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DFCB-DC1B-4811-A942-3908A585D0C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189D-06F5-4D9A-9596-3A137646F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98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DFCB-DC1B-4811-A942-3908A585D0C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189D-06F5-4D9A-9596-3A137646F0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913794" y="431800"/>
            <a:ext cx="10353761" cy="5245100"/>
          </a:xfrm>
        </p:spPr>
        <p:txBody>
          <a:bodyPr/>
          <a:lstStyle/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39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DFCB-DC1B-4811-A942-3908A585D0C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189D-06F5-4D9A-9596-3A137646F0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914400" y="1731963"/>
            <a:ext cx="5176838" cy="4059237"/>
          </a:xfrm>
          <a:prstGeom prst="rect">
            <a:avLst/>
          </a:prstGeom>
        </p:spPr>
        <p:txBody>
          <a:bodyPr/>
          <a:lstStyle>
            <a:lvl1pPr marL="36900" indent="0">
              <a:buNone/>
              <a:defRPr/>
            </a:lvl1pPr>
          </a:lstStyle>
          <a:p>
            <a:pPr lvl="0"/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/>
          </p:nvPr>
        </p:nvSpPr>
        <p:spPr>
          <a:xfrm>
            <a:off x="6316663" y="1731963"/>
            <a:ext cx="4951412" cy="4059237"/>
          </a:xfrm>
          <a:prstGeom prst="rect">
            <a:avLst/>
          </a:prstGeom>
        </p:spPr>
        <p:txBody>
          <a:bodyPr/>
          <a:lstStyle>
            <a:lvl1pPr marL="3690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659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2530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1862668"/>
            <a:ext cx="3706889" cy="3928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ru-RU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DFCB-DC1B-4811-A942-3908A585D0C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189D-06F5-4D9A-9596-3A137646F0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5029200" y="609600"/>
            <a:ext cx="6238875" cy="5181600"/>
          </a:xfrm>
          <a:prstGeom prst="rect">
            <a:avLst/>
          </a:prstGeom>
        </p:spPr>
        <p:txBody>
          <a:bodyPr/>
          <a:lstStyle>
            <a:lvl1pPr marL="3690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16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706DFCB-DC1B-4811-A942-3908A585D0C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9C2189D-06F5-4D9A-9596-3A137646F0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38200" y="1943100"/>
            <a:ext cx="105156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838200" y="3848100"/>
            <a:ext cx="10515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183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62" r:id="rId2"/>
    <p:sldLayoutId id="2147483765" r:id="rId3"/>
    <p:sldLayoutId id="214748376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90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None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256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Calisto MT</vt:lpstr>
      <vt:lpstr>Trebuchet MS</vt:lpstr>
      <vt:lpstr>Wingdings 2</vt:lpstr>
      <vt:lpstr>Сланец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Night Theo</dc:creator>
  <cp:lastModifiedBy>Night Theo</cp:lastModifiedBy>
  <cp:revision>9</cp:revision>
  <dcterms:created xsi:type="dcterms:W3CDTF">2025-03-05T13:40:26Z</dcterms:created>
  <dcterms:modified xsi:type="dcterms:W3CDTF">2025-03-11T15:48:57Z</dcterms:modified>
</cp:coreProperties>
</file>