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2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2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3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2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56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37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1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5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33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11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72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59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71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95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2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6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3714-9A5D-4A4A-8AB8-2A6485FC26F8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6385-36E8-4855-9C9C-3F699D783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3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0CEE-2DF8-4525-9D9A-7F75D09CA6CA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75EE-B6BD-4A06-A76D-3F45CEACB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Все это сделала </a:t>
            </a:r>
            <a:r>
              <a:rPr lang="ru-RU" dirty="0" err="1" smtClean="0"/>
              <a:t>нейронка</a:t>
            </a:r>
            <a:r>
              <a:rPr lang="ru-RU" dirty="0" smtClean="0"/>
              <a:t> </a:t>
            </a:r>
            <a:r>
              <a:rPr lang="en-US" dirty="0" smtClean="0"/>
              <a:t>XD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Ритм-игра с анализом музыки</a:t>
            </a:r>
          </a:p>
          <a:p>
            <a:r>
              <a:rPr lang="ru-RU" dirty="0" smtClean="0"/>
              <a:t>Автор: Евгений Шахов</a:t>
            </a:r>
            <a:r>
              <a:rPr lang="ru-RU" smtClean="0"/>
              <a:t>, Михалев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3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презентации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1. Геймплей</a:t>
            </a:r>
          </a:p>
          <a:p>
            <a:r>
              <a:rPr lang="ru-RU" smtClean="0"/>
              <a:t>2. Особенности</a:t>
            </a:r>
          </a:p>
          <a:p>
            <a:r>
              <a:rPr lang="ru-RU" smtClean="0"/>
              <a:t>3. Преимущества</a:t>
            </a:r>
          </a:p>
          <a:p>
            <a:r>
              <a:rPr lang="ru-RU" smtClean="0"/>
              <a:t>4. Недостатки</a:t>
            </a:r>
          </a:p>
          <a:p>
            <a:r>
              <a:rPr lang="ru-RU" smtClean="0"/>
              <a:t>5. Планы развития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Геймплей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Как это работает:</a:t>
            </a:r>
          </a:p>
          <a:p>
            <a:r>
              <a:rPr lang="ru-RU" smtClean="0"/>
              <a:t>- Импорт музыки ? анализ BPM/битов</a:t>
            </a:r>
          </a:p>
          <a:p>
            <a:r>
              <a:rPr lang="ru-RU" smtClean="0"/>
              <a:t>- Персонаж движется по клеткам в такт</a:t>
            </a:r>
          </a:p>
          <a:p>
            <a:r>
              <a:rPr lang="ru-RU" smtClean="0"/>
              <a:t>- Атаки синхронизированы с ритмом</a:t>
            </a:r>
          </a:p>
          <a:p>
            <a:r>
              <a:rPr lang="ru-RU" smtClean="0"/>
              <a:t>- Динамическая сложность (чем быстрее трек, тем сложнее)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Уникальные особенности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Что выделяет проект:</a:t>
            </a:r>
          </a:p>
          <a:p>
            <a:r>
              <a:rPr lang="ru-RU" smtClean="0"/>
              <a:t>♫ Адаптация под любой трек</a:t>
            </a:r>
          </a:p>
          <a:p>
            <a:r>
              <a:rPr lang="ru-RU" smtClean="0"/>
              <a:t>♫ Комбо-система за точный ритм</a:t>
            </a:r>
          </a:p>
          <a:p>
            <a:r>
              <a:rPr lang="ru-RU" smtClean="0"/>
              <a:t>♫ Режим "Выживание" с рандомными врагами</a:t>
            </a:r>
          </a:p>
          <a:p>
            <a:r>
              <a:rPr lang="ru-RU" smtClean="0"/>
              <a:t>♫ Минималистичный игровой интерфейс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Преимущества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Сильные стороны:</a:t>
            </a:r>
          </a:p>
          <a:p>
            <a:r>
              <a:rPr lang="ru-RU" smtClean="0"/>
              <a:t>? Инновационный гибрид жанров</a:t>
            </a:r>
          </a:p>
          <a:p>
            <a:r>
              <a:rPr lang="ru-RU" smtClean="0"/>
              <a:t>? Низкие системные требования</a:t>
            </a:r>
          </a:p>
          <a:p>
            <a:r>
              <a:rPr lang="ru-RU" smtClean="0"/>
              <a:t>? Возможность модификации (open-source)</a:t>
            </a:r>
          </a:p>
          <a:p>
            <a:r>
              <a:rPr lang="ru-RU" smtClean="0"/>
              <a:t>? Автоматическая генерация уровней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Текущие проблемы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Что требует доработки:</a:t>
            </a:r>
          </a:p>
          <a:p>
            <a:r>
              <a:rPr lang="ru-RU" smtClean="0"/>
              <a:t>? Запутанная архитектура кода</a:t>
            </a:r>
          </a:p>
          <a:p>
            <a:r>
              <a:rPr lang="ru-RU" smtClean="0"/>
              <a:t>? Отсутствие обучения для новичков</a:t>
            </a:r>
          </a:p>
          <a:p>
            <a:r>
              <a:rPr lang="ru-RU" smtClean="0"/>
              <a:t>? Ограниченный набор врагов</a:t>
            </a:r>
          </a:p>
          <a:p>
            <a:r>
              <a:rPr lang="ru-RU" smtClean="0"/>
              <a:t>? Нет поддержки пользовательских скинов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8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142</Words>
  <Application>Microsoft Office PowerPoint</Application>
  <PresentationFormat>Экран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Тема Office</vt:lpstr>
      <vt:lpstr>Office Theme</vt:lpstr>
      <vt:lpstr>Все это сделала нейронка XD</vt:lpstr>
      <vt:lpstr>Структура презентации</vt:lpstr>
      <vt:lpstr>Геймплей</vt:lpstr>
      <vt:lpstr>Уникальные особенности</vt:lpstr>
      <vt:lpstr>Преимущества</vt:lpstr>
      <vt:lpstr>Текущие проблемы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 это сделала нейронка XD</dc:title>
  <dc:creator>Present Present</dc:creator>
  <cp:lastModifiedBy>Present Present</cp:lastModifiedBy>
  <cp:revision>1</cp:revision>
  <dcterms:created xsi:type="dcterms:W3CDTF">2025-02-25T16:08:44Z</dcterms:created>
  <dcterms:modified xsi:type="dcterms:W3CDTF">2025-02-25T16:11:13Z</dcterms:modified>
</cp:coreProperties>
</file>