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D7792D0-4DC3-49B7-ACBC-F93BC85610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BC56786-9C58-47E2-AB9F-0E51BB3B141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7792D0-4DC3-49B7-ACBC-F93BC85610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56786-9C58-47E2-AB9F-0E51BB3B14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7792D0-4DC3-49B7-ACBC-F93BC85610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56786-9C58-47E2-AB9F-0E51BB3B14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7792D0-4DC3-49B7-ACBC-F93BC85610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56786-9C58-47E2-AB9F-0E51BB3B14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D7792D0-4DC3-49B7-ACBC-F93BC85610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BC56786-9C58-47E2-AB9F-0E51BB3B141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7792D0-4DC3-49B7-ACBC-F93BC85610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BC56786-9C58-47E2-AB9F-0E51BB3B141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7792D0-4DC3-49B7-ACBC-F93BC85610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BC56786-9C58-47E2-AB9F-0E51BB3B14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7792D0-4DC3-49B7-ACBC-F93BC85610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56786-9C58-47E2-AB9F-0E51BB3B141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7792D0-4DC3-49B7-ACBC-F93BC85610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56786-9C58-47E2-AB9F-0E51BB3B14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D7792D0-4DC3-49B7-ACBC-F93BC85610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BC56786-9C58-47E2-AB9F-0E51BB3B141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D7792D0-4DC3-49B7-ACBC-F93BC85610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BC56786-9C58-47E2-AB9F-0E51BB3B141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D7792D0-4DC3-49B7-ACBC-F93BC85610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BC56786-9C58-47E2-AB9F-0E51BB3B1415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на клетчатом поле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Подготовили ученицы </a:t>
            </a:r>
            <a:r>
              <a:rPr lang="ru-RU" dirty="0" smtClean="0">
                <a:solidFill>
                  <a:schemeClr val="tx1"/>
                </a:solidFill>
              </a:rPr>
              <a:t>9Я </a:t>
            </a:r>
            <a:r>
              <a:rPr lang="ru-RU" dirty="0" smtClean="0">
                <a:solidFill>
                  <a:schemeClr val="tx1"/>
                </a:solidFill>
              </a:rPr>
              <a:t>класса</a:t>
            </a:r>
          </a:p>
          <a:p>
            <a:r>
              <a:rPr lang="ru-RU" dirty="0" smtClean="0"/>
              <a:t>Ворожцова Ирина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Новоселова Дарья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52328"/>
            <a:ext cx="8229600" cy="247687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Основная идея: </a:t>
            </a:r>
            <a:r>
              <a:rPr lang="ru-RU" dirty="0"/>
              <a:t>игра-головоломка на клетчатом поле (за основу взята игра «Палатки и деревья»)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5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1026" name="Picture 2" descr="C:\Users\Дашенька\YandexDisk-novdasha535\Скриншоты\2022-01-09_22-52-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301" y="1988840"/>
            <a:ext cx="3824350" cy="294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77677" y="5306966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4" name="Picture 4" descr="C:\Users\Дашенька\YandexDisk-novdasha535\Скриншоты\2022-01-09_23-01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410807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2191" y="427616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Настройки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4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2050" name="Picture 2" descr="C:\Users\Дашенька\YandexDisk-novdasha535\Скриншоты\2022-01-09_22-58-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400600" cy="228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2160" y="3212976"/>
            <a:ext cx="207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Генерация уровня</a:t>
            </a:r>
            <a:endParaRPr lang="ru-RU" dirty="0"/>
          </a:p>
        </p:txBody>
      </p:sp>
      <p:pic>
        <p:nvPicPr>
          <p:cNvPr id="2052" name="Picture 4" descr="C:\Users\Дашенька\YandexDisk-novdasha535\Скриншоты\2022-01-09_23-04-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287" y="4293096"/>
            <a:ext cx="6331496" cy="19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0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Дашенька\YandexDisk-novdasha535\Скриншоты\2022-01-09_23-09-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3456384" cy="257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Дашенька\YandexDisk-novdasha535\Скриншоты\2022-01-09_23-10-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40968"/>
            <a:ext cx="3749948" cy="319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37529" y="4368252"/>
            <a:ext cx="249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Салют в конце уровня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600008" y="249289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Снежинки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6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34575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0848"/>
            <a:ext cx="3909824" cy="440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139</TotalTime>
  <Words>43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Литейная</vt:lpstr>
      <vt:lpstr>Игра на клетчатом поле</vt:lpstr>
      <vt:lpstr>Введение</vt:lpstr>
      <vt:lpstr>Реализация</vt:lpstr>
      <vt:lpstr>Реализация</vt:lpstr>
      <vt:lpstr>Презентация PowerPoint</vt:lpstr>
      <vt:lpstr>Реализация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Клавиатурный анализатор</dc:title>
  <dc:creator>Дашенька</dc:creator>
  <cp:lastModifiedBy>Дашенька</cp:lastModifiedBy>
  <cp:revision>13</cp:revision>
  <dcterms:created xsi:type="dcterms:W3CDTF">2021-11-07T19:39:53Z</dcterms:created>
  <dcterms:modified xsi:type="dcterms:W3CDTF">2022-01-09T20:26:18Z</dcterms:modified>
</cp:coreProperties>
</file>