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3" r:id="rId6"/>
    <p:sldId id="261" r:id="rId7"/>
    <p:sldId id="264" r:id="rId8"/>
    <p:sldId id="266" r:id="rId9"/>
    <p:sldId id="268" r:id="rId10"/>
  </p:sldIdLst>
  <p:sldSz cx="9253538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22" y="-102"/>
      </p:cViewPr>
      <p:guideLst>
        <p:guide orient="horz" pos="2160"/>
        <p:guide pos="29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712B5-991B-4D23-AEC1-D99A1C5DF217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85800"/>
            <a:ext cx="4625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5741E-1EB8-449E-9B1B-2F70EA76EA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822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5741E-1EB8-449E-9B1B-2F70EA76EAF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41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4016" y="2130433"/>
            <a:ext cx="7865507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8031" y="3886200"/>
            <a:ext cx="647747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8815" y="274641"/>
            <a:ext cx="2082046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2678" y="274641"/>
            <a:ext cx="609191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966" y="4406904"/>
            <a:ext cx="786550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0966" y="2906713"/>
            <a:ext cx="786550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2678" y="1600204"/>
            <a:ext cx="408697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03883" y="1600204"/>
            <a:ext cx="408697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2678" y="1535114"/>
            <a:ext cx="408858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2678" y="2174875"/>
            <a:ext cx="40885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00673" y="1535114"/>
            <a:ext cx="409019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00673" y="2174875"/>
            <a:ext cx="409019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682" y="273050"/>
            <a:ext cx="3044350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17876" y="273057"/>
            <a:ext cx="51729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2682" y="1435104"/>
            <a:ext cx="30443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13758" y="4800601"/>
            <a:ext cx="5552123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13758" y="612775"/>
            <a:ext cx="555212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13758" y="5367342"/>
            <a:ext cx="5552123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678" y="274639"/>
            <a:ext cx="8328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2678" y="1600204"/>
            <a:ext cx="83281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2677" y="6356353"/>
            <a:ext cx="2159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61627" y="6356353"/>
            <a:ext cx="293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31703" y="6356353"/>
            <a:ext cx="2159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7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2000" y="1440002"/>
            <a:ext cx="7920000" cy="14700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ru-RU" sz="3200" b="1" dirty="0"/>
              <a:t>Приложение-путеводитель "Путешествуй. Узнавай. Фиксируй".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70385" y="3212976"/>
            <a:ext cx="7975327" cy="1728192"/>
          </a:xfrm>
        </p:spPr>
        <p:txBody>
          <a:bodyPr>
            <a:normAutofit/>
          </a:bodyPr>
          <a:lstStyle/>
          <a:p>
            <a:pPr indent="989013" algn="just"/>
            <a:r>
              <a:rPr lang="ru-RU" sz="2000" dirty="0" smtClean="0">
                <a:solidFill>
                  <a:schemeClr val="tx1"/>
                </a:solidFill>
              </a:rPr>
              <a:t>Выполнила: </a:t>
            </a:r>
            <a:r>
              <a:rPr lang="ru-RU" sz="2000" dirty="0" smtClean="0">
                <a:solidFill>
                  <a:schemeClr val="tx1"/>
                </a:solidFill>
              </a:rPr>
              <a:t>Новоселова Дарья Дмитриевна</a:t>
            </a:r>
            <a:r>
              <a:rPr lang="en-US" sz="2000" dirty="0" smtClean="0">
                <a:solidFill>
                  <a:schemeClr val="tx1"/>
                </a:solidFill>
              </a:rPr>
              <a:t>, 10 </a:t>
            </a:r>
            <a:r>
              <a:rPr lang="ru-RU" sz="2000" dirty="0" smtClean="0">
                <a:solidFill>
                  <a:schemeClr val="tx1"/>
                </a:solidFill>
              </a:rPr>
              <a:t>класс</a:t>
            </a:r>
          </a:p>
          <a:p>
            <a:pPr indent="989013" algn="just"/>
            <a:r>
              <a:rPr lang="ru-RU" sz="2000" dirty="0" smtClean="0">
                <a:solidFill>
                  <a:schemeClr val="tx1"/>
                </a:solidFill>
              </a:rPr>
              <a:t>Образовательная </a:t>
            </a:r>
            <a:r>
              <a:rPr lang="ru-RU" sz="2000" dirty="0" smtClean="0">
                <a:solidFill>
                  <a:schemeClr val="tx1"/>
                </a:solidFill>
              </a:rPr>
              <a:t>организация: ГБОУ Школа №1474</a:t>
            </a:r>
          </a:p>
          <a:p>
            <a:pPr indent="989013" algn="just"/>
            <a:endParaRPr lang="ru-RU" sz="2000" dirty="0" smtClean="0">
              <a:solidFill>
                <a:schemeClr val="tx1"/>
              </a:solidFill>
            </a:endParaRPr>
          </a:p>
          <a:p>
            <a:pPr indent="989013" algn="just"/>
            <a:r>
              <a:rPr lang="ru-RU" sz="2000" dirty="0" smtClean="0">
                <a:solidFill>
                  <a:schemeClr val="tx1"/>
                </a:solidFill>
              </a:rPr>
              <a:t>Руководитель: </a:t>
            </a:r>
            <a:r>
              <a:rPr lang="ru-RU" sz="2000" dirty="0" smtClean="0">
                <a:solidFill>
                  <a:schemeClr val="tx1"/>
                </a:solidFill>
              </a:rPr>
              <a:t>Богданов Дмитрий Валерьевич</a:t>
            </a:r>
            <a:endParaRPr lang="ru-RU" sz="2000" dirty="0"/>
          </a:p>
        </p:txBody>
      </p:sp>
      <p:pic>
        <p:nvPicPr>
          <p:cNvPr id="6" name="Picture 2" descr="https://sch1474s.mskobr.ru/attach_files/logo/%D0%BB%D0%BE%D0%B3%D0%BE%D1%82%D0%B8%D0%BF%20%D0%BD%D0%BE%D0%B2%D1%8B%D0%B8%CC%86%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" y="134427"/>
            <a:ext cx="740352" cy="10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ru.bitrix24.ru/b8266009/landing/c0d/c0d325263949abe9e5e74a982df9f7b8/LeelaFestPrincip_02_1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66" y="5499573"/>
            <a:ext cx="1361372" cy="136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3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2000" y="116712"/>
            <a:ext cx="792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ЦЕЛЬ ПРОЕКТА</a:t>
            </a:r>
            <a:endParaRPr lang="ru-RU" sz="24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2000" y="1008000"/>
            <a:ext cx="7920000" cy="4464496"/>
          </a:xfrm>
        </p:spPr>
        <p:txBody>
          <a:bodyPr>
            <a:no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2400" b="1" dirty="0" smtClean="0"/>
              <a:t>Цель: </a:t>
            </a:r>
            <a:r>
              <a:rPr lang="ru-RU" sz="2400" dirty="0" smtClean="0"/>
              <a:t>создать приложение по достопримечательностям</a:t>
            </a:r>
            <a:r>
              <a:rPr lang="ru-RU" sz="2400" dirty="0"/>
              <a:t>, содержащее:</a:t>
            </a:r>
          </a:p>
          <a:p>
            <a:pPr marL="0" lvl="1" indent="450000" algn="just">
              <a:spcBef>
                <a:spcPts val="0"/>
              </a:spcBef>
            </a:pPr>
            <a:r>
              <a:rPr lang="ru-RU" sz="2400" dirty="0"/>
              <a:t>Вывод интересной информации при приближении человека к определенным местам (по местоположению пользователя);</a:t>
            </a:r>
          </a:p>
          <a:p>
            <a:pPr marL="0" lvl="1" indent="450000" algn="just">
              <a:spcBef>
                <a:spcPts val="0"/>
              </a:spcBef>
            </a:pPr>
            <a:r>
              <a:rPr lang="ru-RU" sz="2400" dirty="0"/>
              <a:t>Дорисовка тематических изображений к фотографиям, сделанным рядом с достопримечательностями на камеру;</a:t>
            </a:r>
          </a:p>
          <a:p>
            <a:pPr marL="0" lvl="1" indent="450000" algn="just">
              <a:spcBef>
                <a:spcPts val="0"/>
              </a:spcBef>
            </a:pPr>
            <a:r>
              <a:rPr lang="ru-RU" sz="2400" dirty="0"/>
              <a:t>Отображение карты (при помощи API) с метками достопримечательностей;</a:t>
            </a:r>
          </a:p>
          <a:p>
            <a:pPr marL="0" lvl="1" indent="450000" algn="just">
              <a:spcBef>
                <a:spcPts val="0"/>
              </a:spcBef>
            </a:pPr>
            <a:r>
              <a:rPr lang="ru-RU" sz="2400" dirty="0"/>
              <a:t>Добавление достопримечательностей в базу данных.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0" y="0"/>
            <a:ext cx="97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" name="Picture 2" descr="https://sch1474s.mskobr.ru/attach_files/logo/%D0%BB%D0%BE%D0%B3%D0%BE%D1%82%D0%B8%D0%BF%20%D0%BD%D0%BE%D0%B2%D1%8B%D0%B8%CC%86%2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" y="134427"/>
            <a:ext cx="740352" cy="10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5495924"/>
            <a:ext cx="1362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2000" y="116712"/>
            <a:ext cx="792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ИСПОЛЬЗОВАНИЕ </a:t>
            </a:r>
            <a:r>
              <a:rPr lang="en-US" sz="2400" b="1" dirty="0" smtClean="0">
                <a:latin typeface="+mn-lt"/>
              </a:rPr>
              <a:t>API </a:t>
            </a:r>
            <a:r>
              <a:rPr lang="ru-RU" sz="2400" b="1" dirty="0" smtClean="0">
                <a:latin typeface="+mn-lt"/>
              </a:rPr>
              <a:t>ЯНДЕКС КАРТ</a:t>
            </a:r>
            <a:endParaRPr lang="ru-RU" sz="2400" b="1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7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2" descr="https://sch1474s.mskobr.ru/attach_files/logo/%D0%BB%D0%BE%D0%B3%D0%BE%D1%82%D0%B8%D0%BF%20%D0%BD%D0%BE%D0%B2%D1%8B%D0%B8%CC%86%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" y="134427"/>
            <a:ext cx="740352" cy="10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5495925"/>
            <a:ext cx="1362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1098377" y="1000871"/>
            <a:ext cx="7992888" cy="1780057"/>
          </a:xfrm>
        </p:spPr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2400" dirty="0" smtClean="0"/>
              <a:t>В проекте </a:t>
            </a:r>
            <a:r>
              <a:rPr lang="en-US" sz="2400" dirty="0" smtClean="0"/>
              <a:t>API </a:t>
            </a:r>
            <a:r>
              <a:rPr lang="ru-RU" sz="2400" dirty="0" smtClean="0"/>
              <a:t>был использован для отображения карт с метками мест и определения координат по адресу, который вводит пользователь при добавлении нового места.</a:t>
            </a:r>
            <a:endParaRPr lang="ru-RU" sz="2400" dirty="0"/>
          </a:p>
        </p:txBody>
      </p:sp>
      <p:sp>
        <p:nvSpPr>
          <p:cNvPr id="13" name="AutoShape 2" descr="blob:https://web.telegram.org/64e16534-751b-4f79-a5b1-11359c48ab3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4" descr="blob:https://web.telegram.org/64e16534-751b-4f79-a5b1-11359c48ab38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317" name="Picture 5" descr="C:\Users\Дашенька\Downloads\photo_5429545622807104054_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681" y="2420888"/>
            <a:ext cx="2088232" cy="419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4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2000" y="116712"/>
            <a:ext cx="792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ИСПОЛЬЗОВАНИЕ БАЗЫ ДАННЫХ</a:t>
            </a:r>
            <a:endParaRPr lang="ru-RU" sz="2400" b="1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7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2" descr="https://sch1474s.mskobr.ru/attach_files/logo/%D0%BB%D0%BE%D0%B3%D0%BE%D1%82%D0%B8%D0%BF%20%D0%BD%D0%BE%D0%B2%D1%8B%D0%B8%CC%86%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" y="134427"/>
            <a:ext cx="740352" cy="10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5495925"/>
            <a:ext cx="1362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Объект 11"/>
          <p:cNvSpPr>
            <a:spLocks noGrp="1"/>
          </p:cNvSpPr>
          <p:nvPr>
            <p:ph idx="1"/>
          </p:nvPr>
        </p:nvSpPr>
        <p:spPr>
          <a:xfrm>
            <a:off x="1098377" y="1000871"/>
            <a:ext cx="7992888" cy="915961"/>
          </a:xfrm>
        </p:spPr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2400" dirty="0" smtClean="0"/>
              <a:t>В базе данных хранятся данные о пользователях (по </a:t>
            </a:r>
            <a:r>
              <a:rPr lang="en-US" sz="2400" dirty="0" smtClean="0"/>
              <a:t>ID </a:t>
            </a:r>
            <a:r>
              <a:rPr lang="ru-RU" sz="2400" dirty="0" smtClean="0"/>
              <a:t>устройства) и местах</a:t>
            </a:r>
            <a:endParaRPr lang="ru-RU" sz="2400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472" y="2881311"/>
            <a:ext cx="3816425" cy="1397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25" y="2924944"/>
            <a:ext cx="3762697" cy="92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522" y="5085184"/>
            <a:ext cx="4156749" cy="1229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Объект 11"/>
          <p:cNvSpPr txBox="1">
            <a:spLocks/>
          </p:cNvSpPr>
          <p:nvPr/>
        </p:nvSpPr>
        <p:spPr>
          <a:xfrm>
            <a:off x="1650644" y="2420887"/>
            <a:ext cx="3006079" cy="460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spcBef>
                <a:spcPts val="0"/>
              </a:spcBef>
              <a:buFont typeface="Arial" pitchFamily="34" charset="0"/>
              <a:buNone/>
            </a:pPr>
            <a:r>
              <a:rPr lang="ru-RU" sz="2000" dirty="0" smtClean="0"/>
              <a:t>Таблица мест</a:t>
            </a:r>
            <a:endParaRPr lang="ru-RU" sz="2000" dirty="0"/>
          </a:p>
        </p:txBody>
      </p:sp>
      <p:sp>
        <p:nvSpPr>
          <p:cNvPr id="15" name="Объект 11"/>
          <p:cNvSpPr txBox="1">
            <a:spLocks/>
          </p:cNvSpPr>
          <p:nvPr/>
        </p:nvSpPr>
        <p:spPr>
          <a:xfrm>
            <a:off x="5348622" y="2421847"/>
            <a:ext cx="3327101" cy="459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spcBef>
                <a:spcPts val="0"/>
              </a:spcBef>
              <a:buFont typeface="Arial" pitchFamily="34" charset="0"/>
              <a:buNone/>
            </a:pPr>
            <a:r>
              <a:rPr lang="ru-RU" sz="2000" dirty="0" smtClean="0"/>
              <a:t>Таблица пользователей</a:t>
            </a:r>
            <a:endParaRPr lang="ru-RU" sz="2000" dirty="0"/>
          </a:p>
        </p:txBody>
      </p:sp>
      <p:sp>
        <p:nvSpPr>
          <p:cNvPr id="16" name="Объект 11"/>
          <p:cNvSpPr txBox="1">
            <a:spLocks/>
          </p:cNvSpPr>
          <p:nvPr/>
        </p:nvSpPr>
        <p:spPr>
          <a:xfrm>
            <a:off x="3250258" y="4279046"/>
            <a:ext cx="3312368" cy="734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spcBef>
                <a:spcPts val="0"/>
              </a:spcBef>
              <a:buFont typeface="Arial" pitchFamily="34" charset="0"/>
              <a:buNone/>
            </a:pPr>
            <a:r>
              <a:rPr lang="ru-RU" sz="2000" dirty="0" smtClean="0"/>
              <a:t>Таблица, связывающая </a:t>
            </a:r>
          </a:p>
          <a:p>
            <a:pPr marL="0" indent="450000">
              <a:spcBef>
                <a:spcPts val="0"/>
              </a:spcBef>
              <a:buFont typeface="Arial" pitchFamily="34" charset="0"/>
              <a:buNone/>
            </a:pPr>
            <a:r>
              <a:rPr lang="ru-RU" sz="2000" dirty="0" smtClean="0"/>
              <a:t>пользователей и места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041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2000" y="116712"/>
            <a:ext cx="792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ДОБАВЛЕНИЕ МЕСТ</a:t>
            </a:r>
            <a:endParaRPr lang="ru-RU" sz="2400" b="1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7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2" descr="https://sch1474s.mskobr.ru/attach_files/logo/%D0%BB%D0%BE%D0%B3%D0%BE%D1%82%D0%B8%D0%BF%20%D0%BD%D0%BE%D0%B2%D1%8B%D0%B8%CC%86%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" y="134427"/>
            <a:ext cx="740352" cy="10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5495925"/>
            <a:ext cx="1362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2" descr="blob:https://web.telegram.org/9e66dec9-207e-427f-a1c7-b1403a9f853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67" name="Picture 3" descr="C:\Users\Дашенька\Downloads\photo_5429545622807104055_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697" y="2154132"/>
            <a:ext cx="2304256" cy="418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ъект 11"/>
          <p:cNvSpPr>
            <a:spLocks noGrp="1"/>
          </p:cNvSpPr>
          <p:nvPr>
            <p:ph idx="1"/>
          </p:nvPr>
        </p:nvSpPr>
        <p:spPr>
          <a:xfrm>
            <a:off x="1098377" y="1000871"/>
            <a:ext cx="7992888" cy="1780057"/>
          </a:xfrm>
        </p:spPr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2400" dirty="0" smtClean="0"/>
              <a:t>Добавление места происходит в активности </a:t>
            </a:r>
            <a:r>
              <a:rPr lang="en-US" sz="2400" dirty="0" err="1" smtClean="0"/>
              <a:t>CustomDialog</a:t>
            </a:r>
            <a:r>
              <a:rPr lang="ru-RU" sz="2400" dirty="0" smtClean="0"/>
              <a:t>, имеющей стиль диалогового окна.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9629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2000" y="116712"/>
            <a:ext cx="792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ВИДИМОСТЬ МЕТОК</a:t>
            </a:r>
            <a:endParaRPr lang="ru-RU" sz="2400" b="1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7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2" descr="https://sch1474s.mskobr.ru/attach_files/logo/%D0%BB%D0%BE%D0%B3%D0%BE%D1%82%D0%B8%D0%BF%20%D0%BD%D0%BE%D0%B2%D1%8B%D0%B8%CC%86%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" y="134427"/>
            <a:ext cx="740352" cy="10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5495925"/>
            <a:ext cx="1362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1098377" y="1000871"/>
            <a:ext cx="7992888" cy="1420017"/>
          </a:xfrm>
        </p:spPr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2400" dirty="0" smtClean="0"/>
              <a:t>Возможность просмотра места появляется только при нахождении человека рядом с этим местом не более чем в 100 метрах.</a:t>
            </a:r>
            <a:endParaRPr lang="ru-RU" sz="2400" dirty="0"/>
          </a:p>
        </p:txBody>
      </p:sp>
      <p:pic>
        <p:nvPicPr>
          <p:cNvPr id="9218" name="Picture 2" descr="C:\Users\Дашенька\Downloads\photo_5429545622807104058_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13" y="2276872"/>
            <a:ext cx="2152431" cy="422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0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2000" y="116712"/>
            <a:ext cx="792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ОБРАБОТКА ПОЛУЧЕННОГО ИЗОБРАЖЕНИЯ</a:t>
            </a:r>
            <a:endParaRPr lang="ru-RU" sz="2400" b="1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7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2" descr="https://sch1474s.mskobr.ru/attach_files/logo/%D0%BB%D0%BE%D0%B3%D0%BE%D1%82%D0%B8%D0%BF%20%D0%BD%D0%BE%D0%B2%D1%8B%D0%B8%CC%86%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" y="134427"/>
            <a:ext cx="740352" cy="10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5495925"/>
            <a:ext cx="1362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1387554"/>
            <a:ext cx="5849938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69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2000" y="116712"/>
            <a:ext cx="792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ОБРАБОТКА ПОЛУЧЕННОГО ИЗОБРАЖЕНИЯ</a:t>
            </a:r>
            <a:endParaRPr lang="ru-RU" sz="2400" b="1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7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2" descr="https://sch1474s.mskobr.ru/attach_files/logo/%D0%BB%D0%BE%D0%B3%D0%BE%D1%82%D0%B8%D0%BF%20%D0%BD%D0%BE%D0%B2%D1%8B%D0%B8%CC%86%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" y="134427"/>
            <a:ext cx="740352" cy="10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5495925"/>
            <a:ext cx="1362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 descr="C:\Users\Дашенька\Downloads\photo_5429545622807104056_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25" y="1052735"/>
            <a:ext cx="2592027" cy="543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Дашенька\Downloads\photo_5429545622807104057_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01" y="1042042"/>
            <a:ext cx="2637498" cy="541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8377" y="2852936"/>
            <a:ext cx="792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СПАСИБО ЗА ВНИМАНИЕ!</a:t>
            </a:r>
            <a:endParaRPr lang="ru-RU" sz="2400" b="1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7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2" descr="https://sch1474s.mskobr.ru/attach_files/logo/%D0%BB%D0%BE%D0%B3%D0%BE%D1%82%D0%B8%D0%BF%20%D0%BD%D0%BE%D0%B2%D1%8B%D0%B8%CC%86%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" y="134427"/>
            <a:ext cx="740352" cy="10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5495925"/>
            <a:ext cx="1362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624</TotalTime>
  <Words>185</Words>
  <Application>Microsoft Office PowerPoint</Application>
  <PresentationFormat>Произвольный</PresentationFormat>
  <Paragraphs>27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Приложение-путеводитель "Путешествуй. Узнавай. Фиксируй".</vt:lpstr>
      <vt:lpstr>ЦЕЛЬ ПРОЕКТА</vt:lpstr>
      <vt:lpstr>ИСПОЛЬЗОВАНИЕ API ЯНДЕКС КАРТ</vt:lpstr>
      <vt:lpstr>ИСПОЛЬЗОВАНИЕ БАЗЫ ДАННЫХ</vt:lpstr>
      <vt:lpstr>ДОБАВЛЕНИЕ МЕСТ</vt:lpstr>
      <vt:lpstr>ВИДИМОСТЬ МЕТОК</vt:lpstr>
      <vt:lpstr>ОБРАБОТКА ПОЛУЧЕННОГО ИЗОБРАЖЕНИЯ</vt:lpstr>
      <vt:lpstr>ОБРАБОТКА ПОЛУЧЕННОГО ИЗОБРАЖЕНИЯ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Портативный прибор для регистрации электрокардиограммы с автоматизированной обработкой данных</dc:title>
  <dc:creator>Дашенька</dc:creator>
  <cp:lastModifiedBy>Дашенька</cp:lastModifiedBy>
  <cp:revision>42</cp:revision>
  <dcterms:created xsi:type="dcterms:W3CDTF">2023-02-23T18:54:37Z</dcterms:created>
  <dcterms:modified xsi:type="dcterms:W3CDTF">2023-05-22T00:01:25Z</dcterms:modified>
</cp:coreProperties>
</file>