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20" autoAdjust="0"/>
  </p:normalViewPr>
  <p:slideViewPr>
    <p:cSldViewPr>
      <p:cViewPr>
        <p:scale>
          <a:sx n="114" d="100"/>
          <a:sy n="114" d="100"/>
        </p:scale>
        <p:origin x="-155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59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9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6E9C7612-5190-4800-8098-C836A908D34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2BE0609-BAAC-42EB-9933-F8CB8E65D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3528" y="2729618"/>
            <a:ext cx="5904656" cy="1801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/>
              <a:t>ОНЛАЙ МАГАЗИН </a:t>
            </a:r>
          </a:p>
          <a:p>
            <a:r>
              <a:rPr lang="en-US" sz="5400" dirty="0"/>
              <a:t>PENGUINS CORP</a:t>
            </a:r>
            <a:endParaRPr lang="ru-RU" sz="5400" dirty="0"/>
          </a:p>
        </p:txBody>
      </p: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395536" y="4653136"/>
            <a:ext cx="784887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дзаголовок 2"/>
          <p:cNvSpPr txBox="1">
            <a:spLocks/>
          </p:cNvSpPr>
          <p:nvPr/>
        </p:nvSpPr>
        <p:spPr>
          <a:xfrm>
            <a:off x="309715" y="4775448"/>
            <a:ext cx="7200800" cy="9222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Выполнили ученицы 9 «Я» класса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Ворожцова Ирина, Новоселова Дарья и Корпусова Ксения</a:t>
            </a:r>
          </a:p>
        </p:txBody>
      </p:sp>
      <p:pic>
        <p:nvPicPr>
          <p:cNvPr id="6146" name="Picture 2" descr="C:\Users\Mikhail\Downloads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9220" cy="29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0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C5CFDEE3-BB42-400E-A731-B6C291EF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СПАСИБО ЗА ВНИМАНИЕ!!!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2A77A6B6-EC5C-4355-AF8D-BD82B627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95" y="2016055"/>
            <a:ext cx="5778209" cy="4342412"/>
          </a:xfrm>
        </p:spPr>
      </p:pic>
    </p:spTree>
    <p:extLst>
      <p:ext uri="{BB962C8B-B14F-4D97-AF65-F5344CB8AC3E}">
        <p14:creationId xmlns:p14="http://schemas.microsoft.com/office/powerpoint/2010/main" val="24095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CCCB4DAB-B60A-4FC4-BFD7-8B1405C3B4FC}"/>
              </a:ext>
            </a:extLst>
          </p:cNvPr>
          <p:cNvSpPr/>
          <p:nvPr/>
        </p:nvSpPr>
        <p:spPr>
          <a:xfrm>
            <a:off x="647564" y="2238444"/>
            <a:ext cx="7848871" cy="2952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2683" y="671059"/>
            <a:ext cx="4007073" cy="129614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accent1">
                    <a:lumMod val="75000"/>
                  </a:schemeClr>
                </a:solidFill>
              </a:rPr>
              <a:t>Цель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2780928"/>
            <a:ext cx="8625384" cy="1867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Создать сайт для покупки и размещения товаров различных категорий</a:t>
            </a:r>
          </a:p>
          <a:p>
            <a:pPr marL="0" indent="0" algn="ctr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70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55160" cy="71073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Главная страница</a:t>
            </a:r>
          </a:p>
        </p:txBody>
      </p:sp>
      <p:pic>
        <p:nvPicPr>
          <p:cNvPr id="6" name="Объект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8005796" cy="4015406"/>
          </a:xfrm>
        </p:spPr>
      </p:pic>
    </p:spTree>
    <p:extLst>
      <p:ext uri="{BB962C8B-B14F-4D97-AF65-F5344CB8AC3E}">
        <p14:creationId xmlns:p14="http://schemas.microsoft.com/office/powerpoint/2010/main" val="12020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D0FA178-F2EF-4AD8-851F-1964705C6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839428"/>
            <a:ext cx="9144000" cy="7068628"/>
          </a:xfrm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9" y="5599622"/>
            <a:ext cx="8085582" cy="61328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Информация о товаре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6986955" cy="415942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0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55160" cy="71073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нас </a:t>
            </a:r>
          </a:p>
        </p:txBody>
      </p:sp>
      <p:pic>
        <p:nvPicPr>
          <p:cNvPr id="1026" name="Picture 2" descr="C:\Users\Mikhail\Downloads\99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644008" y="1265248"/>
            <a:ext cx="4027352" cy="238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khail\Downloads\9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1819"/>
            <a:ext cx="4038002" cy="238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khail\Downloads\9999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77558"/>
            <a:ext cx="4038718" cy="239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khail\Downloads\9999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0" y="3977558"/>
            <a:ext cx="3876548" cy="229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0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420" y="548680"/>
            <a:ext cx="7355160" cy="71073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Личный кабинет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ikhail\Downloads\99999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" y="1844824"/>
            <a:ext cx="7816620" cy="40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0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55160" cy="71073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Генерация писем</a:t>
            </a:r>
          </a:p>
        </p:txBody>
      </p:sp>
      <p:pic>
        <p:nvPicPr>
          <p:cNvPr id="3074" name="Picture 2" descr="C:\Users\Mikhail\Downloads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82" y="1412776"/>
            <a:ext cx="6536036" cy="480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0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478" y="548680"/>
            <a:ext cx="5757044" cy="7107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Базовый шаблон</a:t>
            </a:r>
          </a:p>
        </p:txBody>
      </p:sp>
      <p:pic>
        <p:nvPicPr>
          <p:cNvPr id="4098" name="Picture 2" descr="C:\Users\Mikhail\Downloads\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8" y="1484784"/>
            <a:ext cx="7197204" cy="46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902" y="332656"/>
            <a:ext cx="6590195" cy="122413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Обработчик перехода </a:t>
            </a:r>
            <a:br>
              <a:rPr lang="ru-RU" sz="4000" dirty="0"/>
            </a:br>
            <a:r>
              <a:rPr lang="ru-RU" sz="4000" dirty="0"/>
              <a:t>на страницу корзины</a:t>
            </a:r>
          </a:p>
        </p:txBody>
      </p:sp>
      <p:pic>
        <p:nvPicPr>
          <p:cNvPr id="5122" name="Picture 2" descr="C:\Users\Mikhail\Downloads\6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8" y="1916832"/>
            <a:ext cx="7546662" cy="42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117</TotalTime>
  <Words>48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Метрополия</vt:lpstr>
      <vt:lpstr>Презентация PowerPoint</vt:lpstr>
      <vt:lpstr>Цель</vt:lpstr>
      <vt:lpstr>Главная страница</vt:lpstr>
      <vt:lpstr>Информация о товаре</vt:lpstr>
      <vt:lpstr>О нас </vt:lpstr>
      <vt:lpstr>Личный кабинет</vt:lpstr>
      <vt:lpstr>Генерация писем</vt:lpstr>
      <vt:lpstr>Базовый шаблон</vt:lpstr>
      <vt:lpstr>Обработчик перехода  на страницу корзины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</dc:creator>
  <cp:lastModifiedBy>Дашенька</cp:lastModifiedBy>
  <cp:revision>9</cp:revision>
  <dcterms:created xsi:type="dcterms:W3CDTF">2022-04-20T18:40:07Z</dcterms:created>
  <dcterms:modified xsi:type="dcterms:W3CDTF">2022-04-20T20:41:53Z</dcterms:modified>
</cp:coreProperties>
</file>