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/>
    <p:restoredTop sz="94703"/>
  </p:normalViewPr>
  <p:slideViewPr>
    <p:cSldViewPr snapToGrid="0">
      <p:cViewPr varScale="1">
        <p:scale>
          <a:sx n="128" d="100"/>
          <a:sy n="128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0679-65A4-0149-5597-2FBC4F312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reviewer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6680D-29BE-F5D0-14F3-1371D8408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B5E2-0896-7ABB-BED1-6B04475C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698-0225-A5F1-04F1-EDA099573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>
              <a:buNone/>
            </a:pPr>
            <a:r>
              <a:rPr lang="en-CA" dirty="0" err="1"/>
              <a:t>simmatrix</a:t>
            </a:r>
            <a:r>
              <a:rPr lang="en-CA" dirty="0"/>
              <a:t>: The prepared matrix of scores: </a:t>
            </a:r>
          </a:p>
          <a:p>
            <a:pPr>
              <a:buNone/>
            </a:pPr>
            <a:r>
              <a:rPr lang="en-CA" dirty="0"/>
              <a:t>demand: Number of reviewers needed per paper.</a:t>
            </a:r>
          </a:p>
          <a:p>
            <a:pPr>
              <a:buNone/>
            </a:pPr>
            <a:r>
              <a:rPr lang="en-CA" dirty="0"/>
              <a:t>ability: Maximum number of papers a reviewer can review.</a:t>
            </a:r>
          </a:p>
          <a:p>
            <a:pPr>
              <a:buNone/>
            </a:pPr>
            <a:r>
              <a:rPr lang="en-CA" dirty="0"/>
              <a:t>function: Transformation function for score processing (often the identity function).</a:t>
            </a:r>
          </a:p>
          <a:p>
            <a:r>
              <a:rPr lang="en-CA" dirty="0" err="1"/>
              <a:t>iter_limit</a:t>
            </a:r>
            <a:r>
              <a:rPr lang="en-CA" dirty="0"/>
              <a:t> and </a:t>
            </a:r>
            <a:r>
              <a:rPr lang="en-CA" dirty="0" err="1"/>
              <a:t>time_limit</a:t>
            </a:r>
            <a:r>
              <a:rPr lang="en-CA" dirty="0"/>
              <a:t>: Limits to control runtime: not </a:t>
            </a:r>
            <a:r>
              <a:rPr lang="en-CA" dirty="0" err="1"/>
              <a:t>acutally</a:t>
            </a:r>
            <a:r>
              <a:rPr lang="en-CA" dirty="0"/>
              <a:t> used in our case, our program running time lower than 50ms. (0.05sec)</a:t>
            </a:r>
          </a:p>
          <a:p>
            <a:endParaRPr lang="en-CA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ABD12-C253-7C55-BDFA-9C3CFE86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302" y="190500"/>
            <a:ext cx="4473247" cy="29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9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A645F-F4CA-96F3-0982-F5C7AB0AB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253A-21CF-02A8-964F-64B62472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3C01-5526-978D-3431-F9B47DF52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Final assignments are stored in </a:t>
            </a:r>
            <a:r>
              <a:rPr lang="en-CA" dirty="0" err="1"/>
              <a:t>model.fa</a:t>
            </a:r>
            <a:r>
              <a:rPr lang="en-CA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Overall quality score is available in </a:t>
            </a:r>
            <a:r>
              <a:rPr lang="en-CA" dirty="0" err="1"/>
              <a:t>model.best_quality</a:t>
            </a:r>
            <a:r>
              <a:rPr lang="en-CA" dirty="0"/>
              <a:t>. (sorry </a:t>
            </a:r>
            <a:r>
              <a:rPr lang="en-CA" dirty="0" err="1"/>
              <a:t>i</a:t>
            </a:r>
            <a:r>
              <a:rPr lang="en-CA" dirty="0"/>
              <a:t> forgot to store the output :), but that’s how we figured out those attributes settings.</a:t>
            </a:r>
            <a:br>
              <a:rPr lang="en-CA" dirty="0"/>
            </a:br>
            <a:endParaRPr lang="en-CA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7BE49-907E-E9EA-7F4C-7F78C125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573" y="4338422"/>
            <a:ext cx="7772400" cy="791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101E7-8CFF-9CF5-AD63-DC44E194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628" y="5186997"/>
            <a:ext cx="16784201" cy="7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5DA423-1E6A-406A-9B05-E620EFA1F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636304-06C3-00F7-9CCF-9BEB5D98E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8" r="8156" b="-2"/>
          <a:stretch/>
        </p:blipFill>
        <p:spPr>
          <a:xfrm>
            <a:off x="20" y="-1"/>
            <a:ext cx="4373525" cy="343808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99248F-41FA-5C08-E22A-FFC84E680D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18" r="2" b="4979"/>
          <a:stretch/>
        </p:blipFill>
        <p:spPr>
          <a:xfrm>
            <a:off x="20" y="3438457"/>
            <a:ext cx="4373525" cy="3429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5408C03-B752-49FB-ABD5-7ED758AE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97BC564-072C-84AC-7101-F0C73B2CF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Transform those Considerable, Moderate, conflict of interest:</a:t>
            </a:r>
          </a:p>
          <a:p>
            <a:r>
              <a:rPr lang="en-US" dirty="0"/>
              <a:t>Into:  5, 1, -100, (missing cells are also filled with -100)</a:t>
            </a:r>
          </a:p>
          <a:p>
            <a:r>
              <a:rPr lang="en-US" dirty="0"/>
              <a:t>How to choose:</a:t>
            </a:r>
          </a:p>
          <a:p>
            <a:pPr lvl="1"/>
            <a:r>
              <a:rPr lang="en-CA" dirty="0"/>
              <a:t>Only the matches with non-negative scores</a:t>
            </a:r>
          </a:p>
          <a:p>
            <a:pPr lvl="1"/>
            <a:r>
              <a:rPr lang="en-CA" dirty="0"/>
              <a:t>Binary search: </a:t>
            </a:r>
            <a:r>
              <a:rPr lang="en-CA" sz="1600" dirty="0"/>
              <a:t>adds the highest-scoring matches (the best edges) until there are enough connections so that every paper can potentially be reviewed the required number of times.</a:t>
            </a:r>
          </a:p>
          <a:p>
            <a:pPr lvl="1"/>
            <a:r>
              <a:rPr lang="en-US" sz="1600" dirty="0"/>
              <a:t>makes sure every paper received the minimum amount of reviewers</a:t>
            </a:r>
          </a:p>
        </p:txBody>
      </p:sp>
    </p:spTree>
    <p:extLst>
      <p:ext uri="{BB962C8B-B14F-4D97-AF65-F5344CB8AC3E}">
        <p14:creationId xmlns:p14="http://schemas.microsoft.com/office/powerpoint/2010/main" val="255609060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104</TotalTime>
  <Words>203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Peer reviewer</vt:lpstr>
      <vt:lpstr>How it works:</vt:lpstr>
      <vt:lpstr>Outputs: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Yizhong Shao</dc:creator>
  <cp:lastModifiedBy>Yizhong Shao</cp:lastModifiedBy>
  <cp:revision>1</cp:revision>
  <dcterms:created xsi:type="dcterms:W3CDTF">2025-04-11T16:47:30Z</dcterms:created>
  <dcterms:modified xsi:type="dcterms:W3CDTF">2025-04-11T18:32:27Z</dcterms:modified>
</cp:coreProperties>
</file>