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58" r:id="rId3"/>
    <p:sldId id="259" r:id="rId4"/>
    <p:sldId id="261" r:id="rId5"/>
    <p:sldId id="305" r:id="rId6"/>
    <p:sldId id="298" r:id="rId7"/>
    <p:sldId id="299" r:id="rId8"/>
    <p:sldId id="313" r:id="rId9"/>
    <p:sldId id="311" r:id="rId10"/>
    <p:sldId id="309" r:id="rId11"/>
    <p:sldId id="310" r:id="rId12"/>
    <p:sldId id="306" r:id="rId13"/>
    <p:sldId id="300" r:id="rId14"/>
    <p:sldId id="301" r:id="rId15"/>
    <p:sldId id="307" r:id="rId16"/>
    <p:sldId id="302" r:id="rId17"/>
    <p:sldId id="303" r:id="rId18"/>
    <p:sldId id="315" r:id="rId19"/>
    <p:sldId id="318" r:id="rId20"/>
    <p:sldId id="316" r:id="rId21"/>
    <p:sldId id="317" r:id="rId22"/>
    <p:sldId id="314" r:id="rId23"/>
    <p:sldId id="308" r:id="rId24"/>
    <p:sldId id="332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Jost" panose="020B060402020202020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Black" panose="00000A00000000000000" pitchFamily="2" charset="0"/>
      <p:bold r:id="rId39"/>
      <p:boldItalic r:id="rId40"/>
    </p:embeddedFont>
    <p:embeddedFont>
      <p:font typeface="Montserrat Medium" panose="000006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EA3"/>
    <a:srgbClr val="000000"/>
    <a:srgbClr val="F6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28D67-7B69-4C81-93A5-DFA36C166F7E}" v="1" dt="2023-09-14T18:36:04.224"/>
  </p1510:revLst>
</p1510:revInfo>
</file>

<file path=ppt/tableStyles.xml><?xml version="1.0" encoding="utf-8"?>
<a:tblStyleLst xmlns:a="http://schemas.openxmlformats.org/drawingml/2006/main" def="{C0E775BC-A857-4094-97C6-5482D7DEB851}">
  <a:tblStyle styleId="{C0E775BC-A857-4094-97C6-5482D7DEB8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66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Lendl" userId="c488799b3f1ed5d8" providerId="LiveId" clId="{20728D67-7B69-4C81-93A5-DFA36C166F7E}"/>
    <pc:docChg chg="undo custSel addSld delSld modSld">
      <pc:chgData name="Maximilian Lendl" userId="c488799b3f1ed5d8" providerId="LiveId" clId="{20728D67-7B69-4C81-93A5-DFA36C166F7E}" dt="2023-09-14T18:36:06.041" v="11" actId="47"/>
      <pc:docMkLst>
        <pc:docMk/>
      </pc:docMkLst>
      <pc:sldChg chg="addSp delSp mod">
        <pc:chgData name="Maximilian Lendl" userId="c488799b3f1ed5d8" providerId="LiveId" clId="{20728D67-7B69-4C81-93A5-DFA36C166F7E}" dt="2023-09-14T18:20:21.161" v="8" actId="478"/>
        <pc:sldMkLst>
          <pc:docMk/>
          <pc:sldMk cId="0" sldId="259"/>
        </pc:sldMkLst>
        <pc:picChg chg="add del">
          <ac:chgData name="Maximilian Lendl" userId="c488799b3f1ed5d8" providerId="LiveId" clId="{20728D67-7B69-4C81-93A5-DFA36C166F7E}" dt="2023-09-14T18:20:21.161" v="8" actId="478"/>
          <ac:picMkLst>
            <pc:docMk/>
            <pc:sldMk cId="0" sldId="259"/>
            <ac:picMk id="4" creationId="{8334038A-BDEB-C170-ACAC-BA96670E680A}"/>
          </ac:picMkLst>
        </pc:picChg>
      </pc:sldChg>
      <pc:sldChg chg="delSp mod">
        <pc:chgData name="Maximilian Lendl" userId="c488799b3f1ed5d8" providerId="LiveId" clId="{20728D67-7B69-4C81-93A5-DFA36C166F7E}" dt="2023-09-14T18:19:39.893" v="0" actId="478"/>
        <pc:sldMkLst>
          <pc:docMk/>
          <pc:sldMk cId="2301459825" sldId="302"/>
        </pc:sldMkLst>
        <pc:grpChg chg="del">
          <ac:chgData name="Maximilian Lendl" userId="c488799b3f1ed5d8" providerId="LiveId" clId="{20728D67-7B69-4C81-93A5-DFA36C166F7E}" dt="2023-09-14T18:19:39.893" v="0" actId="478"/>
          <ac:grpSpMkLst>
            <pc:docMk/>
            <pc:sldMk cId="2301459825" sldId="302"/>
            <ac:grpSpMk id="991" creationId="{00000000-0000-0000-0000-000000000000}"/>
          </ac:grpSpMkLst>
        </pc:grpChg>
      </pc:sldChg>
      <pc:sldChg chg="addSp delSp del mod">
        <pc:chgData name="Maximilian Lendl" userId="c488799b3f1ed5d8" providerId="LiveId" clId="{20728D67-7B69-4C81-93A5-DFA36C166F7E}" dt="2023-09-14T18:36:06.041" v="11" actId="47"/>
        <pc:sldMkLst>
          <pc:docMk/>
          <pc:sldMk cId="1574469205" sldId="304"/>
        </pc:sldMkLst>
        <pc:grpChg chg="add del">
          <ac:chgData name="Maximilian Lendl" userId="c488799b3f1ed5d8" providerId="LiveId" clId="{20728D67-7B69-4C81-93A5-DFA36C166F7E}" dt="2023-09-14T18:20:11.463" v="6" actId="478"/>
          <ac:grpSpMkLst>
            <pc:docMk/>
            <pc:sldMk cId="1574469205" sldId="304"/>
            <ac:grpSpMk id="991" creationId="{00000000-0000-0000-0000-000000000000}"/>
          </ac:grpSpMkLst>
        </pc:grpChg>
      </pc:sldChg>
      <pc:sldChg chg="delSp mod">
        <pc:chgData name="Maximilian Lendl" userId="c488799b3f1ed5d8" providerId="LiveId" clId="{20728D67-7B69-4C81-93A5-DFA36C166F7E}" dt="2023-09-14T18:19:43.077" v="1" actId="478"/>
        <pc:sldMkLst>
          <pc:docMk/>
          <pc:sldMk cId="4113737885" sldId="315"/>
        </pc:sldMkLst>
        <pc:grpChg chg="del">
          <ac:chgData name="Maximilian Lendl" userId="c488799b3f1ed5d8" providerId="LiveId" clId="{20728D67-7B69-4C81-93A5-DFA36C166F7E}" dt="2023-09-14T18:19:43.077" v="1" actId="478"/>
          <ac:grpSpMkLst>
            <pc:docMk/>
            <pc:sldMk cId="4113737885" sldId="315"/>
            <ac:grpSpMk id="991" creationId="{00000000-0000-0000-0000-000000000000}"/>
          </ac:grpSpMkLst>
        </pc:grpChg>
      </pc:sldChg>
      <pc:sldChg chg="delSp mod">
        <pc:chgData name="Maximilian Lendl" userId="c488799b3f1ed5d8" providerId="LiveId" clId="{20728D67-7B69-4C81-93A5-DFA36C166F7E}" dt="2023-09-14T18:35:33.546" v="9" actId="478"/>
        <pc:sldMkLst>
          <pc:docMk/>
          <pc:sldMk cId="1812322416" sldId="316"/>
        </pc:sldMkLst>
        <pc:grpChg chg="del">
          <ac:chgData name="Maximilian Lendl" userId="c488799b3f1ed5d8" providerId="LiveId" clId="{20728D67-7B69-4C81-93A5-DFA36C166F7E}" dt="2023-09-14T18:35:33.546" v="9" actId="478"/>
          <ac:grpSpMkLst>
            <pc:docMk/>
            <pc:sldMk cId="1812322416" sldId="316"/>
            <ac:grpSpMk id="991" creationId="{00000000-0000-0000-0000-000000000000}"/>
          </ac:grpSpMkLst>
        </pc:grpChg>
      </pc:sldChg>
      <pc:sldChg chg="delSp mod">
        <pc:chgData name="Maximilian Lendl" userId="c488799b3f1ed5d8" providerId="LiveId" clId="{20728D67-7B69-4C81-93A5-DFA36C166F7E}" dt="2023-09-14T18:19:47.783" v="3" actId="478"/>
        <pc:sldMkLst>
          <pc:docMk/>
          <pc:sldMk cId="3475571695" sldId="317"/>
        </pc:sldMkLst>
        <pc:grpChg chg="del">
          <ac:chgData name="Maximilian Lendl" userId="c488799b3f1ed5d8" providerId="LiveId" clId="{20728D67-7B69-4C81-93A5-DFA36C166F7E}" dt="2023-09-14T18:19:47.783" v="3" actId="478"/>
          <ac:grpSpMkLst>
            <pc:docMk/>
            <pc:sldMk cId="3475571695" sldId="317"/>
            <ac:grpSpMk id="991" creationId="{00000000-0000-0000-0000-000000000000}"/>
          </ac:grpSpMkLst>
        </pc:grpChg>
      </pc:sldChg>
      <pc:sldChg chg="delSp mod">
        <pc:chgData name="Maximilian Lendl" userId="c488799b3f1ed5d8" providerId="LiveId" clId="{20728D67-7B69-4C81-93A5-DFA36C166F7E}" dt="2023-09-14T18:19:45.499" v="2" actId="478"/>
        <pc:sldMkLst>
          <pc:docMk/>
          <pc:sldMk cId="386761249" sldId="318"/>
        </pc:sldMkLst>
        <pc:grpChg chg="del">
          <ac:chgData name="Maximilian Lendl" userId="c488799b3f1ed5d8" providerId="LiveId" clId="{20728D67-7B69-4C81-93A5-DFA36C166F7E}" dt="2023-09-14T18:19:45.499" v="2" actId="478"/>
          <ac:grpSpMkLst>
            <pc:docMk/>
            <pc:sldMk cId="386761249" sldId="318"/>
            <ac:grpSpMk id="991" creationId="{00000000-0000-0000-0000-000000000000}"/>
          </ac:grpSpMkLst>
        </pc:grpChg>
      </pc:sldChg>
      <pc:sldChg chg="add">
        <pc:chgData name="Maximilian Lendl" userId="c488799b3f1ed5d8" providerId="LiveId" clId="{20728D67-7B69-4C81-93A5-DFA36C166F7E}" dt="2023-09-14T18:36:04.222" v="10"/>
        <pc:sldMkLst>
          <pc:docMk/>
          <pc:sldMk cId="854921805" sldId="332"/>
        </pc:sldMkLst>
      </pc:sldChg>
    </pc:docChg>
  </pc:docChgLst>
  <pc:docChgLst>
    <pc:chgData name="Ben Heinicke" userId="f768ff8e5849eef5" providerId="LiveId" clId="{6D341191-54D3-4112-9ECE-AE8A0834A99F}"/>
    <pc:docChg chg="undo custSel addSld delSld modSld sldOrd">
      <pc:chgData name="Ben Heinicke" userId="f768ff8e5849eef5" providerId="LiveId" clId="{6D341191-54D3-4112-9ECE-AE8A0834A99F}" dt="2023-09-13T07:18:33.032" v="620" actId="1076"/>
      <pc:docMkLst>
        <pc:docMk/>
      </pc:docMkLst>
      <pc:sldChg chg="addSp delSp modSp mod">
        <pc:chgData name="Ben Heinicke" userId="f768ff8e5849eef5" providerId="LiveId" clId="{6D341191-54D3-4112-9ECE-AE8A0834A99F}" dt="2023-09-11T09:31:54.822" v="212"/>
        <pc:sldMkLst>
          <pc:docMk/>
          <pc:sldMk cId="0" sldId="258"/>
        </pc:sldMkLst>
        <pc:spChg chg="add mod">
          <ac:chgData name="Ben Heinicke" userId="f768ff8e5849eef5" providerId="LiveId" clId="{6D341191-54D3-4112-9ECE-AE8A0834A99F}" dt="2023-09-11T08:39:38.464" v="189" actId="1036"/>
          <ac:spMkLst>
            <pc:docMk/>
            <pc:sldMk cId="0" sldId="258"/>
            <ac:spMk id="3" creationId="{55CAA38E-DDFB-E535-E59A-8E11507910F4}"/>
          </ac:spMkLst>
        </pc:spChg>
        <pc:spChg chg="mod">
          <ac:chgData name="Ben Heinicke" userId="f768ff8e5849eef5" providerId="LiveId" clId="{6D341191-54D3-4112-9ECE-AE8A0834A99F}" dt="2023-09-11T08:39:50.926" v="190"/>
          <ac:spMkLst>
            <pc:docMk/>
            <pc:sldMk cId="0" sldId="258"/>
            <ac:spMk id="6" creationId="{0269D86C-8691-F093-012C-631920EE89F2}"/>
          </ac:spMkLst>
        </pc:spChg>
        <pc:spChg chg="mod">
          <ac:chgData name="Ben Heinicke" userId="f768ff8e5849eef5" providerId="LiveId" clId="{6D341191-54D3-4112-9ECE-AE8A0834A99F}" dt="2023-09-11T08:39:50.926" v="190"/>
          <ac:spMkLst>
            <pc:docMk/>
            <pc:sldMk cId="0" sldId="258"/>
            <ac:spMk id="7" creationId="{B7C136FF-6676-3B36-DBC3-3743132F646A}"/>
          </ac:spMkLst>
        </pc:spChg>
        <pc:spChg chg="mod">
          <ac:chgData name="Ben Heinicke" userId="f768ff8e5849eef5" providerId="LiveId" clId="{6D341191-54D3-4112-9ECE-AE8A0834A99F}" dt="2023-09-11T08:39:50.926" v="190"/>
          <ac:spMkLst>
            <pc:docMk/>
            <pc:sldMk cId="0" sldId="258"/>
            <ac:spMk id="9" creationId="{C88A99AC-8E32-1B68-66F8-61C46DA5A85C}"/>
          </ac:spMkLst>
        </pc:spChg>
        <pc:spChg chg="add mod">
          <ac:chgData name="Ben Heinicke" userId="f768ff8e5849eef5" providerId="LiveId" clId="{6D341191-54D3-4112-9ECE-AE8A0834A99F}" dt="2023-09-11T09:31:54.822" v="212"/>
          <ac:spMkLst>
            <pc:docMk/>
            <pc:sldMk cId="0" sldId="258"/>
            <ac:spMk id="10" creationId="{C7F8D340-9B1A-6C96-A9E1-96D9D00A1F53}"/>
          </ac:spMkLst>
        </pc:spChg>
        <pc:grpChg chg="add del mod">
          <ac:chgData name="Ben Heinicke" userId="f768ff8e5849eef5" providerId="LiveId" clId="{6D341191-54D3-4112-9ECE-AE8A0834A99F}" dt="2023-09-11T08:41:03.503" v="211" actId="478"/>
          <ac:grpSpMkLst>
            <pc:docMk/>
            <pc:sldMk cId="0" sldId="258"/>
            <ac:grpSpMk id="4" creationId="{A21B476B-DEBB-5DB1-0DFF-F74FDC3AB5A1}"/>
          </ac:grpSpMkLst>
        </pc:grpChg>
        <pc:grpChg chg="mod">
          <ac:chgData name="Ben Heinicke" userId="f768ff8e5849eef5" providerId="LiveId" clId="{6D341191-54D3-4112-9ECE-AE8A0834A99F}" dt="2023-09-11T08:39:50.926" v="190"/>
          <ac:grpSpMkLst>
            <pc:docMk/>
            <pc:sldMk cId="0" sldId="258"/>
            <ac:grpSpMk id="5" creationId="{643F453A-61BB-06EA-BA07-ADBD55F82D1B}"/>
          </ac:grpSpMkLst>
        </pc:grpChg>
        <pc:cxnChg chg="mod">
          <ac:chgData name="Ben Heinicke" userId="f768ff8e5849eef5" providerId="LiveId" clId="{6D341191-54D3-4112-9ECE-AE8A0834A99F}" dt="2023-09-11T08:41:03.503" v="211" actId="478"/>
          <ac:cxnSpMkLst>
            <pc:docMk/>
            <pc:sldMk cId="0" sldId="258"/>
            <ac:cxnSpMk id="8" creationId="{17141C37-EB78-9D30-F5A1-6364604216C9}"/>
          </ac:cxnSpMkLst>
        </pc:cxnChg>
      </pc:sldChg>
      <pc:sldChg chg="modTransition">
        <pc:chgData name="Ben Heinicke" userId="f768ff8e5849eef5" providerId="LiveId" clId="{6D341191-54D3-4112-9ECE-AE8A0834A99F}" dt="2023-09-11T08:31:13.192" v="0"/>
        <pc:sldMkLst>
          <pc:docMk/>
          <pc:sldMk cId="1085225754" sldId="298"/>
        </pc:sldMkLst>
      </pc:sldChg>
      <pc:sldChg chg="modTransition">
        <pc:chgData name="Ben Heinicke" userId="f768ff8e5849eef5" providerId="LiveId" clId="{6D341191-54D3-4112-9ECE-AE8A0834A99F}" dt="2023-09-11T08:31:18.648" v="1"/>
        <pc:sldMkLst>
          <pc:docMk/>
          <pc:sldMk cId="3347036997" sldId="300"/>
        </pc:sldMkLst>
      </pc:sldChg>
      <pc:sldChg chg="modTransition">
        <pc:chgData name="Ben Heinicke" userId="f768ff8e5849eef5" providerId="LiveId" clId="{6D341191-54D3-4112-9ECE-AE8A0834A99F}" dt="2023-09-11T08:31:22.295" v="2"/>
        <pc:sldMkLst>
          <pc:docMk/>
          <pc:sldMk cId="2301459825" sldId="302"/>
        </pc:sldMkLst>
      </pc:sldChg>
      <pc:sldChg chg="modTransition">
        <pc:chgData name="Ben Heinicke" userId="f768ff8e5849eef5" providerId="LiveId" clId="{6D341191-54D3-4112-9ECE-AE8A0834A99F}" dt="2023-09-11T08:31:27.945" v="3"/>
        <pc:sldMkLst>
          <pc:docMk/>
          <pc:sldMk cId="1574469205" sldId="304"/>
        </pc:sldMkLst>
      </pc:sldChg>
      <pc:sldChg chg="modSp mod">
        <pc:chgData name="Ben Heinicke" userId="f768ff8e5849eef5" providerId="LiveId" clId="{6D341191-54D3-4112-9ECE-AE8A0834A99F}" dt="2023-09-12T06:02:37.310" v="385" actId="20577"/>
        <pc:sldMkLst>
          <pc:docMk/>
          <pc:sldMk cId="2901155362" sldId="306"/>
        </pc:sldMkLst>
        <pc:spChg chg="mod">
          <ac:chgData name="Ben Heinicke" userId="f768ff8e5849eef5" providerId="LiveId" clId="{6D341191-54D3-4112-9ECE-AE8A0834A99F}" dt="2023-09-12T06:02:37.310" v="385" actId="20577"/>
          <ac:spMkLst>
            <pc:docMk/>
            <pc:sldMk cId="2901155362" sldId="306"/>
            <ac:spMk id="1264" creationId="{00000000-0000-0000-0000-000000000000}"/>
          </ac:spMkLst>
        </pc:spChg>
      </pc:sldChg>
      <pc:sldChg chg="addSp delSp modSp add mod ord">
        <pc:chgData name="Ben Heinicke" userId="f768ff8e5849eef5" providerId="LiveId" clId="{6D341191-54D3-4112-9ECE-AE8A0834A99F}" dt="2023-09-13T06:06:00.117" v="588"/>
        <pc:sldMkLst>
          <pc:docMk/>
          <pc:sldMk cId="1504058336" sldId="309"/>
        </pc:sldMkLst>
        <pc:spChg chg="add mod">
          <ac:chgData name="Ben Heinicke" userId="f768ff8e5849eef5" providerId="LiveId" clId="{6D341191-54D3-4112-9ECE-AE8A0834A99F}" dt="2023-09-12T12:05:00.866" v="469" actId="1076"/>
          <ac:spMkLst>
            <pc:docMk/>
            <pc:sldMk cId="1504058336" sldId="309"/>
            <ac:spMk id="6" creationId="{FA960928-C024-058D-F1F3-740C91065688}"/>
          </ac:spMkLst>
        </pc:spChg>
        <pc:spChg chg="add mod ord">
          <ac:chgData name="Ben Heinicke" userId="f768ff8e5849eef5" providerId="LiveId" clId="{6D341191-54D3-4112-9ECE-AE8A0834A99F}" dt="2023-09-12T12:05:29.402" v="473" actId="166"/>
          <ac:spMkLst>
            <pc:docMk/>
            <pc:sldMk cId="1504058336" sldId="309"/>
            <ac:spMk id="7" creationId="{5A90C868-9EE7-7129-525E-8A439E78E437}"/>
          </ac:spMkLst>
        </pc:spChg>
        <pc:spChg chg="add mod">
          <ac:chgData name="Ben Heinicke" userId="f768ff8e5849eef5" providerId="LiveId" clId="{6D341191-54D3-4112-9ECE-AE8A0834A99F}" dt="2023-09-12T12:05:49.891" v="478" actId="1076"/>
          <ac:spMkLst>
            <pc:docMk/>
            <pc:sldMk cId="1504058336" sldId="309"/>
            <ac:spMk id="8" creationId="{66BB13F4-160F-7CA3-44D3-775A2F5A4953}"/>
          </ac:spMkLst>
        </pc:spChg>
        <pc:spChg chg="add mod">
          <ac:chgData name="Ben Heinicke" userId="f768ff8e5849eef5" providerId="LiveId" clId="{6D341191-54D3-4112-9ECE-AE8A0834A99F}" dt="2023-09-12T12:06:03.681" v="481" actId="1076"/>
          <ac:spMkLst>
            <pc:docMk/>
            <pc:sldMk cId="1504058336" sldId="309"/>
            <ac:spMk id="9" creationId="{309DD358-E1B9-9420-A8EE-872D9EC30D0E}"/>
          </ac:spMkLst>
        </pc:spChg>
        <pc:spChg chg="del mod">
          <ac:chgData name="Ben Heinicke" userId="f768ff8e5849eef5" providerId="LiveId" clId="{6D341191-54D3-4112-9ECE-AE8A0834A99F}" dt="2023-09-12T12:04:02.739" v="463" actId="478"/>
          <ac:spMkLst>
            <pc:docMk/>
            <pc:sldMk cId="1504058336" sldId="309"/>
            <ac:spMk id="1264" creationId="{00000000-0000-0000-0000-000000000000}"/>
          </ac:spMkLst>
        </pc:spChg>
        <pc:spChg chg="del mod">
          <ac:chgData name="Ben Heinicke" userId="f768ff8e5849eef5" providerId="LiveId" clId="{6D341191-54D3-4112-9ECE-AE8A0834A99F}" dt="2023-09-12T12:03:53.773" v="460" actId="478"/>
          <ac:spMkLst>
            <pc:docMk/>
            <pc:sldMk cId="1504058336" sldId="309"/>
            <ac:spMk id="1265" creationId="{00000000-0000-0000-0000-000000000000}"/>
          </ac:spMkLst>
        </pc:spChg>
        <pc:grpChg chg="del">
          <ac:chgData name="Ben Heinicke" userId="f768ff8e5849eef5" providerId="LiveId" clId="{6D341191-54D3-4112-9ECE-AE8A0834A99F}" dt="2023-09-12T12:03:51.136" v="459" actId="478"/>
          <ac:grpSpMkLst>
            <pc:docMk/>
            <pc:sldMk cId="1504058336" sldId="309"/>
            <ac:grpSpMk id="1308" creationId="{00000000-0000-0000-0000-000000000000}"/>
          </ac:grpSpMkLst>
        </pc:grpChg>
        <pc:graphicFrameChg chg="add del mod">
          <ac:chgData name="Ben Heinicke" userId="f768ff8e5849eef5" providerId="LiveId" clId="{6D341191-54D3-4112-9ECE-AE8A0834A99F}" dt="2023-09-13T06:05:43.797" v="587"/>
          <ac:graphicFrameMkLst>
            <pc:docMk/>
            <pc:sldMk cId="1504058336" sldId="309"/>
            <ac:graphicFrameMk id="2" creationId="{52D1C08E-3FD6-B6C7-0745-D00D153C104D}"/>
          </ac:graphicFrameMkLst>
        </pc:graphicFrameChg>
        <pc:picChg chg="add del mod modCrop">
          <ac:chgData name="Ben Heinicke" userId="f768ff8e5849eef5" providerId="LiveId" clId="{6D341191-54D3-4112-9ECE-AE8A0834A99F}" dt="2023-09-12T06:54:22.251" v="396" actId="478"/>
          <ac:picMkLst>
            <pc:docMk/>
            <pc:sldMk cId="1504058336" sldId="309"/>
            <ac:picMk id="3" creationId="{387C68B5-1F55-00A0-0FA6-F1A31044897D}"/>
          </ac:picMkLst>
        </pc:picChg>
        <pc:picChg chg="add mod">
          <ac:chgData name="Ben Heinicke" userId="f768ff8e5849eef5" providerId="LiveId" clId="{6D341191-54D3-4112-9ECE-AE8A0834A99F}" dt="2023-09-13T06:06:00.117" v="588"/>
          <ac:picMkLst>
            <pc:docMk/>
            <pc:sldMk cId="1504058336" sldId="309"/>
            <ac:picMk id="4" creationId="{4F2B8B13-95DB-A6C6-BEFA-27CCFCF23115}"/>
          </ac:picMkLst>
        </pc:picChg>
        <pc:picChg chg="add del mod ord">
          <ac:chgData name="Ben Heinicke" userId="f768ff8e5849eef5" providerId="LiveId" clId="{6D341191-54D3-4112-9ECE-AE8A0834A99F}" dt="2023-09-13T06:05:40.012" v="585" actId="478"/>
          <ac:picMkLst>
            <pc:docMk/>
            <pc:sldMk cId="1504058336" sldId="309"/>
            <ac:picMk id="5" creationId="{2D7384AF-83D4-1BD9-C0EA-0A3C21F73DD4}"/>
          </ac:picMkLst>
        </pc:picChg>
        <pc:cxnChg chg="mod">
          <ac:chgData name="Ben Heinicke" userId="f768ff8e5849eef5" providerId="LiveId" clId="{6D341191-54D3-4112-9ECE-AE8A0834A99F}" dt="2023-09-12T12:03:51.136" v="459" actId="478"/>
          <ac:cxnSpMkLst>
            <pc:docMk/>
            <pc:sldMk cId="1504058336" sldId="309"/>
            <ac:cxnSpMk id="1311" creationId="{00000000-0000-0000-0000-000000000000}"/>
          </ac:cxnSpMkLst>
        </pc:cxnChg>
      </pc:sldChg>
      <pc:sldChg chg="new del">
        <pc:chgData name="Ben Heinicke" userId="f768ff8e5849eef5" providerId="LiveId" clId="{6D341191-54D3-4112-9ECE-AE8A0834A99F}" dt="2023-09-12T06:31:37.072" v="387" actId="47"/>
        <pc:sldMkLst>
          <pc:docMk/>
          <pc:sldMk cId="2444140106" sldId="309"/>
        </pc:sldMkLst>
      </pc:sldChg>
      <pc:sldChg chg="addSp delSp modSp add mod">
        <pc:chgData name="Ben Heinicke" userId="f768ff8e5849eef5" providerId="LiveId" clId="{6D341191-54D3-4112-9ECE-AE8A0834A99F}" dt="2023-09-13T06:01:03.492" v="584" actId="1076"/>
        <pc:sldMkLst>
          <pc:docMk/>
          <pc:sldMk cId="1024738764" sldId="310"/>
        </pc:sldMkLst>
        <pc:spChg chg="add del mod">
          <ac:chgData name="Ben Heinicke" userId="f768ff8e5849eef5" providerId="LiveId" clId="{6D341191-54D3-4112-9ECE-AE8A0834A99F}" dt="2023-09-12T12:08:39.455" v="516" actId="478"/>
          <ac:spMkLst>
            <pc:docMk/>
            <pc:sldMk cId="1024738764" sldId="310"/>
            <ac:spMk id="3" creationId="{55368F88-CBB3-0165-D889-174466DBC01A}"/>
          </ac:spMkLst>
        </pc:spChg>
        <pc:spChg chg="add del">
          <ac:chgData name="Ben Heinicke" userId="f768ff8e5849eef5" providerId="LiveId" clId="{6D341191-54D3-4112-9ECE-AE8A0834A99F}" dt="2023-09-12T12:11:28.295" v="521" actId="22"/>
          <ac:spMkLst>
            <pc:docMk/>
            <pc:sldMk cId="1024738764" sldId="310"/>
            <ac:spMk id="5" creationId="{3BDE763A-A2A6-FDDF-910F-694134BD2E49}"/>
          </ac:spMkLst>
        </pc:spChg>
        <pc:spChg chg="add del">
          <ac:chgData name="Ben Heinicke" userId="f768ff8e5849eef5" providerId="LiveId" clId="{6D341191-54D3-4112-9ECE-AE8A0834A99F}" dt="2023-09-12T12:11:30.879" v="523" actId="22"/>
          <ac:spMkLst>
            <pc:docMk/>
            <pc:sldMk cId="1024738764" sldId="310"/>
            <ac:spMk id="7" creationId="{D60B32AB-E393-A4F3-370F-82873C8C738A}"/>
          </ac:spMkLst>
        </pc:spChg>
        <pc:spChg chg="add del">
          <ac:chgData name="Ben Heinicke" userId="f768ff8e5849eef5" providerId="LiveId" clId="{6D341191-54D3-4112-9ECE-AE8A0834A99F}" dt="2023-09-12T12:11:32.699" v="525" actId="22"/>
          <ac:spMkLst>
            <pc:docMk/>
            <pc:sldMk cId="1024738764" sldId="310"/>
            <ac:spMk id="9" creationId="{5AA1C8F6-323A-B8B6-4C05-5DC338627497}"/>
          </ac:spMkLst>
        </pc:spChg>
        <pc:spChg chg="del">
          <ac:chgData name="Ben Heinicke" userId="f768ff8e5849eef5" providerId="LiveId" clId="{6D341191-54D3-4112-9ECE-AE8A0834A99F}" dt="2023-09-12T12:08:27.763" v="513" actId="478"/>
          <ac:spMkLst>
            <pc:docMk/>
            <pc:sldMk cId="1024738764" sldId="310"/>
            <ac:spMk id="1264" creationId="{00000000-0000-0000-0000-000000000000}"/>
          </ac:spMkLst>
        </pc:spChg>
        <pc:spChg chg="mod">
          <ac:chgData name="Ben Heinicke" userId="f768ff8e5849eef5" providerId="LiveId" clId="{6D341191-54D3-4112-9ECE-AE8A0834A99F}" dt="2023-09-12T12:08:20.606" v="512" actId="20577"/>
          <ac:spMkLst>
            <pc:docMk/>
            <pc:sldMk cId="1024738764" sldId="310"/>
            <ac:spMk id="1265" creationId="{00000000-0000-0000-0000-000000000000}"/>
          </ac:spMkLst>
        </pc:spChg>
        <pc:picChg chg="add mod">
          <ac:chgData name="Ben Heinicke" userId="f768ff8e5849eef5" providerId="LiveId" clId="{6D341191-54D3-4112-9ECE-AE8A0834A99F}" dt="2023-09-12T12:29:07.056" v="572" actId="1076"/>
          <ac:picMkLst>
            <pc:docMk/>
            <pc:sldMk cId="1024738764" sldId="310"/>
            <ac:picMk id="3" creationId="{90C3BD0D-4E11-6ED2-5D7D-5DCF7C50201B}"/>
          </ac:picMkLst>
        </pc:picChg>
        <pc:picChg chg="add mod">
          <ac:chgData name="Ben Heinicke" userId="f768ff8e5849eef5" providerId="LiveId" clId="{6D341191-54D3-4112-9ECE-AE8A0834A99F}" dt="2023-09-12T12:29:01.939" v="571" actId="1076"/>
          <ac:picMkLst>
            <pc:docMk/>
            <pc:sldMk cId="1024738764" sldId="310"/>
            <ac:picMk id="5" creationId="{E2482398-2467-5F95-8C77-DF5B48411845}"/>
          </ac:picMkLst>
        </pc:picChg>
        <pc:picChg chg="add mod">
          <ac:chgData name="Ben Heinicke" userId="f768ff8e5849eef5" providerId="LiveId" clId="{6D341191-54D3-4112-9ECE-AE8A0834A99F}" dt="2023-09-13T06:01:03.492" v="584" actId="1076"/>
          <ac:picMkLst>
            <pc:docMk/>
            <pc:sldMk cId="1024738764" sldId="310"/>
            <ac:picMk id="1026" creationId="{7C6044B2-CEAD-AE75-C299-207D5CFD4701}"/>
          </ac:picMkLst>
        </pc:picChg>
        <pc:picChg chg="add del mod">
          <ac:chgData name="Ben Heinicke" userId="f768ff8e5849eef5" providerId="LiveId" clId="{6D341191-54D3-4112-9ECE-AE8A0834A99F}" dt="2023-09-12T12:11:26.570" v="519" actId="478"/>
          <ac:picMkLst>
            <pc:docMk/>
            <pc:sldMk cId="1024738764" sldId="310"/>
            <ac:picMk id="1026" creationId="{B5BBBFC3-97CA-3A7A-F549-F08EB6D6C2AE}"/>
          </ac:picMkLst>
        </pc:picChg>
        <pc:picChg chg="add del mod">
          <ac:chgData name="Ben Heinicke" userId="f768ff8e5849eef5" providerId="LiveId" clId="{6D341191-54D3-4112-9ECE-AE8A0834A99F}" dt="2023-09-13T06:00:59.967" v="583" actId="478"/>
          <ac:picMkLst>
            <pc:docMk/>
            <pc:sldMk cId="1024738764" sldId="310"/>
            <ac:picMk id="1028" creationId="{30B3DD74-B9F7-4317-45DC-B9EC634C4291}"/>
          </ac:picMkLst>
        </pc:picChg>
      </pc:sldChg>
      <pc:sldChg chg="addSp delSp modSp add mod">
        <pc:chgData name="Ben Heinicke" userId="f768ff8e5849eef5" providerId="LiveId" clId="{6D341191-54D3-4112-9ECE-AE8A0834A99F}" dt="2023-09-13T07:18:33.032" v="620" actId="1076"/>
        <pc:sldMkLst>
          <pc:docMk/>
          <pc:sldMk cId="1719884762" sldId="311"/>
        </pc:sldMkLst>
        <pc:spChg chg="add del mod">
          <ac:chgData name="Ben Heinicke" userId="f768ff8e5849eef5" providerId="LiveId" clId="{6D341191-54D3-4112-9ECE-AE8A0834A99F}" dt="2023-09-13T07:18:26.710" v="619" actId="478"/>
          <ac:spMkLst>
            <pc:docMk/>
            <pc:sldMk cId="1719884762" sldId="311"/>
            <ac:spMk id="3" creationId="{F11680CE-9177-5C5A-0B25-0BFE2F6529FB}"/>
          </ac:spMkLst>
        </pc:spChg>
        <pc:spChg chg="del">
          <ac:chgData name="Ben Heinicke" userId="f768ff8e5849eef5" providerId="LiveId" clId="{6D341191-54D3-4112-9ECE-AE8A0834A99F}" dt="2023-09-13T06:37:10.551" v="614" actId="478"/>
          <ac:spMkLst>
            <pc:docMk/>
            <pc:sldMk cId="1719884762" sldId="311"/>
            <ac:spMk id="1264" creationId="{00000000-0000-0000-0000-000000000000}"/>
          </ac:spMkLst>
        </pc:spChg>
        <pc:spChg chg="mod">
          <ac:chgData name="Ben Heinicke" userId="f768ff8e5849eef5" providerId="LiveId" clId="{6D341191-54D3-4112-9ECE-AE8A0834A99F}" dt="2023-09-13T06:37:06.714" v="613" actId="20577"/>
          <ac:spMkLst>
            <pc:docMk/>
            <pc:sldMk cId="1719884762" sldId="311"/>
            <ac:spMk id="1265" creationId="{00000000-0000-0000-0000-000000000000}"/>
          </ac:spMkLst>
        </pc:spChg>
        <pc:picChg chg="add del mod">
          <ac:chgData name="Ben Heinicke" userId="f768ff8e5849eef5" providerId="LiveId" clId="{6D341191-54D3-4112-9ECE-AE8A0834A99F}" dt="2023-09-13T07:18:33.032" v="620" actId="1076"/>
          <ac:picMkLst>
            <pc:docMk/>
            <pc:sldMk cId="1719884762" sldId="311"/>
            <ac:picMk id="5" creationId="{02FA4E97-696D-165B-25FF-60E373DFED0D}"/>
          </ac:picMkLst>
        </pc:picChg>
      </pc:sldChg>
    </pc:docChg>
  </pc:docChgLst>
  <pc:docChgLst>
    <pc:chgData name="Ben Heinicke" userId="f768ff8e5849eef5" providerId="LiveId" clId="{1F9A9C27-DD82-4B5C-8EF8-340A55DDC928}"/>
    <pc:docChg chg="undo custSel addSld delSld modSld sldOrd modMainMaster">
      <pc:chgData name="Ben Heinicke" userId="f768ff8e5849eef5" providerId="LiveId" clId="{1F9A9C27-DD82-4B5C-8EF8-340A55DDC928}" dt="2023-09-13T17:39:27.574" v="876" actId="1076"/>
      <pc:docMkLst>
        <pc:docMk/>
      </pc:docMkLst>
      <pc:sldChg chg="addSp modSp mod">
        <pc:chgData name="Ben Heinicke" userId="f768ff8e5849eef5" providerId="LiveId" clId="{1F9A9C27-DD82-4B5C-8EF8-340A55DDC928}" dt="2023-09-13T17:34:44.253" v="785" actId="1076"/>
        <pc:sldMkLst>
          <pc:docMk/>
          <pc:sldMk cId="0" sldId="256"/>
        </pc:sldMkLst>
        <pc:spChg chg="mod">
          <ac:chgData name="Ben Heinicke" userId="f768ff8e5849eef5" providerId="LiveId" clId="{1F9A9C27-DD82-4B5C-8EF8-340A55DDC928}" dt="2023-09-13T15:01:28.071" v="27" actId="20577"/>
          <ac:spMkLst>
            <pc:docMk/>
            <pc:sldMk cId="0" sldId="256"/>
            <ac:spMk id="3" creationId="{66621EDB-EA9A-BEE7-67E4-FEF75A8953B2}"/>
          </ac:spMkLst>
        </pc:spChg>
        <pc:picChg chg="add mod modCrop">
          <ac:chgData name="Ben Heinicke" userId="f768ff8e5849eef5" providerId="LiveId" clId="{1F9A9C27-DD82-4B5C-8EF8-340A55DDC928}" dt="2023-09-13T17:34:44.253" v="785" actId="1076"/>
          <ac:picMkLst>
            <pc:docMk/>
            <pc:sldMk cId="0" sldId="256"/>
            <ac:picMk id="4" creationId="{13FD08B5-7B19-1781-9623-8777EBD6A1B9}"/>
          </ac:picMkLst>
        </pc:picChg>
      </pc:sldChg>
      <pc:sldChg chg="delSp mod modTransition">
        <pc:chgData name="Ben Heinicke" userId="f768ff8e5849eef5" providerId="LiveId" clId="{1F9A9C27-DD82-4B5C-8EF8-340A55DDC928}" dt="2023-09-13T17:38:10.170" v="855" actId="478"/>
        <pc:sldMkLst>
          <pc:docMk/>
          <pc:sldMk cId="0" sldId="258"/>
        </pc:sldMkLst>
        <pc:grpChg chg="del">
          <ac:chgData name="Ben Heinicke" userId="f768ff8e5849eef5" providerId="LiveId" clId="{1F9A9C27-DD82-4B5C-8EF8-340A55DDC928}" dt="2023-09-13T17:38:10.170" v="855" actId="478"/>
          <ac:grpSpMkLst>
            <pc:docMk/>
            <pc:sldMk cId="0" sldId="258"/>
            <ac:grpSpMk id="991" creationId="{00000000-0000-0000-0000-000000000000}"/>
          </ac:grpSpMkLst>
        </pc:grpChg>
      </pc:sldChg>
      <pc:sldChg chg="addSp delSp modSp mod">
        <pc:chgData name="Ben Heinicke" userId="f768ff8e5849eef5" providerId="LiveId" clId="{1F9A9C27-DD82-4B5C-8EF8-340A55DDC928}" dt="2023-09-13T17:36:33.316" v="828" actId="1035"/>
        <pc:sldMkLst>
          <pc:docMk/>
          <pc:sldMk cId="0" sldId="259"/>
        </pc:sldMkLst>
        <pc:spChg chg="add del mod">
          <ac:chgData name="Ben Heinicke" userId="f768ff8e5849eef5" providerId="LiveId" clId="{1F9A9C27-DD82-4B5C-8EF8-340A55DDC928}" dt="2023-09-13T15:10:31.722" v="38"/>
          <ac:spMkLst>
            <pc:docMk/>
            <pc:sldMk cId="0" sldId="259"/>
            <ac:spMk id="2" creationId="{D8FC658A-D2DC-B26B-ADC1-A3F5DB02956C}"/>
          </ac:spMkLst>
        </pc:spChg>
        <pc:spChg chg="add del mod">
          <ac:chgData name="Ben Heinicke" userId="f768ff8e5849eef5" providerId="LiveId" clId="{1F9A9C27-DD82-4B5C-8EF8-340A55DDC928}" dt="2023-09-13T15:10:31.722" v="38"/>
          <ac:spMkLst>
            <pc:docMk/>
            <pc:sldMk cId="0" sldId="259"/>
            <ac:spMk id="3" creationId="{B20511E2-FEBD-02E8-25D4-B1093269B730}"/>
          </ac:spMkLst>
        </pc:spChg>
        <pc:spChg chg="add del mod">
          <ac:chgData name="Ben Heinicke" userId="f768ff8e5849eef5" providerId="LiveId" clId="{1F9A9C27-DD82-4B5C-8EF8-340A55DDC928}" dt="2023-09-13T15:10:31.722" v="38"/>
          <ac:spMkLst>
            <pc:docMk/>
            <pc:sldMk cId="0" sldId="259"/>
            <ac:spMk id="5" creationId="{18C9106E-26BB-A5B8-6EE4-E85D61D56420}"/>
          </ac:spMkLst>
        </pc:spChg>
        <pc:spChg chg="add mod ord">
          <ac:chgData name="Ben Heinicke" userId="f768ff8e5849eef5" providerId="LiveId" clId="{1F9A9C27-DD82-4B5C-8EF8-340A55DDC928}" dt="2023-09-13T15:11:34.041" v="61" actId="166"/>
          <ac:spMkLst>
            <pc:docMk/>
            <pc:sldMk cId="0" sldId="259"/>
            <ac:spMk id="6" creationId="{AE39956B-F093-CA43-9B39-DEF19327893D}"/>
          </ac:spMkLst>
        </pc:spChg>
        <pc:spChg chg="add mod">
          <ac:chgData name="Ben Heinicke" userId="f768ff8e5849eef5" providerId="LiveId" clId="{1F9A9C27-DD82-4B5C-8EF8-340A55DDC928}" dt="2023-09-13T15:10:34.356" v="39"/>
          <ac:spMkLst>
            <pc:docMk/>
            <pc:sldMk cId="0" sldId="259"/>
            <ac:spMk id="7" creationId="{F89F0273-E877-C7AC-5423-37C23DEDA208}"/>
          </ac:spMkLst>
        </pc:spChg>
        <pc:spChg chg="add mod">
          <ac:chgData name="Ben Heinicke" userId="f768ff8e5849eef5" providerId="LiveId" clId="{1F9A9C27-DD82-4B5C-8EF8-340A55DDC928}" dt="2023-09-13T15:10:34.356" v="39"/>
          <ac:spMkLst>
            <pc:docMk/>
            <pc:sldMk cId="0" sldId="259"/>
            <ac:spMk id="8" creationId="{E735298E-2180-5AA1-24BD-C25731052EDC}"/>
          </ac:spMkLst>
        </pc:spChg>
        <pc:spChg chg="add mod ord">
          <ac:chgData name="Ben Heinicke" userId="f768ff8e5849eef5" providerId="LiveId" clId="{1F9A9C27-DD82-4B5C-8EF8-340A55DDC928}" dt="2023-09-13T15:10:55.519" v="47" actId="167"/>
          <ac:spMkLst>
            <pc:docMk/>
            <pc:sldMk cId="0" sldId="259"/>
            <ac:spMk id="9" creationId="{A1198AE8-23D1-C480-9828-E67E4454FC78}"/>
          </ac:spMkLst>
        </pc:spChg>
        <pc:spChg chg="add mod">
          <ac:chgData name="Ben Heinicke" userId="f768ff8e5849eef5" providerId="LiveId" clId="{1F9A9C27-DD82-4B5C-8EF8-340A55DDC928}" dt="2023-09-13T17:36:33.316" v="828" actId="1035"/>
          <ac:spMkLst>
            <pc:docMk/>
            <pc:sldMk cId="0" sldId="259"/>
            <ac:spMk id="10" creationId="{52D82E35-E17E-FD0F-4913-117EF6BAC80E}"/>
          </ac:spMkLst>
        </pc:spChg>
        <pc:spChg chg="add mod">
          <ac:chgData name="Ben Heinicke" userId="f768ff8e5849eef5" providerId="LiveId" clId="{1F9A9C27-DD82-4B5C-8EF8-340A55DDC928}" dt="2023-09-13T15:11:14.473" v="56" actId="1076"/>
          <ac:spMkLst>
            <pc:docMk/>
            <pc:sldMk cId="0" sldId="259"/>
            <ac:spMk id="11" creationId="{07F94126-856A-4137-A4F2-8A832D83D743}"/>
          </ac:spMkLst>
        </pc:spChg>
        <pc:spChg chg="del">
          <ac:chgData name="Ben Heinicke" userId="f768ff8e5849eef5" providerId="LiveId" clId="{1F9A9C27-DD82-4B5C-8EF8-340A55DDC928}" dt="2023-09-13T15:09:52.430" v="34" actId="478"/>
          <ac:spMkLst>
            <pc:docMk/>
            <pc:sldMk cId="0" sldId="259"/>
            <ac:spMk id="15" creationId="{94CC9D24-FEBD-6773-6CE2-28CFC81AC22B}"/>
          </ac:spMkLst>
        </pc:spChg>
        <pc:picChg chg="add del mod ord">
          <ac:chgData name="Ben Heinicke" userId="f768ff8e5849eef5" providerId="LiveId" clId="{1F9A9C27-DD82-4B5C-8EF8-340A55DDC928}" dt="2023-09-13T17:36:29.160" v="797" actId="1076"/>
          <ac:picMkLst>
            <pc:docMk/>
            <pc:sldMk cId="0" sldId="259"/>
            <ac:picMk id="4" creationId="{8334038A-BDEB-C170-ACAC-BA96670E680A}"/>
          </ac:picMkLst>
        </pc:picChg>
      </pc:sldChg>
      <pc:sldChg chg="delSp mod">
        <pc:chgData name="Ben Heinicke" userId="f768ff8e5849eef5" providerId="LiveId" clId="{1F9A9C27-DD82-4B5C-8EF8-340A55DDC928}" dt="2023-09-13T17:38:18.888" v="856" actId="478"/>
        <pc:sldMkLst>
          <pc:docMk/>
          <pc:sldMk cId="1085225754" sldId="298"/>
        </pc:sldMkLst>
        <pc:grpChg chg="del">
          <ac:chgData name="Ben Heinicke" userId="f768ff8e5849eef5" providerId="LiveId" clId="{1F9A9C27-DD82-4B5C-8EF8-340A55DDC928}" dt="2023-09-13T17:38:18.888" v="856" actId="478"/>
          <ac:grpSpMkLst>
            <pc:docMk/>
            <pc:sldMk cId="1085225754" sldId="298"/>
            <ac:grpSpMk id="991" creationId="{00000000-0000-0000-0000-000000000000}"/>
          </ac:grpSpMkLst>
        </pc:grpChg>
      </pc:sldChg>
      <pc:sldChg chg="addSp delSp modSp mod">
        <pc:chgData name="Ben Heinicke" userId="f768ff8e5849eef5" providerId="LiveId" clId="{1F9A9C27-DD82-4B5C-8EF8-340A55DDC928}" dt="2023-09-13T17:39:27.574" v="876" actId="1076"/>
        <pc:sldMkLst>
          <pc:docMk/>
          <pc:sldMk cId="3347036997" sldId="300"/>
        </pc:sldMkLst>
        <pc:spChg chg="add del mod">
          <ac:chgData name="Ben Heinicke" userId="f768ff8e5849eef5" providerId="LiveId" clId="{1F9A9C27-DD82-4B5C-8EF8-340A55DDC928}" dt="2023-09-13T16:38:28.657" v="688" actId="478"/>
          <ac:spMkLst>
            <pc:docMk/>
            <pc:sldMk cId="3347036997" sldId="300"/>
            <ac:spMk id="5" creationId="{9B763006-829F-073E-56FB-B74025CB6ECB}"/>
          </ac:spMkLst>
        </pc:spChg>
        <pc:spChg chg="mod">
          <ac:chgData name="Ben Heinicke" userId="f768ff8e5849eef5" providerId="LiveId" clId="{1F9A9C27-DD82-4B5C-8EF8-340A55DDC928}" dt="2023-09-13T17:39:27.574" v="876" actId="1076"/>
          <ac:spMkLst>
            <pc:docMk/>
            <pc:sldMk cId="3347036997" sldId="300"/>
            <ac:spMk id="12" creationId="{00D991A2-505C-9A2C-2650-E33C217025F2}"/>
          </ac:spMkLst>
        </pc:spChg>
        <pc:spChg chg="del">
          <ac:chgData name="Ben Heinicke" userId="f768ff8e5849eef5" providerId="LiveId" clId="{1F9A9C27-DD82-4B5C-8EF8-340A55DDC928}" dt="2023-09-13T16:39:31.709" v="699" actId="478"/>
          <ac:spMkLst>
            <pc:docMk/>
            <pc:sldMk cId="3347036997" sldId="300"/>
            <ac:spMk id="14" creationId="{FC7DEDA5-D3BE-9E8F-6C52-A1D8A41D392B}"/>
          </ac:spMkLst>
        </pc:spChg>
        <pc:spChg chg="del">
          <ac:chgData name="Ben Heinicke" userId="f768ff8e5849eef5" providerId="LiveId" clId="{1F9A9C27-DD82-4B5C-8EF8-340A55DDC928}" dt="2023-09-13T16:39:27.866" v="697" actId="478"/>
          <ac:spMkLst>
            <pc:docMk/>
            <pc:sldMk cId="3347036997" sldId="300"/>
            <ac:spMk id="16" creationId="{7B55AE9D-6442-15AC-D370-C3DBEEBB34D0}"/>
          </ac:spMkLst>
        </pc:spChg>
        <pc:spChg chg="del">
          <ac:chgData name="Ben Heinicke" userId="f768ff8e5849eef5" providerId="LiveId" clId="{1F9A9C27-DD82-4B5C-8EF8-340A55DDC928}" dt="2023-09-13T16:39:29.688" v="698" actId="478"/>
          <ac:spMkLst>
            <pc:docMk/>
            <pc:sldMk cId="3347036997" sldId="300"/>
            <ac:spMk id="18" creationId="{BDFB2200-8A72-D0AC-DB47-B1123EA89919}"/>
          </ac:spMkLst>
        </pc:spChg>
        <pc:spChg chg="del">
          <ac:chgData name="Ben Heinicke" userId="f768ff8e5849eef5" providerId="LiveId" clId="{1F9A9C27-DD82-4B5C-8EF8-340A55DDC928}" dt="2023-09-13T16:31:54.617" v="616" actId="478"/>
          <ac:spMkLst>
            <pc:docMk/>
            <pc:sldMk cId="3347036997" sldId="300"/>
            <ac:spMk id="984" creationId="{00000000-0000-0000-0000-000000000000}"/>
          </ac:spMkLst>
        </pc:spChg>
        <pc:grpChg chg="del">
          <ac:chgData name="Ben Heinicke" userId="f768ff8e5849eef5" providerId="LiveId" clId="{1F9A9C27-DD82-4B5C-8EF8-340A55DDC928}" dt="2023-09-13T17:38:29.108" v="857" actId="478"/>
          <ac:grpSpMkLst>
            <pc:docMk/>
            <pc:sldMk cId="3347036997" sldId="300"/>
            <ac:grpSpMk id="991" creationId="{00000000-0000-0000-0000-000000000000}"/>
          </ac:grpSpMkLst>
        </pc:grpChg>
        <pc:graphicFrameChg chg="add mod">
          <ac:chgData name="Ben Heinicke" userId="f768ff8e5849eef5" providerId="LiveId" clId="{1F9A9C27-DD82-4B5C-8EF8-340A55DDC928}" dt="2023-09-13T17:38:57.871" v="861" actId="1076"/>
          <ac:graphicFrameMkLst>
            <pc:docMk/>
            <pc:sldMk cId="3347036997" sldId="300"/>
            <ac:graphicFrameMk id="2" creationId="{00000000-0008-0000-0200-00009F090000}"/>
          </ac:graphicFrameMkLst>
        </pc:graphicFrameChg>
      </pc:sldChg>
      <pc:sldChg chg="modSp mod">
        <pc:chgData name="Ben Heinicke" userId="f768ff8e5849eef5" providerId="LiveId" clId="{1F9A9C27-DD82-4B5C-8EF8-340A55DDC928}" dt="2023-09-13T16:37:07.386" v="682" actId="20577"/>
        <pc:sldMkLst>
          <pc:docMk/>
          <pc:sldMk cId="2901155362" sldId="306"/>
        </pc:sldMkLst>
        <pc:spChg chg="mod">
          <ac:chgData name="Ben Heinicke" userId="f768ff8e5849eef5" providerId="LiveId" clId="{1F9A9C27-DD82-4B5C-8EF8-340A55DDC928}" dt="2023-09-13T16:37:07.386" v="682" actId="20577"/>
          <ac:spMkLst>
            <pc:docMk/>
            <pc:sldMk cId="2901155362" sldId="306"/>
            <ac:spMk id="1264" creationId="{00000000-0000-0000-0000-000000000000}"/>
          </ac:spMkLst>
        </pc:spChg>
      </pc:sldChg>
      <pc:sldChg chg="addSp delSp modSp mod ord">
        <pc:chgData name="Ben Heinicke" userId="f768ff8e5849eef5" providerId="LiveId" clId="{1F9A9C27-DD82-4B5C-8EF8-340A55DDC928}" dt="2023-09-13T16:45:00.755" v="776" actId="1076"/>
        <pc:sldMkLst>
          <pc:docMk/>
          <pc:sldMk cId="1504058336" sldId="309"/>
        </pc:sldMkLst>
        <pc:spChg chg="add mod">
          <ac:chgData name="Ben Heinicke" userId="f768ff8e5849eef5" providerId="LiveId" clId="{1F9A9C27-DD82-4B5C-8EF8-340A55DDC928}" dt="2023-09-13T16:27:59.821" v="589" actId="571"/>
          <ac:spMkLst>
            <pc:docMk/>
            <pc:sldMk cId="1504058336" sldId="309"/>
            <ac:spMk id="2" creationId="{30E0EBD7-735B-136B-F1F2-B83D88BAE3E0}"/>
          </ac:spMkLst>
        </pc:spChg>
        <pc:spChg chg="add mod">
          <ac:chgData name="Ben Heinicke" userId="f768ff8e5849eef5" providerId="LiveId" clId="{1F9A9C27-DD82-4B5C-8EF8-340A55DDC928}" dt="2023-09-13T16:27:59.821" v="589" actId="571"/>
          <ac:spMkLst>
            <pc:docMk/>
            <pc:sldMk cId="1504058336" sldId="309"/>
            <ac:spMk id="3" creationId="{00E4016D-CA5B-9D07-E683-17D87A56C132}"/>
          </ac:spMkLst>
        </pc:spChg>
        <pc:spChg chg="add mod">
          <ac:chgData name="Ben Heinicke" userId="f768ff8e5849eef5" providerId="LiveId" clId="{1F9A9C27-DD82-4B5C-8EF8-340A55DDC928}" dt="2023-09-13T16:27:59.821" v="589" actId="571"/>
          <ac:spMkLst>
            <pc:docMk/>
            <pc:sldMk cId="1504058336" sldId="309"/>
            <ac:spMk id="5" creationId="{94227F25-F4F3-7F23-2D6E-AC012AA22F79}"/>
          </ac:spMkLst>
        </pc:spChg>
        <pc:spChg chg="mod">
          <ac:chgData name="Ben Heinicke" userId="f768ff8e5849eef5" providerId="LiveId" clId="{1F9A9C27-DD82-4B5C-8EF8-340A55DDC928}" dt="2023-09-13T15:10:26.961" v="37" actId="1076"/>
          <ac:spMkLst>
            <pc:docMk/>
            <pc:sldMk cId="1504058336" sldId="309"/>
            <ac:spMk id="9" creationId="{309DD358-E1B9-9420-A8EE-872D9EC30D0E}"/>
          </ac:spMkLst>
        </pc:spChg>
        <pc:picChg chg="del">
          <ac:chgData name="Ben Heinicke" userId="f768ff8e5849eef5" providerId="LiveId" clId="{1F9A9C27-DD82-4B5C-8EF8-340A55DDC928}" dt="2023-09-13T16:44:44.934" v="772" actId="478"/>
          <ac:picMkLst>
            <pc:docMk/>
            <pc:sldMk cId="1504058336" sldId="309"/>
            <ac:picMk id="4" creationId="{4F2B8B13-95DB-A6C6-BEFA-27CCFCF23115}"/>
          </ac:picMkLst>
        </pc:picChg>
        <pc:picChg chg="add mod">
          <ac:chgData name="Ben Heinicke" userId="f768ff8e5849eef5" providerId="LiveId" clId="{1F9A9C27-DD82-4B5C-8EF8-340A55DDC928}" dt="2023-09-13T16:45:00.755" v="776" actId="1076"/>
          <ac:picMkLst>
            <pc:docMk/>
            <pc:sldMk cId="1504058336" sldId="309"/>
            <ac:picMk id="11" creationId="{6383E803-5E05-A964-DE71-79B30ABC0AA1}"/>
          </ac:picMkLst>
        </pc:picChg>
        <pc:picChg chg="add del">
          <ac:chgData name="Ben Heinicke" userId="f768ff8e5849eef5" providerId="LiveId" clId="{1F9A9C27-DD82-4B5C-8EF8-340A55DDC928}" dt="2023-09-13T15:27:39.675" v="73" actId="21"/>
          <ac:picMkLst>
            <pc:docMk/>
            <pc:sldMk cId="1504058336" sldId="309"/>
            <ac:picMk id="1026" creationId="{17ADD9DF-35B6-4E1C-D42A-32E6189945BC}"/>
          </ac:picMkLst>
        </pc:picChg>
      </pc:sldChg>
      <pc:sldChg chg="ord">
        <pc:chgData name="Ben Heinicke" userId="f768ff8e5849eef5" providerId="LiveId" clId="{1F9A9C27-DD82-4B5C-8EF8-340A55DDC928}" dt="2023-09-13T16:42:29.519" v="767"/>
        <pc:sldMkLst>
          <pc:docMk/>
          <pc:sldMk cId="1024738764" sldId="310"/>
        </pc:sldMkLst>
      </pc:sldChg>
      <pc:sldChg chg="ord">
        <pc:chgData name="Ben Heinicke" userId="f768ff8e5849eef5" providerId="LiveId" clId="{1F9A9C27-DD82-4B5C-8EF8-340A55DDC928}" dt="2023-09-13T16:42:57.303" v="771"/>
        <pc:sldMkLst>
          <pc:docMk/>
          <pc:sldMk cId="1719884762" sldId="311"/>
        </pc:sldMkLst>
      </pc:sldChg>
      <pc:sldChg chg="add del">
        <pc:chgData name="Ben Heinicke" userId="f768ff8e5849eef5" providerId="LiveId" clId="{1F9A9C27-DD82-4B5C-8EF8-340A55DDC928}" dt="2023-09-13T16:06:22.862" v="405" actId="47"/>
        <pc:sldMkLst>
          <pc:docMk/>
          <pc:sldMk cId="1022830543" sldId="312"/>
        </pc:sldMkLst>
      </pc:sldChg>
      <pc:sldChg chg="addSp delSp modSp add mod">
        <pc:chgData name="Ben Heinicke" userId="f768ff8e5849eef5" providerId="LiveId" clId="{1F9A9C27-DD82-4B5C-8EF8-340A55DDC928}" dt="2023-09-13T16:28:57.679" v="597" actId="166"/>
        <pc:sldMkLst>
          <pc:docMk/>
          <pc:sldMk cId="1857358404" sldId="313"/>
        </pc:sldMkLst>
        <pc:spChg chg="add del mod">
          <ac:chgData name="Ben Heinicke" userId="f768ff8e5849eef5" providerId="LiveId" clId="{1F9A9C27-DD82-4B5C-8EF8-340A55DDC928}" dt="2023-09-13T15:38:30.228" v="87" actId="478"/>
          <ac:spMkLst>
            <pc:docMk/>
            <pc:sldMk cId="1857358404" sldId="313"/>
            <ac:spMk id="3" creationId="{6577295E-5F16-BD87-DFD6-8404556E3EF8}"/>
          </ac:spMkLst>
        </pc:spChg>
        <pc:spChg chg="add mod">
          <ac:chgData name="Ben Heinicke" userId="f768ff8e5849eef5" providerId="LiveId" clId="{1F9A9C27-DD82-4B5C-8EF8-340A55DDC928}" dt="2023-09-13T16:28:29.154" v="592" actId="164"/>
          <ac:spMkLst>
            <pc:docMk/>
            <pc:sldMk cId="1857358404" sldId="313"/>
            <ac:spMk id="5" creationId="{B8814A81-64A6-4A54-F95C-42BE5477F60E}"/>
          </ac:spMkLst>
        </pc:spChg>
        <pc:spChg chg="add mod">
          <ac:chgData name="Ben Heinicke" userId="f768ff8e5849eef5" providerId="LiveId" clId="{1F9A9C27-DD82-4B5C-8EF8-340A55DDC928}" dt="2023-09-13T15:47:20.169" v="233" actId="1076"/>
          <ac:spMkLst>
            <pc:docMk/>
            <pc:sldMk cId="1857358404" sldId="313"/>
            <ac:spMk id="6" creationId="{105AB784-21F2-5717-A1AD-B9B1534DD590}"/>
          </ac:spMkLst>
        </pc:spChg>
        <pc:spChg chg="add mod">
          <ac:chgData name="Ben Heinicke" userId="f768ff8e5849eef5" providerId="LiveId" clId="{1F9A9C27-DD82-4B5C-8EF8-340A55DDC928}" dt="2023-09-13T15:45:33.314" v="200" actId="1076"/>
          <ac:spMkLst>
            <pc:docMk/>
            <pc:sldMk cId="1857358404" sldId="313"/>
            <ac:spMk id="7" creationId="{0A63C21A-80D3-7B01-0FE1-2602A42C6A5B}"/>
          </ac:spMkLst>
        </pc:spChg>
        <pc:spChg chg="add mod">
          <ac:chgData name="Ben Heinicke" userId="f768ff8e5849eef5" providerId="LiveId" clId="{1F9A9C27-DD82-4B5C-8EF8-340A55DDC928}" dt="2023-09-13T15:47:10.584" v="229" actId="1076"/>
          <ac:spMkLst>
            <pc:docMk/>
            <pc:sldMk cId="1857358404" sldId="313"/>
            <ac:spMk id="8" creationId="{714EABC1-5554-6636-4FD4-71F5A8368648}"/>
          </ac:spMkLst>
        </pc:spChg>
        <pc:spChg chg="add mod">
          <ac:chgData name="Ben Heinicke" userId="f768ff8e5849eef5" providerId="LiveId" clId="{1F9A9C27-DD82-4B5C-8EF8-340A55DDC928}" dt="2023-09-13T15:45:51.758" v="206" actId="14100"/>
          <ac:spMkLst>
            <pc:docMk/>
            <pc:sldMk cId="1857358404" sldId="313"/>
            <ac:spMk id="9" creationId="{A93424B8-51B6-E252-CA05-7324A6DA3902}"/>
          </ac:spMkLst>
        </pc:spChg>
        <pc:spChg chg="add del mod">
          <ac:chgData name="Ben Heinicke" userId="f768ff8e5849eef5" providerId="LiveId" clId="{1F9A9C27-DD82-4B5C-8EF8-340A55DDC928}" dt="2023-09-13T15:45:53.503" v="207" actId="478"/>
          <ac:spMkLst>
            <pc:docMk/>
            <pc:sldMk cId="1857358404" sldId="313"/>
            <ac:spMk id="10" creationId="{D65850CF-8FEA-38A3-A2FA-7239C77EAA6F}"/>
          </ac:spMkLst>
        </pc:spChg>
        <pc:spChg chg="add mod">
          <ac:chgData name="Ben Heinicke" userId="f768ff8e5849eef5" providerId="LiveId" clId="{1F9A9C27-DD82-4B5C-8EF8-340A55DDC928}" dt="2023-09-13T15:47:38.825" v="238" actId="1076"/>
          <ac:spMkLst>
            <pc:docMk/>
            <pc:sldMk cId="1857358404" sldId="313"/>
            <ac:spMk id="11" creationId="{1D46711B-6C67-1220-8F87-44134D2B3A6F}"/>
          </ac:spMkLst>
        </pc:spChg>
        <pc:spChg chg="add mod">
          <ac:chgData name="Ben Heinicke" userId="f768ff8e5849eef5" providerId="LiveId" clId="{1F9A9C27-DD82-4B5C-8EF8-340A55DDC928}" dt="2023-09-13T15:47:28.760" v="235" actId="1076"/>
          <ac:spMkLst>
            <pc:docMk/>
            <pc:sldMk cId="1857358404" sldId="313"/>
            <ac:spMk id="12" creationId="{FB421C68-AD2C-CA11-B142-09F86F9D40CA}"/>
          </ac:spMkLst>
        </pc:spChg>
        <pc:spChg chg="add mod">
          <ac:chgData name="Ben Heinicke" userId="f768ff8e5849eef5" providerId="LiveId" clId="{1F9A9C27-DD82-4B5C-8EF8-340A55DDC928}" dt="2023-09-13T15:46:00.263" v="209" actId="1076"/>
          <ac:spMkLst>
            <pc:docMk/>
            <pc:sldMk cId="1857358404" sldId="313"/>
            <ac:spMk id="13" creationId="{CD668536-D0AD-EAA4-C571-56718D8C775F}"/>
          </ac:spMkLst>
        </pc:spChg>
        <pc:spChg chg="add mod">
          <ac:chgData name="Ben Heinicke" userId="f768ff8e5849eef5" providerId="LiveId" clId="{1F9A9C27-DD82-4B5C-8EF8-340A55DDC928}" dt="2023-09-13T16:10:38.865" v="464" actId="14100"/>
          <ac:spMkLst>
            <pc:docMk/>
            <pc:sldMk cId="1857358404" sldId="313"/>
            <ac:spMk id="19" creationId="{03BFA876-B7BA-B040-3B9F-6FBCF70F4D79}"/>
          </ac:spMkLst>
        </pc:spChg>
        <pc:spChg chg="add mod">
          <ac:chgData name="Ben Heinicke" userId="f768ff8e5849eef5" providerId="LiveId" clId="{1F9A9C27-DD82-4B5C-8EF8-340A55DDC928}" dt="2023-09-13T16:09:32.865" v="459" actId="1076"/>
          <ac:spMkLst>
            <pc:docMk/>
            <pc:sldMk cId="1857358404" sldId="313"/>
            <ac:spMk id="20" creationId="{C4ADA6EC-47D2-7E4A-FA00-777D525E5C83}"/>
          </ac:spMkLst>
        </pc:spChg>
        <pc:spChg chg="add mod">
          <ac:chgData name="Ben Heinicke" userId="f768ff8e5849eef5" providerId="LiveId" clId="{1F9A9C27-DD82-4B5C-8EF8-340A55DDC928}" dt="2023-09-13T16:11:26.996" v="468" actId="1036"/>
          <ac:spMkLst>
            <pc:docMk/>
            <pc:sldMk cId="1857358404" sldId="313"/>
            <ac:spMk id="22" creationId="{8A1258E4-9AA0-83A6-E320-C12C584EBA1A}"/>
          </ac:spMkLst>
        </pc:spChg>
        <pc:spChg chg="add mod">
          <ac:chgData name="Ben Heinicke" userId="f768ff8e5849eef5" providerId="LiveId" clId="{1F9A9C27-DD82-4B5C-8EF8-340A55DDC928}" dt="2023-09-13T16:11:53.570" v="491" actId="1076"/>
          <ac:spMkLst>
            <pc:docMk/>
            <pc:sldMk cId="1857358404" sldId="313"/>
            <ac:spMk id="23" creationId="{D8296559-2682-0071-D962-D7566D224B36}"/>
          </ac:spMkLst>
        </pc:spChg>
        <pc:spChg chg="add del mod">
          <ac:chgData name="Ben Heinicke" userId="f768ff8e5849eef5" providerId="LiveId" clId="{1F9A9C27-DD82-4B5C-8EF8-340A55DDC928}" dt="2023-09-13T16:26:35.288" v="562" actId="478"/>
          <ac:spMkLst>
            <pc:docMk/>
            <pc:sldMk cId="1857358404" sldId="313"/>
            <ac:spMk id="42" creationId="{18FF9076-56BF-A3D1-DAFC-D6935C5751B3}"/>
          </ac:spMkLst>
        </pc:spChg>
        <pc:spChg chg="add mod ord">
          <ac:chgData name="Ben Heinicke" userId="f768ff8e5849eef5" providerId="LiveId" clId="{1F9A9C27-DD82-4B5C-8EF8-340A55DDC928}" dt="2023-09-13T16:28:57.679" v="597" actId="166"/>
          <ac:spMkLst>
            <pc:docMk/>
            <pc:sldMk cId="1857358404" sldId="313"/>
            <ac:spMk id="45" creationId="{D98A84E7-5D84-6D10-20CF-70F8F152A195}"/>
          </ac:spMkLst>
        </pc:spChg>
        <pc:spChg chg="add mod">
          <ac:chgData name="Ben Heinicke" userId="f768ff8e5849eef5" providerId="LiveId" clId="{1F9A9C27-DD82-4B5C-8EF8-340A55DDC928}" dt="2023-09-13T16:28:02.390" v="590"/>
          <ac:spMkLst>
            <pc:docMk/>
            <pc:sldMk cId="1857358404" sldId="313"/>
            <ac:spMk id="46" creationId="{B545CDE6-94C3-05A4-C685-F234C37C478A}"/>
          </ac:spMkLst>
        </pc:spChg>
        <pc:spChg chg="add mod ord">
          <ac:chgData name="Ben Heinicke" userId="f768ff8e5849eef5" providerId="LiveId" clId="{1F9A9C27-DD82-4B5C-8EF8-340A55DDC928}" dt="2023-09-13T16:28:34.855" v="594" actId="166"/>
          <ac:spMkLst>
            <pc:docMk/>
            <pc:sldMk cId="1857358404" sldId="313"/>
            <ac:spMk id="47" creationId="{9162735A-0299-2E6D-15EB-27EF0335E62F}"/>
          </ac:spMkLst>
        </pc:spChg>
        <pc:spChg chg="add mod">
          <ac:chgData name="Ben Heinicke" userId="f768ff8e5849eef5" providerId="LiveId" clId="{1F9A9C27-DD82-4B5C-8EF8-340A55DDC928}" dt="2023-09-13T16:28:02.390" v="590"/>
          <ac:spMkLst>
            <pc:docMk/>
            <pc:sldMk cId="1857358404" sldId="313"/>
            <ac:spMk id="48" creationId="{434238B3-7506-0470-1699-684E520BE065}"/>
          </ac:spMkLst>
        </pc:spChg>
        <pc:spChg chg="del">
          <ac:chgData name="Ben Heinicke" userId="f768ff8e5849eef5" providerId="LiveId" clId="{1F9A9C27-DD82-4B5C-8EF8-340A55DDC928}" dt="2023-09-13T15:27:42.942" v="74" actId="478"/>
          <ac:spMkLst>
            <pc:docMk/>
            <pc:sldMk cId="1857358404" sldId="313"/>
            <ac:spMk id="1264" creationId="{00000000-0000-0000-0000-000000000000}"/>
          </ac:spMkLst>
        </pc:spChg>
        <pc:spChg chg="mod">
          <ac:chgData name="Ben Heinicke" userId="f768ff8e5849eef5" providerId="LiveId" clId="{1F9A9C27-DD82-4B5C-8EF8-340A55DDC928}" dt="2023-09-13T15:38:23.370" v="86" actId="20577"/>
          <ac:spMkLst>
            <pc:docMk/>
            <pc:sldMk cId="1857358404" sldId="313"/>
            <ac:spMk id="1265" creationId="{00000000-0000-0000-0000-000000000000}"/>
          </ac:spMkLst>
        </pc:spChg>
        <pc:grpChg chg="add del mod">
          <ac:chgData name="Ben Heinicke" userId="f768ff8e5849eef5" providerId="LiveId" clId="{1F9A9C27-DD82-4B5C-8EF8-340A55DDC928}" dt="2023-09-13T16:12:39.704" v="493" actId="165"/>
          <ac:grpSpMkLst>
            <pc:docMk/>
            <pc:sldMk cId="1857358404" sldId="313"/>
            <ac:grpSpMk id="17" creationId="{9D289F18-C0F3-89C4-F488-28A94FF778BD}"/>
          </ac:grpSpMkLst>
        </pc:grpChg>
        <pc:grpChg chg="add mod ord">
          <ac:chgData name="Ben Heinicke" userId="f768ff8e5849eef5" providerId="LiveId" clId="{1F9A9C27-DD82-4B5C-8EF8-340A55DDC928}" dt="2023-09-13T16:28:38.088" v="595" actId="166"/>
          <ac:grpSpMkLst>
            <pc:docMk/>
            <pc:sldMk cId="1857358404" sldId="313"/>
            <ac:grpSpMk id="49" creationId="{AD2C70F7-77F3-32B3-D44F-1229F3C40477}"/>
          </ac:grpSpMkLst>
        </pc:grpChg>
        <pc:picChg chg="add del mod">
          <ac:chgData name="Ben Heinicke" userId="f768ff8e5849eef5" providerId="LiveId" clId="{1F9A9C27-DD82-4B5C-8EF8-340A55DDC928}" dt="2023-09-13T15:38:16.500" v="81" actId="478"/>
          <ac:picMkLst>
            <pc:docMk/>
            <pc:sldMk cId="1857358404" sldId="313"/>
            <ac:picMk id="4" creationId="{E75D174B-5436-E790-F58F-A88462443810}"/>
          </ac:picMkLst>
        </pc:picChg>
        <pc:picChg chg="add mod modCrop">
          <ac:chgData name="Ben Heinicke" userId="f768ff8e5849eef5" providerId="LiveId" clId="{1F9A9C27-DD82-4B5C-8EF8-340A55DDC928}" dt="2023-09-13T16:28:29.154" v="592" actId="164"/>
          <ac:picMkLst>
            <pc:docMk/>
            <pc:sldMk cId="1857358404" sldId="313"/>
            <ac:picMk id="14" creationId="{B4B91791-2ED0-0112-399B-56E74B3B70AD}"/>
          </ac:picMkLst>
        </pc:picChg>
        <pc:picChg chg="add del mod topLvl modCrop">
          <ac:chgData name="Ben Heinicke" userId="f768ff8e5849eef5" providerId="LiveId" clId="{1F9A9C27-DD82-4B5C-8EF8-340A55DDC928}" dt="2023-09-13T16:12:46.735" v="495" actId="478"/>
          <ac:picMkLst>
            <pc:docMk/>
            <pc:sldMk cId="1857358404" sldId="313"/>
            <ac:picMk id="15" creationId="{4C24CF51-3376-D9D7-7211-53DA108A1091}"/>
          </ac:picMkLst>
        </pc:picChg>
        <pc:picChg chg="add del mod topLvl modCrop">
          <ac:chgData name="Ben Heinicke" userId="f768ff8e5849eef5" providerId="LiveId" clId="{1F9A9C27-DD82-4B5C-8EF8-340A55DDC928}" dt="2023-09-13T16:12:46.735" v="495" actId="478"/>
          <ac:picMkLst>
            <pc:docMk/>
            <pc:sldMk cId="1857358404" sldId="313"/>
            <ac:picMk id="16" creationId="{7E7C3D99-65BB-8850-48F5-1C3F19B08119}"/>
          </ac:picMkLst>
        </pc:picChg>
        <pc:picChg chg="add del mod modCrop">
          <ac:chgData name="Ben Heinicke" userId="f768ff8e5849eef5" providerId="LiveId" clId="{1F9A9C27-DD82-4B5C-8EF8-340A55DDC928}" dt="2023-09-13T16:12:24.437" v="492" actId="478"/>
          <ac:picMkLst>
            <pc:docMk/>
            <pc:sldMk cId="1857358404" sldId="313"/>
            <ac:picMk id="18" creationId="{E17F1449-D578-3B07-3879-5F2AD2F079B0}"/>
          </ac:picMkLst>
        </pc:picChg>
        <pc:picChg chg="add mod modCrop">
          <ac:chgData name="Ben Heinicke" userId="f768ff8e5849eef5" providerId="LiveId" clId="{1F9A9C27-DD82-4B5C-8EF8-340A55DDC928}" dt="2023-09-13T16:28:29.154" v="592" actId="164"/>
          <ac:picMkLst>
            <pc:docMk/>
            <pc:sldMk cId="1857358404" sldId="313"/>
            <ac:picMk id="24" creationId="{8DB58D8A-F389-948B-5882-CE09AADD6B8D}"/>
          </ac:picMkLst>
        </pc:picChg>
        <pc:picChg chg="add mod modCrop">
          <ac:chgData name="Ben Heinicke" userId="f768ff8e5849eef5" providerId="LiveId" clId="{1F9A9C27-DD82-4B5C-8EF8-340A55DDC928}" dt="2023-09-13T16:28:29.154" v="592" actId="164"/>
          <ac:picMkLst>
            <pc:docMk/>
            <pc:sldMk cId="1857358404" sldId="313"/>
            <ac:picMk id="30" creationId="{7E7A95F6-4F7A-D991-3015-BFE88D53A939}"/>
          </ac:picMkLst>
        </pc:picChg>
        <pc:picChg chg="add mod">
          <ac:chgData name="Ben Heinicke" userId="f768ff8e5849eef5" providerId="LiveId" clId="{1F9A9C27-DD82-4B5C-8EF8-340A55DDC928}" dt="2023-09-13T16:28:29.154" v="592" actId="164"/>
          <ac:picMkLst>
            <pc:docMk/>
            <pc:sldMk cId="1857358404" sldId="313"/>
            <ac:picMk id="31" creationId="{61E7CD06-E689-26D7-1C22-F458C212870F}"/>
          </ac:picMkLst>
        </pc:picChg>
        <pc:picChg chg="add mod ord">
          <ac:chgData name="Ben Heinicke" userId="f768ff8e5849eef5" providerId="LiveId" clId="{1F9A9C27-DD82-4B5C-8EF8-340A55DDC928}" dt="2023-09-13T16:28:46.875" v="596" actId="166"/>
          <ac:picMkLst>
            <pc:docMk/>
            <pc:sldMk cId="1857358404" sldId="313"/>
            <ac:picMk id="32" creationId="{D6FAFF41-F805-40EE-A52B-67F56C8870AC}"/>
          </ac:picMkLst>
        </pc:picChg>
        <pc:picChg chg="add mod">
          <ac:chgData name="Ben Heinicke" userId="f768ff8e5849eef5" providerId="LiveId" clId="{1F9A9C27-DD82-4B5C-8EF8-340A55DDC928}" dt="2023-09-13T15:45:08.337" v="197" actId="1076"/>
          <ac:picMkLst>
            <pc:docMk/>
            <pc:sldMk cId="1857358404" sldId="313"/>
            <ac:picMk id="2050" creationId="{68D9C831-FC90-21BC-54E8-B186E3B59180}"/>
          </ac:picMkLst>
        </pc:picChg>
        <pc:picChg chg="add del">
          <ac:chgData name="Ben Heinicke" userId="f768ff8e5849eef5" providerId="LiveId" clId="{1F9A9C27-DD82-4B5C-8EF8-340A55DDC928}" dt="2023-09-13T15:49:10.088" v="240"/>
          <ac:picMkLst>
            <pc:docMk/>
            <pc:sldMk cId="1857358404" sldId="313"/>
            <ac:picMk id="2052" creationId="{4C7AC7B2-74A2-C18B-01F2-2D7B7AF01FC1}"/>
          </ac:picMkLst>
        </pc:picChg>
        <pc:picChg chg="add del mod">
          <ac:chgData name="Ben Heinicke" userId="f768ff8e5849eef5" providerId="LiveId" clId="{1F9A9C27-DD82-4B5C-8EF8-340A55DDC928}" dt="2023-09-13T15:49:24.162" v="244"/>
          <ac:picMkLst>
            <pc:docMk/>
            <pc:sldMk cId="1857358404" sldId="313"/>
            <ac:picMk id="2054" creationId="{A5E8AD02-8F49-01E6-AA9C-B47BD01995F3}"/>
          </ac:picMkLst>
        </pc:picChg>
        <pc:picChg chg="add del">
          <ac:chgData name="Ben Heinicke" userId="f768ff8e5849eef5" providerId="LiveId" clId="{1F9A9C27-DD82-4B5C-8EF8-340A55DDC928}" dt="2023-09-13T15:55:15.900" v="246" actId="478"/>
          <ac:picMkLst>
            <pc:docMk/>
            <pc:sldMk cId="1857358404" sldId="313"/>
            <ac:picMk id="2056" creationId="{DED56C34-0DCE-7FCB-9C87-04BBA814E9EB}"/>
          </ac:picMkLst>
        </pc:picChg>
        <pc:inkChg chg="add del">
          <ac:chgData name="Ben Heinicke" userId="f768ff8e5849eef5" providerId="LiveId" clId="{1F9A9C27-DD82-4B5C-8EF8-340A55DDC928}" dt="2023-09-13T16:08:32.429" v="429" actId="9405"/>
          <ac:inkMkLst>
            <pc:docMk/>
            <pc:sldMk cId="1857358404" sldId="313"/>
            <ac:inkMk id="21" creationId="{7824F03D-BF1E-499C-500B-5F52E1C7E8F2}"/>
          </ac:inkMkLst>
        </pc:inkChg>
        <pc:cxnChg chg="add del mod">
          <ac:chgData name="Ben Heinicke" userId="f768ff8e5849eef5" providerId="LiveId" clId="{1F9A9C27-DD82-4B5C-8EF8-340A55DDC928}" dt="2023-09-13T16:13:33.039" v="501" actId="11529"/>
          <ac:cxnSpMkLst>
            <pc:docMk/>
            <pc:sldMk cId="1857358404" sldId="313"/>
            <ac:cxnSpMk id="26" creationId="{DA50B28A-38C6-4A6F-38E6-336A654A8C2C}"/>
          </ac:cxnSpMkLst>
        </pc:cxnChg>
        <pc:cxnChg chg="add del mod">
          <ac:chgData name="Ben Heinicke" userId="f768ff8e5849eef5" providerId="LiveId" clId="{1F9A9C27-DD82-4B5C-8EF8-340A55DDC928}" dt="2023-09-13T16:13:44.556" v="505" actId="478"/>
          <ac:cxnSpMkLst>
            <pc:docMk/>
            <pc:sldMk cId="1857358404" sldId="313"/>
            <ac:cxnSpMk id="28" creationId="{FFC9EEFB-B2E3-BF44-CCCA-9FE38BC3DD88}"/>
          </ac:cxnSpMkLst>
        </pc:cxnChg>
        <pc:cxnChg chg="add del mod">
          <ac:chgData name="Ben Heinicke" userId="f768ff8e5849eef5" providerId="LiveId" clId="{1F9A9C27-DD82-4B5C-8EF8-340A55DDC928}" dt="2023-09-13T16:25:07.669" v="558" actId="478"/>
          <ac:cxnSpMkLst>
            <pc:docMk/>
            <pc:sldMk cId="1857358404" sldId="313"/>
            <ac:cxnSpMk id="34" creationId="{2F339B5A-069C-A97D-0343-50B963047EF5}"/>
          </ac:cxnSpMkLst>
        </pc:cxnChg>
        <pc:cxnChg chg="add del mod">
          <ac:chgData name="Ben Heinicke" userId="f768ff8e5849eef5" providerId="LiveId" clId="{1F9A9C27-DD82-4B5C-8EF8-340A55DDC928}" dt="2023-09-13T16:25:07.035" v="557" actId="478"/>
          <ac:cxnSpMkLst>
            <pc:docMk/>
            <pc:sldMk cId="1857358404" sldId="313"/>
            <ac:cxnSpMk id="36" creationId="{CEDC1060-6E4E-F5B2-AA30-56059708AC6D}"/>
          </ac:cxnSpMkLst>
        </pc:cxnChg>
        <pc:cxnChg chg="add del mod">
          <ac:chgData name="Ben Heinicke" userId="f768ff8e5849eef5" providerId="LiveId" clId="{1F9A9C27-DD82-4B5C-8EF8-340A55DDC928}" dt="2023-09-13T16:25:00.370" v="555" actId="478"/>
          <ac:cxnSpMkLst>
            <pc:docMk/>
            <pc:sldMk cId="1857358404" sldId="313"/>
            <ac:cxnSpMk id="39" creationId="{BFB290D4-4A54-DE6C-713B-FB02471A7876}"/>
          </ac:cxnSpMkLst>
        </pc:cxnChg>
        <pc:cxnChg chg="add mod ord">
          <ac:chgData name="Ben Heinicke" userId="f768ff8e5849eef5" providerId="LiveId" clId="{1F9A9C27-DD82-4B5C-8EF8-340A55DDC928}" dt="2023-09-13T16:28:57.679" v="597" actId="166"/>
          <ac:cxnSpMkLst>
            <pc:docMk/>
            <pc:sldMk cId="1857358404" sldId="313"/>
            <ac:cxnSpMk id="44" creationId="{542C3262-362C-E3C5-DEB6-944F5327C094}"/>
          </ac:cxnSpMkLst>
        </pc:cxnChg>
      </pc:sldChg>
      <pc:sldMasterChg chg="addSp delSp modSp mod modSldLayout">
        <pc:chgData name="Ben Heinicke" userId="f768ff8e5849eef5" providerId="LiveId" clId="{1F9A9C27-DD82-4B5C-8EF8-340A55DDC928}" dt="2023-09-13T17:38:00.800" v="854" actId="478"/>
        <pc:sldMasterMkLst>
          <pc:docMk/>
          <pc:sldMasterMk cId="0" sldId="2147483673"/>
        </pc:sldMasterMkLst>
        <pc:picChg chg="add del mod">
          <ac:chgData name="Ben Heinicke" userId="f768ff8e5849eef5" providerId="LiveId" clId="{1F9A9C27-DD82-4B5C-8EF8-340A55DDC928}" dt="2023-09-13T17:37:11.801" v="829" actId="478"/>
          <ac:picMkLst>
            <pc:docMk/>
            <pc:sldMasterMk cId="0" sldId="2147483673"/>
            <ac:picMk id="2" creationId="{D57E58C8-261A-3EDD-BB6A-530A4FD0F49C}"/>
          </ac:picMkLst>
        </pc:picChg>
        <pc:sldLayoutChg chg="delSp modSp mod">
          <pc:chgData name="Ben Heinicke" userId="f768ff8e5849eef5" providerId="LiveId" clId="{1F9A9C27-DD82-4B5C-8EF8-340A55DDC928}" dt="2023-09-13T17:35:41.457" v="791" actId="478"/>
          <pc:sldLayoutMkLst>
            <pc:docMk/>
            <pc:sldMasterMk cId="0" sldId="2147483673"/>
            <pc:sldLayoutMk cId="0" sldId="2147483648"/>
          </pc:sldLayoutMkLst>
          <pc:grpChg chg="del">
            <ac:chgData name="Ben Heinicke" userId="f768ff8e5849eef5" providerId="LiveId" clId="{1F9A9C27-DD82-4B5C-8EF8-340A55DDC928}" dt="2023-09-13T17:35:41.457" v="791" actId="478"/>
            <ac:grpSpMkLst>
              <pc:docMk/>
              <pc:sldMasterMk cId="0" sldId="2147483673"/>
              <pc:sldLayoutMk cId="0" sldId="2147483648"/>
              <ac:grpSpMk id="59" creationId="{00000000-0000-0000-0000-000000000000}"/>
            </ac:grpSpMkLst>
          </pc:grpChg>
        </pc:sldLayoutChg>
        <pc:sldLayoutChg chg="addSp delSp modSp mod">
          <pc:chgData name="Ben Heinicke" userId="f768ff8e5849eef5" providerId="LiveId" clId="{1F9A9C27-DD82-4B5C-8EF8-340A55DDC928}" dt="2023-09-13T17:37:16.417" v="830"/>
          <pc:sldLayoutMkLst>
            <pc:docMk/>
            <pc:sldMasterMk cId="0" sldId="2147483673"/>
            <pc:sldLayoutMk cId="0" sldId="2147483649"/>
          </pc:sldLayoutMkLst>
          <pc:grpChg chg="del">
            <ac:chgData name="Ben Heinicke" userId="f768ff8e5849eef5" providerId="LiveId" clId="{1F9A9C27-DD82-4B5C-8EF8-340A55DDC928}" dt="2023-09-13T17:36:00.126" v="793" actId="478"/>
            <ac:grpSpMkLst>
              <pc:docMk/>
              <pc:sldMasterMk cId="0" sldId="2147483673"/>
              <pc:sldLayoutMk cId="0" sldId="2147483649"/>
              <ac:grpSpMk id="75" creationId="{00000000-0000-0000-0000-000000000000}"/>
            </ac:grpSpMkLst>
          </pc:grpChg>
          <pc:picChg chg="add mod">
            <ac:chgData name="Ben Heinicke" userId="f768ff8e5849eef5" providerId="LiveId" clId="{1F9A9C27-DD82-4B5C-8EF8-340A55DDC928}" dt="2023-09-13T17:37:16.417" v="830"/>
            <ac:picMkLst>
              <pc:docMk/>
              <pc:sldMasterMk cId="0" sldId="2147483673"/>
              <pc:sldLayoutMk cId="0" sldId="2147483649"/>
              <ac:picMk id="2" creationId="{4917C563-BD84-4229-EB83-78266346EACB}"/>
            </ac:picMkLst>
          </pc:picChg>
        </pc:sldLayoutChg>
        <pc:sldLayoutChg chg="addSp modSp">
          <pc:chgData name="Ben Heinicke" userId="f768ff8e5849eef5" providerId="LiveId" clId="{1F9A9C27-DD82-4B5C-8EF8-340A55DDC928}" dt="2023-09-13T17:37:18.445" v="831"/>
          <pc:sldLayoutMkLst>
            <pc:docMk/>
            <pc:sldMasterMk cId="0" sldId="2147483673"/>
            <pc:sldLayoutMk cId="0" sldId="2147483650"/>
          </pc:sldLayoutMkLst>
          <pc:picChg chg="add mod">
            <ac:chgData name="Ben Heinicke" userId="f768ff8e5849eef5" providerId="LiveId" clId="{1F9A9C27-DD82-4B5C-8EF8-340A55DDC928}" dt="2023-09-13T17:37:18.445" v="831"/>
            <ac:picMkLst>
              <pc:docMk/>
              <pc:sldMasterMk cId="0" sldId="2147483673"/>
              <pc:sldLayoutMk cId="0" sldId="2147483650"/>
              <ac:picMk id="2" creationId="{B131BE6B-7D8A-4192-BA8A-2D0817ABDFEE}"/>
            </ac:picMkLst>
          </pc:picChg>
        </pc:sldLayoutChg>
        <pc:sldLayoutChg chg="addSp delSp modSp mod">
          <pc:chgData name="Ben Heinicke" userId="f768ff8e5849eef5" providerId="LiveId" clId="{1F9A9C27-DD82-4B5C-8EF8-340A55DDC928}" dt="2023-09-13T17:37:19.724" v="832"/>
          <pc:sldLayoutMkLst>
            <pc:docMk/>
            <pc:sldMasterMk cId="0" sldId="2147483673"/>
            <pc:sldLayoutMk cId="0" sldId="2147483651"/>
          </pc:sldLayoutMkLst>
          <pc:grpChg chg="del">
            <ac:chgData name="Ben Heinicke" userId="f768ff8e5849eef5" providerId="LiveId" clId="{1F9A9C27-DD82-4B5C-8EF8-340A55DDC928}" dt="2023-09-13T17:36:07.106" v="794" actId="478"/>
            <ac:grpSpMkLst>
              <pc:docMk/>
              <pc:sldMasterMk cId="0" sldId="2147483673"/>
              <pc:sldLayoutMk cId="0" sldId="2147483651"/>
              <ac:grpSpMk id="180" creationId="{00000000-0000-0000-0000-000000000000}"/>
            </ac:grpSpMkLst>
          </pc:grpChg>
          <pc:picChg chg="add mod">
            <ac:chgData name="Ben Heinicke" userId="f768ff8e5849eef5" providerId="LiveId" clId="{1F9A9C27-DD82-4B5C-8EF8-340A55DDC928}" dt="2023-09-13T17:37:19.724" v="832"/>
            <ac:picMkLst>
              <pc:docMk/>
              <pc:sldMasterMk cId="0" sldId="2147483673"/>
              <pc:sldLayoutMk cId="0" sldId="2147483651"/>
              <ac:picMk id="2" creationId="{A08BFE7C-C93B-341F-E791-03E7CFAEFE91}"/>
            </ac:picMkLst>
          </pc:picChg>
        </pc:sldLayoutChg>
        <pc:sldLayoutChg chg="addSp delSp modSp mod">
          <pc:chgData name="Ben Heinicke" userId="f768ff8e5849eef5" providerId="LiveId" clId="{1F9A9C27-DD82-4B5C-8EF8-340A55DDC928}" dt="2023-09-13T17:37:21.197" v="833"/>
          <pc:sldLayoutMkLst>
            <pc:docMk/>
            <pc:sldMasterMk cId="0" sldId="2147483673"/>
            <pc:sldLayoutMk cId="0" sldId="2147483652"/>
          </pc:sldLayoutMkLst>
          <pc:grpChg chg="del">
            <ac:chgData name="Ben Heinicke" userId="f768ff8e5849eef5" providerId="LiveId" clId="{1F9A9C27-DD82-4B5C-8EF8-340A55DDC928}" dt="2023-09-13T17:36:10.818" v="795" actId="478"/>
            <ac:grpSpMkLst>
              <pc:docMk/>
              <pc:sldMasterMk cId="0" sldId="2147483673"/>
              <pc:sldLayoutMk cId="0" sldId="2147483652"/>
              <ac:grpSpMk id="208" creationId="{00000000-0000-0000-0000-000000000000}"/>
            </ac:grpSpMkLst>
          </pc:grpChg>
          <pc:picChg chg="add mod">
            <ac:chgData name="Ben Heinicke" userId="f768ff8e5849eef5" providerId="LiveId" clId="{1F9A9C27-DD82-4B5C-8EF8-340A55DDC928}" dt="2023-09-13T17:37:21.197" v="833"/>
            <ac:picMkLst>
              <pc:docMk/>
              <pc:sldMasterMk cId="0" sldId="2147483673"/>
              <pc:sldLayoutMk cId="0" sldId="2147483652"/>
              <ac:picMk id="2" creationId="{62F3CD58-6CE6-DCA0-3E84-10F631698EB0}"/>
            </ac:picMkLst>
          </pc:picChg>
        </pc:sldLayoutChg>
        <pc:sldLayoutChg chg="addSp modSp">
          <pc:chgData name="Ben Heinicke" userId="f768ff8e5849eef5" providerId="LiveId" clId="{1F9A9C27-DD82-4B5C-8EF8-340A55DDC928}" dt="2023-09-13T17:37:23.032" v="834"/>
          <pc:sldLayoutMkLst>
            <pc:docMk/>
            <pc:sldMasterMk cId="0" sldId="2147483673"/>
            <pc:sldLayoutMk cId="0" sldId="2147483653"/>
          </pc:sldLayoutMkLst>
          <pc:picChg chg="add mod">
            <ac:chgData name="Ben Heinicke" userId="f768ff8e5849eef5" providerId="LiveId" clId="{1F9A9C27-DD82-4B5C-8EF8-340A55DDC928}" dt="2023-09-13T17:37:23.032" v="834"/>
            <ac:picMkLst>
              <pc:docMk/>
              <pc:sldMasterMk cId="0" sldId="2147483673"/>
              <pc:sldLayoutMk cId="0" sldId="2147483653"/>
              <ac:picMk id="2" creationId="{94838A31-9075-50DD-1D28-2794EDBD7385}"/>
            </ac:picMkLst>
          </pc:picChg>
        </pc:sldLayoutChg>
        <pc:sldLayoutChg chg="addSp delSp modSp mod">
          <pc:chgData name="Ben Heinicke" userId="f768ff8e5849eef5" providerId="LiveId" clId="{1F9A9C27-DD82-4B5C-8EF8-340A55DDC928}" dt="2023-09-13T17:37:27.675" v="836" actId="478"/>
          <pc:sldLayoutMkLst>
            <pc:docMk/>
            <pc:sldMasterMk cId="0" sldId="2147483673"/>
            <pc:sldLayoutMk cId="0" sldId="2147483654"/>
          </pc:sldLayoutMkLst>
          <pc:grpChg chg="del">
            <ac:chgData name="Ben Heinicke" userId="f768ff8e5849eef5" providerId="LiveId" clId="{1F9A9C27-DD82-4B5C-8EF8-340A55DDC928}" dt="2023-09-13T17:37:27.675" v="836" actId="478"/>
            <ac:grpSpMkLst>
              <pc:docMk/>
              <pc:sldMasterMk cId="0" sldId="2147483673"/>
              <pc:sldLayoutMk cId="0" sldId="2147483654"/>
              <ac:grpSpMk id="306" creationId="{00000000-0000-0000-0000-000000000000}"/>
            </ac:grpSpMkLst>
          </pc:grpChg>
          <pc:picChg chg="add mod">
            <ac:chgData name="Ben Heinicke" userId="f768ff8e5849eef5" providerId="LiveId" clId="{1F9A9C27-DD82-4B5C-8EF8-340A55DDC928}" dt="2023-09-13T17:37:25.084" v="835"/>
            <ac:picMkLst>
              <pc:docMk/>
              <pc:sldMasterMk cId="0" sldId="2147483673"/>
              <pc:sldLayoutMk cId="0" sldId="2147483654"/>
              <ac:picMk id="2" creationId="{9E1D5683-783F-8FA7-14C3-635DFCF1E08C}"/>
            </ac:picMkLst>
          </pc:picChg>
        </pc:sldLayoutChg>
        <pc:sldLayoutChg chg="addSp modSp">
          <pc:chgData name="Ben Heinicke" userId="f768ff8e5849eef5" providerId="LiveId" clId="{1F9A9C27-DD82-4B5C-8EF8-340A55DDC928}" dt="2023-09-13T17:37:29.308" v="837"/>
          <pc:sldLayoutMkLst>
            <pc:docMk/>
            <pc:sldMasterMk cId="0" sldId="2147483673"/>
            <pc:sldLayoutMk cId="0" sldId="2147483656"/>
          </pc:sldLayoutMkLst>
          <pc:picChg chg="add mod">
            <ac:chgData name="Ben Heinicke" userId="f768ff8e5849eef5" providerId="LiveId" clId="{1F9A9C27-DD82-4B5C-8EF8-340A55DDC928}" dt="2023-09-13T17:37:29.308" v="837"/>
            <ac:picMkLst>
              <pc:docMk/>
              <pc:sldMasterMk cId="0" sldId="2147483673"/>
              <pc:sldLayoutMk cId="0" sldId="2147483656"/>
              <ac:picMk id="2" creationId="{C8BBD87D-AD6D-0121-7483-7E91CCAE0A90}"/>
            </ac:picMkLst>
          </pc:picChg>
        </pc:sldLayoutChg>
        <pc:sldLayoutChg chg="addSp delSp modSp mod">
          <pc:chgData name="Ben Heinicke" userId="f768ff8e5849eef5" providerId="LiveId" clId="{1F9A9C27-DD82-4B5C-8EF8-340A55DDC928}" dt="2023-09-13T17:37:33.843" v="839" actId="478"/>
          <pc:sldLayoutMkLst>
            <pc:docMk/>
            <pc:sldMasterMk cId="0" sldId="2147483673"/>
            <pc:sldLayoutMk cId="0" sldId="2147483657"/>
          </pc:sldLayoutMkLst>
          <pc:grpChg chg="del">
            <ac:chgData name="Ben Heinicke" userId="f768ff8e5849eef5" providerId="LiveId" clId="{1F9A9C27-DD82-4B5C-8EF8-340A55DDC928}" dt="2023-09-13T17:37:33.843" v="839" actId="478"/>
            <ac:grpSpMkLst>
              <pc:docMk/>
              <pc:sldMasterMk cId="0" sldId="2147483673"/>
              <pc:sldLayoutMk cId="0" sldId="2147483657"/>
              <ac:grpSpMk id="387" creationId="{00000000-0000-0000-0000-000000000000}"/>
            </ac:grpSpMkLst>
          </pc:grpChg>
          <pc:picChg chg="add mod">
            <ac:chgData name="Ben Heinicke" userId="f768ff8e5849eef5" providerId="LiveId" clId="{1F9A9C27-DD82-4B5C-8EF8-340A55DDC928}" dt="2023-09-13T17:37:30.490" v="838"/>
            <ac:picMkLst>
              <pc:docMk/>
              <pc:sldMasterMk cId="0" sldId="2147483673"/>
              <pc:sldLayoutMk cId="0" sldId="2147483657"/>
              <ac:picMk id="2" creationId="{C4E72F0F-6E09-20F5-E1A7-F5DFCF1C84DB}"/>
            </ac:picMkLst>
          </pc:picChg>
        </pc:sldLayoutChg>
        <pc:sldLayoutChg chg="addSp modSp">
          <pc:chgData name="Ben Heinicke" userId="f768ff8e5849eef5" providerId="LiveId" clId="{1F9A9C27-DD82-4B5C-8EF8-340A55DDC928}" dt="2023-09-13T17:37:35.698" v="840"/>
          <pc:sldLayoutMkLst>
            <pc:docMk/>
            <pc:sldMasterMk cId="0" sldId="2147483673"/>
            <pc:sldLayoutMk cId="0" sldId="2147483658"/>
          </pc:sldLayoutMkLst>
          <pc:picChg chg="add mod">
            <ac:chgData name="Ben Heinicke" userId="f768ff8e5849eef5" providerId="LiveId" clId="{1F9A9C27-DD82-4B5C-8EF8-340A55DDC928}" dt="2023-09-13T17:37:35.698" v="840"/>
            <ac:picMkLst>
              <pc:docMk/>
              <pc:sldMasterMk cId="0" sldId="2147483673"/>
              <pc:sldLayoutMk cId="0" sldId="2147483658"/>
              <ac:picMk id="2" creationId="{87453898-E63E-DBF7-9637-D9CE88D4BCC2}"/>
            </ac:picMkLst>
          </pc:picChg>
        </pc:sldLayoutChg>
        <pc:sldLayoutChg chg="addSp modSp">
          <pc:chgData name="Ben Heinicke" userId="f768ff8e5849eef5" providerId="LiveId" clId="{1F9A9C27-DD82-4B5C-8EF8-340A55DDC928}" dt="2023-09-13T17:37:37.005" v="841"/>
          <pc:sldLayoutMkLst>
            <pc:docMk/>
            <pc:sldMasterMk cId="0" sldId="2147483673"/>
            <pc:sldLayoutMk cId="0" sldId="2147483659"/>
          </pc:sldLayoutMkLst>
          <pc:picChg chg="add mod">
            <ac:chgData name="Ben Heinicke" userId="f768ff8e5849eef5" providerId="LiveId" clId="{1F9A9C27-DD82-4B5C-8EF8-340A55DDC928}" dt="2023-09-13T17:37:37.005" v="841"/>
            <ac:picMkLst>
              <pc:docMk/>
              <pc:sldMasterMk cId="0" sldId="2147483673"/>
              <pc:sldLayoutMk cId="0" sldId="2147483659"/>
              <ac:picMk id="2" creationId="{59BC996E-75A7-9D43-C427-1D00CB7ECC19}"/>
            </ac:picMkLst>
          </pc:picChg>
        </pc:sldLayoutChg>
        <pc:sldLayoutChg chg="addSp modSp">
          <pc:chgData name="Ben Heinicke" userId="f768ff8e5849eef5" providerId="LiveId" clId="{1F9A9C27-DD82-4B5C-8EF8-340A55DDC928}" dt="2023-09-13T17:37:38.559" v="842"/>
          <pc:sldLayoutMkLst>
            <pc:docMk/>
            <pc:sldMasterMk cId="0" sldId="2147483673"/>
            <pc:sldLayoutMk cId="0" sldId="2147483660"/>
          </pc:sldLayoutMkLst>
          <pc:picChg chg="add mod">
            <ac:chgData name="Ben Heinicke" userId="f768ff8e5849eef5" providerId="LiveId" clId="{1F9A9C27-DD82-4B5C-8EF8-340A55DDC928}" dt="2023-09-13T17:37:38.559" v="842"/>
            <ac:picMkLst>
              <pc:docMk/>
              <pc:sldMasterMk cId="0" sldId="2147483673"/>
              <pc:sldLayoutMk cId="0" sldId="2147483660"/>
              <ac:picMk id="2" creationId="{6A75071A-F4C5-4AA5-F43A-E011C6ABE41D}"/>
            </ac:picMkLst>
          </pc:picChg>
        </pc:sldLayoutChg>
        <pc:sldLayoutChg chg="addSp delSp modSp mod">
          <pc:chgData name="Ben Heinicke" userId="f768ff8e5849eef5" providerId="LiveId" clId="{1F9A9C27-DD82-4B5C-8EF8-340A55DDC928}" dt="2023-09-13T17:37:42.050" v="844" actId="478"/>
          <pc:sldLayoutMkLst>
            <pc:docMk/>
            <pc:sldMasterMk cId="0" sldId="2147483673"/>
            <pc:sldLayoutMk cId="0" sldId="2147483661"/>
          </pc:sldLayoutMkLst>
          <pc:grpChg chg="del">
            <ac:chgData name="Ben Heinicke" userId="f768ff8e5849eef5" providerId="LiveId" clId="{1F9A9C27-DD82-4B5C-8EF8-340A55DDC928}" dt="2023-09-13T17:37:42.050" v="844" actId="478"/>
            <ac:grpSpMkLst>
              <pc:docMk/>
              <pc:sldMasterMk cId="0" sldId="2147483673"/>
              <pc:sldLayoutMk cId="0" sldId="2147483661"/>
              <ac:grpSpMk id="516" creationId="{00000000-0000-0000-0000-000000000000}"/>
            </ac:grpSpMkLst>
          </pc:grpChg>
          <pc:picChg chg="add mod">
            <ac:chgData name="Ben Heinicke" userId="f768ff8e5849eef5" providerId="LiveId" clId="{1F9A9C27-DD82-4B5C-8EF8-340A55DDC928}" dt="2023-09-13T17:37:40.217" v="843"/>
            <ac:picMkLst>
              <pc:docMk/>
              <pc:sldMasterMk cId="0" sldId="2147483673"/>
              <pc:sldLayoutMk cId="0" sldId="2147483661"/>
              <ac:picMk id="2" creationId="{66BC0C5F-791F-7714-EE9F-B5B6794A82DA}"/>
            </ac:picMkLst>
          </pc:picChg>
        </pc:sldLayoutChg>
        <pc:sldLayoutChg chg="addSp modSp">
          <pc:chgData name="Ben Heinicke" userId="f768ff8e5849eef5" providerId="LiveId" clId="{1F9A9C27-DD82-4B5C-8EF8-340A55DDC928}" dt="2023-09-13T17:37:43.964" v="845"/>
          <pc:sldLayoutMkLst>
            <pc:docMk/>
            <pc:sldMasterMk cId="0" sldId="2147483673"/>
            <pc:sldLayoutMk cId="0" sldId="2147483662"/>
          </pc:sldLayoutMkLst>
          <pc:picChg chg="add mod">
            <ac:chgData name="Ben Heinicke" userId="f768ff8e5849eef5" providerId="LiveId" clId="{1F9A9C27-DD82-4B5C-8EF8-340A55DDC928}" dt="2023-09-13T17:37:43.964" v="845"/>
            <ac:picMkLst>
              <pc:docMk/>
              <pc:sldMasterMk cId="0" sldId="2147483673"/>
              <pc:sldLayoutMk cId="0" sldId="2147483662"/>
              <ac:picMk id="2" creationId="{6D37F884-3806-41A5-6C0D-8248DE540E0A}"/>
            </ac:picMkLst>
          </pc:picChg>
        </pc:sldLayoutChg>
        <pc:sldLayoutChg chg="addSp delSp modSp mod">
          <pc:chgData name="Ben Heinicke" userId="f768ff8e5849eef5" providerId="LiveId" clId="{1F9A9C27-DD82-4B5C-8EF8-340A55DDC928}" dt="2023-09-13T17:37:47.737" v="847"/>
          <pc:sldLayoutMkLst>
            <pc:docMk/>
            <pc:sldMasterMk cId="0" sldId="2147483673"/>
            <pc:sldLayoutMk cId="0" sldId="2147483663"/>
          </pc:sldLayoutMkLst>
          <pc:grpChg chg="del">
            <ac:chgData name="Ben Heinicke" userId="f768ff8e5849eef5" providerId="LiveId" clId="{1F9A9C27-DD82-4B5C-8EF8-340A55DDC928}" dt="2023-09-13T17:37:47.456" v="846" actId="478"/>
            <ac:grpSpMkLst>
              <pc:docMk/>
              <pc:sldMasterMk cId="0" sldId="2147483673"/>
              <pc:sldLayoutMk cId="0" sldId="2147483663"/>
              <ac:grpSpMk id="559" creationId="{00000000-0000-0000-0000-000000000000}"/>
            </ac:grpSpMkLst>
          </pc:grpChg>
          <pc:picChg chg="add mod">
            <ac:chgData name="Ben Heinicke" userId="f768ff8e5849eef5" providerId="LiveId" clId="{1F9A9C27-DD82-4B5C-8EF8-340A55DDC928}" dt="2023-09-13T17:37:47.737" v="847"/>
            <ac:picMkLst>
              <pc:docMk/>
              <pc:sldMasterMk cId="0" sldId="2147483673"/>
              <pc:sldLayoutMk cId="0" sldId="2147483663"/>
              <ac:picMk id="2" creationId="{A032A6DE-88C6-B327-56C3-BC2A6CDA84C0}"/>
            </ac:picMkLst>
          </pc:picChg>
        </pc:sldLayoutChg>
        <pc:sldLayoutChg chg="addSp modSp">
          <pc:chgData name="Ben Heinicke" userId="f768ff8e5849eef5" providerId="LiveId" clId="{1F9A9C27-DD82-4B5C-8EF8-340A55DDC928}" dt="2023-09-13T17:37:50.087" v="848"/>
          <pc:sldLayoutMkLst>
            <pc:docMk/>
            <pc:sldMasterMk cId="0" sldId="2147483673"/>
            <pc:sldLayoutMk cId="0" sldId="2147483664"/>
          </pc:sldLayoutMkLst>
          <pc:picChg chg="add mod">
            <ac:chgData name="Ben Heinicke" userId="f768ff8e5849eef5" providerId="LiveId" clId="{1F9A9C27-DD82-4B5C-8EF8-340A55DDC928}" dt="2023-09-13T17:37:50.087" v="848"/>
            <ac:picMkLst>
              <pc:docMk/>
              <pc:sldMasterMk cId="0" sldId="2147483673"/>
              <pc:sldLayoutMk cId="0" sldId="2147483664"/>
              <ac:picMk id="2" creationId="{F76C1181-3CDF-21E5-E89C-0EE872BB4BA4}"/>
            </ac:picMkLst>
          </pc:picChg>
        </pc:sldLayoutChg>
        <pc:sldLayoutChg chg="addSp delSp modSp mod">
          <pc:chgData name="Ben Heinicke" userId="f768ff8e5849eef5" providerId="LiveId" clId="{1F9A9C27-DD82-4B5C-8EF8-340A55DDC928}" dt="2023-09-13T17:37:55.048" v="851" actId="478"/>
          <pc:sldLayoutMkLst>
            <pc:docMk/>
            <pc:sldMasterMk cId="0" sldId="2147483673"/>
            <pc:sldLayoutMk cId="0" sldId="2147483665"/>
          </pc:sldLayoutMkLst>
          <pc:grpChg chg="del">
            <ac:chgData name="Ben Heinicke" userId="f768ff8e5849eef5" providerId="LiveId" clId="{1F9A9C27-DD82-4B5C-8EF8-340A55DDC928}" dt="2023-09-13T17:37:55.048" v="851" actId="478"/>
            <ac:grpSpMkLst>
              <pc:docMk/>
              <pc:sldMasterMk cId="0" sldId="2147483673"/>
              <pc:sldLayoutMk cId="0" sldId="2147483665"/>
              <ac:grpSpMk id="675" creationId="{00000000-0000-0000-0000-000000000000}"/>
            </ac:grpSpMkLst>
          </pc:grpChg>
          <pc:grpChg chg="del">
            <ac:chgData name="Ben Heinicke" userId="f768ff8e5849eef5" providerId="LiveId" clId="{1F9A9C27-DD82-4B5C-8EF8-340A55DDC928}" dt="2023-09-13T17:37:53.114" v="849" actId="478"/>
            <ac:grpSpMkLst>
              <pc:docMk/>
              <pc:sldMasterMk cId="0" sldId="2147483673"/>
              <pc:sldLayoutMk cId="0" sldId="2147483665"/>
              <ac:grpSpMk id="691" creationId="{00000000-0000-0000-0000-000000000000}"/>
            </ac:grpSpMkLst>
          </pc:grpChg>
          <pc:picChg chg="add mod">
            <ac:chgData name="Ben Heinicke" userId="f768ff8e5849eef5" providerId="LiveId" clId="{1F9A9C27-DD82-4B5C-8EF8-340A55DDC928}" dt="2023-09-13T17:37:53.278" v="850"/>
            <ac:picMkLst>
              <pc:docMk/>
              <pc:sldMasterMk cId="0" sldId="2147483673"/>
              <pc:sldLayoutMk cId="0" sldId="2147483665"/>
              <ac:picMk id="2" creationId="{55592AE6-55BE-81F2-F088-C8E81E7E0FA6}"/>
            </ac:picMkLst>
          </pc:picChg>
        </pc:sldLayoutChg>
        <pc:sldLayoutChg chg="addSp modSp">
          <pc:chgData name="Ben Heinicke" userId="f768ff8e5849eef5" providerId="LiveId" clId="{1F9A9C27-DD82-4B5C-8EF8-340A55DDC928}" dt="2023-09-13T17:37:57.108" v="852"/>
          <pc:sldLayoutMkLst>
            <pc:docMk/>
            <pc:sldMasterMk cId="0" sldId="2147483673"/>
            <pc:sldLayoutMk cId="0" sldId="2147483667"/>
          </pc:sldLayoutMkLst>
          <pc:picChg chg="add mod">
            <ac:chgData name="Ben Heinicke" userId="f768ff8e5849eef5" providerId="LiveId" clId="{1F9A9C27-DD82-4B5C-8EF8-340A55DDC928}" dt="2023-09-13T17:37:57.108" v="852"/>
            <ac:picMkLst>
              <pc:docMk/>
              <pc:sldMasterMk cId="0" sldId="2147483673"/>
              <pc:sldLayoutMk cId="0" sldId="2147483667"/>
              <ac:picMk id="2" creationId="{1808177F-3B9A-8B17-DD47-291C853C5004}"/>
            </ac:picMkLst>
          </pc:picChg>
        </pc:sldLayoutChg>
        <pc:sldLayoutChg chg="addSp delSp modSp mod">
          <pc:chgData name="Ben Heinicke" userId="f768ff8e5849eef5" providerId="LiveId" clId="{1F9A9C27-DD82-4B5C-8EF8-340A55DDC928}" dt="2023-09-13T17:38:00.800" v="854" actId="478"/>
          <pc:sldLayoutMkLst>
            <pc:docMk/>
            <pc:sldMasterMk cId="0" sldId="2147483673"/>
            <pc:sldLayoutMk cId="0" sldId="2147483668"/>
          </pc:sldLayoutMkLst>
          <pc:grpChg chg="del">
            <ac:chgData name="Ben Heinicke" userId="f768ff8e5849eef5" providerId="LiveId" clId="{1F9A9C27-DD82-4B5C-8EF8-340A55DDC928}" dt="2023-09-13T17:38:00.800" v="854" actId="478"/>
            <ac:grpSpMkLst>
              <pc:docMk/>
              <pc:sldMasterMk cId="0" sldId="2147483673"/>
              <pc:sldLayoutMk cId="0" sldId="2147483668"/>
              <ac:grpSpMk id="823" creationId="{00000000-0000-0000-0000-000000000000}"/>
            </ac:grpSpMkLst>
          </pc:grpChg>
          <pc:picChg chg="add mod">
            <ac:chgData name="Ben Heinicke" userId="f768ff8e5849eef5" providerId="LiveId" clId="{1F9A9C27-DD82-4B5C-8EF8-340A55DDC928}" dt="2023-09-13T17:37:58.792" v="853"/>
            <ac:picMkLst>
              <pc:docMk/>
              <pc:sldMasterMk cId="0" sldId="2147483673"/>
              <pc:sldLayoutMk cId="0" sldId="2147483668"/>
              <ac:picMk id="2" creationId="{A4B81D4D-69C4-7D17-FFFC-0E8453F829BA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768ff8e5849eef5/Things/Schule/DA/DA_Projekt_Protokoll_V20170429_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de-AT" dirty="0"/>
              <a:t>Zeitaufwand </a:t>
            </a:r>
          </a:p>
        </c:rich>
      </c:tx>
      <c:layout>
        <c:manualLayout>
          <c:xMode val="edge"/>
          <c:yMode val="edge"/>
          <c:x val="0.40444834964670401"/>
          <c:y val="5.232635169061390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3229722806032849E-2"/>
          <c:y val="0.18750000000000006"/>
          <c:w val="0.91124922598616798"/>
          <c:h val="0.70444017548756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Wochenstunden!$D$10</c:f>
              <c:strCache>
                <c:ptCount val="1"/>
                <c:pt idx="0">
                  <c:v>Arbeitszeit: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Wochenstunden!$C$10:$C$62</c:f>
              <c:strCache>
                <c:ptCount val="53"/>
                <c:pt idx="0">
                  <c:v>Woche: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1</c:v>
                </c:pt>
                <c:pt idx="39">
                  <c:v>2</c:v>
                </c:pt>
                <c:pt idx="40">
                  <c:v>3</c:v>
                </c:pt>
                <c:pt idx="41">
                  <c:v>4</c:v>
                </c:pt>
                <c:pt idx="42">
                  <c:v>5</c:v>
                </c:pt>
                <c:pt idx="43">
                  <c:v>6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10</c:v>
                </c:pt>
                <c:pt idx="48">
                  <c:v>11</c:v>
                </c:pt>
                <c:pt idx="49">
                  <c:v>12</c:v>
                </c:pt>
                <c:pt idx="50">
                  <c:v>13</c:v>
                </c:pt>
                <c:pt idx="51">
                  <c:v>14</c:v>
                </c:pt>
                <c:pt idx="52">
                  <c:v>15</c:v>
                </c:pt>
              </c:strCache>
            </c:strRef>
          </c:cat>
          <c:val>
            <c:numRef>
              <c:f>Wochenstunden!$D$10:$D$62</c:f>
              <c:numCache>
                <c:formatCode>0.00</c:formatCode>
                <c:ptCount val="53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4.4166666666666661</c:v>
                </c:pt>
                <c:pt idx="5">
                  <c:v>0</c:v>
                </c:pt>
                <c:pt idx="6">
                  <c:v>0</c:v>
                </c:pt>
                <c:pt idx="7">
                  <c:v>2.0833333333333335</c:v>
                </c:pt>
                <c:pt idx="8">
                  <c:v>0</c:v>
                </c:pt>
                <c:pt idx="9">
                  <c:v>2.5</c:v>
                </c:pt>
                <c:pt idx="10">
                  <c:v>5.75</c:v>
                </c:pt>
                <c:pt idx="11">
                  <c:v>18.083333333333336</c:v>
                </c:pt>
                <c:pt idx="12">
                  <c:v>0</c:v>
                </c:pt>
                <c:pt idx="13">
                  <c:v>0</c:v>
                </c:pt>
                <c:pt idx="14">
                  <c:v>2.833333333333333</c:v>
                </c:pt>
                <c:pt idx="15">
                  <c:v>0</c:v>
                </c:pt>
                <c:pt idx="16">
                  <c:v>0</c:v>
                </c:pt>
                <c:pt idx="17">
                  <c:v>0.58333333333333337</c:v>
                </c:pt>
                <c:pt idx="18">
                  <c:v>8.9166666666666661</c:v>
                </c:pt>
                <c:pt idx="19">
                  <c:v>5.583333333333333</c:v>
                </c:pt>
                <c:pt idx="20">
                  <c:v>8.8333333333333339</c:v>
                </c:pt>
                <c:pt idx="21">
                  <c:v>5.333333333333333</c:v>
                </c:pt>
                <c:pt idx="22">
                  <c:v>3.583333333333333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5-4204-BA55-2E1D08AD7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007872"/>
        <c:axId val="93009792"/>
      </c:barChart>
      <c:catAx>
        <c:axId val="93007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AT"/>
                  <a:t>Kalenderwochen 2023 / 2024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de-DE"/>
          </a:p>
        </c:txPr>
        <c:crossAx val="93009792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3009792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AT"/>
                  <a:t>Zeit</a:t>
                </a:r>
                <a:r>
                  <a:rPr lang="de-AT" baseline="0"/>
                  <a:t> [h]</a:t>
                </a:r>
                <a:endParaRPr lang="de-AT"/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de-DE"/>
          </a:p>
        </c:txPr>
        <c:crossAx val="93007872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plotVisOnly val="0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25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78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46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340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08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466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6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56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743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14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027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899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67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37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21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23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999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74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4917C563-BD84-4229-EB83-78266346E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87453898-E63E-DBF7-9637-D9CE88D4BC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59BC996E-75A7-9D43-C427-1D00CB7EC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A032A6DE-88C6-B327-56C3-BC2A6CDA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>
            <a:spLocks noGrp="1"/>
          </p:cNvSpPr>
          <p:nvPr>
            <p:ph type="body" idx="1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1808177F-3B9A-8B17-DD47-291C853C50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3" r:id="rId5"/>
    <p:sldLayoutId id="2147483667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FPV – Drohne Diplomarbeit</a:t>
            </a:r>
            <a:endParaRPr dirty="0"/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844385" y="2929368"/>
            <a:ext cx="4208350" cy="192185"/>
            <a:chOff x="948060" y="2996029"/>
            <a:chExt cx="4208350" cy="192185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66621EDB-EA9A-BEE7-67E4-FEF75A895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Kickoff - Präsentation</a:t>
            </a:r>
          </a:p>
        </p:txBody>
      </p:sp>
      <p:pic>
        <p:nvPicPr>
          <p:cNvPr id="4" name="Grafik 3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13FD08B5-7B19-1781-9623-8777EBD6A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85" t="22708" r="28549" b="45949"/>
          <a:stretch/>
        </p:blipFill>
        <p:spPr>
          <a:xfrm>
            <a:off x="5331490" y="1337975"/>
            <a:ext cx="1844757" cy="16121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FA960928-C024-058D-F1F3-740C91065688}"/>
              </a:ext>
            </a:extLst>
          </p:cNvPr>
          <p:cNvSpPr/>
          <p:nvPr/>
        </p:nvSpPr>
        <p:spPr>
          <a:xfrm>
            <a:off x="5968728" y="3767628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A90C868-9EE7-7129-525E-8A439E78E437}"/>
              </a:ext>
            </a:extLst>
          </p:cNvPr>
          <p:cNvSpPr/>
          <p:nvPr/>
        </p:nvSpPr>
        <p:spPr>
          <a:xfrm>
            <a:off x="6537641" y="1767536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6BB13F4-160F-7CA3-44D3-775A2F5A4953}"/>
              </a:ext>
            </a:extLst>
          </p:cNvPr>
          <p:cNvSpPr/>
          <p:nvPr/>
        </p:nvSpPr>
        <p:spPr>
          <a:xfrm>
            <a:off x="226168" y="150772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9DD358-E1B9-9420-A8EE-872D9EC30D0E}"/>
              </a:ext>
            </a:extLst>
          </p:cNvPr>
          <p:cNvSpPr/>
          <p:nvPr/>
        </p:nvSpPr>
        <p:spPr>
          <a:xfrm rot="5400000">
            <a:off x="-583127" y="2398684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383E803-5E05-A964-DE71-79B30ABC0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8190" y="508712"/>
            <a:ext cx="6545052" cy="39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Verwendete Programme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90C3BD0D-4E11-6ED2-5D7D-5DCF7C502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714" y="1615823"/>
            <a:ext cx="1164809" cy="1236490"/>
          </a:xfrm>
          <a:prstGeom prst="rect">
            <a:avLst/>
          </a:prstGeom>
        </p:spPr>
      </p:pic>
      <p:pic>
        <p:nvPicPr>
          <p:cNvPr id="5" name="Grafik 4" descr="Ein Bild, das Grafiken, Logo, Symbol, Schrift enthält.&#10;&#10;Automatisch generierte Beschreibung">
            <a:extLst>
              <a:ext uri="{FF2B5EF4-FFF2-40B4-BE49-F238E27FC236}">
                <a16:creationId xmlns:a16="http://schemas.microsoft.com/office/drawing/2014/main" id="{E2482398-2467-5F95-8C77-DF5B4841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719" y="1622982"/>
            <a:ext cx="1229331" cy="1229331"/>
          </a:xfrm>
          <a:prstGeom prst="rect">
            <a:avLst/>
          </a:prstGeom>
        </p:spPr>
      </p:pic>
      <p:pic>
        <p:nvPicPr>
          <p:cNvPr id="1026" name="Picture 2" descr="USB Camera - Apps on Google Play">
            <a:extLst>
              <a:ext uri="{FF2B5EF4-FFF2-40B4-BE49-F238E27FC236}">
                <a16:creationId xmlns:a16="http://schemas.microsoft.com/office/drawing/2014/main" id="{7C6044B2-CEAD-AE75-C299-207D5CFD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34" y="3232827"/>
            <a:ext cx="1229332" cy="122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3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>
            <a:spLocks noGrp="1"/>
          </p:cNvSpPr>
          <p:nvPr>
            <p:ph type="body" idx="1"/>
          </p:nvPr>
        </p:nvSpPr>
        <p:spPr>
          <a:xfrm>
            <a:off x="1932150" y="1660874"/>
            <a:ext cx="5279700" cy="255082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indent="-285750"/>
            <a:r>
              <a:rPr lang="de-DE" dirty="0"/>
              <a:t>Sensordaten mit Funkverbindung übertragen und aufbereiten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Server zum Sammeln der Daten aufsetzen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Bild- und Sensordaten über RTMP an App übertragen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Weitere 3D – Teile designen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Zukunftspläne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115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Untertitel 3">
            <a:extLst>
              <a:ext uri="{FF2B5EF4-FFF2-40B4-BE49-F238E27FC236}">
                <a16:creationId xmlns:a16="http://schemas.microsoft.com/office/drawing/2014/main" id="{84AAE19F-498D-D57D-0455-84AAF8CE6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EE7BB408-31EF-A48A-B9DB-E07ECE8D9A7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754F1CAC-947B-7D9A-BA55-CA977B793AF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24E843CD-ED2E-A650-3B5D-1BB8A5D9B7C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00D991A2-505C-9A2C-2650-E33C217025F2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258400" y="4485239"/>
            <a:ext cx="5606324" cy="461618"/>
          </a:xfrm>
        </p:spPr>
        <p:txBody>
          <a:bodyPr/>
          <a:lstStyle/>
          <a:p>
            <a:pPr algn="l"/>
            <a:r>
              <a:rPr lang="de-DE" dirty="0"/>
              <a:t>Stunden:</a:t>
            </a:r>
          </a:p>
          <a:p>
            <a:pPr algn="l"/>
            <a:r>
              <a:rPr lang="de-DE" dirty="0"/>
              <a:t>Freizeit: 46 h	Gesamt: 70  h</a:t>
            </a:r>
          </a:p>
          <a:p>
            <a:pPr algn="l"/>
            <a:endParaRPr lang="de-DE" dirty="0"/>
          </a:p>
          <a:p>
            <a:pPr marL="127000" indent="0" algn="l"/>
            <a:endParaRPr lang="de-DE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9F09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579084"/>
              </p:ext>
            </p:extLst>
          </p:nvPr>
        </p:nvGraphicFramePr>
        <p:xfrm>
          <a:off x="1463290" y="515077"/>
          <a:ext cx="6217419" cy="3931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703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379384" y="2347850"/>
            <a:ext cx="4165742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Embedded-Software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114;p33">
            <a:extLst>
              <a:ext uri="{FF2B5EF4-FFF2-40B4-BE49-F238E27FC236}">
                <a16:creationId xmlns:a16="http://schemas.microsoft.com/office/drawing/2014/main" id="{7172CA2C-8A32-3E0F-D7A1-3D9CE7663C3D}"/>
              </a:ext>
            </a:extLst>
          </p:cNvPr>
          <p:cNvSpPr txBox="1">
            <a:spLocks/>
          </p:cNvSpPr>
          <p:nvPr/>
        </p:nvSpPr>
        <p:spPr>
          <a:xfrm>
            <a:off x="2600195" y="3587180"/>
            <a:ext cx="39465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/>
              <a:t>Maximilian Lendl</a:t>
            </a:r>
          </a:p>
        </p:txBody>
      </p:sp>
    </p:spTree>
    <p:extLst>
      <p:ext uri="{BB962C8B-B14F-4D97-AF65-F5344CB8AC3E}">
        <p14:creationId xmlns:p14="http://schemas.microsoft.com/office/powerpoint/2010/main" val="276087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>
            <a:spLocks noGrp="1"/>
          </p:cNvSpPr>
          <p:nvPr>
            <p:ph type="body" idx="1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Zukunftspläne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019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Zeitaufwand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Untertitel 3">
            <a:extLst>
              <a:ext uri="{FF2B5EF4-FFF2-40B4-BE49-F238E27FC236}">
                <a16:creationId xmlns:a16="http://schemas.microsoft.com/office/drawing/2014/main" id="{84AAE19F-498D-D57D-0455-84AAF8CE6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EE7BB408-31EF-A48A-B9DB-E07ECE8D9A7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754F1CAC-947B-7D9A-BA55-CA977B793AF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24E843CD-ED2E-A650-3B5D-1BB8A5D9B7C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00D991A2-505C-9A2C-2650-E33C217025F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FC7DEDA5-D3BE-9E8F-6C52-A1D8A41D392B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7B55AE9D-6442-15AC-D370-C3DBEEBB34D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Untertitel 17">
            <a:extLst>
              <a:ext uri="{FF2B5EF4-FFF2-40B4-BE49-F238E27FC236}">
                <a16:creationId xmlns:a16="http://schemas.microsoft.com/office/drawing/2014/main" id="{BDFB2200-8A72-D0AC-DB47-B1123EA89919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45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1312118" y="2347850"/>
            <a:ext cx="5233007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App-Development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33"/>
          <p:cNvSpPr txBox="1">
            <a:spLocks noGrp="1"/>
          </p:cNvSpPr>
          <p:nvPr>
            <p:ph type="subTitle" idx="1"/>
          </p:nvPr>
        </p:nvSpPr>
        <p:spPr>
          <a:xfrm>
            <a:off x="2600195" y="3030289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Sebastian Hinterberger</a:t>
            </a:r>
            <a:endParaRPr dirty="0"/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619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und Registrierung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FC27DD46-4E56-9E72-ECF8-9756DFFF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7"/>
          <a:stretch/>
        </p:blipFill>
        <p:spPr>
          <a:xfrm>
            <a:off x="3733773" y="1315384"/>
            <a:ext cx="1724242" cy="360000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92F2B320-E070-9F32-00B7-A80B9653D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35"/>
          <a:stretch/>
        </p:blipFill>
        <p:spPr>
          <a:xfrm>
            <a:off x="1405208" y="1315384"/>
            <a:ext cx="1724243" cy="3600000"/>
          </a:xfrm>
          <a:prstGeom prst="rect">
            <a:avLst/>
          </a:prstGeom>
        </p:spPr>
      </p:pic>
      <p:pic>
        <p:nvPicPr>
          <p:cNvPr id="9" name="Picture 8" descr="A screenshot of a login form&#10;&#10;Description automatically generated">
            <a:extLst>
              <a:ext uri="{FF2B5EF4-FFF2-40B4-BE49-F238E27FC236}">
                <a16:creationId xmlns:a16="http://schemas.microsoft.com/office/drawing/2014/main" id="{73E99EFB-0F6C-60B6-AC03-09407548E6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24"/>
          <a:stretch/>
        </p:blipFill>
        <p:spPr>
          <a:xfrm>
            <a:off x="6122474" y="1315384"/>
            <a:ext cx="172760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3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Datenbank (Firestore)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EFF200-85BD-DD05-9C9D-7C87515AD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8" y="1368405"/>
            <a:ext cx="8369364" cy="23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986" name="Google Shape;986;p30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Hardware-Design</a:t>
            </a:r>
            <a:endParaRPr dirty="0"/>
          </a:p>
        </p:txBody>
      </p:sp>
      <p:sp>
        <p:nvSpPr>
          <p:cNvPr id="987" name="Google Shape;987;p30"/>
          <p:cNvSpPr txBox="1">
            <a:spLocks noGrp="1"/>
          </p:cNvSpPr>
          <p:nvPr>
            <p:ph type="subTitle" idx="3"/>
          </p:nvPr>
        </p:nvSpPr>
        <p:spPr>
          <a:xfrm>
            <a:off x="1033550" y="1642198"/>
            <a:ext cx="3192900" cy="64161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Marcel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Bieder</a:t>
            </a:r>
            <a:endParaRPr dirty="0"/>
          </a:p>
        </p:txBody>
      </p:sp>
      <p:sp>
        <p:nvSpPr>
          <p:cNvPr id="989" name="Google Shape;989;p30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Datenübertragung &amp;      3D-Druck</a:t>
            </a:r>
            <a:endParaRPr dirty="0"/>
          </a:p>
        </p:txBody>
      </p:sp>
      <p:sp>
        <p:nvSpPr>
          <p:cNvPr id="990" name="Google Shape;990;p30"/>
          <p:cNvSpPr txBox="1">
            <a:spLocks noGrp="1"/>
          </p:cNvSpPr>
          <p:nvPr>
            <p:ph type="subTitle" idx="6"/>
          </p:nvPr>
        </p:nvSpPr>
        <p:spPr>
          <a:xfrm>
            <a:off x="1033550" y="3374923"/>
            <a:ext cx="3192900" cy="5769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Heinicke</a:t>
            </a:r>
            <a:endParaRPr dirty="0"/>
          </a:p>
        </p:txBody>
      </p:sp>
      <p:sp>
        <p:nvSpPr>
          <p:cNvPr id="1012" name="Google Shape;1012;p30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Embedded-Software</a:t>
            </a:r>
            <a:endParaRPr dirty="0"/>
          </a:p>
        </p:txBody>
      </p:sp>
      <p:sp>
        <p:nvSpPr>
          <p:cNvPr id="1013" name="Google Shape;1013;p30"/>
          <p:cNvSpPr txBox="1">
            <a:spLocks noGrp="1"/>
          </p:cNvSpPr>
          <p:nvPr>
            <p:ph type="subTitle" idx="9"/>
          </p:nvPr>
        </p:nvSpPr>
        <p:spPr>
          <a:xfrm>
            <a:off x="4917550" y="1686232"/>
            <a:ext cx="3192900" cy="59758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Maximilian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Lendl</a:t>
            </a:r>
            <a:endParaRPr dirty="0"/>
          </a:p>
        </p:txBody>
      </p: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App-Development</a:t>
            </a:r>
            <a:endParaRPr dirty="0"/>
          </a:p>
        </p:txBody>
      </p:sp>
      <p:sp>
        <p:nvSpPr>
          <p:cNvPr id="1016" name="Google Shape;1016;p30"/>
          <p:cNvSpPr txBox="1">
            <a:spLocks noGrp="1"/>
          </p:cNvSpPr>
          <p:nvPr>
            <p:ph type="subTitle" idx="15"/>
          </p:nvPr>
        </p:nvSpPr>
        <p:spPr>
          <a:xfrm>
            <a:off x="4746812" y="3317917"/>
            <a:ext cx="3363638" cy="63393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Sebastian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Hinterberger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1148150" y="2282921"/>
            <a:ext cx="6847800" cy="192185"/>
            <a:chOff x="1148150" y="2347308"/>
            <a:chExt cx="6847800" cy="192185"/>
          </a:xfrm>
        </p:grpSpPr>
        <p:cxnSp>
          <p:nvCxnSpPr>
            <p:cNvPr id="1024" name="Google Shape;1024;p30"/>
            <p:cNvCxnSpPr>
              <a:stCxn id="1025" idx="2"/>
              <a:endCxn id="1026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5" name="Google Shape;1025;p30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 rot="-2700000" flipH="1">
              <a:off x="4062342" y="2375513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0"/>
          <p:cNvGrpSpPr/>
          <p:nvPr/>
        </p:nvGrpSpPr>
        <p:grpSpPr>
          <a:xfrm>
            <a:off x="1148150" y="3957025"/>
            <a:ext cx="6847800" cy="192185"/>
            <a:chOff x="1148150" y="2347308"/>
            <a:chExt cx="6847800" cy="192185"/>
          </a:xfrm>
        </p:grpSpPr>
        <p:cxnSp>
          <p:nvCxnSpPr>
            <p:cNvPr id="1029" name="Google Shape;1029;p30"/>
            <p:cNvCxnSpPr>
              <a:stCxn id="1030" idx="2"/>
              <a:endCxn id="1031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0" name="Google Shape;1030;p30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 rot="-8100000">
              <a:off x="5353817" y="2375513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9EAB890E-8B8B-BBBA-426E-AD2942843241}"/>
              </a:ext>
            </a:extLst>
          </p:cNvPr>
          <p:cNvSpPr/>
          <p:nvPr/>
        </p:nvSpPr>
        <p:spPr>
          <a:xfrm>
            <a:off x="3516406" y="1956547"/>
            <a:ext cx="2091018" cy="2822821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oogle Shape;987;p30">
            <a:extLst>
              <a:ext uri="{FF2B5EF4-FFF2-40B4-BE49-F238E27FC236}">
                <a16:creationId xmlns:a16="http://schemas.microsoft.com/office/drawing/2014/main" id="{55CAA38E-DDFB-E535-E59A-8E11507910F4}"/>
              </a:ext>
            </a:extLst>
          </p:cNvPr>
          <p:cNvSpPr txBox="1">
            <a:spLocks/>
          </p:cNvSpPr>
          <p:nvPr/>
        </p:nvSpPr>
        <p:spPr>
          <a:xfrm>
            <a:off x="3446188" y="2714383"/>
            <a:ext cx="2251624" cy="64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de-DE" dirty="0"/>
              <a:t>Dipl. -Ing.</a:t>
            </a:r>
          </a:p>
          <a:p>
            <a:pPr marL="0" indent="0" algn="ctr"/>
            <a:r>
              <a:rPr lang="de-DE" dirty="0"/>
              <a:t>Josef Reisinger</a:t>
            </a:r>
          </a:p>
        </p:txBody>
      </p:sp>
      <p:sp>
        <p:nvSpPr>
          <p:cNvPr id="10" name="Google Shape;986;p30">
            <a:extLst>
              <a:ext uri="{FF2B5EF4-FFF2-40B4-BE49-F238E27FC236}">
                <a16:creationId xmlns:a16="http://schemas.microsoft.com/office/drawing/2014/main" id="{C7F8D340-9B1A-6C96-A9E1-96D9D00A1F53}"/>
              </a:ext>
            </a:extLst>
          </p:cNvPr>
          <p:cNvSpPr txBox="1">
            <a:spLocks/>
          </p:cNvSpPr>
          <p:nvPr/>
        </p:nvSpPr>
        <p:spPr>
          <a:xfrm>
            <a:off x="4004363" y="3356001"/>
            <a:ext cx="99639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/>
              <a:t>Betreuer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77885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Hauptseite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peedometer with a black needle&#10;&#10;Description automatically generated">
            <a:extLst>
              <a:ext uri="{FF2B5EF4-FFF2-40B4-BE49-F238E27FC236}">
                <a16:creationId xmlns:a16="http://schemas.microsoft.com/office/drawing/2014/main" id="{26D52A5F-BB75-E48D-4413-17765BA18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7"/>
          <a:stretch/>
        </p:blipFill>
        <p:spPr>
          <a:xfrm>
            <a:off x="1915162" y="1293190"/>
            <a:ext cx="1725154" cy="3600000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56A5394-C0A8-71AD-3E40-B266CBE56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87"/>
          <a:stretch/>
        </p:blipFill>
        <p:spPr>
          <a:xfrm>
            <a:off x="5551472" y="1293190"/>
            <a:ext cx="1725154" cy="3600000"/>
          </a:xfrm>
          <a:prstGeom prst="rect">
            <a:avLst/>
          </a:prstGeom>
        </p:spPr>
      </p:pic>
      <p:pic>
        <p:nvPicPr>
          <p:cNvPr id="9" name="Picture 8" descr="A speedometer with a white needle&#10;&#10;Description automatically generated">
            <a:extLst>
              <a:ext uri="{FF2B5EF4-FFF2-40B4-BE49-F238E27FC236}">
                <a16:creationId xmlns:a16="http://schemas.microsoft.com/office/drawing/2014/main" id="{1DC2F767-3947-BCE0-5FD4-CAB7AB523F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87"/>
          <a:stretch/>
        </p:blipFill>
        <p:spPr>
          <a:xfrm>
            <a:off x="3733317" y="1293190"/>
            <a:ext cx="172515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2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Swipe Menu / User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dog on a beach&#10;&#10;Description automatically generated">
            <a:extLst>
              <a:ext uri="{FF2B5EF4-FFF2-40B4-BE49-F238E27FC236}">
                <a16:creationId xmlns:a16="http://schemas.microsoft.com/office/drawing/2014/main" id="{DC352303-4F42-DCDB-2D17-3C7C49A38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7"/>
          <a:stretch/>
        </p:blipFill>
        <p:spPr>
          <a:xfrm>
            <a:off x="4595894" y="1355715"/>
            <a:ext cx="1725154" cy="3600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5278B9-C29C-5B25-41DA-829470ADC4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87"/>
          <a:stretch/>
        </p:blipFill>
        <p:spPr>
          <a:xfrm>
            <a:off x="2678554" y="1355715"/>
            <a:ext cx="172515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BB91D27-182D-2FE4-04D1-4FF8A434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9" y="2437176"/>
            <a:ext cx="3169220" cy="1206945"/>
          </a:xfrm>
          <a:prstGeom prst="rect">
            <a:avLst/>
          </a:prstGeom>
        </p:spPr>
      </p:pic>
      <p:sp>
        <p:nvSpPr>
          <p:cNvPr id="1264" name="Google Shape;1264;p37"/>
          <p:cNvSpPr txBox="1">
            <a:spLocks noGrp="1"/>
          </p:cNvSpPr>
          <p:nvPr>
            <p:ph type="body" idx="1"/>
          </p:nvPr>
        </p:nvSpPr>
        <p:spPr>
          <a:xfrm>
            <a:off x="9462951" y="813526"/>
            <a:ext cx="1520826" cy="571799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Benützte Programme / Packages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Grafik 5" descr="Ein Bild, das Grafiken, Screenshot, Grafikdesign, Design enthält.&#10;&#10;Automatisch generierte Beschreibung">
            <a:extLst>
              <a:ext uri="{FF2B5EF4-FFF2-40B4-BE49-F238E27FC236}">
                <a16:creationId xmlns:a16="http://schemas.microsoft.com/office/drawing/2014/main" id="{4CCAA29E-79CD-6846-2183-612948097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88" y="1476478"/>
            <a:ext cx="3070022" cy="876635"/>
          </a:xfrm>
          <a:prstGeom prst="rect">
            <a:avLst/>
          </a:prstGeom>
        </p:spPr>
      </p:pic>
      <p:pic>
        <p:nvPicPr>
          <p:cNvPr id="11" name="Grafik 10" descr="Ein Bild, das gelb enthält.&#10;&#10;Automatisch generierte Beschreibung">
            <a:extLst>
              <a:ext uri="{FF2B5EF4-FFF2-40B4-BE49-F238E27FC236}">
                <a16:creationId xmlns:a16="http://schemas.microsoft.com/office/drawing/2014/main" id="{D46E7542-7E0C-138F-4CA5-8CB5F4312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07" y="3873729"/>
            <a:ext cx="2944184" cy="829202"/>
          </a:xfrm>
          <a:prstGeom prst="rect">
            <a:avLst/>
          </a:prstGeom>
        </p:spPr>
      </p:pic>
      <p:pic>
        <p:nvPicPr>
          <p:cNvPr id="14" name="Grafik 13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657B190E-659E-965E-7B19-3CD76FFB8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309" y="1487361"/>
            <a:ext cx="2802773" cy="1576560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BF8C86C-FC45-07F9-6618-DA09AB410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303" y="3170626"/>
            <a:ext cx="3284787" cy="17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>
            <a:spLocks noGrp="1"/>
          </p:cNvSpPr>
          <p:nvPr>
            <p:ph type="body" idx="1"/>
          </p:nvPr>
        </p:nvSpPr>
        <p:spPr>
          <a:xfrm>
            <a:off x="589935" y="1282893"/>
            <a:ext cx="7964129" cy="322915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de-AT" dirty="0"/>
              <a:t>Live Darstellung des Kamerafeeds über RTMP/RTSP Protokoll</a:t>
            </a:r>
          </a:p>
          <a:p>
            <a:pPr marL="285750" indent="-285750">
              <a:lnSpc>
                <a:spcPct val="150000"/>
              </a:lnSpc>
            </a:pPr>
            <a:r>
              <a:rPr lang="de-AT" dirty="0"/>
              <a:t>Echtzeitvisualisierung der Flugdaten (Höhe, Geschwindigkeit,….)</a:t>
            </a:r>
          </a:p>
          <a:p>
            <a:pPr marL="285750" indent="-285750">
              <a:lnSpc>
                <a:spcPct val="150000"/>
              </a:lnSpc>
            </a:pPr>
            <a:r>
              <a:rPr lang="de-AT" dirty="0"/>
              <a:t>Profilbilder auswählbar und speichern auf </a:t>
            </a:r>
            <a:r>
              <a:rPr lang="de-AT" dirty="0" err="1"/>
              <a:t>Firebase</a:t>
            </a:r>
            <a:r>
              <a:rPr lang="de-AT" dirty="0"/>
              <a:t> Storage</a:t>
            </a:r>
          </a:p>
          <a:p>
            <a:pPr marL="285750" indent="-285750">
              <a:lnSpc>
                <a:spcPct val="150000"/>
              </a:lnSpc>
            </a:pPr>
            <a:r>
              <a:rPr lang="de-AT" dirty="0"/>
              <a:t>Schöneres UI-Design (inklusive Animationen)</a:t>
            </a:r>
          </a:p>
          <a:p>
            <a:pPr marL="285750" indent="-285750">
              <a:lnSpc>
                <a:spcPct val="150000"/>
              </a:lnSpc>
            </a:pPr>
            <a:r>
              <a:rPr lang="de-AT" dirty="0"/>
              <a:t>Error Handling bzw. Feedback für User</a:t>
            </a:r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Zukunftspläne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622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Zeitaufwand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11">
            <a:extLst>
              <a:ext uri="{FF2B5EF4-FFF2-40B4-BE49-F238E27FC236}">
                <a16:creationId xmlns:a16="http://schemas.microsoft.com/office/drawing/2014/main" id="{73A781A4-84BA-3B44-944D-8E51CA5836EA}"/>
              </a:ext>
            </a:extLst>
          </p:cNvPr>
          <p:cNvSpPr txBox="1">
            <a:spLocks/>
          </p:cNvSpPr>
          <p:nvPr/>
        </p:nvSpPr>
        <p:spPr>
          <a:xfrm>
            <a:off x="1258400" y="4485239"/>
            <a:ext cx="5606324" cy="46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de-DE" dirty="0"/>
              <a:t>Stunden:</a:t>
            </a:r>
          </a:p>
          <a:p>
            <a:pPr algn="l"/>
            <a:r>
              <a:rPr lang="de-DE" dirty="0"/>
              <a:t>Freizeit: 35 h	Gesamt: 54  h</a:t>
            </a:r>
          </a:p>
          <a:p>
            <a:pPr algn="l"/>
            <a:endParaRPr lang="de-DE" dirty="0"/>
          </a:p>
          <a:p>
            <a:pPr marL="127000" indent="0" algn="l"/>
            <a:endParaRPr lang="de-DE" dirty="0"/>
          </a:p>
        </p:txBody>
      </p:sp>
      <p:pic>
        <p:nvPicPr>
          <p:cNvPr id="4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156481ED-8199-40FA-4D4D-B9D12734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89" y="530600"/>
            <a:ext cx="6328197" cy="39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2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A1198AE8-23D1-C480-9828-E67E4454FC78}"/>
              </a:ext>
            </a:extLst>
          </p:cNvPr>
          <p:cNvSpPr/>
          <p:nvPr/>
        </p:nvSpPr>
        <p:spPr>
          <a:xfrm>
            <a:off x="769182" y="3767928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56" name="Google Shape;1056;p31"/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31"/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062" name="Google Shape;1062;p31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063" name="Google Shape;1063;p31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1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066" name="Google Shape;1066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F89F0273-E877-C7AC-5423-37C23DEDA208}"/>
              </a:ext>
            </a:extLst>
          </p:cNvPr>
          <p:cNvSpPr/>
          <p:nvPr/>
        </p:nvSpPr>
        <p:spPr>
          <a:xfrm>
            <a:off x="6537641" y="1767536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35298E-2180-5AA1-24BD-C25731052EDC}"/>
              </a:ext>
            </a:extLst>
          </p:cNvPr>
          <p:cNvSpPr/>
          <p:nvPr/>
        </p:nvSpPr>
        <p:spPr>
          <a:xfrm rot="5400000">
            <a:off x="-583127" y="2398684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D82E35-E17E-FD0F-4913-117EF6BAC80E}"/>
              </a:ext>
            </a:extLst>
          </p:cNvPr>
          <p:cNvSpPr/>
          <p:nvPr/>
        </p:nvSpPr>
        <p:spPr>
          <a:xfrm rot="5400000">
            <a:off x="7189992" y="1731841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F94126-856A-4137-A4F2-8A832D83D743}"/>
              </a:ext>
            </a:extLst>
          </p:cNvPr>
          <p:cNvSpPr/>
          <p:nvPr/>
        </p:nvSpPr>
        <p:spPr>
          <a:xfrm rot="5400000">
            <a:off x="-685482" y="826783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39956B-F093-CA43-9B39-DEF19327893D}"/>
              </a:ext>
            </a:extLst>
          </p:cNvPr>
          <p:cNvSpPr/>
          <p:nvPr/>
        </p:nvSpPr>
        <p:spPr>
          <a:xfrm>
            <a:off x="6178294" y="3649579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34038A-BDEB-C170-ACAC-BA96670E68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43" t="59216" r="-443"/>
          <a:stretch/>
        </p:blipFill>
        <p:spPr>
          <a:xfrm>
            <a:off x="-394769" y="171419"/>
            <a:ext cx="9419044" cy="4661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1699834" y="2347850"/>
            <a:ext cx="4845291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Hardware-Design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33"/>
          <p:cNvSpPr txBox="1">
            <a:spLocks noGrp="1"/>
          </p:cNvSpPr>
          <p:nvPr>
            <p:ph type="subTitle" idx="1"/>
          </p:nvPr>
        </p:nvSpPr>
        <p:spPr>
          <a:xfrm>
            <a:off x="2600195" y="3030289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Marcel Bieder</a:t>
            </a:r>
            <a:endParaRPr dirty="0"/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>
            <a:spLocks noGrp="1"/>
          </p:cNvSpPr>
          <p:nvPr>
            <p:ph type="body" idx="1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Zukunftspläne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546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Zeitaufwand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Untertitel 3">
            <a:extLst>
              <a:ext uri="{FF2B5EF4-FFF2-40B4-BE49-F238E27FC236}">
                <a16:creationId xmlns:a16="http://schemas.microsoft.com/office/drawing/2014/main" id="{84AAE19F-498D-D57D-0455-84AAF8CE6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EE7BB408-31EF-A48A-B9DB-E07ECE8D9A7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754F1CAC-947B-7D9A-BA55-CA977B793AF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24E843CD-ED2E-A650-3B5D-1BB8A5D9B7C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00D991A2-505C-9A2C-2650-E33C217025F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FC7DEDA5-D3BE-9E8F-6C52-A1D8A41D392B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7B55AE9D-6442-15AC-D370-C3DBEEBB34D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Untertitel 17">
            <a:extLst>
              <a:ext uri="{FF2B5EF4-FFF2-40B4-BE49-F238E27FC236}">
                <a16:creationId xmlns:a16="http://schemas.microsoft.com/office/drawing/2014/main" id="{BDFB2200-8A72-D0AC-DB47-B1123EA89919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22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1368162" y="2347850"/>
            <a:ext cx="5176963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Datenübertragung</a:t>
            </a:r>
            <a:b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&amp; 3D-Druck</a:t>
            </a:r>
            <a:b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33"/>
          <p:cNvSpPr txBox="1">
            <a:spLocks noGrp="1"/>
          </p:cNvSpPr>
          <p:nvPr>
            <p:ph type="subTitle" idx="1"/>
          </p:nvPr>
        </p:nvSpPr>
        <p:spPr>
          <a:xfrm>
            <a:off x="2600195" y="3587180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Ben Heinicke</a:t>
            </a:r>
            <a:endParaRPr dirty="0"/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550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D9C831-FC90-21BC-54E8-B186E3B5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5113" y="2068400"/>
            <a:ext cx="1517101" cy="101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5AB784-21F2-5717-A1AD-B9B1534DD590}"/>
              </a:ext>
            </a:extLst>
          </p:cNvPr>
          <p:cNvSpPr txBox="1"/>
          <p:nvPr/>
        </p:nvSpPr>
        <p:spPr>
          <a:xfrm>
            <a:off x="2833033" y="2385438"/>
            <a:ext cx="9536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/>
              <a:t>Kamera</a:t>
            </a:r>
            <a:endParaRPr lang="en-GB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63C21A-80D3-7B01-0FE1-2602A42C6A5B}"/>
              </a:ext>
            </a:extLst>
          </p:cNvPr>
          <p:cNvSpPr/>
          <p:nvPr/>
        </p:nvSpPr>
        <p:spPr>
          <a:xfrm>
            <a:off x="4011251" y="2223690"/>
            <a:ext cx="1129322" cy="7130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4EABC1-5554-6636-4FD4-71F5A8368648}"/>
              </a:ext>
            </a:extLst>
          </p:cNvPr>
          <p:cNvSpPr txBox="1"/>
          <p:nvPr/>
        </p:nvSpPr>
        <p:spPr>
          <a:xfrm>
            <a:off x="4271580" y="2395436"/>
            <a:ext cx="836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ESC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3424B8-51B6-E252-CA05-7324A6DA3902}"/>
              </a:ext>
            </a:extLst>
          </p:cNvPr>
          <p:cNvSpPr/>
          <p:nvPr/>
        </p:nvSpPr>
        <p:spPr>
          <a:xfrm>
            <a:off x="5245046" y="2223315"/>
            <a:ext cx="1129322" cy="33360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46711B-6C67-1220-8F87-44134D2B3A6F}"/>
              </a:ext>
            </a:extLst>
          </p:cNvPr>
          <p:cNvSpPr txBox="1"/>
          <p:nvPr/>
        </p:nvSpPr>
        <p:spPr>
          <a:xfrm>
            <a:off x="5330158" y="2218365"/>
            <a:ext cx="10530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Receiver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421C68-AD2C-CA11-B142-09F86F9D40CA}"/>
              </a:ext>
            </a:extLst>
          </p:cNvPr>
          <p:cNvSpPr txBox="1"/>
          <p:nvPr/>
        </p:nvSpPr>
        <p:spPr>
          <a:xfrm>
            <a:off x="5544133" y="2593290"/>
            <a:ext cx="543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/>
              <a:t>VTx</a:t>
            </a:r>
            <a:endParaRPr lang="en-GB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D668536-D0AD-EAA4-C571-56718D8C775F}"/>
              </a:ext>
            </a:extLst>
          </p:cNvPr>
          <p:cNvSpPr/>
          <p:nvPr/>
        </p:nvSpPr>
        <p:spPr>
          <a:xfrm>
            <a:off x="5245046" y="2604035"/>
            <a:ext cx="1129322" cy="33360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BFA876-B7BA-B040-3B9F-6FBCF70F4D79}"/>
              </a:ext>
            </a:extLst>
          </p:cNvPr>
          <p:cNvSpPr/>
          <p:nvPr/>
        </p:nvSpPr>
        <p:spPr>
          <a:xfrm>
            <a:off x="3037080" y="1499069"/>
            <a:ext cx="3110034" cy="47773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4ADA6EC-47D2-7E4A-FA00-777D525E5C83}"/>
              </a:ext>
            </a:extLst>
          </p:cNvPr>
          <p:cNvSpPr txBox="1"/>
          <p:nvPr/>
        </p:nvSpPr>
        <p:spPr>
          <a:xfrm>
            <a:off x="3037080" y="1576213"/>
            <a:ext cx="37360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/>
              <a:t>Flightcontroller</a:t>
            </a:r>
            <a:r>
              <a:rPr lang="en-GB" sz="1600" dirty="0"/>
              <a:t> &amp; </a:t>
            </a:r>
            <a:r>
              <a:rPr lang="en-GB" sz="1600" dirty="0" err="1"/>
              <a:t>Sensorplatine</a:t>
            </a:r>
            <a:endParaRPr lang="en-GB" sz="16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A1258E4-9AA0-83A6-E320-C12C584EBA1A}"/>
              </a:ext>
            </a:extLst>
          </p:cNvPr>
          <p:cNvSpPr/>
          <p:nvPr/>
        </p:nvSpPr>
        <p:spPr>
          <a:xfrm>
            <a:off x="3037080" y="3193630"/>
            <a:ext cx="3110034" cy="47773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8296559-2682-0071-D962-D7566D224B36}"/>
              </a:ext>
            </a:extLst>
          </p:cNvPr>
          <p:cNvSpPr txBox="1"/>
          <p:nvPr/>
        </p:nvSpPr>
        <p:spPr>
          <a:xfrm>
            <a:off x="3943607" y="3263218"/>
            <a:ext cx="13014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LiPo - </a:t>
            </a:r>
            <a:r>
              <a:rPr lang="en-GB" sz="1600" dirty="0" err="1"/>
              <a:t>Akku</a:t>
            </a:r>
            <a:endParaRPr lang="en-GB" sz="16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545CDE6-94C3-05A4-C685-F234C37C478A}"/>
              </a:ext>
            </a:extLst>
          </p:cNvPr>
          <p:cNvSpPr/>
          <p:nvPr/>
        </p:nvSpPr>
        <p:spPr>
          <a:xfrm>
            <a:off x="5955447" y="3793203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34238B3-7506-0470-1699-684E520BE065}"/>
              </a:ext>
            </a:extLst>
          </p:cNvPr>
          <p:cNvSpPr/>
          <p:nvPr/>
        </p:nvSpPr>
        <p:spPr>
          <a:xfrm rot="5400000">
            <a:off x="-596408" y="2424259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162735A-0299-2E6D-15EB-27EF0335E62F}"/>
              </a:ext>
            </a:extLst>
          </p:cNvPr>
          <p:cNvSpPr/>
          <p:nvPr/>
        </p:nvSpPr>
        <p:spPr>
          <a:xfrm>
            <a:off x="6524360" y="1793111"/>
            <a:ext cx="2568388" cy="1375572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AD2C70F7-77F3-32B3-D44F-1229F3C40477}"/>
              </a:ext>
            </a:extLst>
          </p:cNvPr>
          <p:cNvGrpSpPr/>
          <p:nvPr/>
        </p:nvGrpSpPr>
        <p:grpSpPr>
          <a:xfrm>
            <a:off x="2681182" y="1322078"/>
            <a:ext cx="4665110" cy="1804256"/>
            <a:chOff x="2681182" y="1322078"/>
            <a:chExt cx="4665110" cy="180425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8814A81-64A6-4A54-F95C-42BE5477F60E}"/>
                </a:ext>
              </a:extLst>
            </p:cNvPr>
            <p:cNvSpPr/>
            <p:nvPr/>
          </p:nvSpPr>
          <p:spPr>
            <a:xfrm>
              <a:off x="2681182" y="2040876"/>
              <a:ext cx="3781636" cy="1085458"/>
            </a:xfrm>
            <a:prstGeom prst="rect">
              <a:avLst/>
            </a:prstGeom>
            <a:noFill/>
            <a:ln w="28575">
              <a:solidFill>
                <a:srgbClr val="4E5E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4B91791-2ED0-0112-399B-56E74B3B7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7138" t="15386" r="34448" b="55216"/>
            <a:stretch/>
          </p:blipFill>
          <p:spPr>
            <a:xfrm>
              <a:off x="6383240" y="1323565"/>
              <a:ext cx="499308" cy="1050045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8DB58D8A-F389-948B-5882-CE09AADD6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7138" t="15386" r="34448" b="58280"/>
            <a:stretch/>
          </p:blipFill>
          <p:spPr>
            <a:xfrm>
              <a:off x="6846984" y="1322078"/>
              <a:ext cx="499308" cy="940623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E7A95F6-4F7A-D991-3015-BFE88D53A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7138" t="26586" r="34448" b="58280"/>
            <a:stretch/>
          </p:blipFill>
          <p:spPr>
            <a:xfrm>
              <a:off x="6846984" y="2247900"/>
              <a:ext cx="499308" cy="540582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61E7CD06-E689-26D7-1C22-F458C2128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7138" t="26586" r="34448" b="58280"/>
            <a:stretch/>
          </p:blipFill>
          <p:spPr>
            <a:xfrm rot="16200000">
              <a:off x="6620249" y="2559396"/>
              <a:ext cx="499308" cy="540582"/>
            </a:xfrm>
            <a:prstGeom prst="rect">
              <a:avLst/>
            </a:prstGeom>
          </p:spPr>
        </p:pic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D6FAFF41-F805-40EE-A52B-67F56C88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7138" t="26586" r="34448" b="58280"/>
          <a:stretch/>
        </p:blipFill>
        <p:spPr>
          <a:xfrm rot="16200000">
            <a:off x="6404151" y="2559400"/>
            <a:ext cx="499308" cy="540582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42C3262-362C-E3C5-DEB6-944F5327C094}"/>
              </a:ext>
            </a:extLst>
          </p:cNvPr>
          <p:cNvCxnSpPr/>
          <p:nvPr/>
        </p:nvCxnSpPr>
        <p:spPr>
          <a:xfrm flipH="1">
            <a:off x="1101263" y="2571750"/>
            <a:ext cx="1003200" cy="0"/>
          </a:xfrm>
          <a:prstGeom prst="straightConnector1">
            <a:avLst/>
          </a:prstGeom>
          <a:ln w="38100">
            <a:solidFill>
              <a:srgbClr val="4E5E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98A84E7-5D84-6D10-20CF-70F8F152A195}"/>
              </a:ext>
            </a:extLst>
          </p:cNvPr>
          <p:cNvSpPr txBox="1"/>
          <p:nvPr/>
        </p:nvSpPr>
        <p:spPr>
          <a:xfrm>
            <a:off x="956496" y="2207730"/>
            <a:ext cx="16228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/>
              <a:t>Flugrichtung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5735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3D-Design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fik 4" descr="Ein Bild, das Schwarzweiß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2FA4E97-696D-165B-25FF-60E373DF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562"/>
            <a:ext cx="9144000" cy="43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4762"/>
      </p:ext>
    </p:extLst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Bildschirmpräsentation (16:9)</PresentationFormat>
  <Paragraphs>71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Montserrat</vt:lpstr>
      <vt:lpstr>Montserrat Black</vt:lpstr>
      <vt:lpstr>Jost</vt:lpstr>
      <vt:lpstr>Arial</vt:lpstr>
      <vt:lpstr>Montserrat Medium</vt:lpstr>
      <vt:lpstr>Calibri</vt:lpstr>
      <vt:lpstr>IT Department Meeting by Slidesgo</vt:lpstr>
      <vt:lpstr>FPV – Drohne Diplomarbeit</vt:lpstr>
      <vt:lpstr>Team</vt:lpstr>
      <vt:lpstr>PowerPoint-Präsentation</vt:lpstr>
      <vt:lpstr>01</vt:lpstr>
      <vt:lpstr>Zukunftspläne</vt:lpstr>
      <vt:lpstr>Zeitaufwand</vt:lpstr>
      <vt:lpstr>02</vt:lpstr>
      <vt:lpstr>Frame</vt:lpstr>
      <vt:lpstr>3D-Design</vt:lpstr>
      <vt:lpstr>PowerPoint-Präsentation</vt:lpstr>
      <vt:lpstr>Verwendete Programme</vt:lpstr>
      <vt:lpstr>Zukunftspläne</vt:lpstr>
      <vt:lpstr>PowerPoint-Präsentation</vt:lpstr>
      <vt:lpstr>03</vt:lpstr>
      <vt:lpstr>Zukunftspläne</vt:lpstr>
      <vt:lpstr>Zeitaufwand</vt:lpstr>
      <vt:lpstr>04</vt:lpstr>
      <vt:lpstr>Login und Registrierung</vt:lpstr>
      <vt:lpstr>Datenbank (Firestore)</vt:lpstr>
      <vt:lpstr>Hauptseite</vt:lpstr>
      <vt:lpstr>Swipe Menu / User</vt:lpstr>
      <vt:lpstr>Benützte Programme / Packages</vt:lpstr>
      <vt:lpstr>Zukunftspläne</vt:lpstr>
      <vt:lpstr>Zeitaufwand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PV – Drohne Diplomarbeit</dc:title>
  <cp:lastModifiedBy>Lendl Maximilian</cp:lastModifiedBy>
  <cp:revision>30</cp:revision>
  <dcterms:modified xsi:type="dcterms:W3CDTF">2023-09-14T18:36:10Z</dcterms:modified>
</cp:coreProperties>
</file>