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717" r:id="rId2"/>
  </p:sldMasterIdLst>
  <p:notesMasterIdLst>
    <p:notesMasterId r:id="rId22"/>
  </p:notesMasterIdLst>
  <p:sldIdLst>
    <p:sldId id="256" r:id="rId3"/>
    <p:sldId id="258" r:id="rId4"/>
    <p:sldId id="259" r:id="rId5"/>
    <p:sldId id="301" r:id="rId6"/>
    <p:sldId id="335" r:id="rId7"/>
    <p:sldId id="327" r:id="rId8"/>
    <p:sldId id="312" r:id="rId9"/>
    <p:sldId id="341" r:id="rId10"/>
    <p:sldId id="330" r:id="rId11"/>
    <p:sldId id="342" r:id="rId12"/>
    <p:sldId id="315" r:id="rId13"/>
    <p:sldId id="321" r:id="rId14"/>
    <p:sldId id="343" r:id="rId15"/>
    <p:sldId id="333" r:id="rId16"/>
    <p:sldId id="340" r:id="rId17"/>
    <p:sldId id="322" r:id="rId18"/>
    <p:sldId id="302" r:id="rId19"/>
    <p:sldId id="309" r:id="rId20"/>
    <p:sldId id="324" r:id="rId21"/>
  </p:sldIdLst>
  <p:sldSz cx="9144000" cy="5143500" type="screen16x9"/>
  <p:notesSz cx="6858000" cy="9144000"/>
  <p:embeddedFontLst>
    <p:embeddedFont>
      <p:font typeface="Jost" panose="020B060402020202020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Montserrat Medium" panose="00000600000000000000" pitchFamily="2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Tajawal" panose="020B0604020202020204" charset="-78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9AA0A6"/>
          </p15:clr>
        </p15:guide>
        <p15:guide id="2" pos="3674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6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EA4A9-A4D8-4912-B9B6-A899D3147688}" v="23" dt="2024-01-11T17:59:05.080"/>
  </p1510:revLst>
</p1510:revInfo>
</file>

<file path=ppt/tableStyles.xml><?xml version="1.0" encoding="utf-8"?>
<a:tblStyleLst xmlns:a="http://schemas.openxmlformats.org/drawingml/2006/main" def="{C0E775BC-A857-4094-97C6-5482D7DEB851}">
  <a:tblStyle styleId="{C0E775BC-A857-4094-97C6-5482D7DEB8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3655" autoAdjust="0"/>
  </p:normalViewPr>
  <p:slideViewPr>
    <p:cSldViewPr snapToGrid="0">
      <p:cViewPr>
        <p:scale>
          <a:sx n="125" d="100"/>
          <a:sy n="125" d="100"/>
        </p:scale>
        <p:origin x="576" y="222"/>
      </p:cViewPr>
      <p:guideLst>
        <p:guide orient="horz" pos="2142"/>
        <p:guide pos="36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 Lendl" userId="c488799b3f1ed5d8" providerId="LiveId" clId="{2FBEA4A9-A4D8-4912-B9B6-A899D3147688}"/>
    <pc:docChg chg="undo custSel addSld delSld modSld sldOrd">
      <pc:chgData name="Maximilian Lendl" userId="c488799b3f1ed5d8" providerId="LiveId" clId="{2FBEA4A9-A4D8-4912-B9B6-A899D3147688}" dt="2024-01-11T18:20:14.384" v="754" actId="208"/>
      <pc:docMkLst>
        <pc:docMk/>
      </pc:docMkLst>
      <pc:sldChg chg="addSp delSp modSp mod">
        <pc:chgData name="Maximilian Lendl" userId="c488799b3f1ed5d8" providerId="LiveId" clId="{2FBEA4A9-A4D8-4912-B9B6-A899D3147688}" dt="2024-01-11T18:00:48.365" v="740" actId="14100"/>
        <pc:sldMkLst>
          <pc:docMk/>
          <pc:sldMk cId="0" sldId="259"/>
        </pc:sldMkLst>
        <pc:spChg chg="add del mod ord">
          <ac:chgData name="Maximilian Lendl" userId="c488799b3f1ed5d8" providerId="LiveId" clId="{2FBEA4A9-A4D8-4912-B9B6-A899D3147688}" dt="2024-01-11T17:59:30.533" v="724" actId="478"/>
          <ac:spMkLst>
            <pc:docMk/>
            <pc:sldMk cId="0" sldId="259"/>
            <ac:spMk id="4" creationId="{BD4E81B9-2FBE-39A9-6703-EA2F5A073088}"/>
          </ac:spMkLst>
        </pc:spChg>
        <pc:spChg chg="add mod ord">
          <ac:chgData name="Maximilian Lendl" userId="c488799b3f1ed5d8" providerId="LiveId" clId="{2FBEA4A9-A4D8-4912-B9B6-A899D3147688}" dt="2024-01-11T18:00:48.365" v="740" actId="14100"/>
          <ac:spMkLst>
            <pc:docMk/>
            <pc:sldMk cId="0" sldId="259"/>
            <ac:spMk id="5" creationId="{3C6A311B-DC21-4146-DD7A-C0A254FFA087}"/>
          </ac:spMkLst>
        </pc:spChg>
        <pc:spChg chg="del">
          <ac:chgData name="Maximilian Lendl" userId="c488799b3f1ed5d8" providerId="LiveId" clId="{2FBEA4A9-A4D8-4912-B9B6-A899D3147688}" dt="2024-01-11T17:41:37.812" v="658" actId="478"/>
          <ac:spMkLst>
            <pc:docMk/>
            <pc:sldMk cId="0" sldId="259"/>
            <ac:spMk id="15" creationId="{94CC9D24-FEBD-6773-6CE2-28CFC81AC22B}"/>
          </ac:spMkLst>
        </pc:spChg>
        <pc:grpChg chg="del">
          <ac:chgData name="Maximilian Lendl" userId="c488799b3f1ed5d8" providerId="LiveId" clId="{2FBEA4A9-A4D8-4912-B9B6-A899D3147688}" dt="2024-01-11T17:42:46.650" v="672" actId="478"/>
          <ac:grpSpMkLst>
            <pc:docMk/>
            <pc:sldMk cId="0" sldId="259"/>
            <ac:grpSpMk id="1056" creationId="{00000000-0000-0000-0000-000000000000}"/>
          </ac:grpSpMkLst>
        </pc:grpChg>
        <pc:grpChg chg="del">
          <ac:chgData name="Maximilian Lendl" userId="c488799b3f1ed5d8" providerId="LiveId" clId="{2FBEA4A9-A4D8-4912-B9B6-A899D3147688}" dt="2024-01-11T17:42:46.650" v="672" actId="478"/>
          <ac:grpSpMkLst>
            <pc:docMk/>
            <pc:sldMk cId="0" sldId="259"/>
            <ac:grpSpMk id="1061" creationId="{00000000-0000-0000-0000-000000000000}"/>
          </ac:grpSpMkLst>
        </pc:grpChg>
        <pc:picChg chg="add mod modCrop">
          <ac:chgData name="Maximilian Lendl" userId="c488799b3f1ed5d8" providerId="LiveId" clId="{2FBEA4A9-A4D8-4912-B9B6-A899D3147688}" dt="2024-01-11T18:00:17.692" v="735" actId="14100"/>
          <ac:picMkLst>
            <pc:docMk/>
            <pc:sldMk cId="0" sldId="259"/>
            <ac:picMk id="3" creationId="{4C6F8898-1294-533F-4FD7-2EA4D9462597}"/>
          </ac:picMkLst>
        </pc:picChg>
      </pc:sldChg>
      <pc:sldChg chg="addSp delSp modSp mod">
        <pc:chgData name="Maximilian Lendl" userId="c488799b3f1ed5d8" providerId="LiveId" clId="{2FBEA4A9-A4D8-4912-B9B6-A899D3147688}" dt="2024-01-11T17:51:47.251" v="717" actId="20577"/>
        <pc:sldMkLst>
          <pc:docMk/>
          <pc:sldMk cId="3724892137" sldId="324"/>
        </pc:sldMkLst>
        <pc:spChg chg="mod">
          <ac:chgData name="Maximilian Lendl" userId="c488799b3f1ed5d8" providerId="LiveId" clId="{2FBEA4A9-A4D8-4912-B9B6-A899D3147688}" dt="2024-01-11T17:51:47.251" v="717" actId="20577"/>
          <ac:spMkLst>
            <pc:docMk/>
            <pc:sldMk cId="3724892137" sldId="324"/>
            <ac:spMk id="3" creationId="{73A781A4-84BA-3B44-944D-8E51CA5836EA}"/>
          </ac:spMkLst>
        </pc:spChg>
        <pc:graphicFrameChg chg="add mod">
          <ac:chgData name="Maximilian Lendl" userId="c488799b3f1ed5d8" providerId="LiveId" clId="{2FBEA4A9-A4D8-4912-B9B6-A899D3147688}" dt="2024-01-11T17:51:20.585" v="702" actId="166"/>
          <ac:graphicFrameMkLst>
            <pc:docMk/>
            <pc:sldMk cId="3724892137" sldId="324"/>
            <ac:graphicFrameMk id="2" creationId="{00000000-0008-0000-0200-00009F090000}"/>
          </ac:graphicFrameMkLst>
        </pc:graphicFrameChg>
        <pc:graphicFrameChg chg="del">
          <ac:chgData name="Maximilian Lendl" userId="c488799b3f1ed5d8" providerId="LiveId" clId="{2FBEA4A9-A4D8-4912-B9B6-A899D3147688}" dt="2024-01-11T17:51:16.322" v="701" actId="478"/>
          <ac:graphicFrameMkLst>
            <pc:docMk/>
            <pc:sldMk cId="3724892137" sldId="324"/>
            <ac:graphicFrameMk id="9" creationId="{6D70C2E1-04B1-8A44-8633-B2EBDB6FD99B}"/>
          </ac:graphicFrameMkLst>
        </pc:graphicFrameChg>
      </pc:sldChg>
      <pc:sldChg chg="modSp mod">
        <pc:chgData name="Maximilian Lendl" userId="c488799b3f1ed5d8" providerId="LiveId" clId="{2FBEA4A9-A4D8-4912-B9B6-A899D3147688}" dt="2024-01-11T17:49:53.126" v="692" actId="692"/>
        <pc:sldMkLst>
          <pc:docMk/>
          <pc:sldMk cId="3577008904" sldId="327"/>
        </pc:sldMkLst>
        <pc:cxnChg chg="mod">
          <ac:chgData name="Maximilian Lendl" userId="c488799b3f1ed5d8" providerId="LiveId" clId="{2FBEA4A9-A4D8-4912-B9B6-A899D3147688}" dt="2024-01-11T17:49:53.126" v="692" actId="692"/>
          <ac:cxnSpMkLst>
            <pc:docMk/>
            <pc:sldMk cId="3577008904" sldId="327"/>
            <ac:cxnSpMk id="25" creationId="{EA75B379-0C51-204B-F83C-DCA7E635F604}"/>
          </ac:cxnSpMkLst>
        </pc:cxnChg>
      </pc:sldChg>
      <pc:sldChg chg="addSp delSp modSp mod">
        <pc:chgData name="Maximilian Lendl" userId="c488799b3f1ed5d8" providerId="LiveId" clId="{2FBEA4A9-A4D8-4912-B9B6-A899D3147688}" dt="2024-01-11T18:20:14.384" v="754" actId="208"/>
        <pc:sldMkLst>
          <pc:docMk/>
          <pc:sldMk cId="991447161" sldId="330"/>
        </pc:sldMkLst>
        <pc:spChg chg="del">
          <ac:chgData name="Maximilian Lendl" userId="c488799b3f1ed5d8" providerId="LiveId" clId="{2FBEA4A9-A4D8-4912-B9B6-A899D3147688}" dt="2024-01-11T18:15:44.725" v="753" actId="478"/>
          <ac:spMkLst>
            <pc:docMk/>
            <pc:sldMk cId="991447161" sldId="330"/>
            <ac:spMk id="6" creationId="{6A17E723-3D30-B267-07ED-02BF65BA296C}"/>
          </ac:spMkLst>
        </pc:spChg>
        <pc:picChg chg="add del mod">
          <ac:chgData name="Maximilian Lendl" userId="c488799b3f1ed5d8" providerId="LiveId" clId="{2FBEA4A9-A4D8-4912-B9B6-A899D3147688}" dt="2024-01-11T18:13:09.389" v="743" actId="478"/>
          <ac:picMkLst>
            <pc:docMk/>
            <pc:sldMk cId="991447161" sldId="330"/>
            <ac:picMk id="4" creationId="{4D029131-FEE2-0A8A-10A2-46858C26BFC2}"/>
          </ac:picMkLst>
        </pc:picChg>
        <pc:picChg chg="add del mod">
          <ac:chgData name="Maximilian Lendl" userId="c488799b3f1ed5d8" providerId="LiveId" clId="{2FBEA4A9-A4D8-4912-B9B6-A899D3147688}" dt="2024-01-11T18:15:34.717" v="749" actId="478"/>
          <ac:picMkLst>
            <pc:docMk/>
            <pc:sldMk cId="991447161" sldId="330"/>
            <ac:picMk id="7" creationId="{0999229A-1EAD-F6B6-0F3A-4495D4DA466B}"/>
          </ac:picMkLst>
        </pc:picChg>
        <pc:picChg chg="add mod">
          <ac:chgData name="Maximilian Lendl" userId="c488799b3f1ed5d8" providerId="LiveId" clId="{2FBEA4A9-A4D8-4912-B9B6-A899D3147688}" dt="2024-01-11T18:20:14.384" v="754" actId="208"/>
          <ac:picMkLst>
            <pc:docMk/>
            <pc:sldMk cId="991447161" sldId="330"/>
            <ac:picMk id="9" creationId="{CC97FB71-A911-12B0-77E2-25A430835EBF}"/>
          </ac:picMkLst>
        </pc:picChg>
      </pc:sldChg>
      <pc:sldChg chg="addSp delSp modSp mod">
        <pc:chgData name="Maximilian Lendl" userId="c488799b3f1ed5d8" providerId="LiveId" clId="{2FBEA4A9-A4D8-4912-B9B6-A899D3147688}" dt="2024-01-11T17:33:09.662" v="630" actId="14100"/>
        <pc:sldMkLst>
          <pc:docMk/>
          <pc:sldMk cId="1932684770" sldId="333"/>
        </pc:sldMkLst>
        <pc:spChg chg="del">
          <ac:chgData name="Maximilian Lendl" userId="c488799b3f1ed5d8" providerId="LiveId" clId="{2FBEA4A9-A4D8-4912-B9B6-A899D3147688}" dt="2024-01-11T16:37:50.241" v="0" actId="478"/>
          <ac:spMkLst>
            <pc:docMk/>
            <pc:sldMk cId="1932684770" sldId="333"/>
            <ac:spMk id="4" creationId="{C4E63638-A8A6-C5D0-F62E-7E82DA6BD6E6}"/>
          </ac:spMkLst>
        </pc:spChg>
        <pc:spChg chg="add mod">
          <ac:chgData name="Maximilian Lendl" userId="c488799b3f1ed5d8" providerId="LiveId" clId="{2FBEA4A9-A4D8-4912-B9B6-A899D3147688}" dt="2024-01-11T17:25:29.568" v="617" actId="113"/>
          <ac:spMkLst>
            <pc:docMk/>
            <pc:sldMk cId="1932684770" sldId="333"/>
            <ac:spMk id="6" creationId="{C07137F0-C44C-3304-8A50-01E357F283CD}"/>
          </ac:spMkLst>
        </pc:spChg>
        <pc:spChg chg="add del mod">
          <ac:chgData name="Maximilian Lendl" userId="c488799b3f1ed5d8" providerId="LiveId" clId="{2FBEA4A9-A4D8-4912-B9B6-A899D3147688}" dt="2024-01-11T16:44:47.242" v="211" actId="478"/>
          <ac:spMkLst>
            <pc:docMk/>
            <pc:sldMk cId="1932684770" sldId="333"/>
            <ac:spMk id="9" creationId="{9C4C93F3-91E9-5BD5-02AD-52A0001C8B9F}"/>
          </ac:spMkLst>
        </pc:spChg>
        <pc:spChg chg="add del">
          <ac:chgData name="Maximilian Lendl" userId="c488799b3f1ed5d8" providerId="LiveId" clId="{2FBEA4A9-A4D8-4912-B9B6-A899D3147688}" dt="2024-01-11T17:16:33.845" v="435" actId="478"/>
          <ac:spMkLst>
            <pc:docMk/>
            <pc:sldMk cId="1932684770" sldId="333"/>
            <ac:spMk id="37" creationId="{CE11C0AA-F811-128D-DC1D-3FF02B796A0E}"/>
          </ac:spMkLst>
        </pc:spChg>
        <pc:spChg chg="add del">
          <ac:chgData name="Maximilian Lendl" userId="c488799b3f1ed5d8" providerId="LiveId" clId="{2FBEA4A9-A4D8-4912-B9B6-A899D3147688}" dt="2024-01-11T17:18:32.480" v="449" actId="22"/>
          <ac:spMkLst>
            <pc:docMk/>
            <pc:sldMk cId="1932684770" sldId="333"/>
            <ac:spMk id="43" creationId="{7F92E577-6128-A2A9-B08C-2D3AAF739569}"/>
          </ac:spMkLst>
        </pc:spChg>
        <pc:spChg chg="add mod ord">
          <ac:chgData name="Maximilian Lendl" userId="c488799b3f1ed5d8" providerId="LiveId" clId="{2FBEA4A9-A4D8-4912-B9B6-A899D3147688}" dt="2024-01-11T17:24:07.222" v="615" actId="14100"/>
          <ac:spMkLst>
            <pc:docMk/>
            <pc:sldMk cId="1932684770" sldId="333"/>
            <ac:spMk id="46" creationId="{6A273F87-506E-4D8D-7BCC-167911D7FEE1}"/>
          </ac:spMkLst>
        </pc:spChg>
        <pc:picChg chg="add del mod">
          <ac:chgData name="Maximilian Lendl" userId="c488799b3f1ed5d8" providerId="LiveId" clId="{2FBEA4A9-A4D8-4912-B9B6-A899D3147688}" dt="2024-01-11T16:39:25.864" v="45" actId="478"/>
          <ac:picMkLst>
            <pc:docMk/>
            <pc:sldMk cId="1932684770" sldId="333"/>
            <ac:picMk id="5" creationId="{A1A99524-7DCC-B73B-7085-23122A6968FA}"/>
          </ac:picMkLst>
        </pc:picChg>
        <pc:picChg chg="add del mod">
          <ac:chgData name="Maximilian Lendl" userId="c488799b3f1ed5d8" providerId="LiveId" clId="{2FBEA4A9-A4D8-4912-B9B6-A899D3147688}" dt="2024-01-11T16:44:04.995" v="202" actId="478"/>
          <ac:picMkLst>
            <pc:docMk/>
            <pc:sldMk cId="1932684770" sldId="333"/>
            <ac:picMk id="8" creationId="{033F31D5-0D3B-4B16-8006-24C1B09EBC18}"/>
          </ac:picMkLst>
        </pc:picChg>
        <pc:picChg chg="add del mod modCrop">
          <ac:chgData name="Maximilian Lendl" userId="c488799b3f1ed5d8" providerId="LiveId" clId="{2FBEA4A9-A4D8-4912-B9B6-A899D3147688}" dt="2024-01-11T17:17:55.510" v="439" actId="478"/>
          <ac:picMkLst>
            <pc:docMk/>
            <pc:sldMk cId="1932684770" sldId="333"/>
            <ac:picMk id="35" creationId="{B172E4CC-BB47-932B-D895-BA8D3A7E2167}"/>
          </ac:picMkLst>
        </pc:picChg>
        <pc:picChg chg="add del mod modCrop">
          <ac:chgData name="Maximilian Lendl" userId="c488799b3f1ed5d8" providerId="LiveId" clId="{2FBEA4A9-A4D8-4912-B9B6-A899D3147688}" dt="2024-01-11T17:16:48.454" v="438" actId="478"/>
          <ac:picMkLst>
            <pc:docMk/>
            <pc:sldMk cId="1932684770" sldId="333"/>
            <ac:picMk id="39" creationId="{F3C43746-F9F1-4849-C537-AE23A6D1369E}"/>
          </ac:picMkLst>
        </pc:picChg>
        <pc:picChg chg="add del mod modCrop">
          <ac:chgData name="Maximilian Lendl" userId="c488799b3f1ed5d8" providerId="LiveId" clId="{2FBEA4A9-A4D8-4912-B9B6-A899D3147688}" dt="2024-01-11T17:29:00.604" v="618" actId="478"/>
          <ac:picMkLst>
            <pc:docMk/>
            <pc:sldMk cId="1932684770" sldId="333"/>
            <ac:picMk id="41" creationId="{6EED0F27-0BDF-59BB-D90B-078CA4E2D197}"/>
          </ac:picMkLst>
        </pc:picChg>
        <pc:picChg chg="add mod modCrop">
          <ac:chgData name="Maximilian Lendl" userId="c488799b3f1ed5d8" providerId="LiveId" clId="{2FBEA4A9-A4D8-4912-B9B6-A899D3147688}" dt="2024-01-11T17:23:56.942" v="614" actId="1036"/>
          <ac:picMkLst>
            <pc:docMk/>
            <pc:sldMk cId="1932684770" sldId="333"/>
            <ac:picMk id="45" creationId="{E8F63398-F30A-5CA6-55EA-22C3D68F50C0}"/>
          </ac:picMkLst>
        </pc:picChg>
        <pc:picChg chg="add mod modCrop">
          <ac:chgData name="Maximilian Lendl" userId="c488799b3f1ed5d8" providerId="LiveId" clId="{2FBEA4A9-A4D8-4912-B9B6-A899D3147688}" dt="2024-01-11T17:33:09.662" v="630" actId="14100"/>
          <ac:picMkLst>
            <pc:docMk/>
            <pc:sldMk cId="1932684770" sldId="333"/>
            <ac:picMk id="48" creationId="{24C6CE23-E619-D9E7-011B-32DC02618783}"/>
          </ac:picMkLst>
        </pc:picChg>
        <pc:cxnChg chg="add del mod">
          <ac:chgData name="Maximilian Lendl" userId="c488799b3f1ed5d8" providerId="LiveId" clId="{2FBEA4A9-A4D8-4912-B9B6-A899D3147688}" dt="2024-01-11T16:49:58.013" v="298" actId="478"/>
          <ac:cxnSpMkLst>
            <pc:docMk/>
            <pc:sldMk cId="1932684770" sldId="333"/>
            <ac:cxnSpMk id="11" creationId="{DFA107B2-12D2-E22A-603D-28F29524820A}"/>
          </ac:cxnSpMkLst>
        </pc:cxnChg>
        <pc:cxnChg chg="add del mod">
          <ac:chgData name="Maximilian Lendl" userId="c488799b3f1ed5d8" providerId="LiveId" clId="{2FBEA4A9-A4D8-4912-B9B6-A899D3147688}" dt="2024-01-11T16:49:58.013" v="298" actId="478"/>
          <ac:cxnSpMkLst>
            <pc:docMk/>
            <pc:sldMk cId="1932684770" sldId="333"/>
            <ac:cxnSpMk id="13" creationId="{EEE76413-663A-C8FF-D52F-07EA6E74D1BA}"/>
          </ac:cxnSpMkLst>
        </pc:cxnChg>
        <pc:cxnChg chg="add del mod">
          <ac:chgData name="Maximilian Lendl" userId="c488799b3f1ed5d8" providerId="LiveId" clId="{2FBEA4A9-A4D8-4912-B9B6-A899D3147688}" dt="2024-01-11T16:49:58.013" v="298" actId="478"/>
          <ac:cxnSpMkLst>
            <pc:docMk/>
            <pc:sldMk cId="1932684770" sldId="333"/>
            <ac:cxnSpMk id="15" creationId="{081D1406-D2FA-C84C-1380-891AB19665F1}"/>
          </ac:cxnSpMkLst>
        </pc:cxnChg>
        <pc:cxnChg chg="add del mod">
          <ac:chgData name="Maximilian Lendl" userId="c488799b3f1ed5d8" providerId="LiveId" clId="{2FBEA4A9-A4D8-4912-B9B6-A899D3147688}" dt="2024-01-11T16:50:36.269" v="306" actId="478"/>
          <ac:cxnSpMkLst>
            <pc:docMk/>
            <pc:sldMk cId="1932684770" sldId="333"/>
            <ac:cxnSpMk id="17" creationId="{B32D635B-D1CB-839A-C573-E7D53DEE45D9}"/>
          </ac:cxnSpMkLst>
        </pc:cxnChg>
        <pc:cxnChg chg="add del mod">
          <ac:chgData name="Maximilian Lendl" userId="c488799b3f1ed5d8" providerId="LiveId" clId="{2FBEA4A9-A4D8-4912-B9B6-A899D3147688}" dt="2024-01-11T16:52:47.457" v="361" actId="478"/>
          <ac:cxnSpMkLst>
            <pc:docMk/>
            <pc:sldMk cId="1932684770" sldId="333"/>
            <ac:cxnSpMk id="24" creationId="{AF40B20A-7116-5C78-D917-1D382ECAF2DA}"/>
          </ac:cxnSpMkLst>
        </pc:cxnChg>
        <pc:cxnChg chg="add del mod">
          <ac:chgData name="Maximilian Lendl" userId="c488799b3f1ed5d8" providerId="LiveId" clId="{2FBEA4A9-A4D8-4912-B9B6-A899D3147688}" dt="2024-01-11T16:52:47.457" v="361" actId="478"/>
          <ac:cxnSpMkLst>
            <pc:docMk/>
            <pc:sldMk cId="1932684770" sldId="333"/>
            <ac:cxnSpMk id="27" creationId="{B3634FEF-0975-1CDB-1C7E-12CB224B05DB}"/>
          </ac:cxnSpMkLst>
        </pc:cxnChg>
      </pc:sldChg>
      <pc:sldChg chg="modSp mod">
        <pc:chgData name="Maximilian Lendl" userId="c488799b3f1ed5d8" providerId="LiveId" clId="{2FBEA4A9-A4D8-4912-B9B6-A899D3147688}" dt="2024-01-11T17:48:26.444" v="676" actId="692"/>
        <pc:sldMkLst>
          <pc:docMk/>
          <pc:sldMk cId="894720641" sldId="335"/>
        </pc:sldMkLst>
        <pc:cxnChg chg="mod">
          <ac:chgData name="Maximilian Lendl" userId="c488799b3f1ed5d8" providerId="LiveId" clId="{2FBEA4A9-A4D8-4912-B9B6-A899D3147688}" dt="2024-01-11T17:48:18.599" v="675" actId="692"/>
          <ac:cxnSpMkLst>
            <pc:docMk/>
            <pc:sldMk cId="894720641" sldId="335"/>
            <ac:cxnSpMk id="2" creationId="{C99B4F36-4476-C1C1-A782-56CC1C6DA9E5}"/>
          </ac:cxnSpMkLst>
        </pc:cxnChg>
        <pc:cxnChg chg="mod">
          <ac:chgData name="Maximilian Lendl" userId="c488799b3f1ed5d8" providerId="LiveId" clId="{2FBEA4A9-A4D8-4912-B9B6-A899D3147688}" dt="2024-01-11T17:48:26.444" v="676" actId="692"/>
          <ac:cxnSpMkLst>
            <pc:docMk/>
            <pc:sldMk cId="894720641" sldId="335"/>
            <ac:cxnSpMk id="3" creationId="{3FCEC9BA-8BE0-AFEB-9890-B04CFBB0029A}"/>
          </ac:cxnSpMkLst>
        </pc:cxnChg>
        <pc:cxnChg chg="mod">
          <ac:chgData name="Maximilian Lendl" userId="c488799b3f1ed5d8" providerId="LiveId" clId="{2FBEA4A9-A4D8-4912-B9B6-A899D3147688}" dt="2024-01-11T17:48:06.370" v="673" actId="692"/>
          <ac:cxnSpMkLst>
            <pc:docMk/>
            <pc:sldMk cId="894720641" sldId="335"/>
            <ac:cxnSpMk id="11" creationId="{83CB14BD-9B34-9200-A97F-3FA5665F5386}"/>
          </ac:cxnSpMkLst>
        </pc:cxnChg>
      </pc:sldChg>
      <pc:sldChg chg="del">
        <pc:chgData name="Maximilian Lendl" userId="c488799b3f1ed5d8" providerId="LiveId" clId="{2FBEA4A9-A4D8-4912-B9B6-A899D3147688}" dt="2024-01-11T17:48:40.386" v="677" actId="47"/>
        <pc:sldMkLst>
          <pc:docMk/>
          <pc:sldMk cId="1563043887" sldId="337"/>
        </pc:sldMkLst>
      </pc:sldChg>
      <pc:sldChg chg="del">
        <pc:chgData name="Maximilian Lendl" userId="c488799b3f1ed5d8" providerId="LiveId" clId="{2FBEA4A9-A4D8-4912-B9B6-A899D3147688}" dt="2024-01-11T17:48:51.624" v="683" actId="47"/>
        <pc:sldMkLst>
          <pc:docMk/>
          <pc:sldMk cId="3894661719" sldId="338"/>
        </pc:sldMkLst>
      </pc:sldChg>
      <pc:sldChg chg="del">
        <pc:chgData name="Maximilian Lendl" userId="c488799b3f1ed5d8" providerId="LiveId" clId="{2FBEA4A9-A4D8-4912-B9B6-A899D3147688}" dt="2024-01-11T17:48:59.514" v="690" actId="47"/>
        <pc:sldMkLst>
          <pc:docMk/>
          <pc:sldMk cId="684063988" sldId="339"/>
        </pc:sldMkLst>
      </pc:sldChg>
      <pc:sldChg chg="addSp delSp modSp add mod modTransition">
        <pc:chgData name="Maximilian Lendl" userId="c488799b3f1ed5d8" providerId="LiveId" clId="{2FBEA4A9-A4D8-4912-B9B6-A899D3147688}" dt="2024-01-11T17:38:52.644" v="653" actId="1076"/>
        <pc:sldMkLst>
          <pc:docMk/>
          <pc:sldMk cId="1198246905" sldId="340"/>
        </pc:sldMkLst>
        <pc:spChg chg="del">
          <ac:chgData name="Maximilian Lendl" userId="c488799b3f1ed5d8" providerId="LiveId" clId="{2FBEA4A9-A4D8-4912-B9B6-A899D3147688}" dt="2024-01-11T16:53:34.950" v="363" actId="478"/>
          <ac:spMkLst>
            <pc:docMk/>
            <pc:sldMk cId="1198246905" sldId="340"/>
            <ac:spMk id="6" creationId="{C07137F0-C44C-3304-8A50-01E357F283CD}"/>
          </ac:spMkLst>
        </pc:spChg>
        <pc:spChg chg="del">
          <ac:chgData name="Maximilian Lendl" userId="c488799b3f1ed5d8" providerId="LiveId" clId="{2FBEA4A9-A4D8-4912-B9B6-A899D3147688}" dt="2024-01-11T16:53:33.945" v="362" actId="478"/>
          <ac:spMkLst>
            <pc:docMk/>
            <pc:sldMk cId="1198246905" sldId="340"/>
            <ac:spMk id="9" creationId="{9C4C93F3-91E9-5BD5-02AD-52A0001C8B9F}"/>
          </ac:spMkLst>
        </pc:spChg>
        <pc:picChg chg="add del mod">
          <ac:chgData name="Maximilian Lendl" userId="c488799b3f1ed5d8" providerId="LiveId" clId="{2FBEA4A9-A4D8-4912-B9B6-A899D3147688}" dt="2024-01-11T17:38:16.165" v="648" actId="478"/>
          <ac:picMkLst>
            <pc:docMk/>
            <pc:sldMk cId="1198246905" sldId="340"/>
            <ac:picMk id="4" creationId="{B195D534-AB05-50E9-F99D-E0A3166FD368}"/>
          </ac:picMkLst>
        </pc:picChg>
        <pc:picChg chg="add del mod">
          <ac:chgData name="Maximilian Lendl" userId="c488799b3f1ed5d8" providerId="LiveId" clId="{2FBEA4A9-A4D8-4912-B9B6-A899D3147688}" dt="2024-01-11T17:38:45.715" v="651" actId="478"/>
          <ac:picMkLst>
            <pc:docMk/>
            <pc:sldMk cId="1198246905" sldId="340"/>
            <ac:picMk id="7" creationId="{F6D3F924-D638-E531-7692-3FC86BEA34F1}"/>
          </ac:picMkLst>
        </pc:picChg>
        <pc:picChg chg="del mod">
          <ac:chgData name="Maximilian Lendl" userId="c488799b3f1ed5d8" providerId="LiveId" clId="{2FBEA4A9-A4D8-4912-B9B6-A899D3147688}" dt="2024-01-11T17:37:51.764" v="631" actId="478"/>
          <ac:picMkLst>
            <pc:docMk/>
            <pc:sldMk cId="1198246905" sldId="340"/>
            <ac:picMk id="8" creationId="{033F31D5-0D3B-4B16-8006-24C1B09EBC18}"/>
          </ac:picMkLst>
        </pc:picChg>
        <pc:picChg chg="add mod">
          <ac:chgData name="Maximilian Lendl" userId="c488799b3f1ed5d8" providerId="LiveId" clId="{2FBEA4A9-A4D8-4912-B9B6-A899D3147688}" dt="2024-01-11T17:38:52.644" v="653" actId="1076"/>
          <ac:picMkLst>
            <pc:docMk/>
            <pc:sldMk cId="1198246905" sldId="340"/>
            <ac:picMk id="11" creationId="{36944F67-C6B0-451C-2063-4F7E480A2C40}"/>
          </ac:picMkLst>
        </pc:picChg>
      </pc:sldChg>
      <pc:sldChg chg="addSp delSp modSp add del mod ord">
        <pc:chgData name="Maximilian Lendl" userId="c488799b3f1ed5d8" providerId="LiveId" clId="{2FBEA4A9-A4D8-4912-B9B6-A899D3147688}" dt="2024-01-11T16:46:20.095" v="226" actId="47"/>
        <pc:sldMkLst>
          <pc:docMk/>
          <pc:sldMk cId="423896575" sldId="341"/>
        </pc:sldMkLst>
        <pc:spChg chg="add mod">
          <ac:chgData name="Maximilian Lendl" userId="c488799b3f1ed5d8" providerId="LiveId" clId="{2FBEA4A9-A4D8-4912-B9B6-A899D3147688}" dt="2024-01-11T16:46:01.648" v="225"/>
          <ac:spMkLst>
            <pc:docMk/>
            <pc:sldMk cId="423896575" sldId="341"/>
            <ac:spMk id="2" creationId="{C7CA09F4-FF87-6262-A0F2-3DA5720BA404}"/>
          </ac:spMkLst>
        </pc:spChg>
        <pc:spChg chg="del">
          <ac:chgData name="Maximilian Lendl" userId="c488799b3f1ed5d8" providerId="LiveId" clId="{2FBEA4A9-A4D8-4912-B9B6-A899D3147688}" dt="2024-01-11T16:45:52.414" v="224" actId="478"/>
          <ac:spMkLst>
            <pc:docMk/>
            <pc:sldMk cId="423896575" sldId="341"/>
            <ac:spMk id="9" creationId="{E9E68428-8412-8592-C03D-88994DFEA19D}"/>
          </ac:spMkLst>
        </pc:spChg>
        <pc:spChg chg="del">
          <ac:chgData name="Maximilian Lendl" userId="c488799b3f1ed5d8" providerId="LiveId" clId="{2FBEA4A9-A4D8-4912-B9B6-A899D3147688}" dt="2024-01-11T16:45:52.414" v="224" actId="478"/>
          <ac:spMkLst>
            <pc:docMk/>
            <pc:sldMk cId="423896575" sldId="341"/>
            <ac:spMk id="11" creationId="{A33FF5EB-EB39-2E8A-59F0-AFDF17615084}"/>
          </ac:spMkLst>
        </pc:spChg>
        <pc:spChg chg="del">
          <ac:chgData name="Maximilian Lendl" userId="c488799b3f1ed5d8" providerId="LiveId" clId="{2FBEA4A9-A4D8-4912-B9B6-A899D3147688}" dt="2024-01-11T16:45:52.414" v="224" actId="478"/>
          <ac:spMkLst>
            <pc:docMk/>
            <pc:sldMk cId="423896575" sldId="341"/>
            <ac:spMk id="12" creationId="{B9FB0707-46F0-E497-61A0-62A3F433A703}"/>
          </ac:spMkLst>
        </pc:spChg>
        <pc:spChg chg="del">
          <ac:chgData name="Maximilian Lendl" userId="c488799b3f1ed5d8" providerId="LiveId" clId="{2FBEA4A9-A4D8-4912-B9B6-A899D3147688}" dt="2024-01-11T16:45:52.414" v="224" actId="478"/>
          <ac:spMkLst>
            <pc:docMk/>
            <pc:sldMk cId="423896575" sldId="341"/>
            <ac:spMk id="13" creationId="{A8912619-CD05-45FB-AA39-F91B455B5DDA}"/>
          </ac:spMkLst>
        </pc:spChg>
        <pc:spChg chg="del">
          <ac:chgData name="Maximilian Lendl" userId="c488799b3f1ed5d8" providerId="LiveId" clId="{2FBEA4A9-A4D8-4912-B9B6-A899D3147688}" dt="2024-01-11T16:45:52.414" v="224" actId="478"/>
          <ac:spMkLst>
            <pc:docMk/>
            <pc:sldMk cId="423896575" sldId="341"/>
            <ac:spMk id="14" creationId="{29548A00-A702-EF19-64DE-EFA2A5B20598}"/>
          </ac:spMkLst>
        </pc:spChg>
        <pc:spChg chg="del">
          <ac:chgData name="Maximilian Lendl" userId="c488799b3f1ed5d8" providerId="LiveId" clId="{2FBEA4A9-A4D8-4912-B9B6-A899D3147688}" dt="2024-01-11T16:45:46.902" v="223" actId="478"/>
          <ac:spMkLst>
            <pc:docMk/>
            <pc:sldMk cId="423896575" sldId="341"/>
            <ac:spMk id="984" creationId="{00000000-0000-0000-0000-000000000000}"/>
          </ac:spMkLst>
        </pc:spChg>
        <pc:picChg chg="del">
          <ac:chgData name="Maximilian Lendl" userId="c488799b3f1ed5d8" providerId="LiveId" clId="{2FBEA4A9-A4D8-4912-B9B6-A899D3147688}" dt="2024-01-11T16:45:52.414" v="224" actId="478"/>
          <ac:picMkLst>
            <pc:docMk/>
            <pc:sldMk cId="423896575" sldId="341"/>
            <ac:picMk id="3" creationId="{365CDA6E-8FE5-6EA1-E2AF-27CECDA085C9}"/>
          </ac:picMkLst>
        </pc:picChg>
        <pc:picChg chg="del">
          <ac:chgData name="Maximilian Lendl" userId="c488799b3f1ed5d8" providerId="LiveId" clId="{2FBEA4A9-A4D8-4912-B9B6-A899D3147688}" dt="2024-01-11T16:45:52.414" v="224" actId="478"/>
          <ac:picMkLst>
            <pc:docMk/>
            <pc:sldMk cId="423896575" sldId="341"/>
            <ac:picMk id="5" creationId="{E5DAFE06-B86A-82B3-446A-81DF099A2DBF}"/>
          </ac:picMkLst>
        </pc:picChg>
        <pc:picChg chg="del">
          <ac:chgData name="Maximilian Lendl" userId="c488799b3f1ed5d8" providerId="LiveId" clId="{2FBEA4A9-A4D8-4912-B9B6-A899D3147688}" dt="2024-01-11T16:45:44.820" v="222" actId="478"/>
          <ac:picMkLst>
            <pc:docMk/>
            <pc:sldMk cId="423896575" sldId="341"/>
            <ac:picMk id="7" creationId="{69756B70-0E94-8D76-F5F2-3B8D3622B9EB}"/>
          </ac:picMkLst>
        </pc:picChg>
      </pc:sldChg>
      <pc:sldChg chg="add ord">
        <pc:chgData name="Maximilian Lendl" userId="c488799b3f1ed5d8" providerId="LiveId" clId="{2FBEA4A9-A4D8-4912-B9B6-A899D3147688}" dt="2024-01-11T17:48:43.220" v="682"/>
        <pc:sldMkLst>
          <pc:docMk/>
          <pc:sldMk cId="1576722092" sldId="341"/>
        </pc:sldMkLst>
      </pc:sldChg>
      <pc:sldChg chg="add ord">
        <pc:chgData name="Maximilian Lendl" userId="c488799b3f1ed5d8" providerId="LiveId" clId="{2FBEA4A9-A4D8-4912-B9B6-A899D3147688}" dt="2024-01-11T17:48:54.172" v="688"/>
        <pc:sldMkLst>
          <pc:docMk/>
          <pc:sldMk cId="3691679850" sldId="342"/>
        </pc:sldMkLst>
      </pc:sldChg>
      <pc:sldChg chg="add">
        <pc:chgData name="Maximilian Lendl" userId="c488799b3f1ed5d8" providerId="LiveId" clId="{2FBEA4A9-A4D8-4912-B9B6-A899D3147688}" dt="2024-01-11T17:48:58.005" v="689"/>
        <pc:sldMkLst>
          <pc:docMk/>
          <pc:sldMk cId="3239582338" sldId="343"/>
        </pc:sldMkLst>
      </pc:sldChg>
    </pc:docChg>
  </pc:docChgLst>
  <pc:docChgLst>
    <pc:chgData name="Maximilian Lendl" userId="c488799b3f1ed5d8" providerId="LiveId" clId="{FB3726A8-4EC1-486F-87D9-F053292E0368}"/>
    <pc:docChg chg="undo custSel addSld delSld modSld sldOrd">
      <pc:chgData name="Maximilian Lendl" userId="c488799b3f1ed5d8" providerId="LiveId" clId="{FB3726A8-4EC1-486F-87D9-F053292E0368}" dt="2023-09-14T17:09:32.680" v="2486" actId="680"/>
      <pc:docMkLst>
        <pc:docMk/>
      </pc:docMkLst>
      <pc:sldChg chg="addSp delSp modSp mod">
        <pc:chgData name="Maximilian Lendl" userId="c488799b3f1ed5d8" providerId="LiveId" clId="{FB3726A8-4EC1-486F-87D9-F053292E0368}" dt="2023-09-13T16:25:53.667" v="2481" actId="1076"/>
        <pc:sldMkLst>
          <pc:docMk/>
          <pc:sldMk cId="2301459825" sldId="302"/>
        </pc:sldMkLst>
        <pc:spChg chg="add del mod">
          <ac:chgData name="Maximilian Lendl" userId="c488799b3f1ed5d8" providerId="LiveId" clId="{FB3726A8-4EC1-486F-87D9-F053292E0368}" dt="2023-09-13T16:23:59.676" v="2467" actId="478"/>
          <ac:spMkLst>
            <pc:docMk/>
            <pc:sldMk cId="2301459825" sldId="302"/>
            <ac:spMk id="2" creationId="{CD453E74-896E-81D2-82AC-21E2A4377453}"/>
          </ac:spMkLst>
        </pc:spChg>
        <pc:spChg chg="del">
          <ac:chgData name="Maximilian Lendl" userId="c488799b3f1ed5d8" providerId="LiveId" clId="{FB3726A8-4EC1-486F-87D9-F053292E0368}" dt="2023-09-13T16:19:45.063" v="2454" actId="478"/>
          <ac:spMkLst>
            <pc:docMk/>
            <pc:sldMk cId="2301459825" sldId="302"/>
            <ac:spMk id="4" creationId="{84AAE19F-498D-D57D-0455-84AAF8CE633F}"/>
          </ac:spMkLst>
        </pc:spChg>
        <pc:spChg chg="del">
          <ac:chgData name="Maximilian Lendl" userId="c488799b3f1ed5d8" providerId="LiveId" clId="{FB3726A8-4EC1-486F-87D9-F053292E0368}" dt="2023-09-13T16:19:42.590" v="2453" actId="478"/>
          <ac:spMkLst>
            <pc:docMk/>
            <pc:sldMk cId="2301459825" sldId="302"/>
            <ac:spMk id="6" creationId="{EE7BB408-31EF-A48A-B9DB-E07ECE8D9A72}"/>
          </ac:spMkLst>
        </pc:spChg>
        <pc:spChg chg="del">
          <ac:chgData name="Maximilian Lendl" userId="c488799b3f1ed5d8" providerId="LiveId" clId="{FB3726A8-4EC1-486F-87D9-F053292E0368}" dt="2023-09-13T16:19:50.640" v="2458" actId="478"/>
          <ac:spMkLst>
            <pc:docMk/>
            <pc:sldMk cId="2301459825" sldId="302"/>
            <ac:spMk id="8" creationId="{754F1CAC-947B-7D9A-BA55-CA977B793AF7}"/>
          </ac:spMkLst>
        </pc:spChg>
        <pc:spChg chg="del">
          <ac:chgData name="Maximilian Lendl" userId="c488799b3f1ed5d8" providerId="LiveId" clId="{FB3726A8-4EC1-486F-87D9-F053292E0368}" dt="2023-09-13T16:19:49.498" v="2457" actId="478"/>
          <ac:spMkLst>
            <pc:docMk/>
            <pc:sldMk cId="2301459825" sldId="302"/>
            <ac:spMk id="10" creationId="{24E843CD-ED2E-A650-3B5D-1BB8A5D9B7CB}"/>
          </ac:spMkLst>
        </pc:spChg>
        <pc:spChg chg="del">
          <ac:chgData name="Maximilian Lendl" userId="c488799b3f1ed5d8" providerId="LiveId" clId="{FB3726A8-4EC1-486F-87D9-F053292E0368}" dt="2023-09-13T16:19:46.463" v="2455" actId="478"/>
          <ac:spMkLst>
            <pc:docMk/>
            <pc:sldMk cId="2301459825" sldId="302"/>
            <ac:spMk id="12" creationId="{00D991A2-505C-9A2C-2650-E33C217025F2}"/>
          </ac:spMkLst>
        </pc:spChg>
        <pc:spChg chg="del">
          <ac:chgData name="Maximilian Lendl" userId="c488799b3f1ed5d8" providerId="LiveId" clId="{FB3726A8-4EC1-486F-87D9-F053292E0368}" dt="2023-09-13T16:19:47.285" v="2456" actId="478"/>
          <ac:spMkLst>
            <pc:docMk/>
            <pc:sldMk cId="2301459825" sldId="302"/>
            <ac:spMk id="14" creationId="{FC7DEDA5-D3BE-9E8F-6C52-A1D8A41D392B}"/>
          </ac:spMkLst>
        </pc:spChg>
        <pc:spChg chg="del">
          <ac:chgData name="Maximilian Lendl" userId="c488799b3f1ed5d8" providerId="LiveId" clId="{FB3726A8-4EC1-486F-87D9-F053292E0368}" dt="2023-09-13T16:19:53.227" v="2460" actId="478"/>
          <ac:spMkLst>
            <pc:docMk/>
            <pc:sldMk cId="2301459825" sldId="302"/>
            <ac:spMk id="16" creationId="{7B55AE9D-6442-15AC-D370-C3DBEEBB34D0}"/>
          </ac:spMkLst>
        </pc:spChg>
        <pc:spChg chg="del">
          <ac:chgData name="Maximilian Lendl" userId="c488799b3f1ed5d8" providerId="LiveId" clId="{FB3726A8-4EC1-486F-87D9-F053292E0368}" dt="2023-09-13T16:19:51.902" v="2459" actId="478"/>
          <ac:spMkLst>
            <pc:docMk/>
            <pc:sldMk cId="2301459825" sldId="302"/>
            <ac:spMk id="18" creationId="{BDFB2200-8A72-D0AC-DB47-B1123EA89919}"/>
          </ac:spMkLst>
        </pc:spChg>
        <pc:spChg chg="mod">
          <ac:chgData name="Maximilian Lendl" userId="c488799b3f1ed5d8" providerId="LiveId" clId="{FB3726A8-4EC1-486F-87D9-F053292E0368}" dt="2023-09-13T16:14:03.295" v="2444" actId="20577"/>
          <ac:spMkLst>
            <pc:docMk/>
            <pc:sldMk cId="2301459825" sldId="302"/>
            <ac:spMk id="984" creationId="{00000000-0000-0000-0000-000000000000}"/>
          </ac:spMkLst>
        </pc:spChg>
        <pc:picChg chg="add mod">
          <ac:chgData name="Maximilian Lendl" userId="c488799b3f1ed5d8" providerId="LiveId" clId="{FB3726A8-4EC1-486F-87D9-F053292E0368}" dt="2023-09-13T16:25:12.930" v="2479" actId="1076"/>
          <ac:picMkLst>
            <pc:docMk/>
            <pc:sldMk cId="2301459825" sldId="302"/>
            <ac:picMk id="3" creationId="{5F314B56-DE00-9A89-3C75-4358CA0422F1}"/>
          </ac:picMkLst>
        </pc:picChg>
        <pc:picChg chg="add mod">
          <ac:chgData name="Maximilian Lendl" userId="c488799b3f1ed5d8" providerId="LiveId" clId="{FB3726A8-4EC1-486F-87D9-F053292E0368}" dt="2023-09-13T16:14:48.462" v="2450" actId="1076"/>
          <ac:picMkLst>
            <pc:docMk/>
            <pc:sldMk cId="2301459825" sldId="302"/>
            <ac:picMk id="1026" creationId="{08D3CF06-DE12-E957-4D9D-C55FC3DD92BC}"/>
          </ac:picMkLst>
        </pc:picChg>
        <pc:picChg chg="add del">
          <ac:chgData name="Maximilian Lendl" userId="c488799b3f1ed5d8" providerId="LiveId" clId="{FB3726A8-4EC1-486F-87D9-F053292E0368}" dt="2023-09-13T16:17:00.346" v="2452" actId="478"/>
          <ac:picMkLst>
            <pc:docMk/>
            <pc:sldMk cId="2301459825" sldId="302"/>
            <ac:picMk id="1028" creationId="{1430E0D9-FF5B-DB26-FC35-EE44A14E16F2}"/>
          </ac:picMkLst>
        </pc:picChg>
        <pc:picChg chg="add del mod">
          <ac:chgData name="Maximilian Lendl" userId="c488799b3f1ed5d8" providerId="LiveId" clId="{FB3726A8-4EC1-486F-87D9-F053292E0368}" dt="2023-09-13T16:22:36.893" v="2464" actId="478"/>
          <ac:picMkLst>
            <pc:docMk/>
            <pc:sldMk cId="2301459825" sldId="302"/>
            <ac:picMk id="1030" creationId="{5A7DC1B2-AE54-883B-A353-F331E5A6EED4}"/>
          </ac:picMkLst>
        </pc:picChg>
        <pc:picChg chg="add mod">
          <ac:chgData name="Maximilian Lendl" userId="c488799b3f1ed5d8" providerId="LiveId" clId="{FB3726A8-4EC1-486F-87D9-F053292E0368}" dt="2023-09-13T16:24:51.764" v="2473" actId="14100"/>
          <ac:picMkLst>
            <pc:docMk/>
            <pc:sldMk cId="2301459825" sldId="302"/>
            <ac:picMk id="1034" creationId="{27E7DA3F-7883-2CDD-BB94-045BAF5E52F1}"/>
          </ac:picMkLst>
        </pc:picChg>
        <pc:picChg chg="add mod">
          <ac:chgData name="Maximilian Lendl" userId="c488799b3f1ed5d8" providerId="LiveId" clId="{FB3726A8-4EC1-486F-87D9-F053292E0368}" dt="2023-09-13T16:25:53.667" v="2481" actId="1076"/>
          <ac:picMkLst>
            <pc:docMk/>
            <pc:sldMk cId="2301459825" sldId="302"/>
            <ac:picMk id="1036" creationId="{DEA811B3-F9EA-B7CF-3134-4A2B93BD15C4}"/>
          </ac:picMkLst>
        </pc:picChg>
      </pc:sldChg>
      <pc:sldChg chg="delSp modSp mod">
        <pc:chgData name="Maximilian Lendl" userId="c488799b3f1ed5d8" providerId="LiveId" clId="{FB3726A8-4EC1-486F-87D9-F053292E0368}" dt="2023-09-12T20:20:51.164" v="576" actId="478"/>
        <pc:sldMkLst>
          <pc:docMk/>
          <pc:sldMk cId="2310194370" sldId="307"/>
        </pc:sldMkLst>
        <pc:spChg chg="del">
          <ac:chgData name="Maximilian Lendl" userId="c488799b3f1ed5d8" providerId="LiveId" clId="{FB3726A8-4EC1-486F-87D9-F053292E0368}" dt="2023-09-12T20:20:51.164" v="576" actId="478"/>
          <ac:spMkLst>
            <pc:docMk/>
            <pc:sldMk cId="2310194370" sldId="307"/>
            <ac:spMk id="18" creationId="{275E9898-1E13-2CB0-9C19-E76DD3416A8F}"/>
          </ac:spMkLst>
        </pc:spChg>
        <pc:spChg chg="del mod">
          <ac:chgData name="Maximilian Lendl" userId="c488799b3f1ed5d8" providerId="LiveId" clId="{FB3726A8-4EC1-486F-87D9-F053292E0368}" dt="2023-09-12T20:20:51.164" v="576" actId="478"/>
          <ac:spMkLst>
            <pc:docMk/>
            <pc:sldMk cId="2310194370" sldId="307"/>
            <ac:spMk id="20" creationId="{B2CEA493-3296-E24B-4EC4-EC617AAD20E6}"/>
          </ac:spMkLst>
        </pc:spChg>
        <pc:cxnChg chg="del">
          <ac:chgData name="Maximilian Lendl" userId="c488799b3f1ed5d8" providerId="LiveId" clId="{FB3726A8-4EC1-486F-87D9-F053292E0368}" dt="2023-09-12T20:20:51.164" v="576" actId="478"/>
          <ac:cxnSpMkLst>
            <pc:docMk/>
            <pc:sldMk cId="2310194370" sldId="307"/>
            <ac:cxnSpMk id="19" creationId="{10E9FF6F-AA79-D989-183B-874D57635D5F}"/>
          </ac:cxnSpMkLst>
        </pc:cxnChg>
      </pc:sldChg>
      <pc:sldChg chg="modSp mod">
        <pc:chgData name="Maximilian Lendl" userId="c488799b3f1ed5d8" providerId="LiveId" clId="{FB3726A8-4EC1-486F-87D9-F053292E0368}" dt="2023-09-13T16:08:33.586" v="2426" actId="20577"/>
        <pc:sldMkLst>
          <pc:docMk/>
          <pc:sldMk cId="46036205" sldId="309"/>
        </pc:sldMkLst>
        <pc:spChg chg="mod">
          <ac:chgData name="Maximilian Lendl" userId="c488799b3f1ed5d8" providerId="LiveId" clId="{FB3726A8-4EC1-486F-87D9-F053292E0368}" dt="2023-09-13T16:08:33.586" v="2426" actId="20577"/>
          <ac:spMkLst>
            <pc:docMk/>
            <pc:sldMk cId="46036205" sldId="309"/>
            <ac:spMk id="1264" creationId="{00000000-0000-0000-0000-000000000000}"/>
          </ac:spMkLst>
        </pc:spChg>
      </pc:sldChg>
      <pc:sldChg chg="modSp mod">
        <pc:chgData name="Maximilian Lendl" userId="c488799b3f1ed5d8" providerId="LiveId" clId="{FB3726A8-4EC1-486F-87D9-F053292E0368}" dt="2023-09-12T20:08:46.489" v="152" actId="20577"/>
        <pc:sldMkLst>
          <pc:docMk/>
          <pc:sldMk cId="3541921760" sldId="310"/>
        </pc:sldMkLst>
        <pc:spChg chg="mod">
          <ac:chgData name="Maximilian Lendl" userId="c488799b3f1ed5d8" providerId="LiveId" clId="{FB3726A8-4EC1-486F-87D9-F053292E0368}" dt="2023-09-12T20:08:46.489" v="152" actId="20577"/>
          <ac:spMkLst>
            <pc:docMk/>
            <pc:sldMk cId="3541921760" sldId="310"/>
            <ac:spMk id="6" creationId="{15C4AAD8-1188-C31C-670A-4C59DEF003EA}"/>
          </ac:spMkLst>
        </pc:spChg>
      </pc:sldChg>
      <pc:sldChg chg="modSp mod">
        <pc:chgData name="Maximilian Lendl" userId="c488799b3f1ed5d8" providerId="LiveId" clId="{FB3726A8-4EC1-486F-87D9-F053292E0368}" dt="2023-09-12T20:08:59.789" v="177" actId="1037"/>
        <pc:sldMkLst>
          <pc:docMk/>
          <pc:sldMk cId="3104630501" sldId="311"/>
        </pc:sldMkLst>
        <pc:spChg chg="mod">
          <ac:chgData name="Maximilian Lendl" userId="c488799b3f1ed5d8" providerId="LiveId" clId="{FB3726A8-4EC1-486F-87D9-F053292E0368}" dt="2023-09-12T20:08:59.789" v="177" actId="1037"/>
          <ac:spMkLst>
            <pc:docMk/>
            <pc:sldMk cId="3104630501" sldId="311"/>
            <ac:spMk id="6" creationId="{15C4AAD8-1188-C31C-670A-4C59DEF003EA}"/>
          </ac:spMkLst>
        </pc:spChg>
      </pc:sldChg>
      <pc:sldChg chg="addSp delSp modSp add mod ord modTransition">
        <pc:chgData name="Maximilian Lendl" userId="c488799b3f1ed5d8" providerId="LiveId" clId="{FB3726A8-4EC1-486F-87D9-F053292E0368}" dt="2023-09-13T13:19:59.245" v="715" actId="1035"/>
        <pc:sldMkLst>
          <pc:docMk/>
          <pc:sldMk cId="1885817759" sldId="312"/>
        </pc:sldMkLst>
        <pc:spChg chg="del">
          <ac:chgData name="Maximilian Lendl" userId="c488799b3f1ed5d8" providerId="LiveId" clId="{FB3726A8-4EC1-486F-87D9-F053292E0368}" dt="2023-09-12T19:34:51.213" v="4" actId="478"/>
          <ac:spMkLst>
            <pc:docMk/>
            <pc:sldMk cId="1885817759" sldId="312"/>
            <ac:spMk id="4" creationId="{84AAE19F-498D-D57D-0455-84AAF8CE633F}"/>
          </ac:spMkLst>
        </pc:spChg>
        <pc:spChg chg="del">
          <ac:chgData name="Maximilian Lendl" userId="c488799b3f1ed5d8" providerId="LiveId" clId="{FB3726A8-4EC1-486F-87D9-F053292E0368}" dt="2023-09-12T19:34:50.166" v="3" actId="478"/>
          <ac:spMkLst>
            <pc:docMk/>
            <pc:sldMk cId="1885817759" sldId="312"/>
            <ac:spMk id="6" creationId="{EE7BB408-31EF-A48A-B9DB-E07ECE8D9A72}"/>
          </ac:spMkLst>
        </pc:spChg>
        <pc:spChg chg="del">
          <ac:chgData name="Maximilian Lendl" userId="c488799b3f1ed5d8" providerId="LiveId" clId="{FB3726A8-4EC1-486F-87D9-F053292E0368}" dt="2023-09-12T19:34:53.045" v="6" actId="478"/>
          <ac:spMkLst>
            <pc:docMk/>
            <pc:sldMk cId="1885817759" sldId="312"/>
            <ac:spMk id="8" creationId="{754F1CAC-947B-7D9A-BA55-CA977B793AF7}"/>
          </ac:spMkLst>
        </pc:spChg>
        <pc:spChg chg="del">
          <ac:chgData name="Maximilian Lendl" userId="c488799b3f1ed5d8" providerId="LiveId" clId="{FB3726A8-4EC1-486F-87D9-F053292E0368}" dt="2023-09-12T19:34:52.238" v="5" actId="478"/>
          <ac:spMkLst>
            <pc:docMk/>
            <pc:sldMk cId="1885817759" sldId="312"/>
            <ac:spMk id="10" creationId="{24E843CD-ED2E-A650-3B5D-1BB8A5D9B7CB}"/>
          </ac:spMkLst>
        </pc:spChg>
        <pc:spChg chg="del">
          <ac:chgData name="Maximilian Lendl" userId="c488799b3f1ed5d8" providerId="LiveId" clId="{FB3726A8-4EC1-486F-87D9-F053292E0368}" dt="2023-09-12T19:34:55.023" v="8" actId="478"/>
          <ac:spMkLst>
            <pc:docMk/>
            <pc:sldMk cId="1885817759" sldId="312"/>
            <ac:spMk id="12" creationId="{00D991A2-505C-9A2C-2650-E33C217025F2}"/>
          </ac:spMkLst>
        </pc:spChg>
        <pc:spChg chg="del">
          <ac:chgData name="Maximilian Lendl" userId="c488799b3f1ed5d8" providerId="LiveId" clId="{FB3726A8-4EC1-486F-87D9-F053292E0368}" dt="2023-09-12T19:34:53.981" v="7" actId="478"/>
          <ac:spMkLst>
            <pc:docMk/>
            <pc:sldMk cId="1885817759" sldId="312"/>
            <ac:spMk id="14" creationId="{FC7DEDA5-D3BE-9E8F-6C52-A1D8A41D392B}"/>
          </ac:spMkLst>
        </pc:spChg>
        <pc:spChg chg="del">
          <ac:chgData name="Maximilian Lendl" userId="c488799b3f1ed5d8" providerId="LiveId" clId="{FB3726A8-4EC1-486F-87D9-F053292E0368}" dt="2023-09-12T19:34:56.921" v="10" actId="478"/>
          <ac:spMkLst>
            <pc:docMk/>
            <pc:sldMk cId="1885817759" sldId="312"/>
            <ac:spMk id="16" creationId="{7B55AE9D-6442-15AC-D370-C3DBEEBB34D0}"/>
          </ac:spMkLst>
        </pc:spChg>
        <pc:spChg chg="del">
          <ac:chgData name="Maximilian Lendl" userId="c488799b3f1ed5d8" providerId="LiveId" clId="{FB3726A8-4EC1-486F-87D9-F053292E0368}" dt="2023-09-12T19:34:55.951" v="9" actId="478"/>
          <ac:spMkLst>
            <pc:docMk/>
            <pc:sldMk cId="1885817759" sldId="312"/>
            <ac:spMk id="18" creationId="{BDFB2200-8A72-D0AC-DB47-B1123EA89919}"/>
          </ac:spMkLst>
        </pc:spChg>
        <pc:spChg chg="mod">
          <ac:chgData name="Maximilian Lendl" userId="c488799b3f1ed5d8" providerId="LiveId" clId="{FB3726A8-4EC1-486F-87D9-F053292E0368}" dt="2023-09-12T19:35:08.774" v="17" actId="20577"/>
          <ac:spMkLst>
            <pc:docMk/>
            <pc:sldMk cId="1885817759" sldId="312"/>
            <ac:spMk id="984" creationId="{00000000-0000-0000-0000-000000000000}"/>
          </ac:spMkLst>
        </pc:spChg>
        <pc:picChg chg="add mod modCrop">
          <ac:chgData name="Maximilian Lendl" userId="c488799b3f1ed5d8" providerId="LiveId" clId="{FB3726A8-4EC1-486F-87D9-F053292E0368}" dt="2023-09-13T13:19:43.354" v="711" actId="14826"/>
          <ac:picMkLst>
            <pc:docMk/>
            <pc:sldMk cId="1885817759" sldId="312"/>
            <ac:picMk id="3" creationId="{73A26ADC-A32F-B6E3-FCB6-B29E544A743D}"/>
          </ac:picMkLst>
        </pc:picChg>
        <pc:picChg chg="add mod">
          <ac:chgData name="Maximilian Lendl" userId="c488799b3f1ed5d8" providerId="LiveId" clId="{FB3726A8-4EC1-486F-87D9-F053292E0368}" dt="2023-09-13T13:19:59.245" v="715" actId="1035"/>
          <ac:picMkLst>
            <pc:docMk/>
            <pc:sldMk cId="1885817759" sldId="312"/>
            <ac:picMk id="7" creationId="{20755B24-6A90-F43D-DCB9-046D1652B6D9}"/>
          </ac:picMkLst>
        </pc:picChg>
      </pc:sldChg>
      <pc:sldChg chg="addSp delSp modSp add del mod">
        <pc:chgData name="Maximilian Lendl" userId="c488799b3f1ed5d8" providerId="LiveId" clId="{FB3726A8-4EC1-486F-87D9-F053292E0368}" dt="2023-09-12T19:48:24.868" v="49" actId="47"/>
        <pc:sldMkLst>
          <pc:docMk/>
          <pc:sldMk cId="246539449" sldId="313"/>
        </pc:sldMkLst>
        <pc:spChg chg="add mod">
          <ac:chgData name="Maximilian Lendl" userId="c488799b3f1ed5d8" providerId="LiveId" clId="{FB3726A8-4EC1-486F-87D9-F053292E0368}" dt="2023-09-12T19:45:07.089" v="48" actId="20577"/>
          <ac:spMkLst>
            <pc:docMk/>
            <pc:sldMk cId="246539449" sldId="313"/>
            <ac:spMk id="2" creationId="{BFECA5C6-9E5D-57D0-71E1-F3CEEC0BC1EF}"/>
          </ac:spMkLst>
        </pc:spChg>
        <pc:picChg chg="del">
          <ac:chgData name="Maximilian Lendl" userId="c488799b3f1ed5d8" providerId="LiveId" clId="{FB3726A8-4EC1-486F-87D9-F053292E0368}" dt="2023-09-12T19:44:18.885" v="34" actId="478"/>
          <ac:picMkLst>
            <pc:docMk/>
            <pc:sldMk cId="246539449" sldId="313"/>
            <ac:picMk id="3" creationId="{73A26ADC-A32F-B6E3-FCB6-B29E544A743D}"/>
          </ac:picMkLst>
        </pc:picChg>
        <pc:picChg chg="del">
          <ac:chgData name="Maximilian Lendl" userId="c488799b3f1ed5d8" providerId="LiveId" clId="{FB3726A8-4EC1-486F-87D9-F053292E0368}" dt="2023-09-12T19:44:19.712" v="35" actId="478"/>
          <ac:picMkLst>
            <pc:docMk/>
            <pc:sldMk cId="246539449" sldId="313"/>
            <ac:picMk id="7" creationId="{20755B24-6A90-F43D-DCB9-046D1652B6D9}"/>
          </ac:picMkLst>
        </pc:picChg>
      </pc:sldChg>
      <pc:sldChg chg="addSp delSp modSp add mod ord modTransition">
        <pc:chgData name="Maximilian Lendl" userId="c488799b3f1ed5d8" providerId="LiveId" clId="{FB3726A8-4EC1-486F-87D9-F053292E0368}" dt="2023-09-13T13:51:22.375" v="1394"/>
        <pc:sldMkLst>
          <pc:docMk/>
          <pc:sldMk cId="2119337077" sldId="313"/>
        </pc:sldMkLst>
        <pc:spChg chg="add del mod">
          <ac:chgData name="Maximilian Lendl" userId="c488799b3f1ed5d8" providerId="LiveId" clId="{FB3726A8-4EC1-486F-87D9-F053292E0368}" dt="2023-09-12T20:08:33.384" v="129"/>
          <ac:spMkLst>
            <pc:docMk/>
            <pc:sldMk cId="2119337077" sldId="313"/>
            <ac:spMk id="2" creationId="{5BED375C-686C-5424-FC5D-71B23AEDEA3B}"/>
          </ac:spMkLst>
        </pc:spChg>
        <pc:spChg chg="mod">
          <ac:chgData name="Maximilian Lendl" userId="c488799b3f1ed5d8" providerId="LiveId" clId="{FB3726A8-4EC1-486F-87D9-F053292E0368}" dt="2023-09-12T20:08:39.291" v="143" actId="20577"/>
          <ac:spMkLst>
            <pc:docMk/>
            <pc:sldMk cId="2119337077" sldId="313"/>
            <ac:spMk id="20" creationId="{B2CEA493-3296-E24B-4EC4-EC617AAD20E6}"/>
          </ac:spMkLst>
        </pc:spChg>
      </pc:sldChg>
      <pc:sldChg chg="addSp delSp modSp add del mod ord">
        <pc:chgData name="Maximilian Lendl" userId="c488799b3f1ed5d8" providerId="LiveId" clId="{FB3726A8-4EC1-486F-87D9-F053292E0368}" dt="2023-09-12T20:10:06.237" v="207" actId="47"/>
        <pc:sldMkLst>
          <pc:docMk/>
          <pc:sldMk cId="1129238924" sldId="314"/>
        </pc:sldMkLst>
        <pc:spChg chg="add mod">
          <ac:chgData name="Maximilian Lendl" userId="c488799b3f1ed5d8" providerId="LiveId" clId="{FB3726A8-4EC1-486F-87D9-F053292E0368}" dt="2023-09-12T20:07:31.135" v="93" actId="20577"/>
          <ac:spMkLst>
            <pc:docMk/>
            <pc:sldMk cId="1129238924" sldId="314"/>
            <ac:spMk id="2" creationId="{8423B02A-F043-D446-2561-274119C4CA3F}"/>
          </ac:spMkLst>
        </pc:spChg>
        <pc:spChg chg="add mod">
          <ac:chgData name="Maximilian Lendl" userId="c488799b3f1ed5d8" providerId="LiveId" clId="{FB3726A8-4EC1-486F-87D9-F053292E0368}" dt="2023-09-12T20:07:38.823" v="108" actId="20577"/>
          <ac:spMkLst>
            <pc:docMk/>
            <pc:sldMk cId="1129238924" sldId="314"/>
            <ac:spMk id="4" creationId="{ACB51FC3-339F-ECBC-9B55-E4710D286C55}"/>
          </ac:spMkLst>
        </pc:spChg>
        <pc:spChg chg="mod">
          <ac:chgData name="Maximilian Lendl" userId="c488799b3f1ed5d8" providerId="LiveId" clId="{FB3726A8-4EC1-486F-87D9-F053292E0368}" dt="2023-09-12T19:56:01.044" v="68" actId="20577"/>
          <ac:spMkLst>
            <pc:docMk/>
            <pc:sldMk cId="1129238924" sldId="314"/>
            <ac:spMk id="984" creationId="{00000000-0000-0000-0000-000000000000}"/>
          </ac:spMkLst>
        </pc:spChg>
        <pc:picChg chg="del">
          <ac:chgData name="Maximilian Lendl" userId="c488799b3f1ed5d8" providerId="LiveId" clId="{FB3726A8-4EC1-486F-87D9-F053292E0368}" dt="2023-09-12T19:56:02.503" v="69" actId="478"/>
          <ac:picMkLst>
            <pc:docMk/>
            <pc:sldMk cId="1129238924" sldId="314"/>
            <ac:picMk id="3" creationId="{73A26ADC-A32F-B6E3-FCB6-B29E544A743D}"/>
          </ac:picMkLst>
        </pc:picChg>
        <pc:picChg chg="del">
          <ac:chgData name="Maximilian Lendl" userId="c488799b3f1ed5d8" providerId="LiveId" clId="{FB3726A8-4EC1-486F-87D9-F053292E0368}" dt="2023-09-12T19:56:03.190" v="70" actId="478"/>
          <ac:picMkLst>
            <pc:docMk/>
            <pc:sldMk cId="1129238924" sldId="314"/>
            <ac:picMk id="7" creationId="{20755B24-6A90-F43D-DCB9-046D1652B6D9}"/>
          </ac:picMkLst>
        </pc:picChg>
      </pc:sldChg>
      <pc:sldChg chg="addSp delSp modSp add mod">
        <pc:chgData name="Maximilian Lendl" userId="c488799b3f1ed5d8" providerId="LiveId" clId="{FB3726A8-4EC1-486F-87D9-F053292E0368}" dt="2023-09-13T15:45:50.634" v="2282" actId="20577"/>
        <pc:sldMkLst>
          <pc:docMk/>
          <pc:sldMk cId="118363132" sldId="315"/>
        </pc:sldMkLst>
        <pc:spChg chg="del mod">
          <ac:chgData name="Maximilian Lendl" userId="c488799b3f1ed5d8" providerId="LiveId" clId="{FB3726A8-4EC1-486F-87D9-F053292E0368}" dt="2023-09-13T13:21:07.615" v="717" actId="478"/>
          <ac:spMkLst>
            <pc:docMk/>
            <pc:sldMk cId="118363132" sldId="315"/>
            <ac:spMk id="2" creationId="{8423B02A-F043-D446-2561-274119C4CA3F}"/>
          </ac:spMkLst>
        </pc:spChg>
        <pc:spChg chg="add del mod">
          <ac:chgData name="Maximilian Lendl" userId="c488799b3f1ed5d8" providerId="LiveId" clId="{FB3726A8-4EC1-486F-87D9-F053292E0368}" dt="2023-09-13T13:30:51.768" v="831" actId="478"/>
          <ac:spMkLst>
            <pc:docMk/>
            <pc:sldMk cId="118363132" sldId="315"/>
            <ac:spMk id="3" creationId="{2771A4A9-D721-60D1-8686-F01B8B3509A0}"/>
          </ac:spMkLst>
        </pc:spChg>
        <pc:spChg chg="del mod">
          <ac:chgData name="Maximilian Lendl" userId="c488799b3f1ed5d8" providerId="LiveId" clId="{FB3726A8-4EC1-486F-87D9-F053292E0368}" dt="2023-09-13T13:21:08.801" v="718" actId="478"/>
          <ac:spMkLst>
            <pc:docMk/>
            <pc:sldMk cId="118363132" sldId="315"/>
            <ac:spMk id="4" creationId="{ACB51FC3-339F-ECBC-9B55-E4710D286C55}"/>
          </ac:spMkLst>
        </pc:spChg>
        <pc:spChg chg="add del mod">
          <ac:chgData name="Maximilian Lendl" userId="c488799b3f1ed5d8" providerId="LiveId" clId="{FB3726A8-4EC1-486F-87D9-F053292E0368}" dt="2023-09-13T13:27:04.674" v="757" actId="478"/>
          <ac:spMkLst>
            <pc:docMk/>
            <pc:sldMk cId="118363132" sldId="315"/>
            <ac:spMk id="5" creationId="{8CD87879-54D2-F27F-18F1-BC2E150AAFC1}"/>
          </ac:spMkLst>
        </pc:spChg>
        <pc:spChg chg="add del mod">
          <ac:chgData name="Maximilian Lendl" userId="c488799b3f1ed5d8" providerId="LiveId" clId="{FB3726A8-4EC1-486F-87D9-F053292E0368}" dt="2023-09-13T13:27:06.034" v="758" actId="478"/>
          <ac:spMkLst>
            <pc:docMk/>
            <pc:sldMk cId="118363132" sldId="315"/>
            <ac:spMk id="6" creationId="{D08579EA-DCEC-9392-6605-AA437BE9A6DF}"/>
          </ac:spMkLst>
        </pc:spChg>
        <pc:spChg chg="add mod">
          <ac:chgData name="Maximilian Lendl" userId="c488799b3f1ed5d8" providerId="LiveId" clId="{FB3726A8-4EC1-486F-87D9-F053292E0368}" dt="2023-09-13T13:35:00.489" v="981" actId="14100"/>
          <ac:spMkLst>
            <pc:docMk/>
            <pc:sldMk cId="118363132" sldId="315"/>
            <ac:spMk id="9" creationId="{E9E68428-8412-8592-C03D-88994DFEA19D}"/>
          </ac:spMkLst>
        </pc:spChg>
        <pc:spChg chg="add del mod">
          <ac:chgData name="Maximilian Lendl" userId="c488799b3f1ed5d8" providerId="LiveId" clId="{FB3726A8-4EC1-486F-87D9-F053292E0368}" dt="2023-09-13T13:31:06.829" v="846" actId="478"/>
          <ac:spMkLst>
            <pc:docMk/>
            <pc:sldMk cId="118363132" sldId="315"/>
            <ac:spMk id="10" creationId="{808D01E6-5795-84F0-8F4D-10DCD29E22F8}"/>
          </ac:spMkLst>
        </pc:spChg>
        <pc:spChg chg="add del mod">
          <ac:chgData name="Maximilian Lendl" userId="c488799b3f1ed5d8" providerId="LiveId" clId="{FB3726A8-4EC1-486F-87D9-F053292E0368}" dt="2023-09-13T13:31:10.100" v="847" actId="478"/>
          <ac:spMkLst>
            <pc:docMk/>
            <pc:sldMk cId="118363132" sldId="315"/>
            <ac:spMk id="11" creationId="{18CAAA0C-59F4-B2B4-5CB5-118AD128A8F7}"/>
          </ac:spMkLst>
        </pc:spChg>
        <pc:spChg chg="add mod">
          <ac:chgData name="Maximilian Lendl" userId="c488799b3f1ed5d8" providerId="LiveId" clId="{FB3726A8-4EC1-486F-87D9-F053292E0368}" dt="2023-09-13T13:34:57.772" v="980" actId="14100"/>
          <ac:spMkLst>
            <pc:docMk/>
            <pc:sldMk cId="118363132" sldId="315"/>
            <ac:spMk id="12" creationId="{B9FB0707-46F0-E497-61A0-62A3F433A703}"/>
          </ac:spMkLst>
        </pc:spChg>
        <pc:spChg chg="add mod">
          <ac:chgData name="Maximilian Lendl" userId="c488799b3f1ed5d8" providerId="LiveId" clId="{FB3726A8-4EC1-486F-87D9-F053292E0368}" dt="2023-09-13T13:35:05.015" v="982" actId="14100"/>
          <ac:spMkLst>
            <pc:docMk/>
            <pc:sldMk cId="118363132" sldId="315"/>
            <ac:spMk id="13" creationId="{A8912619-CD05-45FB-AA39-F91B455B5DDA}"/>
          </ac:spMkLst>
        </pc:spChg>
        <pc:spChg chg="add del mod">
          <ac:chgData name="Maximilian Lendl" userId="c488799b3f1ed5d8" providerId="LiveId" clId="{FB3726A8-4EC1-486F-87D9-F053292E0368}" dt="2023-09-13T13:32:35.631" v="914" actId="478"/>
          <ac:spMkLst>
            <pc:docMk/>
            <pc:sldMk cId="118363132" sldId="315"/>
            <ac:spMk id="14" creationId="{6436A012-77FF-59BD-01FB-70E3726CF92D}"/>
          </ac:spMkLst>
        </pc:spChg>
        <pc:spChg chg="add del mod">
          <ac:chgData name="Maximilian Lendl" userId="c488799b3f1ed5d8" providerId="LiveId" clId="{FB3726A8-4EC1-486F-87D9-F053292E0368}" dt="2023-09-13T13:32:37.454" v="915" actId="478"/>
          <ac:spMkLst>
            <pc:docMk/>
            <pc:sldMk cId="118363132" sldId="315"/>
            <ac:spMk id="16" creationId="{64AFE0C6-F3EF-64DD-9362-4F5A279D2D8B}"/>
          </ac:spMkLst>
        </pc:spChg>
        <pc:spChg chg="add mod">
          <ac:chgData name="Maximilian Lendl" userId="c488799b3f1ed5d8" providerId="LiveId" clId="{FB3726A8-4EC1-486F-87D9-F053292E0368}" dt="2023-09-13T15:43:47.631" v="2237" actId="20577"/>
          <ac:spMkLst>
            <pc:docMk/>
            <pc:sldMk cId="118363132" sldId="315"/>
            <ac:spMk id="17" creationId="{FD174331-34E2-CE45-3231-F7A0F31B765A}"/>
          </ac:spMkLst>
        </pc:spChg>
        <pc:spChg chg="add mod">
          <ac:chgData name="Maximilian Lendl" userId="c488799b3f1ed5d8" providerId="LiveId" clId="{FB3726A8-4EC1-486F-87D9-F053292E0368}" dt="2023-09-13T15:44:00.089" v="2252" actId="20577"/>
          <ac:spMkLst>
            <pc:docMk/>
            <pc:sldMk cId="118363132" sldId="315"/>
            <ac:spMk id="18" creationId="{0CAD2DDE-4225-D56E-9E40-F9463DD3393D}"/>
          </ac:spMkLst>
        </pc:spChg>
        <pc:spChg chg="add mod">
          <ac:chgData name="Maximilian Lendl" userId="c488799b3f1ed5d8" providerId="LiveId" clId="{FB3726A8-4EC1-486F-87D9-F053292E0368}" dt="2023-09-13T15:45:50.634" v="2282" actId="20577"/>
          <ac:spMkLst>
            <pc:docMk/>
            <pc:sldMk cId="118363132" sldId="315"/>
            <ac:spMk id="19" creationId="{996BE023-217B-C03C-E646-A8D4B3CE3141}"/>
          </ac:spMkLst>
        </pc:spChg>
        <pc:picChg chg="add del mod">
          <ac:chgData name="Maximilian Lendl" userId="c488799b3f1ed5d8" providerId="LiveId" clId="{FB3726A8-4EC1-486F-87D9-F053292E0368}" dt="2023-09-13T13:26:34.275" v="754" actId="478"/>
          <ac:picMkLst>
            <pc:docMk/>
            <pc:sldMk cId="118363132" sldId="315"/>
            <ac:picMk id="8" creationId="{F217C860-DB37-1175-156E-B9FB823B5416}"/>
          </ac:picMkLst>
        </pc:picChg>
      </pc:sldChg>
      <pc:sldChg chg="addSp delSp modSp add del mod">
        <pc:chgData name="Maximilian Lendl" userId="c488799b3f1ed5d8" providerId="LiveId" clId="{FB3726A8-4EC1-486F-87D9-F053292E0368}" dt="2023-09-13T14:17:57.231" v="1613" actId="47"/>
        <pc:sldMkLst>
          <pc:docMk/>
          <pc:sldMk cId="790702017" sldId="316"/>
        </pc:sldMkLst>
        <pc:spChg chg="del mod">
          <ac:chgData name="Maximilian Lendl" userId="c488799b3f1ed5d8" providerId="LiveId" clId="{FB3726A8-4EC1-486F-87D9-F053292E0368}" dt="2023-09-13T14:06:52.896" v="1415" actId="478"/>
          <ac:spMkLst>
            <pc:docMk/>
            <pc:sldMk cId="790702017" sldId="316"/>
            <ac:spMk id="2" creationId="{8423B02A-F043-D446-2561-274119C4CA3F}"/>
          </ac:spMkLst>
        </pc:spChg>
        <pc:spChg chg="add del mod">
          <ac:chgData name="Maximilian Lendl" userId="c488799b3f1ed5d8" providerId="LiveId" clId="{FB3726A8-4EC1-486F-87D9-F053292E0368}" dt="2023-09-13T14:06:54.216" v="1416" actId="478"/>
          <ac:spMkLst>
            <pc:docMk/>
            <pc:sldMk cId="790702017" sldId="316"/>
            <ac:spMk id="3" creationId="{C28F920B-4E50-C5D0-0057-0D483961BF0E}"/>
          </ac:spMkLst>
        </pc:spChg>
        <pc:spChg chg="add del mod">
          <ac:chgData name="Maximilian Lendl" userId="c488799b3f1ed5d8" providerId="LiveId" clId="{FB3726A8-4EC1-486F-87D9-F053292E0368}" dt="2023-09-13T14:08:03.099" v="1419" actId="478"/>
          <ac:spMkLst>
            <pc:docMk/>
            <pc:sldMk cId="790702017" sldId="316"/>
            <ac:spMk id="4" creationId="{839DC901-8B06-B231-15D8-DE42860DF59A}"/>
          </ac:spMkLst>
        </pc:spChg>
        <pc:spChg chg="del mod">
          <ac:chgData name="Maximilian Lendl" userId="c488799b3f1ed5d8" providerId="LiveId" clId="{FB3726A8-4EC1-486F-87D9-F053292E0368}" dt="2023-09-12T20:09:50.220" v="194" actId="478"/>
          <ac:spMkLst>
            <pc:docMk/>
            <pc:sldMk cId="790702017" sldId="316"/>
            <ac:spMk id="4" creationId="{ACB51FC3-339F-ECBC-9B55-E4710D286C55}"/>
          </ac:spMkLst>
        </pc:spChg>
        <pc:spChg chg="add del mod">
          <ac:chgData name="Maximilian Lendl" userId="c488799b3f1ed5d8" providerId="LiveId" clId="{FB3726A8-4EC1-486F-87D9-F053292E0368}" dt="2023-09-13T14:11:41.727" v="1511" actId="478"/>
          <ac:spMkLst>
            <pc:docMk/>
            <pc:sldMk cId="790702017" sldId="316"/>
            <ac:spMk id="14" creationId="{27D7B175-4840-E85F-8E68-30E98EB6DF02}"/>
          </ac:spMkLst>
        </pc:spChg>
        <pc:spChg chg="add mod">
          <ac:chgData name="Maximilian Lendl" userId="c488799b3f1ed5d8" providerId="LiveId" clId="{FB3726A8-4EC1-486F-87D9-F053292E0368}" dt="2023-09-13T14:16:24.244" v="1589" actId="164"/>
          <ac:spMkLst>
            <pc:docMk/>
            <pc:sldMk cId="790702017" sldId="316"/>
            <ac:spMk id="15" creationId="{F568572A-4416-AE2F-C1AA-8EBF65B86A10}"/>
          </ac:spMkLst>
        </pc:spChg>
        <pc:spChg chg="add del mod">
          <ac:chgData name="Maximilian Lendl" userId="c488799b3f1ed5d8" providerId="LiveId" clId="{FB3726A8-4EC1-486F-87D9-F053292E0368}" dt="2023-09-13T14:14:18.118" v="1542" actId="478"/>
          <ac:spMkLst>
            <pc:docMk/>
            <pc:sldMk cId="790702017" sldId="316"/>
            <ac:spMk id="16" creationId="{86198C7C-703C-29EE-CDC1-FC82E4C083E3}"/>
          </ac:spMkLst>
        </pc:spChg>
        <pc:spChg chg="add del mod">
          <ac:chgData name="Maximilian Lendl" userId="c488799b3f1ed5d8" providerId="LiveId" clId="{FB3726A8-4EC1-486F-87D9-F053292E0368}" dt="2023-09-13T14:14:17.258" v="1541" actId="478"/>
          <ac:spMkLst>
            <pc:docMk/>
            <pc:sldMk cId="790702017" sldId="316"/>
            <ac:spMk id="17" creationId="{F15DAEC8-0881-600D-B545-22C095E8CB68}"/>
          </ac:spMkLst>
        </pc:spChg>
        <pc:spChg chg="add mod">
          <ac:chgData name="Maximilian Lendl" userId="c488799b3f1ed5d8" providerId="LiveId" clId="{FB3726A8-4EC1-486F-87D9-F053292E0368}" dt="2023-09-13T14:16:24.244" v="1589" actId="164"/>
          <ac:spMkLst>
            <pc:docMk/>
            <pc:sldMk cId="790702017" sldId="316"/>
            <ac:spMk id="18" creationId="{117E6186-B6BA-E443-74B8-2657EE7A6B7F}"/>
          </ac:spMkLst>
        </pc:spChg>
        <pc:spChg chg="add mod">
          <ac:chgData name="Maximilian Lendl" userId="c488799b3f1ed5d8" providerId="LiveId" clId="{FB3726A8-4EC1-486F-87D9-F053292E0368}" dt="2023-09-13T14:16:24.244" v="1589" actId="164"/>
          <ac:spMkLst>
            <pc:docMk/>
            <pc:sldMk cId="790702017" sldId="316"/>
            <ac:spMk id="19" creationId="{9261DF84-62D3-2D77-4928-9D75989BF37A}"/>
          </ac:spMkLst>
        </pc:spChg>
        <pc:spChg chg="add mod">
          <ac:chgData name="Maximilian Lendl" userId="c488799b3f1ed5d8" providerId="LiveId" clId="{FB3726A8-4EC1-486F-87D9-F053292E0368}" dt="2023-09-13T14:16:24.244" v="1589" actId="164"/>
          <ac:spMkLst>
            <pc:docMk/>
            <pc:sldMk cId="790702017" sldId="316"/>
            <ac:spMk id="20" creationId="{9AB50149-FD3D-5850-735A-EDEBF65C107C}"/>
          </ac:spMkLst>
        </pc:spChg>
        <pc:spChg chg="add del mod">
          <ac:chgData name="Maximilian Lendl" userId="c488799b3f1ed5d8" providerId="LiveId" clId="{FB3726A8-4EC1-486F-87D9-F053292E0368}" dt="2023-09-13T14:16:54.855" v="1598" actId="478"/>
          <ac:spMkLst>
            <pc:docMk/>
            <pc:sldMk cId="790702017" sldId="316"/>
            <ac:spMk id="23" creationId="{6F2BAA9B-63F6-200A-6160-D1DC29592008}"/>
          </ac:spMkLst>
        </pc:spChg>
        <pc:spChg chg="mod">
          <ac:chgData name="Maximilian Lendl" userId="c488799b3f1ed5d8" providerId="LiveId" clId="{FB3726A8-4EC1-486F-87D9-F053292E0368}" dt="2023-09-13T14:17:05.120" v="1602"/>
          <ac:spMkLst>
            <pc:docMk/>
            <pc:sldMk cId="790702017" sldId="316"/>
            <ac:spMk id="27" creationId="{ED4D66AA-01D6-58A7-D274-D8EB6E9F5905}"/>
          </ac:spMkLst>
        </pc:spChg>
        <pc:spChg chg="mod">
          <ac:chgData name="Maximilian Lendl" userId="c488799b3f1ed5d8" providerId="LiveId" clId="{FB3726A8-4EC1-486F-87D9-F053292E0368}" dt="2023-09-13T14:17:05.120" v="1602"/>
          <ac:spMkLst>
            <pc:docMk/>
            <pc:sldMk cId="790702017" sldId="316"/>
            <ac:spMk id="28" creationId="{C1BA3B72-E374-5C41-9550-EEA5EB71018A}"/>
          </ac:spMkLst>
        </pc:spChg>
        <pc:spChg chg="mod">
          <ac:chgData name="Maximilian Lendl" userId="c488799b3f1ed5d8" providerId="LiveId" clId="{FB3726A8-4EC1-486F-87D9-F053292E0368}" dt="2023-09-13T14:17:05.120" v="1602"/>
          <ac:spMkLst>
            <pc:docMk/>
            <pc:sldMk cId="790702017" sldId="316"/>
            <ac:spMk id="29" creationId="{C93490C5-488E-125C-6253-2816ECDABC79}"/>
          </ac:spMkLst>
        </pc:spChg>
        <pc:spChg chg="mod">
          <ac:chgData name="Maximilian Lendl" userId="c488799b3f1ed5d8" providerId="LiveId" clId="{FB3726A8-4EC1-486F-87D9-F053292E0368}" dt="2023-09-13T14:17:05.120" v="1602"/>
          <ac:spMkLst>
            <pc:docMk/>
            <pc:sldMk cId="790702017" sldId="316"/>
            <ac:spMk id="30" creationId="{FFDEF1A3-89A3-0829-CF06-641FB45139E3}"/>
          </ac:spMkLst>
        </pc:spChg>
        <pc:spChg chg="mod">
          <ac:chgData name="Maximilian Lendl" userId="c488799b3f1ed5d8" providerId="LiveId" clId="{FB3726A8-4EC1-486F-87D9-F053292E0368}" dt="2023-09-13T14:17:09.257" v="1604"/>
          <ac:spMkLst>
            <pc:docMk/>
            <pc:sldMk cId="790702017" sldId="316"/>
            <ac:spMk id="34" creationId="{19A9B125-C6BC-FD48-4583-27544786BB6B}"/>
          </ac:spMkLst>
        </pc:spChg>
        <pc:spChg chg="mod">
          <ac:chgData name="Maximilian Lendl" userId="c488799b3f1ed5d8" providerId="LiveId" clId="{FB3726A8-4EC1-486F-87D9-F053292E0368}" dt="2023-09-13T14:17:09.257" v="1604"/>
          <ac:spMkLst>
            <pc:docMk/>
            <pc:sldMk cId="790702017" sldId="316"/>
            <ac:spMk id="35" creationId="{8A4DC769-8CBD-A68E-B498-4D765C9D5FE8}"/>
          </ac:spMkLst>
        </pc:spChg>
        <pc:spChg chg="mod">
          <ac:chgData name="Maximilian Lendl" userId="c488799b3f1ed5d8" providerId="LiveId" clId="{FB3726A8-4EC1-486F-87D9-F053292E0368}" dt="2023-09-13T14:17:09.257" v="1604"/>
          <ac:spMkLst>
            <pc:docMk/>
            <pc:sldMk cId="790702017" sldId="316"/>
            <ac:spMk id="36" creationId="{16C6205B-24B9-0228-4B8C-245EB7BE6B66}"/>
          </ac:spMkLst>
        </pc:spChg>
        <pc:spChg chg="mod">
          <ac:chgData name="Maximilian Lendl" userId="c488799b3f1ed5d8" providerId="LiveId" clId="{FB3726A8-4EC1-486F-87D9-F053292E0368}" dt="2023-09-13T14:17:09.257" v="1604"/>
          <ac:spMkLst>
            <pc:docMk/>
            <pc:sldMk cId="790702017" sldId="316"/>
            <ac:spMk id="37" creationId="{FB15660F-63F9-DE67-CE8F-85C29E935532}"/>
          </ac:spMkLst>
        </pc:spChg>
        <pc:spChg chg="mod">
          <ac:chgData name="Maximilian Lendl" userId="c488799b3f1ed5d8" providerId="LiveId" clId="{FB3726A8-4EC1-486F-87D9-F053292E0368}" dt="2023-09-13T14:17:14.874" v="1606"/>
          <ac:spMkLst>
            <pc:docMk/>
            <pc:sldMk cId="790702017" sldId="316"/>
            <ac:spMk id="41" creationId="{B71E77D7-EE13-C8FC-887E-029C31D53EED}"/>
          </ac:spMkLst>
        </pc:spChg>
        <pc:spChg chg="mod">
          <ac:chgData name="Maximilian Lendl" userId="c488799b3f1ed5d8" providerId="LiveId" clId="{FB3726A8-4EC1-486F-87D9-F053292E0368}" dt="2023-09-13T14:17:14.874" v="1606"/>
          <ac:spMkLst>
            <pc:docMk/>
            <pc:sldMk cId="790702017" sldId="316"/>
            <ac:spMk id="42" creationId="{75D72B94-C6DF-9E07-83A4-AA9BECDD74BA}"/>
          </ac:spMkLst>
        </pc:spChg>
        <pc:spChg chg="mod">
          <ac:chgData name="Maximilian Lendl" userId="c488799b3f1ed5d8" providerId="LiveId" clId="{FB3726A8-4EC1-486F-87D9-F053292E0368}" dt="2023-09-13T14:17:14.874" v="1606"/>
          <ac:spMkLst>
            <pc:docMk/>
            <pc:sldMk cId="790702017" sldId="316"/>
            <ac:spMk id="43" creationId="{D435C1D8-CF5F-5603-9C56-0ADE9D1BFA7E}"/>
          </ac:spMkLst>
        </pc:spChg>
        <pc:spChg chg="mod">
          <ac:chgData name="Maximilian Lendl" userId="c488799b3f1ed5d8" providerId="LiveId" clId="{FB3726A8-4EC1-486F-87D9-F053292E0368}" dt="2023-09-13T14:17:14.874" v="1606"/>
          <ac:spMkLst>
            <pc:docMk/>
            <pc:sldMk cId="790702017" sldId="316"/>
            <ac:spMk id="44" creationId="{54BEA0C3-96D2-7105-B743-EFAA8912D2BB}"/>
          </ac:spMkLst>
        </pc:spChg>
        <pc:spChg chg="del mod">
          <ac:chgData name="Maximilian Lendl" userId="c488799b3f1ed5d8" providerId="LiveId" clId="{FB3726A8-4EC1-486F-87D9-F053292E0368}" dt="2023-09-13T14:16:53.958" v="1597" actId="478"/>
          <ac:spMkLst>
            <pc:docMk/>
            <pc:sldMk cId="790702017" sldId="316"/>
            <ac:spMk id="984" creationId="{00000000-0000-0000-0000-000000000000}"/>
          </ac:spMkLst>
        </pc:spChg>
        <pc:grpChg chg="add del mod">
          <ac:chgData name="Maximilian Lendl" userId="c488799b3f1ed5d8" providerId="LiveId" clId="{FB3726A8-4EC1-486F-87D9-F053292E0368}" dt="2023-09-13T14:17:53.496" v="1611" actId="21"/>
          <ac:grpSpMkLst>
            <pc:docMk/>
            <pc:sldMk cId="790702017" sldId="316"/>
            <ac:grpSpMk id="21" creationId="{A97CBE5A-AECE-011D-5631-463736C7C7FA}"/>
          </ac:grpSpMkLst>
        </pc:grpChg>
        <pc:grpChg chg="add del mod">
          <ac:chgData name="Maximilian Lendl" userId="c488799b3f1ed5d8" providerId="LiveId" clId="{FB3726A8-4EC1-486F-87D9-F053292E0368}" dt="2023-09-13T14:17:53.496" v="1611" actId="21"/>
          <ac:grpSpMkLst>
            <pc:docMk/>
            <pc:sldMk cId="790702017" sldId="316"/>
            <ac:grpSpMk id="24" creationId="{26C01A18-9A4F-8870-8A18-F391AD7D5E1A}"/>
          </ac:grpSpMkLst>
        </pc:grpChg>
        <pc:grpChg chg="add del mod">
          <ac:chgData name="Maximilian Lendl" userId="c488799b3f1ed5d8" providerId="LiveId" clId="{FB3726A8-4EC1-486F-87D9-F053292E0368}" dt="2023-09-13T14:17:53.496" v="1611" actId="21"/>
          <ac:grpSpMkLst>
            <pc:docMk/>
            <pc:sldMk cId="790702017" sldId="316"/>
            <ac:grpSpMk id="31" creationId="{5D406D32-B3BF-C9DA-C024-68EDD2160A87}"/>
          </ac:grpSpMkLst>
        </pc:grpChg>
        <pc:grpChg chg="add del mod">
          <ac:chgData name="Maximilian Lendl" userId="c488799b3f1ed5d8" providerId="LiveId" clId="{FB3726A8-4EC1-486F-87D9-F053292E0368}" dt="2023-09-13T14:17:53.496" v="1611" actId="21"/>
          <ac:grpSpMkLst>
            <pc:docMk/>
            <pc:sldMk cId="790702017" sldId="316"/>
            <ac:grpSpMk id="38" creationId="{B5A50922-2F08-436F-B88A-4A7941F6E7F3}"/>
          </ac:grpSpMkLst>
        </pc:grpChg>
        <pc:grpChg chg="del">
          <ac:chgData name="Maximilian Lendl" userId="c488799b3f1ed5d8" providerId="LiveId" clId="{FB3726A8-4EC1-486F-87D9-F053292E0368}" dt="2023-09-13T14:16:55.558" v="1599" actId="478"/>
          <ac:grpSpMkLst>
            <pc:docMk/>
            <pc:sldMk cId="790702017" sldId="316"/>
            <ac:grpSpMk id="1017" creationId="{00000000-0000-0000-0000-000000000000}"/>
          </ac:grpSpMkLst>
        </pc:grpChg>
        <pc:cxnChg chg="add mod">
          <ac:chgData name="Maximilian Lendl" userId="c488799b3f1ed5d8" providerId="LiveId" clId="{FB3726A8-4EC1-486F-87D9-F053292E0368}" dt="2023-09-13T14:16:24.244" v="1589" actId="164"/>
          <ac:cxnSpMkLst>
            <pc:docMk/>
            <pc:sldMk cId="790702017" sldId="316"/>
            <ac:cxnSpMk id="6" creationId="{C7662DE6-206E-88D8-0F34-556DEA4370C0}"/>
          </ac:cxnSpMkLst>
        </pc:cxnChg>
        <pc:cxnChg chg="add mod">
          <ac:chgData name="Maximilian Lendl" userId="c488799b3f1ed5d8" providerId="LiveId" clId="{FB3726A8-4EC1-486F-87D9-F053292E0368}" dt="2023-09-13T14:16:24.244" v="1589" actId="164"/>
          <ac:cxnSpMkLst>
            <pc:docMk/>
            <pc:sldMk cId="790702017" sldId="316"/>
            <ac:cxnSpMk id="9" creationId="{920F049F-27A6-1102-1161-488EC8BEA684}"/>
          </ac:cxnSpMkLst>
        </pc:cxnChg>
        <pc:cxnChg chg="add del mod">
          <ac:chgData name="Maximilian Lendl" userId="c488799b3f1ed5d8" providerId="LiveId" clId="{FB3726A8-4EC1-486F-87D9-F053292E0368}" dt="2023-09-13T14:11:02.934" v="1505" actId="478"/>
          <ac:cxnSpMkLst>
            <pc:docMk/>
            <pc:sldMk cId="790702017" sldId="316"/>
            <ac:cxnSpMk id="12" creationId="{4D5B0DF4-32DC-DFDA-4A74-0C77FB9A3627}"/>
          </ac:cxnSpMkLst>
        </pc:cxnChg>
        <pc:cxnChg chg="add del mod">
          <ac:chgData name="Maximilian Lendl" userId="c488799b3f1ed5d8" providerId="LiveId" clId="{FB3726A8-4EC1-486F-87D9-F053292E0368}" dt="2023-09-13T14:11:02.934" v="1505" actId="478"/>
          <ac:cxnSpMkLst>
            <pc:docMk/>
            <pc:sldMk cId="790702017" sldId="316"/>
            <ac:cxnSpMk id="13" creationId="{B6E20A3E-048E-F565-133A-271CA531B98B}"/>
          </ac:cxnSpMkLst>
        </pc:cxnChg>
        <pc:cxnChg chg="mod">
          <ac:chgData name="Maximilian Lendl" userId="c488799b3f1ed5d8" providerId="LiveId" clId="{FB3726A8-4EC1-486F-87D9-F053292E0368}" dt="2023-09-13T14:17:05.120" v="1602"/>
          <ac:cxnSpMkLst>
            <pc:docMk/>
            <pc:sldMk cId="790702017" sldId="316"/>
            <ac:cxnSpMk id="25" creationId="{9DB99B34-1FC2-BC9B-0E27-DEE5DA97760E}"/>
          </ac:cxnSpMkLst>
        </pc:cxnChg>
        <pc:cxnChg chg="mod">
          <ac:chgData name="Maximilian Lendl" userId="c488799b3f1ed5d8" providerId="LiveId" clId="{FB3726A8-4EC1-486F-87D9-F053292E0368}" dt="2023-09-13T14:17:05.120" v="1602"/>
          <ac:cxnSpMkLst>
            <pc:docMk/>
            <pc:sldMk cId="790702017" sldId="316"/>
            <ac:cxnSpMk id="26" creationId="{6AA32C16-2273-4855-50A6-0E4FEC342042}"/>
          </ac:cxnSpMkLst>
        </pc:cxnChg>
        <pc:cxnChg chg="mod">
          <ac:chgData name="Maximilian Lendl" userId="c488799b3f1ed5d8" providerId="LiveId" clId="{FB3726A8-4EC1-486F-87D9-F053292E0368}" dt="2023-09-13T14:17:09.257" v="1604"/>
          <ac:cxnSpMkLst>
            <pc:docMk/>
            <pc:sldMk cId="790702017" sldId="316"/>
            <ac:cxnSpMk id="32" creationId="{7ADDDE77-8654-C1A1-FD13-E7AF76ABA8F9}"/>
          </ac:cxnSpMkLst>
        </pc:cxnChg>
        <pc:cxnChg chg="mod">
          <ac:chgData name="Maximilian Lendl" userId="c488799b3f1ed5d8" providerId="LiveId" clId="{FB3726A8-4EC1-486F-87D9-F053292E0368}" dt="2023-09-13T14:17:09.257" v="1604"/>
          <ac:cxnSpMkLst>
            <pc:docMk/>
            <pc:sldMk cId="790702017" sldId="316"/>
            <ac:cxnSpMk id="33" creationId="{69698B4E-3C1C-F0EF-FF26-8E9A06617FC2}"/>
          </ac:cxnSpMkLst>
        </pc:cxnChg>
        <pc:cxnChg chg="mod">
          <ac:chgData name="Maximilian Lendl" userId="c488799b3f1ed5d8" providerId="LiveId" clId="{FB3726A8-4EC1-486F-87D9-F053292E0368}" dt="2023-09-13T14:17:14.874" v="1606"/>
          <ac:cxnSpMkLst>
            <pc:docMk/>
            <pc:sldMk cId="790702017" sldId="316"/>
            <ac:cxnSpMk id="39" creationId="{E2D13A56-16C1-20E2-D8FF-4B4DDC353755}"/>
          </ac:cxnSpMkLst>
        </pc:cxnChg>
        <pc:cxnChg chg="mod">
          <ac:chgData name="Maximilian Lendl" userId="c488799b3f1ed5d8" providerId="LiveId" clId="{FB3726A8-4EC1-486F-87D9-F053292E0368}" dt="2023-09-13T14:17:14.874" v="1606"/>
          <ac:cxnSpMkLst>
            <pc:docMk/>
            <pc:sldMk cId="790702017" sldId="316"/>
            <ac:cxnSpMk id="40" creationId="{24EE3BE3-713F-77F5-2DB9-61130ED4BA9E}"/>
          </ac:cxnSpMkLst>
        </pc:cxnChg>
        <pc:cxnChg chg="mod">
          <ac:chgData name="Maximilian Lendl" userId="c488799b3f1ed5d8" providerId="LiveId" clId="{FB3726A8-4EC1-486F-87D9-F053292E0368}" dt="2023-09-13T14:16:55.558" v="1599" actId="478"/>
          <ac:cxnSpMkLst>
            <pc:docMk/>
            <pc:sldMk cId="790702017" sldId="316"/>
            <ac:cxnSpMk id="1020" creationId="{00000000-0000-0000-0000-000000000000}"/>
          </ac:cxnSpMkLst>
        </pc:cxnChg>
      </pc:sldChg>
      <pc:sldChg chg="addSp modSp add mod ord modTransition">
        <pc:chgData name="Maximilian Lendl" userId="c488799b3f1ed5d8" providerId="LiveId" clId="{FB3726A8-4EC1-486F-87D9-F053292E0368}" dt="2023-09-13T13:51:09.135" v="1393"/>
        <pc:sldMkLst>
          <pc:docMk/>
          <pc:sldMk cId="2128660904" sldId="317"/>
        </pc:sldMkLst>
        <pc:spChg chg="add mod">
          <ac:chgData name="Maximilian Lendl" userId="c488799b3f1ed5d8" providerId="LiveId" clId="{FB3726A8-4EC1-486F-87D9-F053292E0368}" dt="2023-09-12T20:15:12.584" v="441" actId="1038"/>
          <ac:spMkLst>
            <pc:docMk/>
            <pc:sldMk cId="2128660904" sldId="317"/>
            <ac:spMk id="12" creationId="{9A251AD9-4458-D049-4607-F7FD73ED94EC}"/>
          </ac:spMkLst>
        </pc:spChg>
        <pc:spChg chg="add mod">
          <ac:chgData name="Maximilian Lendl" userId="c488799b3f1ed5d8" providerId="LiveId" clId="{FB3726A8-4EC1-486F-87D9-F053292E0368}" dt="2023-09-12T20:15:12.584" v="441" actId="1038"/>
          <ac:spMkLst>
            <pc:docMk/>
            <pc:sldMk cId="2128660904" sldId="317"/>
            <ac:spMk id="21" creationId="{B3090B20-A117-1570-931B-3EEC60FB0EEB}"/>
          </ac:spMkLst>
        </pc:spChg>
        <pc:spChg chg="mod">
          <ac:chgData name="Maximilian Lendl" userId="c488799b3f1ed5d8" providerId="LiveId" clId="{FB3726A8-4EC1-486F-87D9-F053292E0368}" dt="2023-09-12T20:16:01.128" v="469" actId="20577"/>
          <ac:spMkLst>
            <pc:docMk/>
            <pc:sldMk cId="2128660904" sldId="317"/>
            <ac:spMk id="1265" creationId="{00000000-0000-0000-0000-000000000000}"/>
          </ac:spMkLst>
        </pc:spChg>
        <pc:cxnChg chg="add mod">
          <ac:chgData name="Maximilian Lendl" userId="c488799b3f1ed5d8" providerId="LiveId" clId="{FB3726A8-4EC1-486F-87D9-F053292E0368}" dt="2023-09-12T20:15:12.584" v="441" actId="1038"/>
          <ac:cxnSpMkLst>
            <pc:docMk/>
            <pc:sldMk cId="2128660904" sldId="317"/>
            <ac:cxnSpMk id="13" creationId="{C20522AE-B4DC-EE54-54C0-D320CEDFE99F}"/>
          </ac:cxnSpMkLst>
        </pc:cxnChg>
        <pc:cxnChg chg="add mod">
          <ac:chgData name="Maximilian Lendl" userId="c488799b3f1ed5d8" providerId="LiveId" clId="{FB3726A8-4EC1-486F-87D9-F053292E0368}" dt="2023-09-12T20:15:12.584" v="441" actId="1038"/>
          <ac:cxnSpMkLst>
            <pc:docMk/>
            <pc:sldMk cId="2128660904" sldId="317"/>
            <ac:cxnSpMk id="18" creationId="{0239BD6E-2621-C7CB-4198-12676E765C4E}"/>
          </ac:cxnSpMkLst>
        </pc:cxnChg>
        <pc:cxnChg chg="add mod">
          <ac:chgData name="Maximilian Lendl" userId="c488799b3f1ed5d8" providerId="LiveId" clId="{FB3726A8-4EC1-486F-87D9-F053292E0368}" dt="2023-09-12T20:15:12.584" v="441" actId="1038"/>
          <ac:cxnSpMkLst>
            <pc:docMk/>
            <pc:sldMk cId="2128660904" sldId="317"/>
            <ac:cxnSpMk id="19" creationId="{42F5E249-43E9-8CBE-A868-B42B79978F7C}"/>
          </ac:cxnSpMkLst>
        </pc:cxnChg>
        <pc:cxnChg chg="add mod">
          <ac:chgData name="Maximilian Lendl" userId="c488799b3f1ed5d8" providerId="LiveId" clId="{FB3726A8-4EC1-486F-87D9-F053292E0368}" dt="2023-09-12T20:15:12.584" v="441" actId="1038"/>
          <ac:cxnSpMkLst>
            <pc:docMk/>
            <pc:sldMk cId="2128660904" sldId="317"/>
            <ac:cxnSpMk id="20" creationId="{8809F791-293B-AD3F-6B13-0650795F23E1}"/>
          </ac:cxnSpMkLst>
        </pc:cxnChg>
      </pc:sldChg>
      <pc:sldChg chg="addSp delSp modSp add mod">
        <pc:chgData name="Maximilian Lendl" userId="c488799b3f1ed5d8" providerId="LiveId" clId="{FB3726A8-4EC1-486F-87D9-F053292E0368}" dt="2023-09-13T13:52:17.155" v="1408" actId="20577"/>
        <pc:sldMkLst>
          <pc:docMk/>
          <pc:sldMk cId="2787518638" sldId="318"/>
        </pc:sldMkLst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2" creationId="{1AA5DB26-1B5B-9722-7B3F-614963B5FA72}"/>
          </ac:spMkLst>
        </pc:spChg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4" creationId="{F74F12E7-BA1C-2379-1B44-459B5254BFE2}"/>
          </ac:spMkLst>
        </pc:spChg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5" creationId="{74553F42-16B2-54FD-925E-D160B52F8481}"/>
          </ac:spMkLst>
        </pc:spChg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6" creationId="{15C4AAD8-1188-C31C-670A-4C59DEF003EA}"/>
          </ac:spMkLst>
        </pc:spChg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8" creationId="{0E14802F-F6E9-1A90-9DD7-B21CA2615481}"/>
          </ac:spMkLst>
        </pc:spChg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10" creationId="{9F1B5CBA-F039-1801-C2F5-2BE9BB851B91}"/>
          </ac:spMkLst>
        </pc:spChg>
        <pc:spChg chg="add del mod">
          <ac:chgData name="Maximilian Lendl" userId="c488799b3f1ed5d8" providerId="LiveId" clId="{FB3726A8-4EC1-486F-87D9-F053292E0368}" dt="2023-09-12T20:12:57.082" v="267" actId="478"/>
          <ac:spMkLst>
            <pc:docMk/>
            <pc:sldMk cId="2787518638" sldId="318"/>
            <ac:spMk id="12" creationId="{306E4D49-3171-11D5-2F9B-9ABD889025AA}"/>
          </ac:spMkLst>
        </pc:spChg>
        <pc:spChg chg="add 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13" creationId="{BB7850E1-7CFA-A3FF-7E8F-F4647C2A5A17}"/>
          </ac:spMkLst>
        </pc:spChg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15" creationId="{892A9769-4E2D-C903-776F-BC4AF0E639D2}"/>
          </ac:spMkLst>
        </pc:spChg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16" creationId="{8D2E65FD-837E-AAE9-3116-BBC822FA059A}"/>
          </ac:spMkLst>
        </pc:spChg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17" creationId="{239A9830-8CAD-02C1-0123-FD14378CFE51}"/>
          </ac:spMkLst>
        </pc:spChg>
        <pc:spChg chg="add 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23" creationId="{FA34770B-FDE9-BE89-B324-D0A891B5BB8C}"/>
          </ac:spMkLst>
        </pc:spChg>
        <pc:spChg chg="mod">
          <ac:chgData name="Maximilian Lendl" userId="c488799b3f1ed5d8" providerId="LiveId" clId="{FB3726A8-4EC1-486F-87D9-F053292E0368}" dt="2023-09-13T13:52:17.155" v="1408" actId="20577"/>
          <ac:spMkLst>
            <pc:docMk/>
            <pc:sldMk cId="2787518638" sldId="318"/>
            <ac:spMk id="1265" creationId="{00000000-0000-0000-0000-000000000000}"/>
          </ac:spMkLst>
        </pc:spChg>
        <pc:cxnChg chg="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3" creationId="{DCEAF4D9-5DC6-29E8-42BC-0B1E7882B608}"/>
          </ac:cxnSpMkLst>
        </pc:cxnChg>
        <pc:cxnChg chg="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7" creationId="{1DB88CF4-FE00-F211-F709-9AC78126F29F}"/>
          </ac:cxnSpMkLst>
        </pc:cxnChg>
        <pc:cxnChg chg="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9" creationId="{E81965C8-C23A-35CB-3B26-FD92EFBD34C0}"/>
          </ac:cxnSpMkLst>
        </pc:cxnChg>
        <pc:cxnChg chg="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11" creationId="{4F1E1BD3-1C64-60CA-C450-6922CD636EDD}"/>
          </ac:cxnSpMkLst>
        </pc:cxnChg>
        <pc:cxnChg chg="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14" creationId="{3B91770F-CD4E-36CD-1DC5-38F61BF0AED4}"/>
          </ac:cxnSpMkLst>
        </pc:cxnChg>
        <pc:cxnChg chg="add 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18" creationId="{2C4B82D0-199F-56AE-6FD9-5E8E4AAB474E}"/>
          </ac:cxnSpMkLst>
        </pc:cxnChg>
        <pc:cxnChg chg="add 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20" creationId="{1FD40F58-55E2-78CB-51B6-D1E0B009F960}"/>
          </ac:cxnSpMkLst>
        </pc:cxnChg>
        <pc:cxnChg chg="add 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21" creationId="{9382DE2C-6E15-1F86-BA49-4FA3DD24367D}"/>
          </ac:cxnSpMkLst>
        </pc:cxnChg>
        <pc:cxnChg chg="add 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22" creationId="{D3FDD782-5CF5-FAD2-FCCE-CDC5E7F9ED27}"/>
          </ac:cxnSpMkLst>
        </pc:cxnChg>
      </pc:sldChg>
      <pc:sldChg chg="add del">
        <pc:chgData name="Maximilian Lendl" userId="c488799b3f1ed5d8" providerId="LiveId" clId="{FB3726A8-4EC1-486F-87D9-F053292E0368}" dt="2023-09-13T13:50:46.166" v="1391" actId="47"/>
        <pc:sldMkLst>
          <pc:docMk/>
          <pc:sldMk cId="2746652984" sldId="319"/>
        </pc:sldMkLst>
      </pc:sldChg>
      <pc:sldChg chg="add del ord">
        <pc:chgData name="Maximilian Lendl" userId="c488799b3f1ed5d8" providerId="LiveId" clId="{FB3726A8-4EC1-486F-87D9-F053292E0368}" dt="2023-09-13T13:48:06.993" v="1390" actId="47"/>
        <pc:sldMkLst>
          <pc:docMk/>
          <pc:sldMk cId="2878383389" sldId="320"/>
        </pc:sldMkLst>
      </pc:sldChg>
      <pc:sldChg chg="new del">
        <pc:chgData name="Maximilian Lendl" userId="c488799b3f1ed5d8" providerId="LiveId" clId="{FB3726A8-4EC1-486F-87D9-F053292E0368}" dt="2023-09-13T13:21:43.738" v="720" actId="47"/>
        <pc:sldMkLst>
          <pc:docMk/>
          <pc:sldMk cId="4122007538" sldId="320"/>
        </pc:sldMkLst>
      </pc:sldChg>
      <pc:sldChg chg="addSp delSp modSp add mod">
        <pc:chgData name="Maximilian Lendl" userId="c488799b3f1ed5d8" providerId="LiveId" clId="{FB3726A8-4EC1-486F-87D9-F053292E0368}" dt="2023-09-13T13:47:50.466" v="1389" actId="1036"/>
        <pc:sldMkLst>
          <pc:docMk/>
          <pc:sldMk cId="3840792219" sldId="321"/>
        </pc:sldMkLst>
        <pc:spChg chg="add del mod">
          <ac:chgData name="Maximilian Lendl" userId="c488799b3f1ed5d8" providerId="LiveId" clId="{FB3726A8-4EC1-486F-87D9-F053292E0368}" dt="2023-09-13T13:44:58.514" v="1117" actId="478"/>
          <ac:spMkLst>
            <pc:docMk/>
            <pc:sldMk cId="3840792219" sldId="321"/>
            <ac:spMk id="10" creationId="{288CB8B7-B30E-B8F0-67C7-1E6B79CF5B5A}"/>
          </ac:spMkLst>
        </pc:spChg>
        <pc:spChg chg="add mod">
          <ac:chgData name="Maximilian Lendl" userId="c488799b3f1ed5d8" providerId="LiveId" clId="{FB3726A8-4EC1-486F-87D9-F053292E0368}" dt="2023-09-13T13:47:46.981" v="1376" actId="1036"/>
          <ac:spMkLst>
            <pc:docMk/>
            <pc:sldMk cId="3840792219" sldId="321"/>
            <ac:spMk id="11" creationId="{A33FF5EB-EB39-2E8A-59F0-AFDF17615084}"/>
          </ac:spMkLst>
        </pc:spChg>
        <pc:spChg chg="add mod">
          <ac:chgData name="Maximilian Lendl" userId="c488799b3f1ed5d8" providerId="LiveId" clId="{FB3726A8-4EC1-486F-87D9-F053292E0368}" dt="2023-09-13T13:47:50.466" v="1389" actId="1036"/>
          <ac:spMkLst>
            <pc:docMk/>
            <pc:sldMk cId="3840792219" sldId="321"/>
            <ac:spMk id="14" creationId="{29548A00-A702-EF19-64DE-EFA2A5B20598}"/>
          </ac:spMkLst>
        </pc:spChg>
        <pc:spChg chg="del">
          <ac:chgData name="Maximilian Lendl" userId="c488799b3f1ed5d8" providerId="LiveId" clId="{FB3726A8-4EC1-486F-87D9-F053292E0368}" dt="2023-09-13T13:44:54.144" v="1115" actId="478"/>
          <ac:spMkLst>
            <pc:docMk/>
            <pc:sldMk cId="3840792219" sldId="321"/>
            <ac:spMk id="17" creationId="{FD174331-34E2-CE45-3231-F7A0F31B765A}"/>
          </ac:spMkLst>
        </pc:spChg>
        <pc:spChg chg="del">
          <ac:chgData name="Maximilian Lendl" userId="c488799b3f1ed5d8" providerId="LiveId" clId="{FB3726A8-4EC1-486F-87D9-F053292E0368}" dt="2023-09-13T13:44:52.771" v="1114" actId="478"/>
          <ac:spMkLst>
            <pc:docMk/>
            <pc:sldMk cId="3840792219" sldId="321"/>
            <ac:spMk id="18" creationId="{0CAD2DDE-4225-D56E-9E40-F9463DD3393D}"/>
          </ac:spMkLst>
        </pc:spChg>
        <pc:spChg chg="del">
          <ac:chgData name="Maximilian Lendl" userId="c488799b3f1ed5d8" providerId="LiveId" clId="{FB3726A8-4EC1-486F-87D9-F053292E0368}" dt="2023-09-13T13:44:57.033" v="1116" actId="478"/>
          <ac:spMkLst>
            <pc:docMk/>
            <pc:sldMk cId="3840792219" sldId="321"/>
            <ac:spMk id="19" creationId="{996BE023-217B-C03C-E646-A8D4B3CE3141}"/>
          </ac:spMkLst>
        </pc:spChg>
        <pc:spChg chg="mod">
          <ac:chgData name="Maximilian Lendl" userId="c488799b3f1ed5d8" providerId="LiveId" clId="{FB3726A8-4EC1-486F-87D9-F053292E0368}" dt="2023-09-13T13:47:42.550" v="1365" actId="1036"/>
          <ac:spMkLst>
            <pc:docMk/>
            <pc:sldMk cId="3840792219" sldId="321"/>
            <ac:spMk id="984" creationId="{00000000-0000-0000-0000-000000000000}"/>
          </ac:spMkLst>
        </pc:spChg>
        <pc:picChg chg="add mod">
          <ac:chgData name="Maximilian Lendl" userId="c488799b3f1ed5d8" providerId="LiveId" clId="{FB3726A8-4EC1-486F-87D9-F053292E0368}" dt="2023-09-13T13:47:28.707" v="1353" actId="465"/>
          <ac:picMkLst>
            <pc:docMk/>
            <pc:sldMk cId="3840792219" sldId="321"/>
            <ac:picMk id="3" creationId="{365CDA6E-8FE5-6EA1-E2AF-27CECDA085C9}"/>
          </ac:picMkLst>
        </pc:picChg>
        <pc:picChg chg="add mod modCrop">
          <ac:chgData name="Maximilian Lendl" userId="c488799b3f1ed5d8" providerId="LiveId" clId="{FB3726A8-4EC1-486F-87D9-F053292E0368}" dt="2023-09-13T13:46:50.065" v="1314" actId="1076"/>
          <ac:picMkLst>
            <pc:docMk/>
            <pc:sldMk cId="3840792219" sldId="321"/>
            <ac:picMk id="5" creationId="{E5DAFE06-B86A-82B3-446A-81DF099A2DBF}"/>
          </ac:picMkLst>
        </pc:picChg>
        <pc:picChg chg="add mod modCrop">
          <ac:chgData name="Maximilian Lendl" userId="c488799b3f1ed5d8" providerId="LiveId" clId="{FB3726A8-4EC1-486F-87D9-F053292E0368}" dt="2023-09-13T13:47:28.707" v="1353" actId="465"/>
          <ac:picMkLst>
            <pc:docMk/>
            <pc:sldMk cId="3840792219" sldId="321"/>
            <ac:picMk id="7" creationId="{69756B70-0E94-8D76-F5F2-3B8D3622B9EB}"/>
          </ac:picMkLst>
        </pc:picChg>
      </pc:sldChg>
      <pc:sldChg chg="addSp delSp modSp new mod">
        <pc:chgData name="Maximilian Lendl" userId="c488799b3f1ed5d8" providerId="LiveId" clId="{FB3726A8-4EC1-486F-87D9-F053292E0368}" dt="2023-09-13T15:52:30.061" v="2286" actId="692"/>
        <pc:sldMkLst>
          <pc:docMk/>
          <pc:sldMk cId="1105387824" sldId="322"/>
        </pc:sldMkLst>
        <pc:spChg chg="mod">
          <ac:chgData name="Maximilian Lendl" userId="c488799b3f1ed5d8" providerId="LiveId" clId="{FB3726A8-4EC1-486F-87D9-F053292E0368}" dt="2023-09-13T15:41:12.524" v="2180" actId="692"/>
          <ac:spMkLst>
            <pc:docMk/>
            <pc:sldMk cId="1105387824" sldId="322"/>
            <ac:spMk id="5" creationId="{60B5CB6F-DB7D-AD02-9B5B-38070D33AE1C}"/>
          </ac:spMkLst>
        </pc:spChg>
        <pc:spChg chg="mod">
          <ac:chgData name="Maximilian Lendl" userId="c488799b3f1ed5d8" providerId="LiveId" clId="{FB3726A8-4EC1-486F-87D9-F053292E0368}" dt="2023-09-13T15:41:31.092" v="2181" actId="692"/>
          <ac:spMkLst>
            <pc:docMk/>
            <pc:sldMk cId="1105387824" sldId="322"/>
            <ac:spMk id="6" creationId="{B0CB76CC-648D-FEE0-3434-8852D0E46AC4}"/>
          </ac:spMkLst>
        </pc:spChg>
        <pc:spChg chg="mod">
          <ac:chgData name="Maximilian Lendl" userId="c488799b3f1ed5d8" providerId="LiveId" clId="{FB3726A8-4EC1-486F-87D9-F053292E0368}" dt="2023-09-13T15:41:31.092" v="2181" actId="692"/>
          <ac:spMkLst>
            <pc:docMk/>
            <pc:sldMk cId="1105387824" sldId="322"/>
            <ac:spMk id="7" creationId="{9A35F810-97A5-1060-1D56-EFD5D4D4E369}"/>
          </ac:spMkLst>
        </pc:spChg>
        <pc:spChg chg="mod">
          <ac:chgData name="Maximilian Lendl" userId="c488799b3f1ed5d8" providerId="LiveId" clId="{FB3726A8-4EC1-486F-87D9-F053292E0368}" dt="2023-09-13T15:41:31.092" v="2181" actId="692"/>
          <ac:spMkLst>
            <pc:docMk/>
            <pc:sldMk cId="1105387824" sldId="322"/>
            <ac:spMk id="8" creationId="{68C8D14C-D6D9-4CCD-2218-34C689B30D15}"/>
          </ac:spMkLst>
        </pc:spChg>
        <pc:spChg chg="mod">
          <ac:chgData name="Maximilian Lendl" userId="c488799b3f1ed5d8" providerId="LiveId" clId="{FB3726A8-4EC1-486F-87D9-F053292E0368}" dt="2023-09-13T15:41:40.387" v="2182" actId="692"/>
          <ac:spMkLst>
            <pc:docMk/>
            <pc:sldMk cId="1105387824" sldId="322"/>
            <ac:spMk id="12" creationId="{DCAF6CD5-2FD3-9370-A3CB-C82C46540F57}"/>
          </ac:spMkLst>
        </pc:spChg>
        <pc:spChg chg="mod">
          <ac:chgData name="Maximilian Lendl" userId="c488799b3f1ed5d8" providerId="LiveId" clId="{FB3726A8-4EC1-486F-87D9-F053292E0368}" dt="2023-09-13T15:41:40.387" v="2182" actId="692"/>
          <ac:spMkLst>
            <pc:docMk/>
            <pc:sldMk cId="1105387824" sldId="322"/>
            <ac:spMk id="13" creationId="{1DC299C7-31A2-9436-AD34-CB0887F2101D}"/>
          </ac:spMkLst>
        </pc:spChg>
        <pc:spChg chg="mod">
          <ac:chgData name="Maximilian Lendl" userId="c488799b3f1ed5d8" providerId="LiveId" clId="{FB3726A8-4EC1-486F-87D9-F053292E0368}" dt="2023-09-13T15:41:40.387" v="2182" actId="692"/>
          <ac:spMkLst>
            <pc:docMk/>
            <pc:sldMk cId="1105387824" sldId="322"/>
            <ac:spMk id="14" creationId="{34BDE7BF-BD19-6FDD-8D19-C57CAB86D291}"/>
          </ac:spMkLst>
        </pc:spChg>
        <pc:spChg chg="mod">
          <ac:chgData name="Maximilian Lendl" userId="c488799b3f1ed5d8" providerId="LiveId" clId="{FB3726A8-4EC1-486F-87D9-F053292E0368}" dt="2023-09-13T15:41:40.387" v="2182" actId="692"/>
          <ac:spMkLst>
            <pc:docMk/>
            <pc:sldMk cId="1105387824" sldId="322"/>
            <ac:spMk id="15" creationId="{447AD885-96CA-285F-4FA0-36D6ADF0FF48}"/>
          </ac:spMkLst>
        </pc:spChg>
        <pc:spChg chg="mod">
          <ac:chgData name="Maximilian Lendl" userId="c488799b3f1ed5d8" providerId="LiveId" clId="{FB3726A8-4EC1-486F-87D9-F053292E0368}" dt="2023-09-13T14:17:54.966" v="1612"/>
          <ac:spMkLst>
            <pc:docMk/>
            <pc:sldMk cId="1105387824" sldId="322"/>
            <ac:spMk id="19" creationId="{A1F1BCCC-397B-EC7B-ABFD-7CD5A5D47E58}"/>
          </ac:spMkLst>
        </pc:spChg>
        <pc:spChg chg="mod">
          <ac:chgData name="Maximilian Lendl" userId="c488799b3f1ed5d8" providerId="LiveId" clId="{FB3726A8-4EC1-486F-87D9-F053292E0368}" dt="2023-09-13T14:17:54.966" v="1612"/>
          <ac:spMkLst>
            <pc:docMk/>
            <pc:sldMk cId="1105387824" sldId="322"/>
            <ac:spMk id="20" creationId="{937376C3-FFEC-9029-4A25-65067ECC30A2}"/>
          </ac:spMkLst>
        </pc:spChg>
        <pc:spChg chg="mod">
          <ac:chgData name="Maximilian Lendl" userId="c488799b3f1ed5d8" providerId="LiveId" clId="{FB3726A8-4EC1-486F-87D9-F053292E0368}" dt="2023-09-13T14:17:54.966" v="1612"/>
          <ac:spMkLst>
            <pc:docMk/>
            <pc:sldMk cId="1105387824" sldId="322"/>
            <ac:spMk id="21" creationId="{C973F786-7395-3502-ABC3-1A2EB014196A}"/>
          </ac:spMkLst>
        </pc:spChg>
        <pc:spChg chg="mod">
          <ac:chgData name="Maximilian Lendl" userId="c488799b3f1ed5d8" providerId="LiveId" clId="{FB3726A8-4EC1-486F-87D9-F053292E0368}" dt="2023-09-13T14:17:54.966" v="1612"/>
          <ac:spMkLst>
            <pc:docMk/>
            <pc:sldMk cId="1105387824" sldId="322"/>
            <ac:spMk id="22" creationId="{ADD7FE9D-7227-4AB7-6CFF-BED75EFDB752}"/>
          </ac:spMkLst>
        </pc:spChg>
        <pc:spChg chg="mod">
          <ac:chgData name="Maximilian Lendl" userId="c488799b3f1ed5d8" providerId="LiveId" clId="{FB3726A8-4EC1-486F-87D9-F053292E0368}" dt="2023-09-13T14:17:54.966" v="1612"/>
          <ac:spMkLst>
            <pc:docMk/>
            <pc:sldMk cId="1105387824" sldId="322"/>
            <ac:spMk id="26" creationId="{850B005F-7090-7EE3-97E7-18B32F9F795C}"/>
          </ac:spMkLst>
        </pc:spChg>
        <pc:spChg chg="mod">
          <ac:chgData name="Maximilian Lendl" userId="c488799b3f1ed5d8" providerId="LiveId" clId="{FB3726A8-4EC1-486F-87D9-F053292E0368}" dt="2023-09-13T14:17:54.966" v="1612"/>
          <ac:spMkLst>
            <pc:docMk/>
            <pc:sldMk cId="1105387824" sldId="322"/>
            <ac:spMk id="27" creationId="{786ABDE7-48A8-8E67-CEDB-20A3C07A6552}"/>
          </ac:spMkLst>
        </pc:spChg>
        <pc:spChg chg="mod">
          <ac:chgData name="Maximilian Lendl" userId="c488799b3f1ed5d8" providerId="LiveId" clId="{FB3726A8-4EC1-486F-87D9-F053292E0368}" dt="2023-09-13T14:17:54.966" v="1612"/>
          <ac:spMkLst>
            <pc:docMk/>
            <pc:sldMk cId="1105387824" sldId="322"/>
            <ac:spMk id="28" creationId="{21A4EF6B-B19F-EA6A-CC1E-D6CA22708133}"/>
          </ac:spMkLst>
        </pc:spChg>
        <pc:spChg chg="mod">
          <ac:chgData name="Maximilian Lendl" userId="c488799b3f1ed5d8" providerId="LiveId" clId="{FB3726A8-4EC1-486F-87D9-F053292E0368}" dt="2023-09-13T14:17:54.966" v="1612"/>
          <ac:spMkLst>
            <pc:docMk/>
            <pc:sldMk cId="1105387824" sldId="322"/>
            <ac:spMk id="29" creationId="{BB41F5B2-7533-5B64-F695-B5D37C043451}"/>
          </ac:spMkLst>
        </pc:spChg>
        <pc:spChg chg="add mod">
          <ac:chgData name="Maximilian Lendl" userId="c488799b3f1ed5d8" providerId="LiveId" clId="{FB3726A8-4EC1-486F-87D9-F053292E0368}" dt="2023-09-13T14:23:12.779" v="1688" actId="1035"/>
          <ac:spMkLst>
            <pc:docMk/>
            <pc:sldMk cId="1105387824" sldId="322"/>
            <ac:spMk id="30" creationId="{03B9E15B-124A-5332-6898-0195C6B1C968}"/>
          </ac:spMkLst>
        </pc:spChg>
        <pc:spChg chg="add mod">
          <ac:chgData name="Maximilian Lendl" userId="c488799b3f1ed5d8" providerId="LiveId" clId="{FB3726A8-4EC1-486F-87D9-F053292E0368}" dt="2023-09-13T15:42:46.934" v="2189" actId="692"/>
          <ac:spMkLst>
            <pc:docMk/>
            <pc:sldMk cId="1105387824" sldId="322"/>
            <ac:spMk id="34" creationId="{868C7C34-978C-CCD1-55C0-0F9ED11F1EC3}"/>
          </ac:spMkLst>
        </pc:spChg>
        <pc:spChg chg="add mod">
          <ac:chgData name="Maximilian Lendl" userId="c488799b3f1ed5d8" providerId="LiveId" clId="{FB3726A8-4EC1-486F-87D9-F053292E0368}" dt="2023-09-13T14:27:14.196" v="1760" actId="20577"/>
          <ac:spMkLst>
            <pc:docMk/>
            <pc:sldMk cId="1105387824" sldId="322"/>
            <ac:spMk id="36" creationId="{3E79D73A-F269-3A77-C76E-1D52B1947934}"/>
          </ac:spMkLst>
        </pc:spChg>
        <pc:spChg chg="mod">
          <ac:chgData name="Maximilian Lendl" userId="c488799b3f1ed5d8" providerId="LiveId" clId="{FB3726A8-4EC1-486F-87D9-F053292E0368}" dt="2023-09-13T15:41:49.171" v="2183" actId="692"/>
          <ac:spMkLst>
            <pc:docMk/>
            <pc:sldMk cId="1105387824" sldId="322"/>
            <ac:spMk id="40" creationId="{8368F872-171E-3B0A-4A28-D6A1DDBF69A3}"/>
          </ac:spMkLst>
        </pc:spChg>
        <pc:spChg chg="mod">
          <ac:chgData name="Maximilian Lendl" userId="c488799b3f1ed5d8" providerId="LiveId" clId="{FB3726A8-4EC1-486F-87D9-F053292E0368}" dt="2023-09-13T15:41:49.171" v="2183" actId="692"/>
          <ac:spMkLst>
            <pc:docMk/>
            <pc:sldMk cId="1105387824" sldId="322"/>
            <ac:spMk id="41" creationId="{970CE4D3-A9E3-8B3F-6018-E9F9298700CE}"/>
          </ac:spMkLst>
        </pc:spChg>
        <pc:spChg chg="mod">
          <ac:chgData name="Maximilian Lendl" userId="c488799b3f1ed5d8" providerId="LiveId" clId="{FB3726A8-4EC1-486F-87D9-F053292E0368}" dt="2023-09-13T15:41:49.171" v="2183" actId="692"/>
          <ac:spMkLst>
            <pc:docMk/>
            <pc:sldMk cId="1105387824" sldId="322"/>
            <ac:spMk id="42" creationId="{02A1C978-14E4-DB75-E140-DF3AA26ABDF0}"/>
          </ac:spMkLst>
        </pc:spChg>
        <pc:spChg chg="mod">
          <ac:chgData name="Maximilian Lendl" userId="c488799b3f1ed5d8" providerId="LiveId" clId="{FB3726A8-4EC1-486F-87D9-F053292E0368}" dt="2023-09-13T15:41:49.171" v="2183" actId="692"/>
          <ac:spMkLst>
            <pc:docMk/>
            <pc:sldMk cId="1105387824" sldId="322"/>
            <ac:spMk id="43" creationId="{D6AD3A79-4E2A-80DA-6431-5777D6D94C67}"/>
          </ac:spMkLst>
        </pc:spChg>
        <pc:spChg chg="mod">
          <ac:chgData name="Maximilian Lendl" userId="c488799b3f1ed5d8" providerId="LiveId" clId="{FB3726A8-4EC1-486F-87D9-F053292E0368}" dt="2023-09-13T15:42:06.385" v="2184" actId="692"/>
          <ac:spMkLst>
            <pc:docMk/>
            <pc:sldMk cId="1105387824" sldId="322"/>
            <ac:spMk id="47" creationId="{DC9B7385-DF7C-0958-D03F-90C5E138D258}"/>
          </ac:spMkLst>
        </pc:spChg>
        <pc:spChg chg="mod">
          <ac:chgData name="Maximilian Lendl" userId="c488799b3f1ed5d8" providerId="LiveId" clId="{FB3726A8-4EC1-486F-87D9-F053292E0368}" dt="2023-09-13T15:42:06.385" v="2184" actId="692"/>
          <ac:spMkLst>
            <pc:docMk/>
            <pc:sldMk cId="1105387824" sldId="322"/>
            <ac:spMk id="48" creationId="{107AEF18-6AB1-0D03-2752-9A1B24B0F877}"/>
          </ac:spMkLst>
        </pc:spChg>
        <pc:spChg chg="mod">
          <ac:chgData name="Maximilian Lendl" userId="c488799b3f1ed5d8" providerId="LiveId" clId="{FB3726A8-4EC1-486F-87D9-F053292E0368}" dt="2023-09-13T15:42:06.385" v="2184" actId="692"/>
          <ac:spMkLst>
            <pc:docMk/>
            <pc:sldMk cId="1105387824" sldId="322"/>
            <ac:spMk id="49" creationId="{3524B487-BEA0-3C5D-00B4-5A99E62264E0}"/>
          </ac:spMkLst>
        </pc:spChg>
        <pc:spChg chg="mod">
          <ac:chgData name="Maximilian Lendl" userId="c488799b3f1ed5d8" providerId="LiveId" clId="{FB3726A8-4EC1-486F-87D9-F053292E0368}" dt="2023-09-13T15:42:06.385" v="2184" actId="692"/>
          <ac:spMkLst>
            <pc:docMk/>
            <pc:sldMk cId="1105387824" sldId="322"/>
            <ac:spMk id="50" creationId="{E059A9B5-D38A-479C-2C25-EE66E7A848EC}"/>
          </ac:spMkLst>
        </pc:spChg>
        <pc:spChg chg="add mod">
          <ac:chgData name="Maximilian Lendl" userId="c488799b3f1ed5d8" providerId="LiveId" clId="{FB3726A8-4EC1-486F-87D9-F053292E0368}" dt="2023-09-13T14:30:54.152" v="1958" actId="20577"/>
          <ac:spMkLst>
            <pc:docMk/>
            <pc:sldMk cId="1105387824" sldId="322"/>
            <ac:spMk id="53" creationId="{9099E051-01FB-FEE4-53E2-01BACBFF8C0E}"/>
          </ac:spMkLst>
        </pc:spChg>
        <pc:spChg chg="add mod">
          <ac:chgData name="Maximilian Lendl" userId="c488799b3f1ed5d8" providerId="LiveId" clId="{FB3726A8-4EC1-486F-87D9-F053292E0368}" dt="2023-09-13T14:30:58.668" v="1966" actId="20577"/>
          <ac:spMkLst>
            <pc:docMk/>
            <pc:sldMk cId="1105387824" sldId="322"/>
            <ac:spMk id="54" creationId="{B7A8A7F3-37F0-2ED1-F9B7-16DCF060DF28}"/>
          </ac:spMkLst>
        </pc:spChg>
        <pc:spChg chg="mod">
          <ac:chgData name="Maximilian Lendl" userId="c488799b3f1ed5d8" providerId="LiveId" clId="{FB3726A8-4EC1-486F-87D9-F053292E0368}" dt="2023-09-13T15:42:17.497" v="2185" actId="692"/>
          <ac:spMkLst>
            <pc:docMk/>
            <pc:sldMk cId="1105387824" sldId="322"/>
            <ac:spMk id="58" creationId="{77468A5C-3219-2053-3788-73305EEC7B2D}"/>
          </ac:spMkLst>
        </pc:spChg>
        <pc:spChg chg="mod">
          <ac:chgData name="Maximilian Lendl" userId="c488799b3f1ed5d8" providerId="LiveId" clId="{FB3726A8-4EC1-486F-87D9-F053292E0368}" dt="2023-09-13T15:42:17.497" v="2185" actId="692"/>
          <ac:spMkLst>
            <pc:docMk/>
            <pc:sldMk cId="1105387824" sldId="322"/>
            <ac:spMk id="59" creationId="{5E88576D-2B8F-B8DC-6BE2-738D6B4D3F10}"/>
          </ac:spMkLst>
        </pc:spChg>
        <pc:spChg chg="mod">
          <ac:chgData name="Maximilian Lendl" userId="c488799b3f1ed5d8" providerId="LiveId" clId="{FB3726A8-4EC1-486F-87D9-F053292E0368}" dt="2023-09-13T15:42:17.497" v="2185" actId="692"/>
          <ac:spMkLst>
            <pc:docMk/>
            <pc:sldMk cId="1105387824" sldId="322"/>
            <ac:spMk id="60" creationId="{BC1A74D8-59DE-A49F-C91F-D3075CADB1BB}"/>
          </ac:spMkLst>
        </pc:spChg>
        <pc:spChg chg="mod">
          <ac:chgData name="Maximilian Lendl" userId="c488799b3f1ed5d8" providerId="LiveId" clId="{FB3726A8-4EC1-486F-87D9-F053292E0368}" dt="2023-09-13T15:42:17.497" v="2185" actId="692"/>
          <ac:spMkLst>
            <pc:docMk/>
            <pc:sldMk cId="1105387824" sldId="322"/>
            <ac:spMk id="61" creationId="{A62F5BDE-0475-5A52-11DF-F0EA1EFC0B31}"/>
          </ac:spMkLst>
        </pc:spChg>
        <pc:spChg chg="mod">
          <ac:chgData name="Maximilian Lendl" userId="c488799b3f1ed5d8" providerId="LiveId" clId="{FB3726A8-4EC1-486F-87D9-F053292E0368}" dt="2023-09-13T15:42:26.005" v="2186" actId="692"/>
          <ac:spMkLst>
            <pc:docMk/>
            <pc:sldMk cId="1105387824" sldId="322"/>
            <ac:spMk id="65" creationId="{654681B7-7065-C4BF-5BAB-2ACF01E27B18}"/>
          </ac:spMkLst>
        </pc:spChg>
        <pc:spChg chg="mod">
          <ac:chgData name="Maximilian Lendl" userId="c488799b3f1ed5d8" providerId="LiveId" clId="{FB3726A8-4EC1-486F-87D9-F053292E0368}" dt="2023-09-13T15:42:26.005" v="2186" actId="692"/>
          <ac:spMkLst>
            <pc:docMk/>
            <pc:sldMk cId="1105387824" sldId="322"/>
            <ac:spMk id="66" creationId="{80641ACC-24CC-279F-6FC2-4B1C440CA39A}"/>
          </ac:spMkLst>
        </pc:spChg>
        <pc:spChg chg="mod">
          <ac:chgData name="Maximilian Lendl" userId="c488799b3f1ed5d8" providerId="LiveId" clId="{FB3726A8-4EC1-486F-87D9-F053292E0368}" dt="2023-09-13T15:42:26.005" v="2186" actId="692"/>
          <ac:spMkLst>
            <pc:docMk/>
            <pc:sldMk cId="1105387824" sldId="322"/>
            <ac:spMk id="67" creationId="{D2212A20-C0FF-EA9A-726D-3D42B39D6697}"/>
          </ac:spMkLst>
        </pc:spChg>
        <pc:spChg chg="mod">
          <ac:chgData name="Maximilian Lendl" userId="c488799b3f1ed5d8" providerId="LiveId" clId="{FB3726A8-4EC1-486F-87D9-F053292E0368}" dt="2023-09-13T15:42:26.005" v="2186" actId="692"/>
          <ac:spMkLst>
            <pc:docMk/>
            <pc:sldMk cId="1105387824" sldId="322"/>
            <ac:spMk id="68" creationId="{EA850176-404D-3284-2996-F5FDDDE4B275}"/>
          </ac:spMkLst>
        </pc:spChg>
        <pc:spChg chg="mod">
          <ac:chgData name="Maximilian Lendl" userId="c488799b3f1ed5d8" providerId="LiveId" clId="{FB3726A8-4EC1-486F-87D9-F053292E0368}" dt="2023-09-13T15:52:14.950" v="2283" actId="692"/>
          <ac:spMkLst>
            <pc:docMk/>
            <pc:sldMk cId="1105387824" sldId="322"/>
            <ac:spMk id="72" creationId="{44109189-E43E-1FA1-7468-13FFA6E4A471}"/>
          </ac:spMkLst>
        </pc:spChg>
        <pc:spChg chg="mod">
          <ac:chgData name="Maximilian Lendl" userId="c488799b3f1ed5d8" providerId="LiveId" clId="{FB3726A8-4EC1-486F-87D9-F053292E0368}" dt="2023-09-13T15:52:14.950" v="2283" actId="692"/>
          <ac:spMkLst>
            <pc:docMk/>
            <pc:sldMk cId="1105387824" sldId="322"/>
            <ac:spMk id="73" creationId="{2E81C922-7D99-C175-79D3-015BAE88A331}"/>
          </ac:spMkLst>
        </pc:spChg>
        <pc:spChg chg="mod">
          <ac:chgData name="Maximilian Lendl" userId="c488799b3f1ed5d8" providerId="LiveId" clId="{FB3726A8-4EC1-486F-87D9-F053292E0368}" dt="2023-09-13T15:52:19.296" v="2284" actId="692"/>
          <ac:spMkLst>
            <pc:docMk/>
            <pc:sldMk cId="1105387824" sldId="322"/>
            <ac:spMk id="74" creationId="{0EACFE97-07F1-909A-2396-9B21271F5C6F}"/>
          </ac:spMkLst>
        </pc:spChg>
        <pc:spChg chg="mod">
          <ac:chgData name="Maximilian Lendl" userId="c488799b3f1ed5d8" providerId="LiveId" clId="{FB3726A8-4EC1-486F-87D9-F053292E0368}" dt="2023-09-13T15:52:19.296" v="2284" actId="692"/>
          <ac:spMkLst>
            <pc:docMk/>
            <pc:sldMk cId="1105387824" sldId="322"/>
            <ac:spMk id="75" creationId="{A99C38F7-0085-CCF2-0D64-44AB7D42D7A7}"/>
          </ac:spMkLst>
        </pc:spChg>
        <pc:spChg chg="mod">
          <ac:chgData name="Maximilian Lendl" userId="c488799b3f1ed5d8" providerId="LiveId" clId="{FB3726A8-4EC1-486F-87D9-F053292E0368}" dt="2023-09-13T15:52:25.924" v="2285" actId="692"/>
          <ac:spMkLst>
            <pc:docMk/>
            <pc:sldMk cId="1105387824" sldId="322"/>
            <ac:spMk id="79" creationId="{904CD58D-C2C6-0C4B-5213-303DD1333366}"/>
          </ac:spMkLst>
        </pc:spChg>
        <pc:spChg chg="mod">
          <ac:chgData name="Maximilian Lendl" userId="c488799b3f1ed5d8" providerId="LiveId" clId="{FB3726A8-4EC1-486F-87D9-F053292E0368}" dt="2023-09-13T15:52:25.924" v="2285" actId="692"/>
          <ac:spMkLst>
            <pc:docMk/>
            <pc:sldMk cId="1105387824" sldId="322"/>
            <ac:spMk id="80" creationId="{3E8C655B-E2E4-C0B9-5837-2486E216ED90}"/>
          </ac:spMkLst>
        </pc:spChg>
        <pc:spChg chg="mod">
          <ac:chgData name="Maximilian Lendl" userId="c488799b3f1ed5d8" providerId="LiveId" clId="{FB3726A8-4EC1-486F-87D9-F053292E0368}" dt="2023-09-13T15:52:30.061" v="2286" actId="692"/>
          <ac:spMkLst>
            <pc:docMk/>
            <pc:sldMk cId="1105387824" sldId="322"/>
            <ac:spMk id="81" creationId="{F64E1A42-9CBE-90D8-6225-7B5FBA6BDE1D}"/>
          </ac:spMkLst>
        </pc:spChg>
        <pc:spChg chg="mod">
          <ac:chgData name="Maximilian Lendl" userId="c488799b3f1ed5d8" providerId="LiveId" clId="{FB3726A8-4EC1-486F-87D9-F053292E0368}" dt="2023-09-13T15:52:30.061" v="2286" actId="692"/>
          <ac:spMkLst>
            <pc:docMk/>
            <pc:sldMk cId="1105387824" sldId="322"/>
            <ac:spMk id="82" creationId="{CE8CFC88-605C-285B-2CAE-808D7246AC58}"/>
          </ac:spMkLst>
        </pc:spChg>
        <pc:spChg chg="add mod">
          <ac:chgData name="Maximilian Lendl" userId="c488799b3f1ed5d8" providerId="LiveId" clId="{FB3726A8-4EC1-486F-87D9-F053292E0368}" dt="2023-09-13T15:42:46.934" v="2189" actId="692"/>
          <ac:spMkLst>
            <pc:docMk/>
            <pc:sldMk cId="1105387824" sldId="322"/>
            <ac:spMk id="85" creationId="{6B865B0F-A67F-FE5E-8FCE-48DCE6BFD260}"/>
          </ac:spMkLst>
        </pc:spChg>
        <pc:spChg chg="add mod">
          <ac:chgData name="Maximilian Lendl" userId="c488799b3f1ed5d8" providerId="LiveId" clId="{FB3726A8-4EC1-486F-87D9-F053292E0368}" dt="2023-09-13T14:36:47.541" v="2152" actId="20577"/>
          <ac:spMkLst>
            <pc:docMk/>
            <pc:sldMk cId="1105387824" sldId="322"/>
            <ac:spMk id="86" creationId="{7F967C7C-7136-FF1D-3AAA-4097B50E7908}"/>
          </ac:spMkLst>
        </pc:spChg>
        <pc:spChg chg="add mod">
          <ac:chgData name="Maximilian Lendl" userId="c488799b3f1ed5d8" providerId="LiveId" clId="{FB3726A8-4EC1-486F-87D9-F053292E0368}" dt="2023-09-13T14:34:42.001" v="2128" actId="1038"/>
          <ac:spMkLst>
            <pc:docMk/>
            <pc:sldMk cId="1105387824" sldId="322"/>
            <ac:spMk id="87" creationId="{69BD5896-82DD-4933-3902-44E0CA3A5224}"/>
          </ac:spMkLst>
        </pc:spChg>
        <pc:spChg chg="add mod">
          <ac:chgData name="Maximilian Lendl" userId="c488799b3f1ed5d8" providerId="LiveId" clId="{FB3726A8-4EC1-486F-87D9-F053292E0368}" dt="2023-09-13T14:36:09.110" v="2145" actId="1076"/>
          <ac:spMkLst>
            <pc:docMk/>
            <pc:sldMk cId="1105387824" sldId="322"/>
            <ac:spMk id="88" creationId="{78912BAC-B6AF-23DF-4888-E023769CD932}"/>
          </ac:spMkLst>
        </pc:spChg>
        <pc:spChg chg="add mod">
          <ac:chgData name="Maximilian Lendl" userId="c488799b3f1ed5d8" providerId="LiveId" clId="{FB3726A8-4EC1-486F-87D9-F053292E0368}" dt="2023-09-13T14:36:26.619" v="2150" actId="1076"/>
          <ac:spMkLst>
            <pc:docMk/>
            <pc:sldMk cId="1105387824" sldId="322"/>
            <ac:spMk id="89" creationId="{333C0022-CA21-13DD-5FCA-6CFA599382D0}"/>
          </ac:spMkLst>
        </pc:spChg>
        <pc:grpChg chg="add mod">
          <ac:chgData name="Maximilian Lendl" userId="c488799b3f1ed5d8" providerId="LiveId" clId="{FB3726A8-4EC1-486F-87D9-F053292E0368}" dt="2023-09-13T14:28:42.687" v="1769" actId="555"/>
          <ac:grpSpMkLst>
            <pc:docMk/>
            <pc:sldMk cId="1105387824" sldId="322"/>
            <ac:grpSpMk id="2" creationId="{48BE992B-9589-E06F-6278-6861B6B376F2}"/>
          </ac:grpSpMkLst>
        </pc:grpChg>
        <pc:grpChg chg="add mod">
          <ac:chgData name="Maximilian Lendl" userId="c488799b3f1ed5d8" providerId="LiveId" clId="{FB3726A8-4EC1-486F-87D9-F053292E0368}" dt="2023-09-13T14:28:56.376" v="1795" actId="555"/>
          <ac:grpSpMkLst>
            <pc:docMk/>
            <pc:sldMk cId="1105387824" sldId="322"/>
            <ac:grpSpMk id="9" creationId="{EB0FBDA4-ADEC-0A29-34C2-39A728D4F281}"/>
          </ac:grpSpMkLst>
        </pc:grpChg>
        <pc:grpChg chg="add del mod">
          <ac:chgData name="Maximilian Lendl" userId="c488799b3f1ed5d8" providerId="LiveId" clId="{FB3726A8-4EC1-486F-87D9-F053292E0368}" dt="2023-09-13T14:27:34.450" v="1761" actId="478"/>
          <ac:grpSpMkLst>
            <pc:docMk/>
            <pc:sldMk cId="1105387824" sldId="322"/>
            <ac:grpSpMk id="16" creationId="{879C7420-51A6-F847-6369-5A46EE5F56E7}"/>
          </ac:grpSpMkLst>
        </pc:grpChg>
        <pc:grpChg chg="add del mod">
          <ac:chgData name="Maximilian Lendl" userId="c488799b3f1ed5d8" providerId="LiveId" clId="{FB3726A8-4EC1-486F-87D9-F053292E0368}" dt="2023-09-13T14:27:35.419" v="1762" actId="478"/>
          <ac:grpSpMkLst>
            <pc:docMk/>
            <pc:sldMk cId="1105387824" sldId="322"/>
            <ac:grpSpMk id="23" creationId="{1622E580-E44C-E847-52AE-6DE2AD78A32B}"/>
          </ac:grpSpMkLst>
        </pc:grpChg>
        <pc:grpChg chg="add mod">
          <ac:chgData name="Maximilian Lendl" userId="c488799b3f1ed5d8" providerId="LiveId" clId="{FB3726A8-4EC1-486F-87D9-F053292E0368}" dt="2023-09-13T14:28:56.376" v="1795" actId="555"/>
          <ac:grpSpMkLst>
            <pc:docMk/>
            <pc:sldMk cId="1105387824" sldId="322"/>
            <ac:grpSpMk id="37" creationId="{559067F6-5321-E2F9-71AA-E904D8B7F7D2}"/>
          </ac:grpSpMkLst>
        </pc:grpChg>
        <pc:grpChg chg="add mod">
          <ac:chgData name="Maximilian Lendl" userId="c488799b3f1ed5d8" providerId="LiveId" clId="{FB3726A8-4EC1-486F-87D9-F053292E0368}" dt="2023-09-13T14:28:56.376" v="1795" actId="555"/>
          <ac:grpSpMkLst>
            <pc:docMk/>
            <pc:sldMk cId="1105387824" sldId="322"/>
            <ac:grpSpMk id="44" creationId="{4942BDE7-CAED-A758-10B2-F44B724054B9}"/>
          </ac:grpSpMkLst>
        </pc:grpChg>
        <pc:grpChg chg="add mod">
          <ac:chgData name="Maximilian Lendl" userId="c488799b3f1ed5d8" providerId="LiveId" clId="{FB3726A8-4EC1-486F-87D9-F053292E0368}" dt="2023-09-13T14:31:43.569" v="1971" actId="554"/>
          <ac:grpSpMkLst>
            <pc:docMk/>
            <pc:sldMk cId="1105387824" sldId="322"/>
            <ac:grpSpMk id="55" creationId="{E36DC2E5-4C47-5BE0-D0A2-D072975F4B07}"/>
          </ac:grpSpMkLst>
        </pc:grpChg>
        <pc:grpChg chg="add mod">
          <ac:chgData name="Maximilian Lendl" userId="c488799b3f1ed5d8" providerId="LiveId" clId="{FB3726A8-4EC1-486F-87D9-F053292E0368}" dt="2023-09-13T14:31:43.569" v="1971" actId="554"/>
          <ac:grpSpMkLst>
            <pc:docMk/>
            <pc:sldMk cId="1105387824" sldId="322"/>
            <ac:grpSpMk id="62" creationId="{819A0483-C20A-6D9F-3D79-E1FD9BE7F934}"/>
          </ac:grpSpMkLst>
        </pc:grpChg>
        <pc:grpChg chg="add mod">
          <ac:chgData name="Maximilian Lendl" userId="c488799b3f1ed5d8" providerId="LiveId" clId="{FB3726A8-4EC1-486F-87D9-F053292E0368}" dt="2023-09-13T14:31:43.569" v="1971" actId="554"/>
          <ac:grpSpMkLst>
            <pc:docMk/>
            <pc:sldMk cId="1105387824" sldId="322"/>
            <ac:grpSpMk id="69" creationId="{B3AD611B-FD15-823C-5A12-85D928053471}"/>
          </ac:grpSpMkLst>
        </pc:grpChg>
        <pc:grpChg chg="add mod">
          <ac:chgData name="Maximilian Lendl" userId="c488799b3f1ed5d8" providerId="LiveId" clId="{FB3726A8-4EC1-486F-87D9-F053292E0368}" dt="2023-09-13T14:31:43.569" v="1971" actId="554"/>
          <ac:grpSpMkLst>
            <pc:docMk/>
            <pc:sldMk cId="1105387824" sldId="322"/>
            <ac:grpSpMk id="76" creationId="{AC4C26F8-8863-E681-E376-1E9EB6B12859}"/>
          </ac:grpSpMkLst>
        </pc:grpChg>
        <pc:graphicFrameChg chg="add mod ord modGraphic">
          <ac:chgData name="Maximilian Lendl" userId="c488799b3f1ed5d8" providerId="LiveId" clId="{FB3726A8-4EC1-486F-87D9-F053292E0368}" dt="2023-09-13T14:36:21.287" v="2149" actId="1076"/>
          <ac:graphicFrameMkLst>
            <pc:docMk/>
            <pc:sldMk cId="1105387824" sldId="322"/>
            <ac:graphicFrameMk id="31" creationId="{A5DA29E5-27B0-2A3B-036E-2444A2ABB2C3}"/>
          </ac:graphicFrameMkLst>
        </pc:graphicFrameChg>
        <pc:cxnChg chg="mod">
          <ac:chgData name="Maximilian Lendl" userId="c488799b3f1ed5d8" providerId="LiveId" clId="{FB3726A8-4EC1-486F-87D9-F053292E0368}" dt="2023-09-13T14:17:54.966" v="1612"/>
          <ac:cxnSpMkLst>
            <pc:docMk/>
            <pc:sldMk cId="1105387824" sldId="322"/>
            <ac:cxnSpMk id="3" creationId="{37461AE1-59C6-F4C5-D6BE-BE7F646F3F47}"/>
          </ac:cxnSpMkLst>
        </pc:cxnChg>
        <pc:cxnChg chg="mod">
          <ac:chgData name="Maximilian Lendl" userId="c488799b3f1ed5d8" providerId="LiveId" clId="{FB3726A8-4EC1-486F-87D9-F053292E0368}" dt="2023-09-13T14:17:54.966" v="1612"/>
          <ac:cxnSpMkLst>
            <pc:docMk/>
            <pc:sldMk cId="1105387824" sldId="322"/>
            <ac:cxnSpMk id="4" creationId="{662E6FB3-D7DC-3DCB-86DA-D4B35C850411}"/>
          </ac:cxnSpMkLst>
        </pc:cxnChg>
        <pc:cxnChg chg="mod">
          <ac:chgData name="Maximilian Lendl" userId="c488799b3f1ed5d8" providerId="LiveId" clId="{FB3726A8-4EC1-486F-87D9-F053292E0368}" dt="2023-09-13T14:17:54.966" v="1612"/>
          <ac:cxnSpMkLst>
            <pc:docMk/>
            <pc:sldMk cId="1105387824" sldId="322"/>
            <ac:cxnSpMk id="10" creationId="{9541A4C3-4615-1515-BF48-BF9CFE2B7949}"/>
          </ac:cxnSpMkLst>
        </pc:cxnChg>
        <pc:cxnChg chg="mod">
          <ac:chgData name="Maximilian Lendl" userId="c488799b3f1ed5d8" providerId="LiveId" clId="{FB3726A8-4EC1-486F-87D9-F053292E0368}" dt="2023-09-13T14:17:54.966" v="1612"/>
          <ac:cxnSpMkLst>
            <pc:docMk/>
            <pc:sldMk cId="1105387824" sldId="322"/>
            <ac:cxnSpMk id="11" creationId="{B1B81229-0B00-8181-0942-C706B7D84C4F}"/>
          </ac:cxnSpMkLst>
        </pc:cxnChg>
        <pc:cxnChg chg="mod">
          <ac:chgData name="Maximilian Lendl" userId="c488799b3f1ed5d8" providerId="LiveId" clId="{FB3726A8-4EC1-486F-87D9-F053292E0368}" dt="2023-09-13T14:17:54.966" v="1612"/>
          <ac:cxnSpMkLst>
            <pc:docMk/>
            <pc:sldMk cId="1105387824" sldId="322"/>
            <ac:cxnSpMk id="17" creationId="{808B703C-E662-4C97-0606-B0CEDC988181}"/>
          </ac:cxnSpMkLst>
        </pc:cxnChg>
        <pc:cxnChg chg="mod">
          <ac:chgData name="Maximilian Lendl" userId="c488799b3f1ed5d8" providerId="LiveId" clId="{FB3726A8-4EC1-486F-87D9-F053292E0368}" dt="2023-09-13T14:17:54.966" v="1612"/>
          <ac:cxnSpMkLst>
            <pc:docMk/>
            <pc:sldMk cId="1105387824" sldId="322"/>
            <ac:cxnSpMk id="18" creationId="{10750512-F738-5151-9630-907CC0F0C920}"/>
          </ac:cxnSpMkLst>
        </pc:cxnChg>
        <pc:cxnChg chg="mod">
          <ac:chgData name="Maximilian Lendl" userId="c488799b3f1ed5d8" providerId="LiveId" clId="{FB3726A8-4EC1-486F-87D9-F053292E0368}" dt="2023-09-13T14:17:54.966" v="1612"/>
          <ac:cxnSpMkLst>
            <pc:docMk/>
            <pc:sldMk cId="1105387824" sldId="322"/>
            <ac:cxnSpMk id="24" creationId="{DF911D36-A550-F432-BE9D-923A13FCBAC6}"/>
          </ac:cxnSpMkLst>
        </pc:cxnChg>
        <pc:cxnChg chg="mod">
          <ac:chgData name="Maximilian Lendl" userId="c488799b3f1ed5d8" providerId="LiveId" clId="{FB3726A8-4EC1-486F-87D9-F053292E0368}" dt="2023-09-13T14:17:54.966" v="1612"/>
          <ac:cxnSpMkLst>
            <pc:docMk/>
            <pc:sldMk cId="1105387824" sldId="322"/>
            <ac:cxnSpMk id="25" creationId="{1CE8BD2E-E7F7-2474-A946-39AA4583AB4E}"/>
          </ac:cxnSpMkLst>
        </pc:cxnChg>
        <pc:cxnChg chg="add mod">
          <ac:chgData name="Maximilian Lendl" userId="c488799b3f1ed5d8" providerId="LiveId" clId="{FB3726A8-4EC1-486F-87D9-F053292E0368}" dt="2023-09-13T14:25:41.332" v="1735" actId="1038"/>
          <ac:cxnSpMkLst>
            <pc:docMk/>
            <pc:sldMk cId="1105387824" sldId="322"/>
            <ac:cxnSpMk id="33" creationId="{F1570F2C-5404-E73D-D9EB-17287A3D4953}"/>
          </ac:cxnSpMkLst>
        </pc:cxnChg>
        <pc:cxnChg chg="add mod">
          <ac:chgData name="Maximilian Lendl" userId="c488799b3f1ed5d8" providerId="LiveId" clId="{FB3726A8-4EC1-486F-87D9-F053292E0368}" dt="2023-09-13T14:26:06.915" v="1739" actId="1076"/>
          <ac:cxnSpMkLst>
            <pc:docMk/>
            <pc:sldMk cId="1105387824" sldId="322"/>
            <ac:cxnSpMk id="35" creationId="{E0E5241D-2617-8CE1-26A9-0D5698B78C89}"/>
          </ac:cxnSpMkLst>
        </pc:cxnChg>
        <pc:cxnChg chg="mod">
          <ac:chgData name="Maximilian Lendl" userId="c488799b3f1ed5d8" providerId="LiveId" clId="{FB3726A8-4EC1-486F-87D9-F053292E0368}" dt="2023-09-13T14:27:37.800" v="1763"/>
          <ac:cxnSpMkLst>
            <pc:docMk/>
            <pc:sldMk cId="1105387824" sldId="322"/>
            <ac:cxnSpMk id="38" creationId="{90BCDA82-DDF9-A14D-3268-93E2C46E90A0}"/>
          </ac:cxnSpMkLst>
        </pc:cxnChg>
        <pc:cxnChg chg="mod">
          <ac:chgData name="Maximilian Lendl" userId="c488799b3f1ed5d8" providerId="LiveId" clId="{FB3726A8-4EC1-486F-87D9-F053292E0368}" dt="2023-09-13T14:27:37.800" v="1763"/>
          <ac:cxnSpMkLst>
            <pc:docMk/>
            <pc:sldMk cId="1105387824" sldId="322"/>
            <ac:cxnSpMk id="39" creationId="{B4982CB9-0607-EFE4-0A04-AA44AEEBD2E4}"/>
          </ac:cxnSpMkLst>
        </pc:cxnChg>
        <pc:cxnChg chg="mod">
          <ac:chgData name="Maximilian Lendl" userId="c488799b3f1ed5d8" providerId="LiveId" clId="{FB3726A8-4EC1-486F-87D9-F053292E0368}" dt="2023-09-13T14:27:48.811" v="1765"/>
          <ac:cxnSpMkLst>
            <pc:docMk/>
            <pc:sldMk cId="1105387824" sldId="322"/>
            <ac:cxnSpMk id="45" creationId="{18C7FFF2-46D9-E181-6163-0A2A64AE7400}"/>
          </ac:cxnSpMkLst>
        </pc:cxnChg>
        <pc:cxnChg chg="mod">
          <ac:chgData name="Maximilian Lendl" userId="c488799b3f1ed5d8" providerId="LiveId" clId="{FB3726A8-4EC1-486F-87D9-F053292E0368}" dt="2023-09-13T14:27:48.811" v="1765"/>
          <ac:cxnSpMkLst>
            <pc:docMk/>
            <pc:sldMk cId="1105387824" sldId="322"/>
            <ac:cxnSpMk id="46" creationId="{17E4A5AF-8B22-F82A-4913-90C6D3745A3F}"/>
          </ac:cxnSpMkLst>
        </pc:cxnChg>
        <pc:cxnChg chg="add mod">
          <ac:chgData name="Maximilian Lendl" userId="c488799b3f1ed5d8" providerId="LiveId" clId="{FB3726A8-4EC1-486F-87D9-F053292E0368}" dt="2023-09-13T14:29:44.982" v="1833" actId="1035"/>
          <ac:cxnSpMkLst>
            <pc:docMk/>
            <pc:sldMk cId="1105387824" sldId="322"/>
            <ac:cxnSpMk id="51" creationId="{2C4682B5-A2EE-D818-FA44-4CBF92574CB1}"/>
          </ac:cxnSpMkLst>
        </pc:cxnChg>
        <pc:cxnChg chg="add mod">
          <ac:chgData name="Maximilian Lendl" userId="c488799b3f1ed5d8" providerId="LiveId" clId="{FB3726A8-4EC1-486F-87D9-F053292E0368}" dt="2023-09-13T14:30:07.978" v="1924" actId="1076"/>
          <ac:cxnSpMkLst>
            <pc:docMk/>
            <pc:sldMk cId="1105387824" sldId="322"/>
            <ac:cxnSpMk id="52" creationId="{1958BC5B-A2D4-6E88-57BE-5268496BC21B}"/>
          </ac:cxnSpMkLst>
        </pc:cxnChg>
        <pc:cxnChg chg="mod">
          <ac:chgData name="Maximilian Lendl" userId="c488799b3f1ed5d8" providerId="LiveId" clId="{FB3726A8-4EC1-486F-87D9-F053292E0368}" dt="2023-09-13T14:31:08.452" v="1967"/>
          <ac:cxnSpMkLst>
            <pc:docMk/>
            <pc:sldMk cId="1105387824" sldId="322"/>
            <ac:cxnSpMk id="56" creationId="{DD2F558C-A303-B05E-4622-1571D4A62A08}"/>
          </ac:cxnSpMkLst>
        </pc:cxnChg>
        <pc:cxnChg chg="mod">
          <ac:chgData name="Maximilian Lendl" userId="c488799b3f1ed5d8" providerId="LiveId" clId="{FB3726A8-4EC1-486F-87D9-F053292E0368}" dt="2023-09-13T14:31:08.452" v="1967"/>
          <ac:cxnSpMkLst>
            <pc:docMk/>
            <pc:sldMk cId="1105387824" sldId="322"/>
            <ac:cxnSpMk id="57" creationId="{F729C301-5CBE-4CF4-EDD8-A18E63830157}"/>
          </ac:cxnSpMkLst>
        </pc:cxnChg>
        <pc:cxnChg chg="mod">
          <ac:chgData name="Maximilian Lendl" userId="c488799b3f1ed5d8" providerId="LiveId" clId="{FB3726A8-4EC1-486F-87D9-F053292E0368}" dt="2023-09-13T14:31:08.452" v="1967"/>
          <ac:cxnSpMkLst>
            <pc:docMk/>
            <pc:sldMk cId="1105387824" sldId="322"/>
            <ac:cxnSpMk id="63" creationId="{EFEDEA0A-BC4E-9ACC-FB8F-883C19755637}"/>
          </ac:cxnSpMkLst>
        </pc:cxnChg>
        <pc:cxnChg chg="mod">
          <ac:chgData name="Maximilian Lendl" userId="c488799b3f1ed5d8" providerId="LiveId" clId="{FB3726A8-4EC1-486F-87D9-F053292E0368}" dt="2023-09-13T14:31:08.452" v="1967"/>
          <ac:cxnSpMkLst>
            <pc:docMk/>
            <pc:sldMk cId="1105387824" sldId="322"/>
            <ac:cxnSpMk id="64" creationId="{11C6E067-A7AD-3610-8236-388C0B440DBD}"/>
          </ac:cxnSpMkLst>
        </pc:cxnChg>
        <pc:cxnChg chg="mod">
          <ac:chgData name="Maximilian Lendl" userId="c488799b3f1ed5d8" providerId="LiveId" clId="{FB3726A8-4EC1-486F-87D9-F053292E0368}" dt="2023-09-13T14:31:20.657" v="1969"/>
          <ac:cxnSpMkLst>
            <pc:docMk/>
            <pc:sldMk cId="1105387824" sldId="322"/>
            <ac:cxnSpMk id="70" creationId="{F43998E1-8585-3802-189D-E1B194136F26}"/>
          </ac:cxnSpMkLst>
        </pc:cxnChg>
        <pc:cxnChg chg="mod">
          <ac:chgData name="Maximilian Lendl" userId="c488799b3f1ed5d8" providerId="LiveId" clId="{FB3726A8-4EC1-486F-87D9-F053292E0368}" dt="2023-09-13T14:31:20.657" v="1969"/>
          <ac:cxnSpMkLst>
            <pc:docMk/>
            <pc:sldMk cId="1105387824" sldId="322"/>
            <ac:cxnSpMk id="71" creationId="{462401C5-6750-8518-0889-36AC6815B30A}"/>
          </ac:cxnSpMkLst>
        </pc:cxnChg>
        <pc:cxnChg chg="mod">
          <ac:chgData name="Maximilian Lendl" userId="c488799b3f1ed5d8" providerId="LiveId" clId="{FB3726A8-4EC1-486F-87D9-F053292E0368}" dt="2023-09-13T14:31:20.657" v="1969"/>
          <ac:cxnSpMkLst>
            <pc:docMk/>
            <pc:sldMk cId="1105387824" sldId="322"/>
            <ac:cxnSpMk id="77" creationId="{1AD30A01-A7B1-EA08-D979-1FB277785C8B}"/>
          </ac:cxnSpMkLst>
        </pc:cxnChg>
        <pc:cxnChg chg="mod">
          <ac:chgData name="Maximilian Lendl" userId="c488799b3f1ed5d8" providerId="LiveId" clId="{FB3726A8-4EC1-486F-87D9-F053292E0368}" dt="2023-09-13T14:31:20.657" v="1969"/>
          <ac:cxnSpMkLst>
            <pc:docMk/>
            <pc:sldMk cId="1105387824" sldId="322"/>
            <ac:cxnSpMk id="78" creationId="{CB5C2DDE-F8A1-3B71-53A0-6B9AC96F9A93}"/>
          </ac:cxnSpMkLst>
        </pc:cxnChg>
        <pc:cxnChg chg="add mod">
          <ac:chgData name="Maximilian Lendl" userId="c488799b3f1ed5d8" providerId="LiveId" clId="{FB3726A8-4EC1-486F-87D9-F053292E0368}" dt="2023-09-13T14:32:02.307" v="1974" actId="1076"/>
          <ac:cxnSpMkLst>
            <pc:docMk/>
            <pc:sldMk cId="1105387824" sldId="322"/>
            <ac:cxnSpMk id="83" creationId="{BFBDB65B-3D9F-6059-9ECC-C772365B361F}"/>
          </ac:cxnSpMkLst>
        </pc:cxnChg>
        <pc:cxnChg chg="add mod">
          <ac:chgData name="Maximilian Lendl" userId="c488799b3f1ed5d8" providerId="LiveId" clId="{FB3726A8-4EC1-486F-87D9-F053292E0368}" dt="2023-09-13T14:32:17.019" v="1977" actId="1076"/>
          <ac:cxnSpMkLst>
            <pc:docMk/>
            <pc:sldMk cId="1105387824" sldId="322"/>
            <ac:cxnSpMk id="84" creationId="{4E34399F-D183-4E94-6259-32F4ACD286F0}"/>
          </ac:cxnSpMkLst>
        </pc:cxnChg>
      </pc:sldChg>
      <pc:sldChg chg="new del">
        <pc:chgData name="Maximilian Lendl" userId="c488799b3f1ed5d8" providerId="LiveId" clId="{FB3726A8-4EC1-486F-87D9-F053292E0368}" dt="2023-09-13T14:20:41.011" v="1638" actId="47"/>
        <pc:sldMkLst>
          <pc:docMk/>
          <pc:sldMk cId="1407080226" sldId="323"/>
        </pc:sldMkLst>
      </pc:sldChg>
      <pc:sldChg chg="addSp delSp modSp add mod ord modTransition">
        <pc:chgData name="Maximilian Lendl" userId="c488799b3f1ed5d8" providerId="LiveId" clId="{FB3726A8-4EC1-486F-87D9-F053292E0368}" dt="2023-09-13T14:39:26.110" v="2176" actId="1076"/>
        <pc:sldMkLst>
          <pc:docMk/>
          <pc:sldMk cId="1682456963" sldId="323"/>
        </pc:sldMkLst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2" creationId="{1AA5DB26-1B5B-9722-7B3F-614963B5FA72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4" creationId="{F74F12E7-BA1C-2379-1B44-459B5254BFE2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5" creationId="{74553F42-16B2-54FD-925E-D160B52F8481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6" creationId="{15C4AAD8-1188-C31C-670A-4C59DEF003EA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8" creationId="{0E14802F-F6E9-1A90-9DD7-B21CA2615481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10" creationId="{9F1B5CBA-F039-1801-C2F5-2BE9BB851B91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13" creationId="{BB7850E1-7CFA-A3FF-7E8F-F4647C2A5A17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15" creationId="{892A9769-4E2D-C903-776F-BC4AF0E639D2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16" creationId="{8D2E65FD-837E-AAE9-3116-BBC822FA059A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17" creationId="{239A9830-8CAD-02C1-0123-FD14378CFE51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23" creationId="{FA34770B-FDE9-BE89-B324-D0A891B5BB8C}"/>
          </ac:spMkLst>
        </pc:spChg>
        <pc:picChg chg="add del mod modCrop">
          <ac:chgData name="Maximilian Lendl" userId="c488799b3f1ed5d8" providerId="LiveId" clId="{FB3726A8-4EC1-486F-87D9-F053292E0368}" dt="2023-09-13T14:39:19.178" v="2174" actId="478"/>
          <ac:picMkLst>
            <pc:docMk/>
            <pc:sldMk cId="1682456963" sldId="323"/>
            <ac:picMk id="19" creationId="{F7D7A338-731C-B12F-88F3-EE4FE56C6199}"/>
          </ac:picMkLst>
        </pc:picChg>
        <pc:picChg chg="add mod">
          <ac:chgData name="Maximilian Lendl" userId="c488799b3f1ed5d8" providerId="LiveId" clId="{FB3726A8-4EC1-486F-87D9-F053292E0368}" dt="2023-09-13T14:39:26.110" v="2176" actId="1076"/>
          <ac:picMkLst>
            <pc:docMk/>
            <pc:sldMk cId="1682456963" sldId="323"/>
            <ac:picMk id="25" creationId="{14F364D1-AB34-F4F6-2819-EC2B00EEBC39}"/>
          </ac:picMkLst>
        </pc:pic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3" creationId="{DCEAF4D9-5DC6-29E8-42BC-0B1E7882B608}"/>
          </ac:cxnSpMkLst>
        </pc:cxn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7" creationId="{1DB88CF4-FE00-F211-F709-9AC78126F29F}"/>
          </ac:cxnSpMkLst>
        </pc:cxn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9" creationId="{E81965C8-C23A-35CB-3B26-FD92EFBD34C0}"/>
          </ac:cxnSpMkLst>
        </pc:cxn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11" creationId="{4F1E1BD3-1C64-60CA-C450-6922CD636EDD}"/>
          </ac:cxnSpMkLst>
        </pc:cxn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14" creationId="{3B91770F-CD4E-36CD-1DC5-38F61BF0AED4}"/>
          </ac:cxnSpMkLst>
        </pc:cxn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18" creationId="{2C4B82D0-199F-56AE-6FD9-5E8E4AAB474E}"/>
          </ac:cxnSpMkLst>
        </pc:cxn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20" creationId="{1FD40F58-55E2-78CB-51B6-D1E0B009F960}"/>
          </ac:cxnSpMkLst>
        </pc:cxn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21" creationId="{9382DE2C-6E15-1F86-BA49-4FA3DD24367D}"/>
          </ac:cxnSpMkLst>
        </pc:cxn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22" creationId="{D3FDD782-5CF5-FAD2-FCCE-CDC5E7F9ED27}"/>
          </ac:cxnSpMkLst>
        </pc:cxnChg>
      </pc:sldChg>
      <pc:sldChg chg="delSp add del mod ord">
        <pc:chgData name="Maximilian Lendl" userId="c488799b3f1ed5d8" providerId="LiveId" clId="{FB3726A8-4EC1-486F-87D9-F053292E0368}" dt="2023-09-13T14:37:28.765" v="2157" actId="47"/>
        <pc:sldMkLst>
          <pc:docMk/>
          <pc:sldMk cId="3693870696" sldId="323"/>
        </pc:sldMkLst>
        <pc:picChg chg="del">
          <ac:chgData name="Maximilian Lendl" userId="c488799b3f1ed5d8" providerId="LiveId" clId="{FB3726A8-4EC1-486F-87D9-F053292E0368}" dt="2023-09-13T14:37:25.697" v="2156" actId="478"/>
          <ac:picMkLst>
            <pc:docMk/>
            <pc:sldMk cId="3693870696" sldId="323"/>
            <ac:picMk id="7" creationId="{69756B70-0E94-8D76-F5F2-3B8D3622B9EB}"/>
          </ac:picMkLst>
        </pc:picChg>
      </pc:sldChg>
      <pc:sldChg chg="add">
        <pc:chgData name="Maximilian Lendl" userId="c488799b3f1ed5d8" providerId="LiveId" clId="{FB3726A8-4EC1-486F-87D9-F053292E0368}" dt="2023-09-13T16:13:54.627" v="2427"/>
        <pc:sldMkLst>
          <pc:docMk/>
          <pc:sldMk cId="3724892137" sldId="324"/>
        </pc:sldMkLst>
      </pc:sldChg>
      <pc:sldChg chg="new">
        <pc:chgData name="Maximilian Lendl" userId="c488799b3f1ed5d8" providerId="LiveId" clId="{FB3726A8-4EC1-486F-87D9-F053292E0368}" dt="2023-09-14T17:09:32.614" v="2482" actId="680"/>
        <pc:sldMkLst>
          <pc:docMk/>
          <pc:sldMk cId="2037714288" sldId="325"/>
        </pc:sldMkLst>
      </pc:sldChg>
      <pc:sldChg chg="new">
        <pc:chgData name="Maximilian Lendl" userId="c488799b3f1ed5d8" providerId="LiveId" clId="{FB3726A8-4EC1-486F-87D9-F053292E0368}" dt="2023-09-14T17:09:32.632" v="2483" actId="680"/>
        <pc:sldMkLst>
          <pc:docMk/>
          <pc:sldMk cId="143189155" sldId="326"/>
        </pc:sldMkLst>
      </pc:sldChg>
      <pc:sldChg chg="new">
        <pc:chgData name="Maximilian Lendl" userId="c488799b3f1ed5d8" providerId="LiveId" clId="{FB3726A8-4EC1-486F-87D9-F053292E0368}" dt="2023-09-14T17:09:32.680" v="2486" actId="680"/>
        <pc:sldMkLst>
          <pc:docMk/>
          <pc:sldMk cId="3877088316" sldId="327"/>
        </pc:sldMkLst>
      </pc:sldChg>
      <pc:sldChg chg="new del">
        <pc:chgData name="Maximilian Lendl" userId="c488799b3f1ed5d8" providerId="LiveId" clId="{FB3726A8-4EC1-486F-87D9-F053292E0368}" dt="2023-09-14T17:09:32.668" v="2485" actId="47"/>
        <pc:sldMkLst>
          <pc:docMk/>
          <pc:sldMk cId="4179586214" sldId="327"/>
        </pc:sldMkLst>
      </pc:sldChg>
      <pc:sldMasterChg chg="delSldLayout">
        <pc:chgData name="Maximilian Lendl" userId="c488799b3f1ed5d8" providerId="LiveId" clId="{FB3726A8-4EC1-486F-87D9-F053292E0368}" dt="2023-09-13T14:20:41.011" v="1638" actId="47"/>
        <pc:sldMasterMkLst>
          <pc:docMk/>
          <pc:sldMasterMk cId="0" sldId="2147483673"/>
        </pc:sldMasterMkLst>
        <pc:sldLayoutChg chg="del">
          <pc:chgData name="Maximilian Lendl" userId="c488799b3f1ed5d8" providerId="LiveId" clId="{FB3726A8-4EC1-486F-87D9-F053292E0368}" dt="2023-09-13T14:20:41.011" v="1638" actId="47"/>
          <pc:sldLayoutMkLst>
            <pc:docMk/>
            <pc:sldMasterMk cId="0" sldId="2147483673"/>
            <pc:sldLayoutMk cId="0" sldId="2147483670"/>
          </pc:sldLayoutMkLst>
        </pc:sldLayoutChg>
      </pc:sldMasterChg>
    </pc:docChg>
  </pc:docChgLst>
  <pc:docChgLst>
    <pc:chgData name="Ben Heinicke" userId="f768ff8e5849eef5" providerId="LiveId" clId="{6D341191-54D3-4112-9ECE-AE8A0834A99F}"/>
    <pc:docChg chg="custSel modSld">
      <pc:chgData name="Ben Heinicke" userId="f768ff8e5849eef5" providerId="LiveId" clId="{6D341191-54D3-4112-9ECE-AE8A0834A99F}" dt="2023-09-11T09:31:54.822" v="212"/>
      <pc:docMkLst>
        <pc:docMk/>
      </pc:docMkLst>
      <pc:sldChg chg="addSp delSp modSp mod">
        <pc:chgData name="Ben Heinicke" userId="f768ff8e5849eef5" providerId="LiveId" clId="{6D341191-54D3-4112-9ECE-AE8A0834A99F}" dt="2023-09-11T09:31:54.822" v="212"/>
        <pc:sldMkLst>
          <pc:docMk/>
          <pc:sldMk cId="0" sldId="258"/>
        </pc:sldMkLst>
        <pc:spChg chg="add mod">
          <ac:chgData name="Ben Heinicke" userId="f768ff8e5849eef5" providerId="LiveId" clId="{6D341191-54D3-4112-9ECE-AE8A0834A99F}" dt="2023-09-11T08:39:38.464" v="189" actId="1036"/>
          <ac:spMkLst>
            <pc:docMk/>
            <pc:sldMk cId="0" sldId="258"/>
            <ac:spMk id="3" creationId="{55CAA38E-DDFB-E535-E59A-8E11507910F4}"/>
          </ac:spMkLst>
        </pc:spChg>
        <pc:spChg chg="mod">
          <ac:chgData name="Ben Heinicke" userId="f768ff8e5849eef5" providerId="LiveId" clId="{6D341191-54D3-4112-9ECE-AE8A0834A99F}" dt="2023-09-11T08:39:50.926" v="190"/>
          <ac:spMkLst>
            <pc:docMk/>
            <pc:sldMk cId="0" sldId="258"/>
            <ac:spMk id="6" creationId="{0269D86C-8691-F093-012C-631920EE89F2}"/>
          </ac:spMkLst>
        </pc:spChg>
        <pc:spChg chg="mod">
          <ac:chgData name="Ben Heinicke" userId="f768ff8e5849eef5" providerId="LiveId" clId="{6D341191-54D3-4112-9ECE-AE8A0834A99F}" dt="2023-09-11T08:39:50.926" v="190"/>
          <ac:spMkLst>
            <pc:docMk/>
            <pc:sldMk cId="0" sldId="258"/>
            <ac:spMk id="7" creationId="{B7C136FF-6676-3B36-DBC3-3743132F646A}"/>
          </ac:spMkLst>
        </pc:spChg>
        <pc:spChg chg="mod">
          <ac:chgData name="Ben Heinicke" userId="f768ff8e5849eef5" providerId="LiveId" clId="{6D341191-54D3-4112-9ECE-AE8A0834A99F}" dt="2023-09-11T08:39:50.926" v="190"/>
          <ac:spMkLst>
            <pc:docMk/>
            <pc:sldMk cId="0" sldId="258"/>
            <ac:spMk id="9" creationId="{C88A99AC-8E32-1B68-66F8-61C46DA5A85C}"/>
          </ac:spMkLst>
        </pc:spChg>
        <pc:spChg chg="add mod">
          <ac:chgData name="Ben Heinicke" userId="f768ff8e5849eef5" providerId="LiveId" clId="{6D341191-54D3-4112-9ECE-AE8A0834A99F}" dt="2023-09-11T09:31:54.822" v="212"/>
          <ac:spMkLst>
            <pc:docMk/>
            <pc:sldMk cId="0" sldId="258"/>
            <ac:spMk id="10" creationId="{C7F8D340-9B1A-6C96-A9E1-96D9D00A1F53}"/>
          </ac:spMkLst>
        </pc:spChg>
        <pc:grpChg chg="add del mod">
          <ac:chgData name="Ben Heinicke" userId="f768ff8e5849eef5" providerId="LiveId" clId="{6D341191-54D3-4112-9ECE-AE8A0834A99F}" dt="2023-09-11T08:41:03.503" v="211" actId="478"/>
          <ac:grpSpMkLst>
            <pc:docMk/>
            <pc:sldMk cId="0" sldId="258"/>
            <ac:grpSpMk id="4" creationId="{A21B476B-DEBB-5DB1-0DFF-F74FDC3AB5A1}"/>
          </ac:grpSpMkLst>
        </pc:grpChg>
        <pc:grpChg chg="mod">
          <ac:chgData name="Ben Heinicke" userId="f768ff8e5849eef5" providerId="LiveId" clId="{6D341191-54D3-4112-9ECE-AE8A0834A99F}" dt="2023-09-11T08:39:50.926" v="190"/>
          <ac:grpSpMkLst>
            <pc:docMk/>
            <pc:sldMk cId="0" sldId="258"/>
            <ac:grpSpMk id="5" creationId="{643F453A-61BB-06EA-BA07-ADBD55F82D1B}"/>
          </ac:grpSpMkLst>
        </pc:grpChg>
        <pc:cxnChg chg="mod">
          <ac:chgData name="Ben Heinicke" userId="f768ff8e5849eef5" providerId="LiveId" clId="{6D341191-54D3-4112-9ECE-AE8A0834A99F}" dt="2023-09-11T08:41:03.503" v="211" actId="478"/>
          <ac:cxnSpMkLst>
            <pc:docMk/>
            <pc:sldMk cId="0" sldId="258"/>
            <ac:cxnSpMk id="8" creationId="{17141C37-EB78-9D30-F5A1-6364604216C9}"/>
          </ac:cxnSpMkLst>
        </pc:cxnChg>
      </pc:sldChg>
      <pc:sldChg chg="modTransition">
        <pc:chgData name="Ben Heinicke" userId="f768ff8e5849eef5" providerId="LiveId" clId="{6D341191-54D3-4112-9ECE-AE8A0834A99F}" dt="2023-09-11T08:31:13.192" v="0"/>
        <pc:sldMkLst>
          <pc:docMk/>
          <pc:sldMk cId="1085225754" sldId="298"/>
        </pc:sldMkLst>
      </pc:sldChg>
      <pc:sldChg chg="modTransition">
        <pc:chgData name="Ben Heinicke" userId="f768ff8e5849eef5" providerId="LiveId" clId="{6D341191-54D3-4112-9ECE-AE8A0834A99F}" dt="2023-09-11T08:31:18.648" v="1"/>
        <pc:sldMkLst>
          <pc:docMk/>
          <pc:sldMk cId="3347036997" sldId="300"/>
        </pc:sldMkLst>
      </pc:sldChg>
      <pc:sldChg chg="modTransition">
        <pc:chgData name="Ben Heinicke" userId="f768ff8e5849eef5" providerId="LiveId" clId="{6D341191-54D3-4112-9ECE-AE8A0834A99F}" dt="2023-09-11T08:31:22.295" v="2"/>
        <pc:sldMkLst>
          <pc:docMk/>
          <pc:sldMk cId="2301459825" sldId="302"/>
        </pc:sldMkLst>
      </pc:sldChg>
      <pc:sldChg chg="modTransition">
        <pc:chgData name="Ben Heinicke" userId="f768ff8e5849eef5" providerId="LiveId" clId="{6D341191-54D3-4112-9ECE-AE8A0834A99F}" dt="2023-09-11T08:31:27.945" v="3"/>
        <pc:sldMkLst>
          <pc:docMk/>
          <pc:sldMk cId="1574469205" sldId="304"/>
        </pc:sldMkLst>
      </pc:sldChg>
    </pc:docChg>
  </pc:docChgLst>
  <pc:docChgLst>
    <pc:chgData name="Maximilian Lendl" userId="c488799b3f1ed5d8" providerId="LiveId" clId="{BE81F745-AC3A-4AC6-A297-38ECB1BCCD43}"/>
    <pc:docChg chg="undo custSel addSld delSld modSld sldOrd modMainMaster">
      <pc:chgData name="Maximilian Lendl" userId="c488799b3f1ed5d8" providerId="LiveId" clId="{BE81F745-AC3A-4AC6-A297-38ECB1BCCD43}" dt="2023-09-14T07:53:59.298" v="1432"/>
      <pc:docMkLst>
        <pc:docMk/>
      </pc:docMkLst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56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56"/>
            <ac:spMk id="3" creationId="{66621EDB-EA9A-BEE7-67E4-FEF75A8953B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56"/>
            <ac:spMk id="923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58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58"/>
            <ac:spMk id="98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58"/>
            <ac:spMk id="986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58"/>
            <ac:spMk id="989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58"/>
            <ac:spMk id="1012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58"/>
            <ac:spMk id="1015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59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59"/>
            <ac:spMk id="15" creationId="{94CC9D24-FEBD-6773-6CE2-28CFC81AC22B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1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1"/>
            <ac:spMk id="1112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2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2"/>
            <ac:spMk id="1156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2"/>
            <ac:spMk id="1157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3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3"/>
            <ac:spMk id="1219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4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4"/>
            <ac:spMk id="1252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5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5"/>
            <ac:spMk id="126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5"/>
            <ac:spMk id="1265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6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6"/>
            <ac:spMk id="1318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6"/>
            <ac:spMk id="1319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7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7"/>
            <ac:spMk id="1343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8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8"/>
            <ac:spMk id="1373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9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9"/>
            <ac:spMk id="1425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0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4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45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46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53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5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55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56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57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58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59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60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61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62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1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497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498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499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500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501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525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526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527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528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2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2"/>
            <ac:spMk id="1542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3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3"/>
            <ac:spMk id="1547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4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4"/>
            <ac:spMk id="1630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4"/>
            <ac:spMk id="1631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4"/>
            <ac:spMk id="1632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4"/>
            <ac:spMk id="1633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5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5"/>
            <ac:spMk id="1638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5"/>
            <ac:spMk id="1639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5"/>
            <ac:spMk id="1646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5"/>
            <ac:spMk id="1647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5"/>
            <ac:spMk id="1648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5"/>
            <ac:spMk id="1649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6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6"/>
            <ac:spMk id="1660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6"/>
            <ac:spMk id="1661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7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7"/>
            <ac:spMk id="1689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7"/>
            <ac:spMk id="1690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8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8"/>
            <ac:spMk id="1707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8"/>
            <ac:spMk id="1708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8"/>
            <ac:spMk id="1715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9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9"/>
            <ac:spMk id="1721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9"/>
            <ac:spMk id="1722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9"/>
            <ac:spMk id="1729" creationId="{00000000-0000-0000-0000-000000000000}"/>
          </ac:spMkLst>
        </pc:spChg>
      </pc:sldChg>
      <pc:sldChg chg="modSp modNotes">
        <pc:chgData name="Maximilian Lendl" userId="c488799b3f1ed5d8" providerId="LiveId" clId="{BE81F745-AC3A-4AC6-A297-38ECB1BCCD43}" dt="2023-09-14T07:49:22.382" v="1409"/>
        <pc:sldMkLst>
          <pc:docMk/>
          <pc:sldMk cId="0" sldId="280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80"/>
            <ac:spMk id="1735" creationId="{00000000-0000-0000-0000-000000000000}"/>
          </ac:spMkLst>
        </pc:spChg>
      </pc:sldChg>
      <pc:sldChg chg="modSp modNotes">
        <pc:chgData name="Maximilian Lendl" userId="c488799b3f1ed5d8" providerId="LiveId" clId="{BE81F745-AC3A-4AC6-A297-38ECB1BCCD43}" dt="2023-09-14T07:49:22.382" v="1409"/>
        <pc:sldMkLst>
          <pc:docMk/>
          <pc:sldMk cId="0" sldId="281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81"/>
            <ac:spMk id="1743" creationId="{00000000-0000-0000-0000-000000000000}"/>
          </ac:spMkLst>
        </pc:spChg>
      </pc:sldChg>
      <pc:sldChg chg="modSp modNotes">
        <pc:chgData name="Maximilian Lendl" userId="c488799b3f1ed5d8" providerId="LiveId" clId="{BE81F745-AC3A-4AC6-A297-38ECB1BCCD43}" dt="2023-09-14T07:49:22.382" v="1409"/>
        <pc:sldMkLst>
          <pc:docMk/>
          <pc:sldMk cId="0" sldId="282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82"/>
            <ac:spMk id="1754" creationId="{00000000-0000-0000-0000-000000000000}"/>
          </ac:spMkLst>
        </pc:spChg>
      </pc:sldChg>
      <pc:sldChg chg="modSp modNotes">
        <pc:chgData name="Maximilian Lendl" userId="c488799b3f1ed5d8" providerId="LiveId" clId="{BE81F745-AC3A-4AC6-A297-38ECB1BCCD43}" dt="2023-09-14T07:49:22.382" v="1409"/>
        <pc:sldMkLst>
          <pc:docMk/>
          <pc:sldMk cId="0" sldId="283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83"/>
            <ac:spMk id="1760" creationId="{00000000-0000-0000-0000-000000000000}"/>
          </ac:spMkLst>
        </pc:spChg>
      </pc:sldChg>
      <pc:sldChg chg="modSp modNotes">
        <pc:chgData name="Maximilian Lendl" userId="c488799b3f1ed5d8" providerId="LiveId" clId="{BE81F745-AC3A-4AC6-A297-38ECB1BCCD43}" dt="2023-09-14T07:49:22.382" v="1409"/>
        <pc:sldMkLst>
          <pc:docMk/>
          <pc:sldMk cId="0" sldId="284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84"/>
            <ac:spMk id="2107" creationId="{00000000-0000-0000-0000-000000000000}"/>
          </ac:spMkLst>
        </pc:spChg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85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86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88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89"/>
        </pc:sldMkLst>
      </pc:sldChg>
      <pc:sldChg chg="modSp modNotes">
        <pc:chgData name="Maximilian Lendl" userId="c488799b3f1ed5d8" providerId="LiveId" clId="{BE81F745-AC3A-4AC6-A297-38ECB1BCCD43}" dt="2023-09-14T07:49:22.382" v="1409"/>
        <pc:sldMkLst>
          <pc:docMk/>
          <pc:sldMk cId="0" sldId="290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90"/>
            <ac:spMk id="9761" creationId="{00000000-0000-0000-0000-000000000000}"/>
          </ac:spMkLst>
        </pc:spChg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91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92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93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94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95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96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97"/>
        </pc:sldMkLst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1085225754" sldId="298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4" creationId="{84AAE19F-498D-D57D-0455-84AAF8CE633F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6" creationId="{EE7BB408-31EF-A48A-B9DB-E07ECE8D9A7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8" creationId="{754F1CAC-947B-7D9A-BA55-CA977B793AF7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10" creationId="{24E843CD-ED2E-A650-3B5D-1BB8A5D9B7CB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12" creationId="{00D991A2-505C-9A2C-2650-E33C217025F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14" creationId="{FC7DEDA5-D3BE-9E8F-6C52-A1D8A41D392B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16" creationId="{7B55AE9D-6442-15AC-D370-C3DBEEBB34D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18" creationId="{BDFB2200-8A72-D0AC-DB47-B1123EA89919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984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1505504652" sldId="299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05504652" sldId="299"/>
            <ac:spMk id="1112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3347036997" sldId="300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4" creationId="{84AAE19F-498D-D57D-0455-84AAF8CE633F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6" creationId="{EE7BB408-31EF-A48A-B9DB-E07ECE8D9A7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8" creationId="{754F1CAC-947B-7D9A-BA55-CA977B793AF7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10" creationId="{24E843CD-ED2E-A650-3B5D-1BB8A5D9B7CB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12" creationId="{00D991A2-505C-9A2C-2650-E33C217025F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14" creationId="{FC7DEDA5-D3BE-9E8F-6C52-A1D8A41D392B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16" creationId="{7B55AE9D-6442-15AC-D370-C3DBEEBB34D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18" creationId="{BDFB2200-8A72-D0AC-DB47-B1123EA89919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984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2760879227" sldId="301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760879227" sldId="301"/>
            <ac:spMk id="1112" creationId="{00000000-0000-0000-0000-000000000000}"/>
          </ac:spMkLst>
        </pc:spChg>
      </pc:sldChg>
      <pc:sldChg chg="delSp modSp mod ord">
        <pc:chgData name="Maximilian Lendl" userId="c488799b3f1ed5d8" providerId="LiveId" clId="{BE81F745-AC3A-4AC6-A297-38ECB1BCCD43}" dt="2023-09-14T07:53:59.298" v="1432"/>
        <pc:sldMkLst>
          <pc:docMk/>
          <pc:sldMk cId="2301459825" sldId="302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301459825" sldId="302"/>
            <ac:spMk id="984" creationId="{00000000-0000-0000-0000-000000000000}"/>
          </ac:spMkLst>
        </pc:spChg>
        <pc:grpChg chg="del">
          <ac:chgData name="Maximilian Lendl" userId="c488799b3f1ed5d8" providerId="LiveId" clId="{BE81F745-AC3A-4AC6-A297-38ECB1BCCD43}" dt="2023-09-14T07:52:20.854" v="1429" actId="478"/>
          <ac:grpSpMkLst>
            <pc:docMk/>
            <pc:sldMk cId="2301459825" sldId="302"/>
            <ac:grpSpMk id="991" creationId="{00000000-0000-0000-0000-000000000000}"/>
          </ac:grpSpMkLst>
        </pc:gr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3776197787" sldId="303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76197787" sldId="303"/>
            <ac:spMk id="1112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1574469205" sldId="304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4" creationId="{84AAE19F-498D-D57D-0455-84AAF8CE633F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6" creationId="{EE7BB408-31EF-A48A-B9DB-E07ECE8D9A7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8" creationId="{754F1CAC-947B-7D9A-BA55-CA977B793AF7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10" creationId="{24E843CD-ED2E-A650-3B5D-1BB8A5D9B7CB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12" creationId="{00D991A2-505C-9A2C-2650-E33C217025F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14" creationId="{FC7DEDA5-D3BE-9E8F-6C52-A1D8A41D392B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16" creationId="{7B55AE9D-6442-15AC-D370-C3DBEEBB34D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18" creationId="{BDFB2200-8A72-D0AC-DB47-B1123EA89919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984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2685463922" sldId="305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685463922" sldId="305"/>
            <ac:spMk id="126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685463922" sldId="305"/>
            <ac:spMk id="1265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2901155362" sldId="306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901155362" sldId="306"/>
            <ac:spMk id="126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901155362" sldId="306"/>
            <ac:spMk id="1265" creationId="{00000000-0000-0000-0000-000000000000}"/>
          </ac:spMkLst>
        </pc:spChg>
      </pc:sldChg>
      <pc:sldChg chg="addSp delSp modSp mod">
        <pc:chgData name="Maximilian Lendl" userId="c488799b3f1ed5d8" providerId="LiveId" clId="{BE81F745-AC3A-4AC6-A297-38ECB1BCCD43}" dt="2023-09-14T07:49:22.382" v="1409"/>
        <pc:sldMkLst>
          <pc:docMk/>
          <pc:sldMk cId="2310194370" sldId="307"/>
        </pc:sldMkLst>
        <pc:spChg chg="add del mod">
          <ac:chgData name="Maximilian Lendl" userId="c488799b3f1ed5d8" providerId="LiveId" clId="{BE81F745-AC3A-4AC6-A297-38ECB1BCCD43}" dt="2023-09-12T06:52:57.546" v="358" actId="478"/>
          <ac:spMkLst>
            <pc:docMk/>
            <pc:sldMk cId="2310194370" sldId="307"/>
            <ac:spMk id="3" creationId="{2ABF7B48-4863-DB2A-2A35-B70361032E58}"/>
          </ac:spMkLst>
        </pc:spChg>
        <pc:spChg chg="add mod">
          <ac:chgData name="Maximilian Lendl" userId="c488799b3f1ed5d8" providerId="LiveId" clId="{BE81F745-AC3A-4AC6-A297-38ECB1BCCD43}" dt="2023-09-12T06:54:16.585" v="375" actId="1076"/>
          <ac:spMkLst>
            <pc:docMk/>
            <pc:sldMk cId="2310194370" sldId="307"/>
            <ac:spMk id="4" creationId="{F74F12E7-BA1C-2379-1B44-459B5254BFE2}"/>
          </ac:spMkLst>
        </pc:spChg>
        <pc:spChg chg="add mod">
          <ac:chgData name="Maximilian Lendl" userId="c488799b3f1ed5d8" providerId="LiveId" clId="{BE81F745-AC3A-4AC6-A297-38ECB1BCCD43}" dt="2023-09-12T07:29:41.953" v="1399" actId="404"/>
          <ac:spMkLst>
            <pc:docMk/>
            <pc:sldMk cId="2310194370" sldId="307"/>
            <ac:spMk id="5" creationId="{74553F42-16B2-54FD-925E-D160B52F8481}"/>
          </ac:spMkLst>
        </pc:spChg>
        <pc:spChg chg="add del mod">
          <ac:chgData name="Maximilian Lendl" userId="c488799b3f1ed5d8" providerId="LiveId" clId="{BE81F745-AC3A-4AC6-A297-38ECB1BCCD43}" dt="2023-09-12T06:57:30.050" v="401" actId="478"/>
          <ac:spMkLst>
            <pc:docMk/>
            <pc:sldMk cId="2310194370" sldId="307"/>
            <ac:spMk id="15" creationId="{D8767D12-588F-694E-396E-A658720FAAA8}"/>
          </ac:spMkLst>
        </pc:spChg>
        <pc:spChg chg="add mod">
          <ac:chgData name="Maximilian Lendl" userId="c488799b3f1ed5d8" providerId="LiveId" clId="{BE81F745-AC3A-4AC6-A297-38ECB1BCCD43}" dt="2023-09-12T07:01:55.494" v="509" actId="20577"/>
          <ac:spMkLst>
            <pc:docMk/>
            <pc:sldMk cId="2310194370" sldId="307"/>
            <ac:spMk id="16" creationId="{8D2E65FD-837E-AAE9-3116-BBC822FA059A}"/>
          </ac:spMkLst>
        </pc:spChg>
        <pc:spChg chg="add mod">
          <ac:chgData name="Maximilian Lendl" userId="c488799b3f1ed5d8" providerId="LiveId" clId="{BE81F745-AC3A-4AC6-A297-38ECB1BCCD43}" dt="2023-09-12T07:10:20.706" v="833" actId="1076"/>
          <ac:spMkLst>
            <pc:docMk/>
            <pc:sldMk cId="2310194370" sldId="307"/>
            <ac:spMk id="17" creationId="{239A9830-8CAD-02C1-0123-FD14378CFE51}"/>
          </ac:spMkLst>
        </pc:spChg>
        <pc:spChg chg="add mod">
          <ac:chgData name="Maximilian Lendl" userId="c488799b3f1ed5d8" providerId="LiveId" clId="{BE81F745-AC3A-4AC6-A297-38ECB1BCCD43}" dt="2023-09-12T07:31:14.472" v="1407" actId="255"/>
          <ac:spMkLst>
            <pc:docMk/>
            <pc:sldMk cId="2310194370" sldId="307"/>
            <ac:spMk id="18" creationId="{275E9898-1E13-2CB0-9C19-E76DD3416A8F}"/>
          </ac:spMkLst>
        </pc:spChg>
        <pc:spChg chg="add mod">
          <ac:chgData name="Maximilian Lendl" userId="c488799b3f1ed5d8" providerId="LiveId" clId="{BE81F745-AC3A-4AC6-A297-38ECB1BCCD43}" dt="2023-09-12T07:11:47.874" v="840" actId="20577"/>
          <ac:spMkLst>
            <pc:docMk/>
            <pc:sldMk cId="2310194370" sldId="307"/>
            <ac:spMk id="20" creationId="{B2CEA493-3296-E24B-4EC4-EC617AAD20E6}"/>
          </ac:spMkLst>
        </pc:spChg>
        <pc:spChg chg="del mod">
          <ac:chgData name="Maximilian Lendl" userId="c488799b3f1ed5d8" providerId="LiveId" clId="{BE81F745-AC3A-4AC6-A297-38ECB1BCCD43}" dt="2023-09-12T06:52:55.379" v="357" actId="478"/>
          <ac:spMkLst>
            <pc:docMk/>
            <pc:sldMk cId="2310194370" sldId="307"/>
            <ac:spMk id="126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310194370" sldId="307"/>
            <ac:spMk id="1265" creationId="{00000000-0000-0000-0000-000000000000}"/>
          </ac:spMkLst>
        </pc:spChg>
        <pc:cxnChg chg="add mod">
          <ac:chgData name="Maximilian Lendl" userId="c488799b3f1ed5d8" providerId="LiveId" clId="{BE81F745-AC3A-4AC6-A297-38ECB1BCCD43}" dt="2023-09-12T07:16:52.383" v="846" actId="962"/>
          <ac:cxnSpMkLst>
            <pc:docMk/>
            <pc:sldMk cId="2310194370" sldId="307"/>
            <ac:cxnSpMk id="7" creationId="{1DB88CF4-FE00-F211-F709-9AC78126F29F}"/>
          </ac:cxnSpMkLst>
        </pc:cxnChg>
        <pc:cxnChg chg="add mod">
          <ac:chgData name="Maximilian Lendl" userId="c488799b3f1ed5d8" providerId="LiveId" clId="{BE81F745-AC3A-4AC6-A297-38ECB1BCCD43}" dt="2023-09-12T07:16:32.339" v="844" actId="962"/>
          <ac:cxnSpMkLst>
            <pc:docMk/>
            <pc:sldMk cId="2310194370" sldId="307"/>
            <ac:cxnSpMk id="11" creationId="{4F1E1BD3-1C64-60CA-C450-6922CD636EDD}"/>
          </ac:cxnSpMkLst>
        </pc:cxnChg>
        <pc:cxnChg chg="add mod">
          <ac:chgData name="Maximilian Lendl" userId="c488799b3f1ed5d8" providerId="LiveId" clId="{BE81F745-AC3A-4AC6-A297-38ECB1BCCD43}" dt="2023-09-12T07:15:20.791" v="841" actId="962"/>
          <ac:cxnSpMkLst>
            <pc:docMk/>
            <pc:sldMk cId="2310194370" sldId="307"/>
            <ac:cxnSpMk id="19" creationId="{10E9FF6F-AA79-D989-183B-874D57635D5F}"/>
          </ac:cxnSpMkLst>
        </pc:cxn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2266225384" sldId="308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266225384" sldId="308"/>
            <ac:spMk id="126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266225384" sldId="308"/>
            <ac:spMk id="1265" creationId="{00000000-0000-0000-0000-000000000000}"/>
          </ac:spMkLst>
        </pc:spChg>
      </pc:sldChg>
      <pc:sldChg chg="modSp add">
        <pc:chgData name="Maximilian Lendl" userId="c488799b3f1ed5d8" providerId="LiveId" clId="{BE81F745-AC3A-4AC6-A297-38ECB1BCCD43}" dt="2023-09-14T07:49:22.382" v="1409"/>
        <pc:sldMkLst>
          <pc:docMk/>
          <pc:sldMk cId="46036205" sldId="309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46036205" sldId="309"/>
            <ac:spMk id="126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46036205" sldId="309"/>
            <ac:spMk id="1265" creationId="{00000000-0000-0000-0000-000000000000}"/>
          </ac:spMkLst>
        </pc:spChg>
      </pc:sldChg>
      <pc:sldChg chg="add del">
        <pc:chgData name="Maximilian Lendl" userId="c488799b3f1ed5d8" providerId="LiveId" clId="{BE81F745-AC3A-4AC6-A297-38ECB1BCCD43}" dt="2023-09-12T07:02:03.058" v="514" actId="47"/>
        <pc:sldMkLst>
          <pc:docMk/>
          <pc:sldMk cId="1867809079" sldId="310"/>
        </pc:sldMkLst>
      </pc:sldChg>
      <pc:sldChg chg="modSp add del mod">
        <pc:chgData name="Maximilian Lendl" userId="c488799b3f1ed5d8" providerId="LiveId" clId="{BE81F745-AC3A-4AC6-A297-38ECB1BCCD43}" dt="2023-09-12T07:01:17.732" v="503" actId="47"/>
        <pc:sldMkLst>
          <pc:docMk/>
          <pc:sldMk cId="3087350029" sldId="310"/>
        </pc:sldMkLst>
        <pc:spChg chg="mod">
          <ac:chgData name="Maximilian Lendl" userId="c488799b3f1ed5d8" providerId="LiveId" clId="{BE81F745-AC3A-4AC6-A297-38ECB1BCCD43}" dt="2023-09-12T07:00:19.541" v="471" actId="1076"/>
          <ac:spMkLst>
            <pc:docMk/>
            <pc:sldMk cId="3087350029" sldId="310"/>
            <ac:spMk id="5" creationId="{74553F42-16B2-54FD-925E-D160B52F8481}"/>
          </ac:spMkLst>
        </pc:spChg>
        <pc:spChg chg="mod">
          <ac:chgData name="Maximilian Lendl" userId="c488799b3f1ed5d8" providerId="LiveId" clId="{BE81F745-AC3A-4AC6-A297-38ECB1BCCD43}" dt="2023-09-12T07:00:01.932" v="469" actId="1035"/>
          <ac:spMkLst>
            <pc:docMk/>
            <pc:sldMk cId="3087350029" sldId="310"/>
            <ac:spMk id="16" creationId="{8D2E65FD-837E-AAE9-3116-BBC822FA059A}"/>
          </ac:spMkLst>
        </pc:spChg>
        <pc:spChg chg="mod">
          <ac:chgData name="Maximilian Lendl" userId="c488799b3f1ed5d8" providerId="LiveId" clId="{BE81F745-AC3A-4AC6-A297-38ECB1BCCD43}" dt="2023-09-12T07:00:01.932" v="469" actId="1035"/>
          <ac:spMkLst>
            <pc:docMk/>
            <pc:sldMk cId="3087350029" sldId="310"/>
            <ac:spMk id="17" creationId="{239A9830-8CAD-02C1-0123-FD14378CFE51}"/>
          </ac:spMkLst>
        </pc:spChg>
        <pc:cxnChg chg="mod">
          <ac:chgData name="Maximilian Lendl" userId="c488799b3f1ed5d8" providerId="LiveId" clId="{BE81F745-AC3A-4AC6-A297-38ECB1BCCD43}" dt="2023-09-12T07:01:13.957" v="502" actId="14100"/>
          <ac:cxnSpMkLst>
            <pc:docMk/>
            <pc:sldMk cId="3087350029" sldId="310"/>
            <ac:cxnSpMk id="7" creationId="{1DB88CF4-FE00-F211-F709-9AC78126F29F}"/>
          </ac:cxnSpMkLst>
        </pc:cxnChg>
        <pc:cxnChg chg="mod">
          <ac:chgData name="Maximilian Lendl" userId="c488799b3f1ed5d8" providerId="LiveId" clId="{BE81F745-AC3A-4AC6-A297-38ECB1BCCD43}" dt="2023-09-12T07:01:09.341" v="501" actId="1036"/>
          <ac:cxnSpMkLst>
            <pc:docMk/>
            <pc:sldMk cId="3087350029" sldId="310"/>
            <ac:cxnSpMk id="11" creationId="{4F1E1BD3-1C64-60CA-C450-6922CD636EDD}"/>
          </ac:cxnSpMkLst>
        </pc:cxnChg>
      </pc:sldChg>
      <pc:sldChg chg="addSp modSp add mod modTransition">
        <pc:chgData name="Maximilian Lendl" userId="c488799b3f1ed5d8" providerId="LiveId" clId="{BE81F745-AC3A-4AC6-A297-38ECB1BCCD43}" dt="2023-09-14T07:49:22.382" v="1409"/>
        <pc:sldMkLst>
          <pc:docMk/>
          <pc:sldMk cId="3541921760" sldId="310"/>
        </pc:sldMkLst>
        <pc:spChg chg="add mod">
          <ac:chgData name="Maximilian Lendl" userId="c488799b3f1ed5d8" providerId="LiveId" clId="{BE81F745-AC3A-4AC6-A297-38ECB1BCCD43}" dt="2023-09-12T07:29:47.023" v="1402" actId="403"/>
          <ac:spMkLst>
            <pc:docMk/>
            <pc:sldMk cId="3541921760" sldId="310"/>
            <ac:spMk id="2" creationId="{1AA5DB26-1B5B-9722-7B3F-614963B5FA72}"/>
          </ac:spMkLst>
        </pc:spChg>
        <pc:spChg chg="mod">
          <ac:chgData name="Maximilian Lendl" userId="c488799b3f1ed5d8" providerId="LiveId" clId="{BE81F745-AC3A-4AC6-A297-38ECB1BCCD43}" dt="2023-09-12T07:03:18.611" v="598" actId="1036"/>
          <ac:spMkLst>
            <pc:docMk/>
            <pc:sldMk cId="3541921760" sldId="310"/>
            <ac:spMk id="5" creationId="{74553F42-16B2-54FD-925E-D160B52F8481}"/>
          </ac:spMkLst>
        </pc:spChg>
        <pc:spChg chg="add mod">
          <ac:chgData name="Maximilian Lendl" userId="c488799b3f1ed5d8" providerId="LiveId" clId="{BE81F745-AC3A-4AC6-A297-38ECB1BCCD43}" dt="2023-09-12T07:11:42.678" v="838" actId="20577"/>
          <ac:spMkLst>
            <pc:docMk/>
            <pc:sldMk cId="3541921760" sldId="310"/>
            <ac:spMk id="6" creationId="{15C4AAD8-1188-C31C-670A-4C59DEF003EA}"/>
          </ac:spMkLst>
        </pc:spChg>
        <pc:spChg chg="add mod">
          <ac:chgData name="Maximilian Lendl" userId="c488799b3f1ed5d8" providerId="LiveId" clId="{BE81F745-AC3A-4AC6-A297-38ECB1BCCD43}" dt="2023-09-12T07:31:08.503" v="1406" actId="255"/>
          <ac:spMkLst>
            <pc:docMk/>
            <pc:sldMk cId="3541921760" sldId="310"/>
            <ac:spMk id="8" creationId="{F5EDBE50-7485-DFBA-67BA-E96CF27D377A}"/>
          </ac:spMkLst>
        </pc:spChg>
        <pc:spChg chg="add mod">
          <ac:chgData name="Maximilian Lendl" userId="c488799b3f1ed5d8" providerId="LiveId" clId="{BE81F745-AC3A-4AC6-A297-38ECB1BCCD43}" dt="2023-09-12T07:27:00.830" v="1389" actId="1036"/>
          <ac:spMkLst>
            <pc:docMk/>
            <pc:sldMk cId="3541921760" sldId="310"/>
            <ac:spMk id="10" creationId="{8A46D304-8651-B954-6CC9-42C15A8D2AA2}"/>
          </ac:spMkLst>
        </pc:spChg>
        <pc:spChg chg="add mod">
          <ac:chgData name="Maximilian Lendl" userId="c488799b3f1ed5d8" providerId="LiveId" clId="{BE81F745-AC3A-4AC6-A297-38ECB1BCCD43}" dt="2023-09-12T07:27:00.830" v="1389" actId="1036"/>
          <ac:spMkLst>
            <pc:docMk/>
            <pc:sldMk cId="3541921760" sldId="310"/>
            <ac:spMk id="13" creationId="{428C87FE-3C85-5EB4-1B0C-D01141E75A11}"/>
          </ac:spMkLst>
        </pc:spChg>
        <pc:spChg chg="mod">
          <ac:chgData name="Maximilian Lendl" userId="c488799b3f1ed5d8" providerId="LiveId" clId="{BE81F745-AC3A-4AC6-A297-38ECB1BCCD43}" dt="2023-09-12T07:04:17.013" v="665" actId="1037"/>
          <ac:spMkLst>
            <pc:docMk/>
            <pc:sldMk cId="3541921760" sldId="310"/>
            <ac:spMk id="16" creationId="{8D2E65FD-837E-AAE9-3116-BBC822FA059A}"/>
          </ac:spMkLst>
        </pc:spChg>
        <pc:spChg chg="mod">
          <ac:chgData name="Maximilian Lendl" userId="c488799b3f1ed5d8" providerId="LiveId" clId="{BE81F745-AC3A-4AC6-A297-38ECB1BCCD43}" dt="2023-09-12T07:04:24.186" v="694" actId="1037"/>
          <ac:spMkLst>
            <pc:docMk/>
            <pc:sldMk cId="3541921760" sldId="310"/>
            <ac:spMk id="17" creationId="{239A9830-8CAD-02C1-0123-FD14378CFE51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541921760" sldId="310"/>
            <ac:spMk id="1265" creationId="{00000000-0000-0000-0000-000000000000}"/>
          </ac:spMkLst>
        </pc:spChg>
        <pc:cxnChg chg="add mod">
          <ac:chgData name="Maximilian Lendl" userId="c488799b3f1ed5d8" providerId="LiveId" clId="{BE81F745-AC3A-4AC6-A297-38ECB1BCCD43}" dt="2023-09-12T07:15:41.678" v="842" actId="962"/>
          <ac:cxnSpMkLst>
            <pc:docMk/>
            <pc:sldMk cId="3541921760" sldId="310"/>
            <ac:cxnSpMk id="3" creationId="{DCEAF4D9-5DC6-29E8-42BC-0B1E7882B608}"/>
          </ac:cxnSpMkLst>
        </pc:cxnChg>
        <pc:cxnChg chg="mod">
          <ac:chgData name="Maximilian Lendl" userId="c488799b3f1ed5d8" providerId="LiveId" clId="{BE81F745-AC3A-4AC6-A297-38ECB1BCCD43}" dt="2023-09-12T07:16:46.024" v="845" actId="962"/>
          <ac:cxnSpMkLst>
            <pc:docMk/>
            <pc:sldMk cId="3541921760" sldId="310"/>
            <ac:cxnSpMk id="7" creationId="{1DB88CF4-FE00-F211-F709-9AC78126F29F}"/>
          </ac:cxnSpMkLst>
        </pc:cxnChg>
        <pc:cxnChg chg="add mod">
          <ac:chgData name="Maximilian Lendl" userId="c488799b3f1ed5d8" providerId="LiveId" clId="{BE81F745-AC3A-4AC6-A297-38ECB1BCCD43}" dt="2023-09-12T07:27:57.593" v="1390" actId="962"/>
          <ac:cxnSpMkLst>
            <pc:docMk/>
            <pc:sldMk cId="3541921760" sldId="310"/>
            <ac:cxnSpMk id="9" creationId="{E88C377D-1757-B92A-3B65-6A96D797F2BE}"/>
          </ac:cxnSpMkLst>
        </pc:cxnChg>
        <pc:cxnChg chg="mod">
          <ac:chgData name="Maximilian Lendl" userId="c488799b3f1ed5d8" providerId="LiveId" clId="{BE81F745-AC3A-4AC6-A297-38ECB1BCCD43}" dt="2023-09-12T07:16:18.948" v="843" actId="962"/>
          <ac:cxnSpMkLst>
            <pc:docMk/>
            <pc:sldMk cId="3541921760" sldId="310"/>
            <ac:cxnSpMk id="11" creationId="{4F1E1BD3-1C64-60CA-C450-6922CD636EDD}"/>
          </ac:cxnSpMkLst>
        </pc:cxnChg>
        <pc:cxnChg chg="add mod">
          <ac:chgData name="Maximilian Lendl" userId="c488799b3f1ed5d8" providerId="LiveId" clId="{BE81F745-AC3A-4AC6-A297-38ECB1BCCD43}" dt="2023-09-12T07:28:04.838" v="1391" actId="962"/>
          <ac:cxnSpMkLst>
            <pc:docMk/>
            <pc:sldMk cId="3541921760" sldId="310"/>
            <ac:cxnSpMk id="12" creationId="{7D6C8BF4-F81D-1D44-5D67-EC21534D033F}"/>
          </ac:cxnSpMkLst>
        </pc:cxnChg>
      </pc:sldChg>
      <pc:sldChg chg="addSp modSp add mod">
        <pc:chgData name="Maximilian Lendl" userId="c488799b3f1ed5d8" providerId="LiveId" clId="{BE81F745-AC3A-4AC6-A297-38ECB1BCCD43}" dt="2023-09-14T07:49:22.382" v="1409"/>
        <pc:sldMkLst>
          <pc:docMk/>
          <pc:sldMk cId="3104630501" sldId="311"/>
        </pc:sldMkLst>
        <pc:spChg chg="mod">
          <ac:chgData name="Maximilian Lendl" userId="c488799b3f1ed5d8" providerId="LiveId" clId="{BE81F745-AC3A-4AC6-A297-38ECB1BCCD43}" dt="2023-09-12T07:19:50.885" v="923" actId="1036"/>
          <ac:spMkLst>
            <pc:docMk/>
            <pc:sldMk cId="3104630501" sldId="311"/>
            <ac:spMk id="2" creationId="{1AA5DB26-1B5B-9722-7B3F-614963B5FA72}"/>
          </ac:spMkLst>
        </pc:spChg>
        <pc:spChg chg="mod">
          <ac:chgData name="Maximilian Lendl" userId="c488799b3f1ed5d8" providerId="LiveId" clId="{BE81F745-AC3A-4AC6-A297-38ECB1BCCD43}" dt="2023-09-12T07:19:26.310" v="882" actId="553"/>
          <ac:spMkLst>
            <pc:docMk/>
            <pc:sldMk cId="3104630501" sldId="311"/>
            <ac:spMk id="5" creationId="{74553F42-16B2-54FD-925E-D160B52F8481}"/>
          </ac:spMkLst>
        </pc:spChg>
        <pc:spChg chg="mod">
          <ac:chgData name="Maximilian Lendl" userId="c488799b3f1ed5d8" providerId="LiveId" clId="{BE81F745-AC3A-4AC6-A297-38ECB1BCCD43}" dt="2023-09-12T07:22:15.325" v="1046" actId="1036"/>
          <ac:spMkLst>
            <pc:docMk/>
            <pc:sldMk cId="3104630501" sldId="311"/>
            <ac:spMk id="6" creationId="{15C4AAD8-1188-C31C-670A-4C59DEF003EA}"/>
          </ac:spMkLst>
        </pc:spChg>
        <pc:spChg chg="add mod">
          <ac:chgData name="Maximilian Lendl" userId="c488799b3f1ed5d8" providerId="LiveId" clId="{BE81F745-AC3A-4AC6-A297-38ECB1BCCD43}" dt="2023-09-12T07:29:52.632" v="1405" actId="403"/>
          <ac:spMkLst>
            <pc:docMk/>
            <pc:sldMk cId="3104630501" sldId="311"/>
            <ac:spMk id="8" creationId="{0E14802F-F6E9-1A90-9DD7-B21CA2615481}"/>
          </ac:spMkLst>
        </pc:spChg>
        <pc:spChg chg="add mod">
          <ac:chgData name="Maximilian Lendl" userId="c488799b3f1ed5d8" providerId="LiveId" clId="{BE81F745-AC3A-4AC6-A297-38ECB1BCCD43}" dt="2023-09-12T07:26:06.304" v="1327" actId="1036"/>
          <ac:spMkLst>
            <pc:docMk/>
            <pc:sldMk cId="3104630501" sldId="311"/>
            <ac:spMk id="10" creationId="{9F1B5CBA-F039-1801-C2F5-2BE9BB851B91}"/>
          </ac:spMkLst>
        </pc:spChg>
        <pc:spChg chg="add mod">
          <ac:chgData name="Maximilian Lendl" userId="c488799b3f1ed5d8" providerId="LiveId" clId="{BE81F745-AC3A-4AC6-A297-38ECB1BCCD43}" dt="2023-09-12T07:25:13.626" v="1262" actId="1037"/>
          <ac:spMkLst>
            <pc:docMk/>
            <pc:sldMk cId="3104630501" sldId="311"/>
            <ac:spMk id="15" creationId="{892A9769-4E2D-C903-776F-BC4AF0E639D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104630501" sldId="311"/>
            <ac:spMk id="1265" creationId="{00000000-0000-0000-0000-000000000000}"/>
          </ac:spMkLst>
        </pc:spChg>
        <pc:cxnChg chg="mod">
          <ac:chgData name="Maximilian Lendl" userId="c488799b3f1ed5d8" providerId="LiveId" clId="{BE81F745-AC3A-4AC6-A297-38ECB1BCCD43}" dt="2023-09-12T07:19:54.577" v="932" actId="1035"/>
          <ac:cxnSpMkLst>
            <pc:docMk/>
            <pc:sldMk cId="3104630501" sldId="311"/>
            <ac:cxnSpMk id="3" creationId="{DCEAF4D9-5DC6-29E8-42BC-0B1E7882B608}"/>
          </ac:cxnSpMkLst>
        </pc:cxnChg>
        <pc:cxnChg chg="add mod">
          <ac:chgData name="Maximilian Lendl" userId="c488799b3f1ed5d8" providerId="LiveId" clId="{BE81F745-AC3A-4AC6-A297-38ECB1BCCD43}" dt="2023-09-12T07:28:12.338" v="1392" actId="962"/>
          <ac:cxnSpMkLst>
            <pc:docMk/>
            <pc:sldMk cId="3104630501" sldId="311"/>
            <ac:cxnSpMk id="9" creationId="{E81965C8-C23A-35CB-3B26-FD92EFBD34C0}"/>
          </ac:cxnSpMkLst>
        </pc:cxnChg>
        <pc:cxnChg chg="add mod">
          <ac:chgData name="Maximilian Lendl" userId="c488799b3f1ed5d8" providerId="LiveId" clId="{BE81F745-AC3A-4AC6-A297-38ECB1BCCD43}" dt="2023-09-12T07:28:37.244" v="1394" actId="962"/>
          <ac:cxnSpMkLst>
            <pc:docMk/>
            <pc:sldMk cId="3104630501" sldId="311"/>
            <ac:cxnSpMk id="14" creationId="{3B91770F-CD4E-36CD-1DC5-38F61BF0AED4}"/>
          </ac:cxnSpMkLst>
        </pc:cxnChg>
      </pc:sldChg>
      <pc:sldChg chg="delSp modSp mod">
        <pc:chgData name="Maximilian Lendl" userId="c488799b3f1ed5d8" providerId="LiveId" clId="{BE81F745-AC3A-4AC6-A297-38ECB1BCCD43}" dt="2023-09-14T07:51:49.526" v="1425" actId="478"/>
        <pc:sldMkLst>
          <pc:docMk/>
          <pc:sldMk cId="1885817759" sldId="312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885817759" sldId="312"/>
            <ac:spMk id="984" creationId="{00000000-0000-0000-0000-000000000000}"/>
          </ac:spMkLst>
        </pc:spChg>
        <pc:grpChg chg="del">
          <ac:chgData name="Maximilian Lendl" userId="c488799b3f1ed5d8" providerId="LiveId" clId="{BE81F745-AC3A-4AC6-A297-38ECB1BCCD43}" dt="2023-09-14T07:51:49.526" v="1425" actId="478"/>
          <ac:grpSpMkLst>
            <pc:docMk/>
            <pc:sldMk cId="1885817759" sldId="312"/>
            <ac:grpSpMk id="991" creationId="{00000000-0000-0000-0000-000000000000}"/>
          </ac:grpSpMkLst>
        </pc:gr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2119337077" sldId="313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119337077" sldId="313"/>
            <ac:spMk id="1265" creationId="{00000000-0000-0000-0000-000000000000}"/>
          </ac:spMkLst>
        </pc:spChg>
      </pc:sldChg>
      <pc:sldChg chg="delSp modSp mod">
        <pc:chgData name="Maximilian Lendl" userId="c488799b3f1ed5d8" providerId="LiveId" clId="{BE81F745-AC3A-4AC6-A297-38ECB1BCCD43}" dt="2023-09-14T07:52:09.623" v="1428" actId="478"/>
        <pc:sldMkLst>
          <pc:docMk/>
          <pc:sldMk cId="118363132" sldId="315"/>
        </pc:sldMkLst>
        <pc:spChg chg="mod">
          <ac:chgData name="Maximilian Lendl" userId="c488799b3f1ed5d8" providerId="LiveId" clId="{BE81F745-AC3A-4AC6-A297-38ECB1BCCD43}" dt="2023-09-14T07:52:07.778" v="1427" actId="1076"/>
          <ac:spMkLst>
            <pc:docMk/>
            <pc:sldMk cId="118363132" sldId="315"/>
            <ac:spMk id="984" creationId="{00000000-0000-0000-0000-000000000000}"/>
          </ac:spMkLst>
        </pc:spChg>
        <pc:grpChg chg="del">
          <ac:chgData name="Maximilian Lendl" userId="c488799b3f1ed5d8" providerId="LiveId" clId="{BE81F745-AC3A-4AC6-A297-38ECB1BCCD43}" dt="2023-09-14T07:52:09.623" v="1428" actId="478"/>
          <ac:grpSpMkLst>
            <pc:docMk/>
            <pc:sldMk cId="118363132" sldId="315"/>
            <ac:grpSpMk id="991" creationId="{00000000-0000-0000-0000-000000000000}"/>
          </ac:grpSpMkLst>
        </pc:gr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2128660904" sldId="317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128660904" sldId="317"/>
            <ac:spMk id="1265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2787518638" sldId="318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787518638" sldId="318"/>
            <ac:spMk id="1265" creationId="{00000000-0000-0000-0000-000000000000}"/>
          </ac:spMkLst>
        </pc:spChg>
      </pc:sldChg>
      <pc:sldChg chg="delSp modSp mod modClrScheme chgLayout">
        <pc:chgData name="Maximilian Lendl" userId="c488799b3f1ed5d8" providerId="LiveId" clId="{BE81F745-AC3A-4AC6-A297-38ECB1BCCD43}" dt="2023-09-14T07:51:37.635" v="1424" actId="14100"/>
        <pc:sldMkLst>
          <pc:docMk/>
          <pc:sldMk cId="3840792219" sldId="321"/>
        </pc:sldMkLst>
        <pc:spChg chg="mod">
          <ac:chgData name="Maximilian Lendl" userId="c488799b3f1ed5d8" providerId="LiveId" clId="{BE81F745-AC3A-4AC6-A297-38ECB1BCCD43}" dt="2023-09-14T07:51:28.218" v="1422" actId="14100"/>
          <ac:spMkLst>
            <pc:docMk/>
            <pc:sldMk cId="3840792219" sldId="321"/>
            <ac:spMk id="11" creationId="{A33FF5EB-EB39-2E8A-59F0-AFDF17615084}"/>
          </ac:spMkLst>
        </pc:spChg>
        <pc:spChg chg="mod">
          <ac:chgData name="Maximilian Lendl" userId="c488799b3f1ed5d8" providerId="LiveId" clId="{BE81F745-AC3A-4AC6-A297-38ECB1BCCD43}" dt="2023-09-14T07:51:37.635" v="1424" actId="14100"/>
          <ac:spMkLst>
            <pc:docMk/>
            <pc:sldMk cId="3840792219" sldId="321"/>
            <ac:spMk id="14" creationId="{29548A00-A702-EF19-64DE-EFA2A5B20598}"/>
          </ac:spMkLst>
        </pc:spChg>
        <pc:spChg chg="mod ord">
          <ac:chgData name="Maximilian Lendl" userId="c488799b3f1ed5d8" providerId="LiveId" clId="{BE81F745-AC3A-4AC6-A297-38ECB1BCCD43}" dt="2023-09-14T07:51:18.955" v="1419" actId="14100"/>
          <ac:spMkLst>
            <pc:docMk/>
            <pc:sldMk cId="3840792219" sldId="321"/>
            <ac:spMk id="984" creationId="{00000000-0000-0000-0000-000000000000}"/>
          </ac:spMkLst>
        </pc:spChg>
        <pc:grpChg chg="del mod">
          <ac:chgData name="Maximilian Lendl" userId="c488799b3f1ed5d8" providerId="LiveId" clId="{BE81F745-AC3A-4AC6-A297-38ECB1BCCD43}" dt="2023-09-14T07:50:20.152" v="1411" actId="478"/>
          <ac:grpSpMkLst>
            <pc:docMk/>
            <pc:sldMk cId="3840792219" sldId="321"/>
            <ac:grpSpMk id="991" creationId="{00000000-0000-0000-0000-000000000000}"/>
          </ac:grpSpMkLst>
        </pc:gr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1682456963" sldId="323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682456963" sldId="323"/>
            <ac:spMk id="1265" creationId="{00000000-0000-0000-0000-000000000000}"/>
          </ac:spMkLst>
        </pc:spChg>
      </pc:sldChg>
      <pc:sldChg chg="delSp modSp mod">
        <pc:chgData name="Maximilian Lendl" userId="c488799b3f1ed5d8" providerId="LiveId" clId="{BE81F745-AC3A-4AC6-A297-38ECB1BCCD43}" dt="2023-09-14T07:52:25.987" v="1430" actId="478"/>
        <pc:sldMkLst>
          <pc:docMk/>
          <pc:sldMk cId="3724892137" sldId="324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4" creationId="{84AAE19F-498D-D57D-0455-84AAF8CE633F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6" creationId="{EE7BB408-31EF-A48A-B9DB-E07ECE8D9A7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8" creationId="{754F1CAC-947B-7D9A-BA55-CA977B793AF7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10" creationId="{24E843CD-ED2E-A650-3B5D-1BB8A5D9B7CB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12" creationId="{00D991A2-505C-9A2C-2650-E33C217025F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14" creationId="{FC7DEDA5-D3BE-9E8F-6C52-A1D8A41D392B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16" creationId="{7B55AE9D-6442-15AC-D370-C3DBEEBB34D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18" creationId="{BDFB2200-8A72-D0AC-DB47-B1123EA89919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984" creationId="{00000000-0000-0000-0000-000000000000}"/>
          </ac:spMkLst>
        </pc:spChg>
        <pc:grpChg chg="del">
          <ac:chgData name="Maximilian Lendl" userId="c488799b3f1ed5d8" providerId="LiveId" clId="{BE81F745-AC3A-4AC6-A297-38ECB1BCCD43}" dt="2023-09-14T07:52:25.987" v="1430" actId="478"/>
          <ac:grpSpMkLst>
            <pc:docMk/>
            <pc:sldMk cId="3724892137" sldId="324"/>
            <ac:grpSpMk id="991" creationId="{00000000-0000-0000-0000-000000000000}"/>
          </ac:grpSpMkLst>
        </pc:grpChg>
      </pc:sldChg>
      <pc:sldMasterChg chg="modSldLayout">
        <pc:chgData name="Maximilian Lendl" userId="c488799b3f1ed5d8" providerId="LiveId" clId="{BE81F745-AC3A-4AC6-A297-38ECB1BCCD43}" dt="2023-09-14T07:49:00.644" v="1408"/>
        <pc:sldMasterMkLst>
          <pc:docMk/>
          <pc:sldMasterMk cId="0" sldId="2147483674"/>
        </pc:sldMasterMkLst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3137534234" sldId="2147483675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137534234" sldId="2147483675"/>
              <ac:grpSpMk id="11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137534234" sldId="2147483675"/>
              <ac:grpSpMk id="19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137534234" sldId="2147483675"/>
              <ac:grpSpMk id="39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137534234" sldId="2147483675"/>
              <ac:grpSpMk id="59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114127589" sldId="2147483676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114127589" sldId="2147483676"/>
              <ac:grpSpMk id="434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114127589" sldId="2147483676"/>
              <ac:grpSpMk id="455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114127589" sldId="2147483676"/>
              <ac:grpSpMk id="463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2862499004" sldId="2147483677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862499004" sldId="2147483677"/>
              <ac:grpSpMk id="551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862499004" sldId="2147483677"/>
              <ac:grpSpMk id="559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862499004" sldId="2147483677"/>
              <ac:grpSpMk id="579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3882783172" sldId="2147483678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882783172" sldId="2147483678"/>
              <ac:grpSpMk id="75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882783172" sldId="2147483678"/>
              <ac:grpSpMk id="83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882783172" sldId="2147483678"/>
              <ac:grpSpMk id="95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882783172" sldId="2147483678"/>
              <ac:grpSpMk id="115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529884635" sldId="2147483679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529884635" sldId="2147483679"/>
              <ac:grpSpMk id="792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598109870" sldId="2147483681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598109870" sldId="2147483681"/>
              <ac:grpSpMk id="474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598109870" sldId="2147483681"/>
              <ac:grpSpMk id="482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2595717038" sldId="2147483682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595717038" sldId="2147483682"/>
              <ac:grpSpMk id="492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595717038" sldId="2147483682"/>
              <ac:grpSpMk id="504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595717038" sldId="2147483682"/>
              <ac:grpSpMk id="516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383781113" sldId="2147483683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83781113" sldId="2147483683"/>
              <ac:grpSpMk id="526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83781113" sldId="2147483683"/>
              <ac:grpSpMk id="534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83781113" sldId="2147483683"/>
              <ac:grpSpMk id="538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72679935" sldId="2147483684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72679935" sldId="2147483684"/>
              <ac:grpSpMk id="341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72679935" sldId="2147483684"/>
              <ac:grpSpMk id="361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72679935" sldId="2147483684"/>
              <ac:grpSpMk id="387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72679935" sldId="2147483684"/>
              <ac:grpSpMk id="399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481553813" sldId="2147483685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481553813" sldId="2147483685"/>
              <ac:grpSpMk id="294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481553813" sldId="2147483685"/>
              <ac:grpSpMk id="306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481553813" sldId="2147483685"/>
              <ac:grpSpMk id="312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481553813" sldId="2147483685"/>
              <ac:grpSpMk id="317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1620176019" sldId="2147483686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1620176019" sldId="2147483686"/>
              <ac:grpSpMk id="675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1620176019" sldId="2147483686"/>
              <ac:grpSpMk id="683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1620176019" sldId="2147483686"/>
              <ac:grpSpMk id="691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1620176019" sldId="2147483686"/>
              <ac:grpSpMk id="696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3163553793" sldId="2147483687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163553793" sldId="2147483687"/>
              <ac:grpSpMk id="609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163553793" sldId="2147483687"/>
              <ac:grpSpMk id="615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163553793" sldId="2147483687"/>
              <ac:grpSpMk id="635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68400215" sldId="2147483689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68400215" sldId="2147483689"/>
              <ac:grpSpMk id="144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68400215" sldId="2147483689"/>
              <ac:grpSpMk id="164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68400215" sldId="2147483689"/>
              <ac:grpSpMk id="172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68400215" sldId="2147483689"/>
              <ac:grpSpMk id="180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2888289357" sldId="2147483690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888289357" sldId="2147483690"/>
              <ac:grpSpMk id="723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888289357" sldId="2147483690"/>
              <ac:grpSpMk id="743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888289357" sldId="2147483690"/>
              <ac:grpSpMk id="755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888289357" sldId="2147483690"/>
              <ac:grpSpMk id="763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3621361158" sldId="2147483691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621361158" sldId="2147483691"/>
              <ac:grpSpMk id="230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621361158" sldId="2147483691"/>
              <ac:grpSpMk id="238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621361158" sldId="2147483691"/>
              <ac:grpSpMk id="246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621361158" sldId="2147483691"/>
              <ac:grpSpMk id="272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889249854" sldId="2147483692"/>
          </pc:sldLayoutMkLst>
          <pc:spChg chg="del">
            <ac:chgData name="Maximilian Lendl" userId="c488799b3f1ed5d8" providerId="LiveId" clId="{BE81F745-AC3A-4AC6-A297-38ECB1BCCD43}" dt="2023-09-14T07:49:00.644" v="1408"/>
            <ac:spMkLst>
              <pc:docMk/>
              <pc:sldMasterMk cId="0" sldId="2147483674"/>
              <pc:sldLayoutMk cId="889249854" sldId="2147483692"/>
              <ac:spMk id="815" creationId="{00000000-0000-0000-0000-000000000000}"/>
            </ac:spMkLst>
          </pc:spChg>
          <pc:spChg chg="del">
            <ac:chgData name="Maximilian Lendl" userId="c488799b3f1ed5d8" providerId="LiveId" clId="{BE81F745-AC3A-4AC6-A297-38ECB1BCCD43}" dt="2023-09-14T07:49:00.644" v="1408"/>
            <ac:spMkLst>
              <pc:docMk/>
              <pc:sldMasterMk cId="0" sldId="2147483674"/>
              <pc:sldLayoutMk cId="889249854" sldId="2147483692"/>
              <ac:spMk id="869" creationId="{00000000-0000-0000-0000-000000000000}"/>
            </ac:spMkLst>
          </pc:s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889249854" sldId="2147483692"/>
              <ac:grpSpMk id="816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889249854" sldId="2147483692"/>
              <ac:grpSpMk id="819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889249854" sldId="2147483692"/>
              <ac:grpSpMk id="823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889249854" sldId="2147483692"/>
              <ac:grpSpMk id="835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889249854" sldId="2147483692"/>
              <ac:grpSpMk id="843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889249854" sldId="2147483692"/>
              <ac:grpSpMk id="849" creationId="{00000000-0000-0000-0000-000000000000}"/>
            </ac:grpSpMkLst>
          </pc:grpChg>
        </pc:sldLayoutChg>
      </pc:sldMasterChg>
    </pc:docChg>
  </pc:docChgLst>
  <pc:docChgLst>
    <pc:chgData name="Maximilian Lendl" userId="c488799b3f1ed5d8" providerId="LiveId" clId="{4D165D1D-6ABF-4431-BABC-4912A50D69DC}"/>
    <pc:docChg chg="custSel delSld modSld">
      <pc:chgData name="Maximilian Lendl" userId="c488799b3f1ed5d8" providerId="LiveId" clId="{4D165D1D-6ABF-4431-BABC-4912A50D69DC}" dt="2023-09-14T18:27:05.360" v="29" actId="478"/>
      <pc:docMkLst>
        <pc:docMk/>
      </pc:docMkLst>
      <pc:sldChg chg="delSp mod">
        <pc:chgData name="Maximilian Lendl" userId="c488799b3f1ed5d8" providerId="LiveId" clId="{4D165D1D-6ABF-4431-BABC-4912A50D69DC}" dt="2023-09-14T18:27:05.360" v="29" actId="478"/>
        <pc:sldMkLst>
          <pc:docMk/>
          <pc:sldMk cId="0" sldId="258"/>
        </pc:sldMkLst>
        <pc:grpChg chg="del">
          <ac:chgData name="Maximilian Lendl" userId="c488799b3f1ed5d8" providerId="LiveId" clId="{4D165D1D-6ABF-4431-BABC-4912A50D69DC}" dt="2023-09-14T18:27:05.360" v="29" actId="478"/>
          <ac:grpSpMkLst>
            <pc:docMk/>
            <pc:sldMk cId="0" sldId="258"/>
            <ac:grpSpMk id="991" creationId="{00000000-0000-0000-0000-000000000000}"/>
          </ac:grpSpMkLst>
        </pc:grpChg>
      </pc:sldChg>
      <pc:sldChg chg="del">
        <pc:chgData name="Maximilian Lendl" userId="c488799b3f1ed5d8" providerId="LiveId" clId="{4D165D1D-6ABF-4431-BABC-4912A50D69DC}" dt="2023-09-14T18:25:07.678" v="27" actId="47"/>
        <pc:sldMkLst>
          <pc:docMk/>
          <pc:sldMk cId="0" sldId="261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62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63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64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65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66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67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68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69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0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1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2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3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4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5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6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7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8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9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0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1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2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3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4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5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6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7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8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9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90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91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92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93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94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95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96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97"/>
        </pc:sldMkLst>
      </pc:sldChg>
      <pc:sldChg chg="del">
        <pc:chgData name="Maximilian Lendl" userId="c488799b3f1ed5d8" providerId="LiveId" clId="{4D165D1D-6ABF-4431-BABC-4912A50D69DC}" dt="2023-09-14T18:25:07.678" v="27" actId="47"/>
        <pc:sldMkLst>
          <pc:docMk/>
          <pc:sldMk cId="1085225754" sldId="298"/>
        </pc:sldMkLst>
      </pc:sldChg>
      <pc:sldChg chg="del">
        <pc:chgData name="Maximilian Lendl" userId="c488799b3f1ed5d8" providerId="LiveId" clId="{4D165D1D-6ABF-4431-BABC-4912A50D69DC}" dt="2023-09-14T18:25:07.678" v="27" actId="47"/>
        <pc:sldMkLst>
          <pc:docMk/>
          <pc:sldMk cId="1505504652" sldId="299"/>
        </pc:sldMkLst>
      </pc:sldChg>
      <pc:sldChg chg="del">
        <pc:chgData name="Maximilian Lendl" userId="c488799b3f1ed5d8" providerId="LiveId" clId="{4D165D1D-6ABF-4431-BABC-4912A50D69DC}" dt="2023-09-14T18:25:07.678" v="27" actId="47"/>
        <pc:sldMkLst>
          <pc:docMk/>
          <pc:sldMk cId="3347036997" sldId="300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3776197787" sldId="303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1574469205" sldId="304"/>
        </pc:sldMkLst>
      </pc:sldChg>
      <pc:sldChg chg="del">
        <pc:chgData name="Maximilian Lendl" userId="c488799b3f1ed5d8" providerId="LiveId" clId="{4D165D1D-6ABF-4431-BABC-4912A50D69DC}" dt="2023-09-14T18:25:07.678" v="27" actId="47"/>
        <pc:sldMkLst>
          <pc:docMk/>
          <pc:sldMk cId="2685463922" sldId="305"/>
        </pc:sldMkLst>
      </pc:sldChg>
      <pc:sldChg chg="del">
        <pc:chgData name="Maximilian Lendl" userId="c488799b3f1ed5d8" providerId="LiveId" clId="{4D165D1D-6ABF-4431-BABC-4912A50D69DC}" dt="2023-09-14T18:25:07.678" v="27" actId="47"/>
        <pc:sldMkLst>
          <pc:docMk/>
          <pc:sldMk cId="2901155362" sldId="306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2266225384" sldId="308"/>
        </pc:sldMkLst>
      </pc:sldChg>
      <pc:sldChg chg="addSp delSp modSp mod">
        <pc:chgData name="Maximilian Lendl" userId="c488799b3f1ed5d8" providerId="LiveId" clId="{4D165D1D-6ABF-4431-BABC-4912A50D69DC}" dt="2023-09-14T18:24:55.924" v="26" actId="20577"/>
        <pc:sldMkLst>
          <pc:docMk/>
          <pc:sldMk cId="3724892137" sldId="324"/>
        </pc:sldMkLst>
        <pc:spChg chg="add mod">
          <ac:chgData name="Maximilian Lendl" userId="c488799b3f1ed5d8" providerId="LiveId" clId="{4D165D1D-6ABF-4431-BABC-4912A50D69DC}" dt="2023-09-14T18:24:55.924" v="26" actId="20577"/>
          <ac:spMkLst>
            <pc:docMk/>
            <pc:sldMk cId="3724892137" sldId="324"/>
            <ac:spMk id="3" creationId="{73A781A4-84BA-3B44-944D-8E51CA5836EA}"/>
          </ac:spMkLst>
        </pc:spChg>
        <pc:spChg chg="del">
          <ac:chgData name="Maximilian Lendl" userId="c488799b3f1ed5d8" providerId="LiveId" clId="{4D165D1D-6ABF-4431-BABC-4912A50D69DC}" dt="2023-09-14T18:24:05.734" v="6" actId="478"/>
          <ac:spMkLst>
            <pc:docMk/>
            <pc:sldMk cId="3724892137" sldId="324"/>
            <ac:spMk id="4" creationId="{84AAE19F-498D-D57D-0455-84AAF8CE633F}"/>
          </ac:spMkLst>
        </pc:spChg>
        <pc:spChg chg="del">
          <ac:chgData name="Maximilian Lendl" userId="c488799b3f1ed5d8" providerId="LiveId" clId="{4D165D1D-6ABF-4431-BABC-4912A50D69DC}" dt="2023-09-14T18:24:03.190" v="3" actId="478"/>
          <ac:spMkLst>
            <pc:docMk/>
            <pc:sldMk cId="3724892137" sldId="324"/>
            <ac:spMk id="6" creationId="{EE7BB408-31EF-A48A-B9DB-E07ECE8D9A72}"/>
          </ac:spMkLst>
        </pc:spChg>
        <pc:spChg chg="del">
          <ac:chgData name="Maximilian Lendl" userId="c488799b3f1ed5d8" providerId="LiveId" clId="{4D165D1D-6ABF-4431-BABC-4912A50D69DC}" dt="2023-09-14T18:24:07.940" v="8" actId="478"/>
          <ac:spMkLst>
            <pc:docMk/>
            <pc:sldMk cId="3724892137" sldId="324"/>
            <ac:spMk id="8" creationId="{754F1CAC-947B-7D9A-BA55-CA977B793AF7}"/>
          </ac:spMkLst>
        </pc:spChg>
        <pc:spChg chg="del">
          <ac:chgData name="Maximilian Lendl" userId="c488799b3f1ed5d8" providerId="LiveId" clId="{4D165D1D-6ABF-4431-BABC-4912A50D69DC}" dt="2023-09-14T18:24:06.707" v="7" actId="478"/>
          <ac:spMkLst>
            <pc:docMk/>
            <pc:sldMk cId="3724892137" sldId="324"/>
            <ac:spMk id="10" creationId="{24E843CD-ED2E-A650-3B5D-1BB8A5D9B7CB}"/>
          </ac:spMkLst>
        </pc:spChg>
        <pc:spChg chg="del">
          <ac:chgData name="Maximilian Lendl" userId="c488799b3f1ed5d8" providerId="LiveId" clId="{4D165D1D-6ABF-4431-BABC-4912A50D69DC}" dt="2023-09-14T18:24:04.798" v="5" actId="478"/>
          <ac:spMkLst>
            <pc:docMk/>
            <pc:sldMk cId="3724892137" sldId="324"/>
            <ac:spMk id="12" creationId="{00D991A2-505C-9A2C-2650-E33C217025F2}"/>
          </ac:spMkLst>
        </pc:spChg>
        <pc:spChg chg="del">
          <ac:chgData name="Maximilian Lendl" userId="c488799b3f1ed5d8" providerId="LiveId" clId="{4D165D1D-6ABF-4431-BABC-4912A50D69DC}" dt="2023-09-14T18:24:04.047" v="4" actId="478"/>
          <ac:spMkLst>
            <pc:docMk/>
            <pc:sldMk cId="3724892137" sldId="324"/>
            <ac:spMk id="14" creationId="{FC7DEDA5-D3BE-9E8F-6C52-A1D8A41D392B}"/>
          </ac:spMkLst>
        </pc:spChg>
        <pc:spChg chg="del">
          <ac:chgData name="Maximilian Lendl" userId="c488799b3f1ed5d8" providerId="LiveId" clId="{4D165D1D-6ABF-4431-BABC-4912A50D69DC}" dt="2023-09-14T18:24:09.463" v="10" actId="478"/>
          <ac:spMkLst>
            <pc:docMk/>
            <pc:sldMk cId="3724892137" sldId="324"/>
            <ac:spMk id="16" creationId="{7B55AE9D-6442-15AC-D370-C3DBEEBB34D0}"/>
          </ac:spMkLst>
        </pc:spChg>
        <pc:spChg chg="del">
          <ac:chgData name="Maximilian Lendl" userId="c488799b3f1ed5d8" providerId="LiveId" clId="{4D165D1D-6ABF-4431-BABC-4912A50D69DC}" dt="2023-09-14T18:24:08.774" v="9" actId="478"/>
          <ac:spMkLst>
            <pc:docMk/>
            <pc:sldMk cId="3724892137" sldId="324"/>
            <ac:spMk id="18" creationId="{BDFB2200-8A72-D0AC-DB47-B1123EA89919}"/>
          </ac:spMkLst>
        </pc:spChg>
        <pc:graphicFrameChg chg="add del mod">
          <ac:chgData name="Maximilian Lendl" userId="c488799b3f1ed5d8" providerId="LiveId" clId="{4D165D1D-6ABF-4431-BABC-4912A50D69DC}" dt="2023-09-14T18:23:47.110" v="2" actId="478"/>
          <ac:graphicFrameMkLst>
            <pc:docMk/>
            <pc:sldMk cId="3724892137" sldId="324"/>
            <ac:graphicFrameMk id="2" creationId="{00000000-0008-0000-0200-00009F090000}"/>
          </ac:graphicFrameMkLst>
        </pc:graphicFrameChg>
        <pc:graphicFrameChg chg="add del mod">
          <ac:chgData name="Maximilian Lendl" userId="c488799b3f1ed5d8" providerId="LiveId" clId="{4D165D1D-6ABF-4431-BABC-4912A50D69DC}" dt="2023-09-14T18:24:41.461" v="18" actId="478"/>
          <ac:graphicFrameMkLst>
            <pc:docMk/>
            <pc:sldMk cId="3724892137" sldId="324"/>
            <ac:graphicFrameMk id="5" creationId="{7B9E3DEC-43B7-EEE5-638B-26B1A503E722}"/>
          </ac:graphicFrameMkLst>
        </pc:graphicFrameChg>
        <pc:graphicFrameChg chg="add del mod">
          <ac:chgData name="Maximilian Lendl" userId="c488799b3f1ed5d8" providerId="LiveId" clId="{4D165D1D-6ABF-4431-BABC-4912A50D69DC}" dt="2023-09-14T18:24:40.118" v="17" actId="21"/>
          <ac:graphicFrameMkLst>
            <pc:docMk/>
            <pc:sldMk cId="3724892137" sldId="324"/>
            <ac:graphicFrameMk id="7" creationId="{00000000-0008-0000-0200-00009F090000}"/>
          </ac:graphicFrameMkLst>
        </pc:graphicFrameChg>
        <pc:graphicFrameChg chg="add mod">
          <ac:chgData name="Maximilian Lendl" userId="c488799b3f1ed5d8" providerId="LiveId" clId="{4D165D1D-6ABF-4431-BABC-4912A50D69DC}" dt="2023-09-14T18:24:41.806" v="20"/>
          <ac:graphicFrameMkLst>
            <pc:docMk/>
            <pc:sldMk cId="3724892137" sldId="324"/>
            <ac:graphicFrameMk id="9" creationId="{6D70C2E1-04B1-8A44-8633-B2EBDB6FD99B}"/>
          </ac:graphicFrameMkLst>
        </pc:graphicFrameChg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2037714288" sldId="325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143189155" sldId="326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3877088316" sldId="327"/>
        </pc:sldMkLst>
      </pc:sldChg>
    </pc:docChg>
  </pc:docChgLst>
  <pc:docChgLst>
    <pc:chgData name="Maximilian Lendl" userId="c488799b3f1ed5d8" providerId="LiveId" clId="{28A252D4-E6B1-42AC-AB3F-8E181877D879}"/>
    <pc:docChg chg="undo redo custSel addSld delSld modSld sldOrd">
      <pc:chgData name="Maximilian Lendl" userId="c488799b3f1ed5d8" providerId="LiveId" clId="{28A252D4-E6B1-42AC-AB3F-8E181877D879}" dt="2024-01-10T10:53:07.983" v="1884"/>
      <pc:docMkLst>
        <pc:docMk/>
      </pc:docMkLst>
      <pc:sldChg chg="delSp modSp mod">
        <pc:chgData name="Maximilian Lendl" userId="c488799b3f1ed5d8" providerId="LiveId" clId="{28A252D4-E6B1-42AC-AB3F-8E181877D879}" dt="2024-01-10T07:11:35.728" v="481" actId="21"/>
        <pc:sldMkLst>
          <pc:docMk/>
          <pc:sldMk cId="0" sldId="259"/>
        </pc:sldMkLst>
        <pc:picChg chg="del mod modCrop">
          <ac:chgData name="Maximilian Lendl" userId="c488799b3f1ed5d8" providerId="LiveId" clId="{28A252D4-E6B1-42AC-AB3F-8E181877D879}" dt="2024-01-10T07:11:35.728" v="481" actId="21"/>
          <ac:picMkLst>
            <pc:docMk/>
            <pc:sldMk cId="0" sldId="259"/>
            <ac:picMk id="4" creationId="{8334038A-BDEB-C170-ACAC-BA96670E680A}"/>
          </ac:picMkLst>
        </pc:picChg>
      </pc:sldChg>
      <pc:sldChg chg="addSp delSp modSp mod">
        <pc:chgData name="Maximilian Lendl" userId="c488799b3f1ed5d8" providerId="LiveId" clId="{28A252D4-E6B1-42AC-AB3F-8E181877D879}" dt="2024-01-10T07:47:29.746" v="1198" actId="1076"/>
        <pc:sldMkLst>
          <pc:docMk/>
          <pc:sldMk cId="2301459825" sldId="302"/>
        </pc:sldMkLst>
        <pc:picChg chg="mod">
          <ac:chgData name="Maximilian Lendl" userId="c488799b3f1ed5d8" providerId="LiveId" clId="{28A252D4-E6B1-42AC-AB3F-8E181877D879}" dt="2024-01-10T07:47:29.746" v="1198" actId="1076"/>
          <ac:picMkLst>
            <pc:docMk/>
            <pc:sldMk cId="2301459825" sldId="302"/>
            <ac:picMk id="3" creationId="{5F314B56-DE00-9A89-3C75-4358CA0422F1}"/>
          </ac:picMkLst>
        </pc:picChg>
        <pc:picChg chg="add mod">
          <ac:chgData name="Maximilian Lendl" userId="c488799b3f1ed5d8" providerId="LiveId" clId="{28A252D4-E6B1-42AC-AB3F-8E181877D879}" dt="2024-01-10T07:46:43.544" v="1197" actId="1076"/>
          <ac:picMkLst>
            <pc:docMk/>
            <pc:sldMk cId="2301459825" sldId="302"/>
            <ac:picMk id="4" creationId="{8E13F9CF-97BB-BA96-DEF7-070DA3F4A185}"/>
          </ac:picMkLst>
        </pc:picChg>
        <pc:picChg chg="del">
          <ac:chgData name="Maximilian Lendl" userId="c488799b3f1ed5d8" providerId="LiveId" clId="{28A252D4-E6B1-42AC-AB3F-8E181877D879}" dt="2024-01-10T07:46:34.365" v="1194" actId="478"/>
          <ac:picMkLst>
            <pc:docMk/>
            <pc:sldMk cId="2301459825" sldId="302"/>
            <ac:picMk id="1036" creationId="{DEA811B3-F9EA-B7CF-3134-4A2B93BD15C4}"/>
          </ac:picMkLst>
        </pc:picChg>
      </pc:sldChg>
      <pc:sldChg chg="addSp delSp modSp del mod ord">
        <pc:chgData name="Maximilian Lendl" userId="c488799b3f1ed5d8" providerId="LiveId" clId="{28A252D4-E6B1-42AC-AB3F-8E181877D879}" dt="2024-01-10T10:53:00.496" v="1881" actId="47"/>
        <pc:sldMkLst>
          <pc:docMk/>
          <pc:sldMk cId="2310194370" sldId="307"/>
        </pc:sldMkLst>
        <pc:spChg chg="add del mod">
          <ac:chgData name="Maximilian Lendl" userId="c488799b3f1ed5d8" providerId="LiveId" clId="{28A252D4-E6B1-42AC-AB3F-8E181877D879}" dt="2024-01-10T06:52:09.454" v="10" actId="478"/>
          <ac:spMkLst>
            <pc:docMk/>
            <pc:sldMk cId="2310194370" sldId="307"/>
            <ac:spMk id="2" creationId="{63CBBDF3-89EB-59B4-E058-F83C6E70F161}"/>
          </ac:spMkLst>
        </pc:spChg>
        <pc:spChg chg="add del mod">
          <ac:chgData name="Maximilian Lendl" userId="c488799b3f1ed5d8" providerId="LiveId" clId="{28A252D4-E6B1-42AC-AB3F-8E181877D879}" dt="2024-01-10T06:52:24.054" v="13" actId="478"/>
          <ac:spMkLst>
            <pc:docMk/>
            <pc:sldMk cId="2310194370" sldId="307"/>
            <ac:spMk id="3" creationId="{9CAF921E-1D7F-EF41-E151-E57D41D2404E}"/>
          </ac:spMkLst>
        </pc:spChg>
        <pc:spChg chg="add mod">
          <ac:chgData name="Maximilian Lendl" userId="c488799b3f1ed5d8" providerId="LiveId" clId="{28A252D4-E6B1-42AC-AB3F-8E181877D879}" dt="2024-01-10T08:03:43.724" v="1646"/>
          <ac:spMkLst>
            <pc:docMk/>
            <pc:sldMk cId="2310194370" sldId="307"/>
            <ac:spMk id="4" creationId="{7DDD3A28-0299-135F-BB3B-E578DFF9A882}"/>
          </ac:spMkLst>
        </pc:spChg>
        <pc:spChg chg="del">
          <ac:chgData name="Maximilian Lendl" userId="c488799b3f1ed5d8" providerId="LiveId" clId="{28A252D4-E6B1-42AC-AB3F-8E181877D879}" dt="2024-01-10T06:51:53.715" v="7" actId="478"/>
          <ac:spMkLst>
            <pc:docMk/>
            <pc:sldMk cId="2310194370" sldId="307"/>
            <ac:spMk id="4" creationId="{F74F12E7-BA1C-2379-1B44-459B5254BFE2}"/>
          </ac:spMkLst>
        </pc:spChg>
        <pc:spChg chg="del mod">
          <ac:chgData name="Maximilian Lendl" userId="c488799b3f1ed5d8" providerId="LiveId" clId="{28A252D4-E6B1-42AC-AB3F-8E181877D879}" dt="2024-01-10T06:51:47.507" v="1" actId="478"/>
          <ac:spMkLst>
            <pc:docMk/>
            <pc:sldMk cId="2310194370" sldId="307"/>
            <ac:spMk id="5" creationId="{74553F42-16B2-54FD-925E-D160B52F8481}"/>
          </ac:spMkLst>
        </pc:spChg>
        <pc:spChg chg="add mod">
          <ac:chgData name="Maximilian Lendl" userId="c488799b3f1ed5d8" providerId="LiveId" clId="{28A252D4-E6B1-42AC-AB3F-8E181877D879}" dt="2024-01-10T08:03:59.303" v="1650" actId="1038"/>
          <ac:spMkLst>
            <pc:docMk/>
            <pc:sldMk cId="2310194370" sldId="307"/>
            <ac:spMk id="5" creationId="{B3C467F4-2D32-E59E-BC7B-AE8429D1EA11}"/>
          </ac:spMkLst>
        </pc:spChg>
        <pc:spChg chg="add mod">
          <ac:chgData name="Maximilian Lendl" userId="c488799b3f1ed5d8" providerId="LiveId" clId="{28A252D4-E6B1-42AC-AB3F-8E181877D879}" dt="2024-01-10T07:01:44.068" v="230" actId="552"/>
          <ac:spMkLst>
            <pc:docMk/>
            <pc:sldMk cId="2310194370" sldId="307"/>
            <ac:spMk id="6" creationId="{F6B51114-3F46-1E54-AAF5-76BC1FEABE38}"/>
          </ac:spMkLst>
        </pc:spChg>
        <pc:spChg chg="add mod">
          <ac:chgData name="Maximilian Lendl" userId="c488799b3f1ed5d8" providerId="LiveId" clId="{28A252D4-E6B1-42AC-AB3F-8E181877D879}" dt="2024-01-10T08:03:14.444" v="1642"/>
          <ac:spMkLst>
            <pc:docMk/>
            <pc:sldMk cId="2310194370" sldId="307"/>
            <ac:spMk id="8" creationId="{89C3E79F-09C7-03C9-0F87-657078D38CD9}"/>
          </ac:spMkLst>
        </pc:spChg>
        <pc:spChg chg="add del mod">
          <ac:chgData name="Maximilian Lendl" userId="c488799b3f1ed5d8" providerId="LiveId" clId="{28A252D4-E6B1-42AC-AB3F-8E181877D879}" dt="2024-01-10T06:53:10.009" v="51" actId="478"/>
          <ac:spMkLst>
            <pc:docMk/>
            <pc:sldMk cId="2310194370" sldId="307"/>
            <ac:spMk id="9" creationId="{CAFB3EB0-28EA-FE0F-FB62-B2702443AE41}"/>
          </ac:spMkLst>
        </pc:spChg>
        <pc:spChg chg="add mod">
          <ac:chgData name="Maximilian Lendl" userId="c488799b3f1ed5d8" providerId="LiveId" clId="{28A252D4-E6B1-42AC-AB3F-8E181877D879}" dt="2024-01-10T08:03:05.926" v="1641" actId="20577"/>
          <ac:spMkLst>
            <pc:docMk/>
            <pc:sldMk cId="2310194370" sldId="307"/>
            <ac:spMk id="10" creationId="{175F645B-19C8-1FE2-C072-6BAD541A7F66}"/>
          </ac:spMkLst>
        </pc:spChg>
        <pc:spChg chg="add mod">
          <ac:chgData name="Maximilian Lendl" userId="c488799b3f1ed5d8" providerId="LiveId" clId="{28A252D4-E6B1-42AC-AB3F-8E181877D879}" dt="2024-01-10T07:12:27.158" v="500" actId="553"/>
          <ac:spMkLst>
            <pc:docMk/>
            <pc:sldMk cId="2310194370" sldId="307"/>
            <ac:spMk id="12" creationId="{C29B380C-FED4-9234-A745-6F8D2BFC0F5B}"/>
          </ac:spMkLst>
        </pc:spChg>
        <pc:spChg chg="add del mod">
          <ac:chgData name="Maximilian Lendl" userId="c488799b3f1ed5d8" providerId="LiveId" clId="{28A252D4-E6B1-42AC-AB3F-8E181877D879}" dt="2024-01-10T07:08:12.726" v="386" actId="478"/>
          <ac:spMkLst>
            <pc:docMk/>
            <pc:sldMk cId="2310194370" sldId="307"/>
            <ac:spMk id="13" creationId="{1DBE07D6-9308-4180-A48F-93388525D37A}"/>
          </ac:spMkLst>
        </pc:spChg>
        <pc:spChg chg="add del mod">
          <ac:chgData name="Maximilian Lendl" userId="c488799b3f1ed5d8" providerId="LiveId" clId="{28A252D4-E6B1-42AC-AB3F-8E181877D879}" dt="2024-01-10T07:10:41.348" v="475" actId="478"/>
          <ac:spMkLst>
            <pc:docMk/>
            <pc:sldMk cId="2310194370" sldId="307"/>
            <ac:spMk id="14" creationId="{6AB515F4-2D17-47E4-E1CF-BC2DA761E664}"/>
          </ac:spMkLst>
        </pc:spChg>
        <pc:spChg chg="add mod">
          <ac:chgData name="Maximilian Lendl" userId="c488799b3f1ed5d8" providerId="LiveId" clId="{28A252D4-E6B1-42AC-AB3F-8E181877D879}" dt="2024-01-10T07:12:44.468" v="523" actId="1035"/>
          <ac:spMkLst>
            <pc:docMk/>
            <pc:sldMk cId="2310194370" sldId="307"/>
            <ac:spMk id="15" creationId="{C3C75521-2E2F-A6DF-7F02-DE84A9C4411D}"/>
          </ac:spMkLst>
        </pc:spChg>
        <pc:spChg chg="del mod">
          <ac:chgData name="Maximilian Lendl" userId="c488799b3f1ed5d8" providerId="LiveId" clId="{28A252D4-E6B1-42AC-AB3F-8E181877D879}" dt="2024-01-10T06:51:49.954" v="3" actId="478"/>
          <ac:spMkLst>
            <pc:docMk/>
            <pc:sldMk cId="2310194370" sldId="307"/>
            <ac:spMk id="16" creationId="{8D2E65FD-837E-AAE9-3116-BBC822FA059A}"/>
          </ac:spMkLst>
        </pc:spChg>
        <pc:spChg chg="add mod">
          <ac:chgData name="Maximilian Lendl" userId="c488799b3f1ed5d8" providerId="LiveId" clId="{28A252D4-E6B1-42AC-AB3F-8E181877D879}" dt="2024-01-10T08:03:28.341" v="1643"/>
          <ac:spMkLst>
            <pc:docMk/>
            <pc:sldMk cId="2310194370" sldId="307"/>
            <ac:spMk id="16" creationId="{A0E49289-BA1C-9A54-7CEE-565C688D7657}"/>
          </ac:spMkLst>
        </pc:spChg>
        <pc:spChg chg="del">
          <ac:chgData name="Maximilian Lendl" userId="c488799b3f1ed5d8" providerId="LiveId" clId="{28A252D4-E6B1-42AC-AB3F-8E181877D879}" dt="2024-01-10T06:51:52.153" v="5" actId="478"/>
          <ac:spMkLst>
            <pc:docMk/>
            <pc:sldMk cId="2310194370" sldId="307"/>
            <ac:spMk id="17" creationId="{239A9830-8CAD-02C1-0123-FD14378CFE51}"/>
          </ac:spMkLst>
        </pc:spChg>
        <pc:spChg chg="add mod">
          <ac:chgData name="Maximilian Lendl" userId="c488799b3f1ed5d8" providerId="LiveId" clId="{28A252D4-E6B1-42AC-AB3F-8E181877D879}" dt="2024-01-10T08:03:36.180" v="1645" actId="1076"/>
          <ac:spMkLst>
            <pc:docMk/>
            <pc:sldMk cId="2310194370" sldId="307"/>
            <ac:spMk id="17" creationId="{934730EF-AAF4-95EE-DC15-1BEC3DF1EA7E}"/>
          </ac:spMkLst>
        </pc:spChg>
        <pc:spChg chg="add mod">
          <ac:chgData name="Maximilian Lendl" userId="c488799b3f1ed5d8" providerId="LiveId" clId="{28A252D4-E6B1-42AC-AB3F-8E181877D879}" dt="2024-01-10T07:09:43.943" v="454" actId="1035"/>
          <ac:spMkLst>
            <pc:docMk/>
            <pc:sldMk cId="2310194370" sldId="307"/>
            <ac:spMk id="22" creationId="{06DBFF1C-B02D-C064-1D87-E9D170688167}"/>
          </ac:spMkLst>
        </pc:spChg>
        <pc:spChg chg="add mod">
          <ac:chgData name="Maximilian Lendl" userId="c488799b3f1ed5d8" providerId="LiveId" clId="{28A252D4-E6B1-42AC-AB3F-8E181877D879}" dt="2024-01-10T07:01:23.521" v="226" actId="571"/>
          <ac:spMkLst>
            <pc:docMk/>
            <pc:sldMk cId="2310194370" sldId="307"/>
            <ac:spMk id="25" creationId="{85376B84-61F7-5B60-C821-2E8ABB487C37}"/>
          </ac:spMkLst>
        </pc:spChg>
        <pc:spChg chg="add mod">
          <ac:chgData name="Maximilian Lendl" userId="c488799b3f1ed5d8" providerId="LiveId" clId="{28A252D4-E6B1-42AC-AB3F-8E181877D879}" dt="2024-01-10T07:01:23.521" v="226" actId="571"/>
          <ac:spMkLst>
            <pc:docMk/>
            <pc:sldMk cId="2310194370" sldId="307"/>
            <ac:spMk id="26" creationId="{1A451805-61B9-BF73-0833-85B5E2578705}"/>
          </ac:spMkLst>
        </pc:spChg>
        <pc:spChg chg="add mod">
          <ac:chgData name="Maximilian Lendl" userId="c488799b3f1ed5d8" providerId="LiveId" clId="{28A252D4-E6B1-42AC-AB3F-8E181877D879}" dt="2024-01-10T07:13:57.357" v="588" actId="1076"/>
          <ac:spMkLst>
            <pc:docMk/>
            <pc:sldMk cId="2310194370" sldId="307"/>
            <ac:spMk id="29" creationId="{AB04CDF0-8317-AF5A-3168-F424DE17A867}"/>
          </ac:spMkLst>
        </pc:spChg>
        <pc:spChg chg="del">
          <ac:chgData name="Maximilian Lendl" userId="c488799b3f1ed5d8" providerId="LiveId" clId="{28A252D4-E6B1-42AC-AB3F-8E181877D879}" dt="2024-01-10T06:53:04.351" v="50" actId="478"/>
          <ac:spMkLst>
            <pc:docMk/>
            <pc:sldMk cId="2310194370" sldId="307"/>
            <ac:spMk id="1265" creationId="{00000000-0000-0000-0000-000000000000}"/>
          </ac:spMkLst>
        </pc:spChg>
        <pc:grpChg chg="del">
          <ac:chgData name="Maximilian Lendl" userId="c488799b3f1ed5d8" providerId="LiveId" clId="{28A252D4-E6B1-42AC-AB3F-8E181877D879}" dt="2024-01-10T06:53:02.651" v="49" actId="478"/>
          <ac:grpSpMkLst>
            <pc:docMk/>
            <pc:sldMk cId="2310194370" sldId="307"/>
            <ac:grpSpMk id="1308" creationId="{00000000-0000-0000-0000-000000000000}"/>
          </ac:grpSpMkLst>
        </pc:grpChg>
        <pc:picChg chg="add del mod">
          <ac:chgData name="Maximilian Lendl" userId="c488799b3f1ed5d8" providerId="LiveId" clId="{28A252D4-E6B1-42AC-AB3F-8E181877D879}" dt="2024-01-10T07:11:46.752" v="483"/>
          <ac:picMkLst>
            <pc:docMk/>
            <pc:sldMk cId="2310194370" sldId="307"/>
            <ac:picMk id="18" creationId="{283D92E7-2B40-AFD1-CDED-BE4CF561D869}"/>
          </ac:picMkLst>
        </pc:picChg>
        <pc:cxnChg chg="add mod">
          <ac:chgData name="Maximilian Lendl" userId="c488799b3f1ed5d8" providerId="LiveId" clId="{28A252D4-E6B1-42AC-AB3F-8E181877D879}" dt="2024-01-10T07:07:53.225" v="381" actId="692"/>
          <ac:cxnSpMkLst>
            <pc:docMk/>
            <pc:sldMk cId="2310194370" sldId="307"/>
            <ac:cxnSpMk id="2" creationId="{C99B4F36-4476-C1C1-A782-56CC1C6DA9E5}"/>
          </ac:cxnSpMkLst>
        </pc:cxnChg>
        <pc:cxnChg chg="add mod">
          <ac:chgData name="Maximilian Lendl" userId="c488799b3f1ed5d8" providerId="LiveId" clId="{28A252D4-E6B1-42AC-AB3F-8E181877D879}" dt="2024-01-10T07:07:56.140" v="382" actId="692"/>
          <ac:cxnSpMkLst>
            <pc:docMk/>
            <pc:sldMk cId="2310194370" sldId="307"/>
            <ac:cxnSpMk id="3" creationId="{3FCEC9BA-8BE0-AFEB-9890-B04CFBB0029A}"/>
          </ac:cxnSpMkLst>
        </pc:cxnChg>
        <pc:cxnChg chg="del">
          <ac:chgData name="Maximilian Lendl" userId="c488799b3f1ed5d8" providerId="LiveId" clId="{28A252D4-E6B1-42AC-AB3F-8E181877D879}" dt="2024-01-10T06:51:50.677" v="4" actId="478"/>
          <ac:cxnSpMkLst>
            <pc:docMk/>
            <pc:sldMk cId="2310194370" sldId="307"/>
            <ac:cxnSpMk id="7" creationId="{1DB88CF4-FE00-F211-F709-9AC78126F29F}"/>
          </ac:cxnSpMkLst>
        </pc:cxnChg>
        <pc:cxnChg chg="add del mod">
          <ac:chgData name="Maximilian Lendl" userId="c488799b3f1ed5d8" providerId="LiveId" clId="{28A252D4-E6B1-42AC-AB3F-8E181877D879}" dt="2024-01-10T07:08:10.520" v="384" actId="478"/>
          <ac:cxnSpMkLst>
            <pc:docMk/>
            <pc:sldMk cId="2310194370" sldId="307"/>
            <ac:cxnSpMk id="7" creationId="{8AC64F95-E29A-4158-C111-7001AD3F570A}"/>
          </ac:cxnSpMkLst>
        </pc:cxnChg>
        <pc:cxnChg chg="add mod">
          <ac:chgData name="Maximilian Lendl" userId="c488799b3f1ed5d8" providerId="LiveId" clId="{28A252D4-E6B1-42AC-AB3F-8E181877D879}" dt="2024-01-10T07:08:50.296" v="399" actId="1038"/>
          <ac:cxnSpMkLst>
            <pc:docMk/>
            <pc:sldMk cId="2310194370" sldId="307"/>
            <ac:cxnSpMk id="9" creationId="{01B46A50-737A-F1DA-6A77-239A546DCEE6}"/>
          </ac:cxnSpMkLst>
        </pc:cxnChg>
        <pc:cxnChg chg="del">
          <ac:chgData name="Maximilian Lendl" userId="c488799b3f1ed5d8" providerId="LiveId" clId="{28A252D4-E6B1-42AC-AB3F-8E181877D879}" dt="2024-01-10T06:51:52.974" v="6" actId="478"/>
          <ac:cxnSpMkLst>
            <pc:docMk/>
            <pc:sldMk cId="2310194370" sldId="307"/>
            <ac:cxnSpMk id="11" creationId="{4F1E1BD3-1C64-60CA-C450-6922CD636EDD}"/>
          </ac:cxnSpMkLst>
        </pc:cxnChg>
        <pc:cxnChg chg="add mod">
          <ac:chgData name="Maximilian Lendl" userId="c488799b3f1ed5d8" providerId="LiveId" clId="{28A252D4-E6B1-42AC-AB3F-8E181877D879}" dt="2024-01-10T07:10:07.563" v="471" actId="692"/>
          <ac:cxnSpMkLst>
            <pc:docMk/>
            <pc:sldMk cId="2310194370" sldId="307"/>
            <ac:cxnSpMk id="11" creationId="{83CB14BD-9B34-9200-A97F-3FA5665F5386}"/>
          </ac:cxnSpMkLst>
        </pc:cxnChg>
        <pc:cxnChg chg="add mod">
          <ac:chgData name="Maximilian Lendl" userId="c488799b3f1ed5d8" providerId="LiveId" clId="{28A252D4-E6B1-42AC-AB3F-8E181877D879}" dt="2024-01-10T07:12:27.158" v="500" actId="553"/>
          <ac:cxnSpMkLst>
            <pc:docMk/>
            <pc:sldMk cId="2310194370" sldId="307"/>
            <ac:cxnSpMk id="19" creationId="{6CD37979-E423-AD28-8CB9-2C47315E4CED}"/>
          </ac:cxnSpMkLst>
        </pc:cxnChg>
        <pc:cxnChg chg="add mod">
          <ac:chgData name="Maximilian Lendl" userId="c488799b3f1ed5d8" providerId="LiveId" clId="{28A252D4-E6B1-42AC-AB3F-8E181877D879}" dt="2024-01-10T07:13:29.473" v="544" actId="1038"/>
          <ac:cxnSpMkLst>
            <pc:docMk/>
            <pc:sldMk cId="2310194370" sldId="307"/>
            <ac:cxnSpMk id="20" creationId="{491CBFB2-57DD-3E6A-64AE-34539C88EAAA}"/>
          </ac:cxnSpMkLst>
        </pc:cxnChg>
        <pc:cxnChg chg="add mod">
          <ac:chgData name="Maximilian Lendl" userId="c488799b3f1ed5d8" providerId="LiveId" clId="{28A252D4-E6B1-42AC-AB3F-8E181877D879}" dt="2024-01-10T07:13:29.473" v="544" actId="1038"/>
          <ac:cxnSpMkLst>
            <pc:docMk/>
            <pc:sldMk cId="2310194370" sldId="307"/>
            <ac:cxnSpMk id="21" creationId="{A2179399-6D5F-9EF7-3B82-40A9A46E5410}"/>
          </ac:cxnSpMkLst>
        </pc:cxnChg>
        <pc:cxnChg chg="add mod">
          <ac:chgData name="Maximilian Lendl" userId="c488799b3f1ed5d8" providerId="LiveId" clId="{28A252D4-E6B1-42AC-AB3F-8E181877D879}" dt="2024-01-10T07:13:29.473" v="544" actId="1038"/>
          <ac:cxnSpMkLst>
            <pc:docMk/>
            <pc:sldMk cId="2310194370" sldId="307"/>
            <ac:cxnSpMk id="23" creationId="{50B4386B-0533-A337-9F47-3C619FD308E3}"/>
          </ac:cxnSpMkLst>
        </pc:cxnChg>
        <pc:cxnChg chg="add mod">
          <ac:chgData name="Maximilian Lendl" userId="c488799b3f1ed5d8" providerId="LiveId" clId="{28A252D4-E6B1-42AC-AB3F-8E181877D879}" dt="2024-01-10T07:13:29.473" v="544" actId="1038"/>
          <ac:cxnSpMkLst>
            <pc:docMk/>
            <pc:sldMk cId="2310194370" sldId="307"/>
            <ac:cxnSpMk id="24" creationId="{7918A1D7-92C5-6116-B789-2388DDF08B58}"/>
          </ac:cxnSpMkLst>
        </pc:cxnChg>
        <pc:cxnChg chg="add mod">
          <ac:chgData name="Maximilian Lendl" userId="c488799b3f1ed5d8" providerId="LiveId" clId="{28A252D4-E6B1-42AC-AB3F-8E181877D879}" dt="2024-01-10T07:13:07.784" v="532" actId="571"/>
          <ac:cxnSpMkLst>
            <pc:docMk/>
            <pc:sldMk cId="2310194370" sldId="307"/>
            <ac:cxnSpMk id="25" creationId="{10258996-4A91-CEA1-033C-7D66B7D5EC89}"/>
          </ac:cxnSpMkLst>
        </pc:cxnChg>
        <pc:cxnChg chg="add mod">
          <ac:chgData name="Maximilian Lendl" userId="c488799b3f1ed5d8" providerId="LiveId" clId="{28A252D4-E6B1-42AC-AB3F-8E181877D879}" dt="2024-01-10T07:13:07.784" v="532" actId="571"/>
          <ac:cxnSpMkLst>
            <pc:docMk/>
            <pc:sldMk cId="2310194370" sldId="307"/>
            <ac:cxnSpMk id="26" creationId="{3B04BF55-48C6-7268-CCBE-06AF37D89976}"/>
          </ac:cxnSpMkLst>
        </pc:cxnChg>
        <pc:cxnChg chg="add mod">
          <ac:chgData name="Maximilian Lendl" userId="c488799b3f1ed5d8" providerId="LiveId" clId="{28A252D4-E6B1-42AC-AB3F-8E181877D879}" dt="2024-01-10T07:13:07.784" v="532" actId="571"/>
          <ac:cxnSpMkLst>
            <pc:docMk/>
            <pc:sldMk cId="2310194370" sldId="307"/>
            <ac:cxnSpMk id="27" creationId="{9169794E-B5AA-8F56-64ED-BADA17F0DD1A}"/>
          </ac:cxnSpMkLst>
        </pc:cxnChg>
        <pc:cxnChg chg="add mod">
          <ac:chgData name="Maximilian Lendl" userId="c488799b3f1ed5d8" providerId="LiveId" clId="{28A252D4-E6B1-42AC-AB3F-8E181877D879}" dt="2024-01-10T07:13:07.784" v="532" actId="571"/>
          <ac:cxnSpMkLst>
            <pc:docMk/>
            <pc:sldMk cId="2310194370" sldId="307"/>
            <ac:cxnSpMk id="28" creationId="{94086D67-DD0B-D440-7672-FE2C78E91FED}"/>
          </ac:cxnSpMkLst>
        </pc:cxnChg>
        <pc:cxnChg chg="mod">
          <ac:chgData name="Maximilian Lendl" userId="c488799b3f1ed5d8" providerId="LiveId" clId="{28A252D4-E6B1-42AC-AB3F-8E181877D879}" dt="2024-01-10T06:53:02.651" v="49" actId="478"/>
          <ac:cxnSpMkLst>
            <pc:docMk/>
            <pc:sldMk cId="2310194370" sldId="307"/>
            <ac:cxnSpMk id="1311" creationId="{00000000-0000-0000-0000-000000000000}"/>
          </ac:cxnSpMkLst>
        </pc:cxnChg>
      </pc:sldChg>
      <pc:sldChg chg="modSp mod">
        <pc:chgData name="Maximilian Lendl" userId="c488799b3f1ed5d8" providerId="LiveId" clId="{28A252D4-E6B1-42AC-AB3F-8E181877D879}" dt="2024-01-10T08:11:38.289" v="1846" actId="20577"/>
        <pc:sldMkLst>
          <pc:docMk/>
          <pc:sldMk cId="46036205" sldId="309"/>
        </pc:sldMkLst>
        <pc:spChg chg="mod">
          <ac:chgData name="Maximilian Lendl" userId="c488799b3f1ed5d8" providerId="LiveId" clId="{28A252D4-E6B1-42AC-AB3F-8E181877D879}" dt="2024-01-10T08:11:38.289" v="1846" actId="20577"/>
          <ac:spMkLst>
            <pc:docMk/>
            <pc:sldMk cId="46036205" sldId="309"/>
            <ac:spMk id="1264" creationId="{00000000-0000-0000-0000-000000000000}"/>
          </ac:spMkLst>
        </pc:spChg>
      </pc:sldChg>
      <pc:sldChg chg="del">
        <pc:chgData name="Maximilian Lendl" userId="c488799b3f1ed5d8" providerId="LiveId" clId="{28A252D4-E6B1-42AC-AB3F-8E181877D879}" dt="2024-01-10T07:15:28.686" v="590" actId="47"/>
        <pc:sldMkLst>
          <pc:docMk/>
          <pc:sldMk cId="3541921760" sldId="310"/>
        </pc:sldMkLst>
      </pc:sldChg>
      <pc:sldChg chg="del">
        <pc:chgData name="Maximilian Lendl" userId="c488799b3f1ed5d8" providerId="LiveId" clId="{28A252D4-E6B1-42AC-AB3F-8E181877D879}" dt="2024-01-10T07:15:31.939" v="591" actId="47"/>
        <pc:sldMkLst>
          <pc:docMk/>
          <pc:sldMk cId="3104630501" sldId="311"/>
        </pc:sldMkLst>
      </pc:sldChg>
      <pc:sldChg chg="modSp mod ord">
        <pc:chgData name="Maximilian Lendl" userId="c488799b3f1ed5d8" providerId="LiveId" clId="{28A252D4-E6B1-42AC-AB3F-8E181877D879}" dt="2024-01-10T08:05:28.530" v="1664"/>
        <pc:sldMkLst>
          <pc:docMk/>
          <pc:sldMk cId="1885817759" sldId="312"/>
        </pc:sldMkLst>
        <pc:spChg chg="mod">
          <ac:chgData name="Maximilian Lendl" userId="c488799b3f1ed5d8" providerId="LiveId" clId="{28A252D4-E6B1-42AC-AB3F-8E181877D879}" dt="2024-01-10T07:45:01.449" v="1185" actId="20577"/>
          <ac:spMkLst>
            <pc:docMk/>
            <pc:sldMk cId="1885817759" sldId="312"/>
            <ac:spMk id="984" creationId="{00000000-0000-0000-0000-000000000000}"/>
          </ac:spMkLst>
        </pc:spChg>
      </pc:sldChg>
      <pc:sldChg chg="del">
        <pc:chgData name="Maximilian Lendl" userId="c488799b3f1ed5d8" providerId="LiveId" clId="{28A252D4-E6B1-42AC-AB3F-8E181877D879}" dt="2024-01-10T07:15:27.454" v="589" actId="47"/>
        <pc:sldMkLst>
          <pc:docMk/>
          <pc:sldMk cId="2119337077" sldId="313"/>
        </pc:sldMkLst>
      </pc:sldChg>
      <pc:sldChg chg="addSp delSp modSp mod ord modTransition">
        <pc:chgData name="Maximilian Lendl" userId="c488799b3f1ed5d8" providerId="LiveId" clId="{28A252D4-E6B1-42AC-AB3F-8E181877D879}" dt="2024-01-10T08:05:02.973" v="1660"/>
        <pc:sldMkLst>
          <pc:docMk/>
          <pc:sldMk cId="118363132" sldId="315"/>
        </pc:sldMkLst>
        <pc:spChg chg="add mod">
          <ac:chgData name="Maximilian Lendl" userId="c488799b3f1ed5d8" providerId="LiveId" clId="{28A252D4-E6B1-42AC-AB3F-8E181877D879}" dt="2024-01-10T07:20:03.784" v="792" actId="1076"/>
          <ac:spMkLst>
            <pc:docMk/>
            <pc:sldMk cId="118363132" sldId="315"/>
            <ac:spMk id="2" creationId="{17361FCB-59FD-BA13-2E41-11D146D21236}"/>
          </ac:spMkLst>
        </pc:spChg>
        <pc:spChg chg="mod">
          <ac:chgData name="Maximilian Lendl" userId="c488799b3f1ed5d8" providerId="LiveId" clId="{28A252D4-E6B1-42AC-AB3F-8E181877D879}" dt="2024-01-10T07:21:58.354" v="793" actId="962"/>
          <ac:spMkLst>
            <pc:docMk/>
            <pc:sldMk cId="118363132" sldId="315"/>
            <ac:spMk id="13" creationId="{A8912619-CD05-45FB-AA39-F91B455B5DDA}"/>
          </ac:spMkLst>
        </pc:spChg>
        <pc:spChg chg="del mod">
          <ac:chgData name="Maximilian Lendl" userId="c488799b3f1ed5d8" providerId="LiveId" clId="{28A252D4-E6B1-42AC-AB3F-8E181877D879}" dt="2024-01-10T07:19:35.874" v="790" actId="478"/>
          <ac:spMkLst>
            <pc:docMk/>
            <pc:sldMk cId="118363132" sldId="315"/>
            <ac:spMk id="984" creationId="{00000000-0000-0000-0000-000000000000}"/>
          </ac:spMkLst>
        </pc:spChg>
      </pc:sldChg>
      <pc:sldChg chg="del">
        <pc:chgData name="Maximilian Lendl" userId="c488799b3f1ed5d8" providerId="LiveId" clId="{28A252D4-E6B1-42AC-AB3F-8E181877D879}" dt="2024-01-10T07:22:26.366" v="797" actId="47"/>
        <pc:sldMkLst>
          <pc:docMk/>
          <pc:sldMk cId="2128660904" sldId="317"/>
        </pc:sldMkLst>
      </pc:sldChg>
      <pc:sldChg chg="del">
        <pc:chgData name="Maximilian Lendl" userId="c488799b3f1ed5d8" providerId="LiveId" clId="{28A252D4-E6B1-42AC-AB3F-8E181877D879}" dt="2024-01-10T07:22:27.542" v="798" actId="47"/>
        <pc:sldMkLst>
          <pc:docMk/>
          <pc:sldMk cId="2787518638" sldId="318"/>
        </pc:sldMkLst>
      </pc:sldChg>
      <pc:sldChg chg="ord">
        <pc:chgData name="Maximilian Lendl" userId="c488799b3f1ed5d8" providerId="LiveId" clId="{28A252D4-E6B1-42AC-AB3F-8E181877D879}" dt="2024-01-10T08:05:02.973" v="1660"/>
        <pc:sldMkLst>
          <pc:docMk/>
          <pc:sldMk cId="3840792219" sldId="321"/>
        </pc:sldMkLst>
      </pc:sldChg>
      <pc:sldChg chg="ord">
        <pc:chgData name="Maximilian Lendl" userId="c488799b3f1ed5d8" providerId="LiveId" clId="{28A252D4-E6B1-42AC-AB3F-8E181877D879}" dt="2024-01-10T08:05:04.693" v="1662"/>
        <pc:sldMkLst>
          <pc:docMk/>
          <pc:sldMk cId="1105387824" sldId="322"/>
        </pc:sldMkLst>
      </pc:sldChg>
      <pc:sldChg chg="del">
        <pc:chgData name="Maximilian Lendl" userId="c488799b3f1ed5d8" providerId="LiveId" clId="{28A252D4-E6B1-42AC-AB3F-8E181877D879}" dt="2024-01-10T07:22:38.240" v="799" actId="47"/>
        <pc:sldMkLst>
          <pc:docMk/>
          <pc:sldMk cId="1682456963" sldId="323"/>
        </pc:sldMkLst>
      </pc:sldChg>
      <pc:sldChg chg="modSp mod">
        <pc:chgData name="Maximilian Lendl" userId="c488799b3f1ed5d8" providerId="LiveId" clId="{28A252D4-E6B1-42AC-AB3F-8E181877D879}" dt="2024-01-10T08:16:42.979" v="1848" actId="13926"/>
        <pc:sldMkLst>
          <pc:docMk/>
          <pc:sldMk cId="3724892137" sldId="324"/>
        </pc:sldMkLst>
        <pc:spChg chg="mod">
          <ac:chgData name="Maximilian Lendl" userId="c488799b3f1ed5d8" providerId="LiveId" clId="{28A252D4-E6B1-42AC-AB3F-8E181877D879}" dt="2024-01-10T08:13:25.978" v="1847" actId="13926"/>
          <ac:spMkLst>
            <pc:docMk/>
            <pc:sldMk cId="3724892137" sldId="324"/>
            <ac:spMk id="3" creationId="{73A781A4-84BA-3B44-944D-8E51CA5836EA}"/>
          </ac:spMkLst>
        </pc:spChg>
        <pc:graphicFrameChg chg="mod">
          <ac:chgData name="Maximilian Lendl" userId="c488799b3f1ed5d8" providerId="LiveId" clId="{28A252D4-E6B1-42AC-AB3F-8E181877D879}" dt="2024-01-10T08:16:42.979" v="1848" actId="13926"/>
          <ac:graphicFrameMkLst>
            <pc:docMk/>
            <pc:sldMk cId="3724892137" sldId="324"/>
            <ac:graphicFrameMk id="9" creationId="{6D70C2E1-04B1-8A44-8633-B2EBDB6FD99B}"/>
          </ac:graphicFrameMkLst>
        </pc:graphicFrameChg>
      </pc:sldChg>
      <pc:sldChg chg="add del ord">
        <pc:chgData name="Maximilian Lendl" userId="c488799b3f1ed5d8" providerId="LiveId" clId="{28A252D4-E6B1-42AC-AB3F-8E181877D879}" dt="2024-01-10T08:04:16.749" v="1651" actId="47"/>
        <pc:sldMkLst>
          <pc:docMk/>
          <pc:sldMk cId="3411664724" sldId="325"/>
        </pc:sldMkLst>
      </pc:sldChg>
      <pc:sldChg chg="addSp delSp modSp add del mod modTransition">
        <pc:chgData name="Maximilian Lendl" userId="c488799b3f1ed5d8" providerId="LiveId" clId="{28A252D4-E6B1-42AC-AB3F-8E181877D879}" dt="2024-01-10T07:19:08.966" v="786" actId="47"/>
        <pc:sldMkLst>
          <pc:docMk/>
          <pc:sldMk cId="3741343385" sldId="325"/>
        </pc:sldMkLst>
        <pc:spChg chg="del mod">
          <ac:chgData name="Maximilian Lendl" userId="c488799b3f1ed5d8" providerId="LiveId" clId="{28A252D4-E6B1-42AC-AB3F-8E181877D879}" dt="2024-01-10T07:18:28.054" v="784" actId="478"/>
          <ac:spMkLst>
            <pc:docMk/>
            <pc:sldMk cId="3741343385" sldId="325"/>
            <ac:spMk id="4" creationId="{7DDD3A28-0299-135F-BB3B-E578DFF9A882}"/>
          </ac:spMkLst>
        </pc:spChg>
        <pc:spChg chg="del mod">
          <ac:chgData name="Maximilian Lendl" userId="c488799b3f1ed5d8" providerId="LiveId" clId="{28A252D4-E6B1-42AC-AB3F-8E181877D879}" dt="2024-01-10T07:18:28.054" v="784" actId="478"/>
          <ac:spMkLst>
            <pc:docMk/>
            <pc:sldMk cId="3741343385" sldId="325"/>
            <ac:spMk id="5" creationId="{B3C467F4-2D32-E59E-BC7B-AE8429D1EA11}"/>
          </ac:spMkLst>
        </pc:spChg>
        <pc:spChg chg="del mod">
          <ac:chgData name="Maximilian Lendl" userId="c488799b3f1ed5d8" providerId="LiveId" clId="{28A252D4-E6B1-42AC-AB3F-8E181877D879}" dt="2024-01-10T07:18:28.054" v="784" actId="478"/>
          <ac:spMkLst>
            <pc:docMk/>
            <pc:sldMk cId="3741343385" sldId="325"/>
            <ac:spMk id="6" creationId="{F6B51114-3F46-1E54-AAF5-76BC1FEABE38}"/>
          </ac:spMkLst>
        </pc:spChg>
        <pc:spChg chg="add del mod">
          <ac:chgData name="Maximilian Lendl" userId="c488799b3f1ed5d8" providerId="LiveId" clId="{28A252D4-E6B1-42AC-AB3F-8E181877D879}" dt="2024-01-10T07:17:00.434" v="603" actId="478"/>
          <ac:spMkLst>
            <pc:docMk/>
            <pc:sldMk cId="3741343385" sldId="325"/>
            <ac:spMk id="7" creationId="{A5AC3C53-7EF9-0E62-92CD-F6EAFCCF4BF1}"/>
          </ac:spMkLst>
        </pc:spChg>
        <pc:spChg chg="del mod">
          <ac:chgData name="Maximilian Lendl" userId="c488799b3f1ed5d8" providerId="LiveId" clId="{28A252D4-E6B1-42AC-AB3F-8E181877D879}" dt="2024-01-10T07:18:28.054" v="784" actId="478"/>
          <ac:spMkLst>
            <pc:docMk/>
            <pc:sldMk cId="3741343385" sldId="325"/>
            <ac:spMk id="8" creationId="{89C3E79F-09C7-03C9-0F87-657078D38CD9}"/>
          </ac:spMkLst>
        </pc:spChg>
        <pc:spChg chg="add del mod">
          <ac:chgData name="Maximilian Lendl" userId="c488799b3f1ed5d8" providerId="LiveId" clId="{28A252D4-E6B1-42AC-AB3F-8E181877D879}" dt="2024-01-10T07:16:58.513" v="602" actId="478"/>
          <ac:spMkLst>
            <pc:docMk/>
            <pc:sldMk cId="3741343385" sldId="325"/>
            <ac:spMk id="10" creationId="{175F645B-19C8-1FE2-C072-6BAD541A7F66}"/>
          </ac:spMkLst>
        </pc:spChg>
        <pc:spChg chg="del mod">
          <ac:chgData name="Maximilian Lendl" userId="c488799b3f1ed5d8" providerId="LiveId" clId="{28A252D4-E6B1-42AC-AB3F-8E181877D879}" dt="2024-01-10T07:18:28.054" v="784" actId="478"/>
          <ac:spMkLst>
            <pc:docMk/>
            <pc:sldMk cId="3741343385" sldId="325"/>
            <ac:spMk id="12" creationId="{C29B380C-FED4-9234-A745-6F8D2BFC0F5B}"/>
          </ac:spMkLst>
        </pc:spChg>
        <pc:spChg chg="del mod">
          <ac:chgData name="Maximilian Lendl" userId="c488799b3f1ed5d8" providerId="LiveId" clId="{28A252D4-E6B1-42AC-AB3F-8E181877D879}" dt="2024-01-10T07:18:28.054" v="784" actId="478"/>
          <ac:spMkLst>
            <pc:docMk/>
            <pc:sldMk cId="3741343385" sldId="325"/>
            <ac:spMk id="15" creationId="{C3C75521-2E2F-A6DF-7F02-DE84A9C4411D}"/>
          </ac:spMkLst>
        </pc:spChg>
        <pc:spChg chg="del mod">
          <ac:chgData name="Maximilian Lendl" userId="c488799b3f1ed5d8" providerId="LiveId" clId="{28A252D4-E6B1-42AC-AB3F-8E181877D879}" dt="2024-01-10T07:18:28.054" v="784" actId="478"/>
          <ac:spMkLst>
            <pc:docMk/>
            <pc:sldMk cId="3741343385" sldId="325"/>
            <ac:spMk id="16" creationId="{A0E49289-BA1C-9A54-7CEE-565C688D7657}"/>
          </ac:spMkLst>
        </pc:spChg>
        <pc:spChg chg="del mod">
          <ac:chgData name="Maximilian Lendl" userId="c488799b3f1ed5d8" providerId="LiveId" clId="{28A252D4-E6B1-42AC-AB3F-8E181877D879}" dt="2024-01-10T07:18:28.054" v="784" actId="478"/>
          <ac:spMkLst>
            <pc:docMk/>
            <pc:sldMk cId="3741343385" sldId="325"/>
            <ac:spMk id="17" creationId="{934730EF-AAF4-95EE-DC15-1BEC3DF1EA7E}"/>
          </ac:spMkLst>
        </pc:spChg>
        <pc:spChg chg="del mod">
          <ac:chgData name="Maximilian Lendl" userId="c488799b3f1ed5d8" providerId="LiveId" clId="{28A252D4-E6B1-42AC-AB3F-8E181877D879}" dt="2024-01-10T07:18:28.054" v="784" actId="478"/>
          <ac:spMkLst>
            <pc:docMk/>
            <pc:sldMk cId="3741343385" sldId="325"/>
            <ac:spMk id="22" creationId="{06DBFF1C-B02D-C064-1D87-E9D170688167}"/>
          </ac:spMkLst>
        </pc:spChg>
        <pc:spChg chg="del mod">
          <ac:chgData name="Maximilian Lendl" userId="c488799b3f1ed5d8" providerId="LiveId" clId="{28A252D4-E6B1-42AC-AB3F-8E181877D879}" dt="2024-01-10T07:18:28.054" v="784" actId="478"/>
          <ac:spMkLst>
            <pc:docMk/>
            <pc:sldMk cId="3741343385" sldId="325"/>
            <ac:spMk id="29" creationId="{AB04CDF0-8317-AF5A-3168-F424DE17A867}"/>
          </ac:spMkLst>
        </pc:spChg>
        <pc:cxnChg chg="del mod">
          <ac:chgData name="Maximilian Lendl" userId="c488799b3f1ed5d8" providerId="LiveId" clId="{28A252D4-E6B1-42AC-AB3F-8E181877D879}" dt="2024-01-10T07:18:28.054" v="784" actId="478"/>
          <ac:cxnSpMkLst>
            <pc:docMk/>
            <pc:sldMk cId="3741343385" sldId="325"/>
            <ac:cxnSpMk id="2" creationId="{C99B4F36-4476-C1C1-A782-56CC1C6DA9E5}"/>
          </ac:cxnSpMkLst>
        </pc:cxnChg>
        <pc:cxnChg chg="del mod">
          <ac:chgData name="Maximilian Lendl" userId="c488799b3f1ed5d8" providerId="LiveId" clId="{28A252D4-E6B1-42AC-AB3F-8E181877D879}" dt="2024-01-10T07:18:28.054" v="784" actId="478"/>
          <ac:cxnSpMkLst>
            <pc:docMk/>
            <pc:sldMk cId="3741343385" sldId="325"/>
            <ac:cxnSpMk id="3" creationId="{3FCEC9BA-8BE0-AFEB-9890-B04CFBB0029A}"/>
          </ac:cxnSpMkLst>
        </pc:cxnChg>
        <pc:cxnChg chg="del mod">
          <ac:chgData name="Maximilian Lendl" userId="c488799b3f1ed5d8" providerId="LiveId" clId="{28A252D4-E6B1-42AC-AB3F-8E181877D879}" dt="2024-01-10T07:18:28.054" v="784" actId="478"/>
          <ac:cxnSpMkLst>
            <pc:docMk/>
            <pc:sldMk cId="3741343385" sldId="325"/>
            <ac:cxnSpMk id="9" creationId="{01B46A50-737A-F1DA-6A77-239A546DCEE6}"/>
          </ac:cxnSpMkLst>
        </pc:cxnChg>
        <pc:cxnChg chg="del mod">
          <ac:chgData name="Maximilian Lendl" userId="c488799b3f1ed5d8" providerId="LiveId" clId="{28A252D4-E6B1-42AC-AB3F-8E181877D879}" dt="2024-01-10T07:18:28.054" v="784" actId="478"/>
          <ac:cxnSpMkLst>
            <pc:docMk/>
            <pc:sldMk cId="3741343385" sldId="325"/>
            <ac:cxnSpMk id="11" creationId="{83CB14BD-9B34-9200-A97F-3FA5665F5386}"/>
          </ac:cxnSpMkLst>
        </pc:cxnChg>
        <pc:cxnChg chg="del mod">
          <ac:chgData name="Maximilian Lendl" userId="c488799b3f1ed5d8" providerId="LiveId" clId="{28A252D4-E6B1-42AC-AB3F-8E181877D879}" dt="2024-01-10T07:18:28.054" v="784" actId="478"/>
          <ac:cxnSpMkLst>
            <pc:docMk/>
            <pc:sldMk cId="3741343385" sldId="325"/>
            <ac:cxnSpMk id="19" creationId="{6CD37979-E423-AD28-8CB9-2C47315E4CED}"/>
          </ac:cxnSpMkLst>
        </pc:cxnChg>
        <pc:cxnChg chg="del mod">
          <ac:chgData name="Maximilian Lendl" userId="c488799b3f1ed5d8" providerId="LiveId" clId="{28A252D4-E6B1-42AC-AB3F-8E181877D879}" dt="2024-01-10T07:18:28.054" v="784" actId="478"/>
          <ac:cxnSpMkLst>
            <pc:docMk/>
            <pc:sldMk cId="3741343385" sldId="325"/>
            <ac:cxnSpMk id="20" creationId="{491CBFB2-57DD-3E6A-64AE-34539C88EAAA}"/>
          </ac:cxnSpMkLst>
        </pc:cxnChg>
        <pc:cxnChg chg="del mod">
          <ac:chgData name="Maximilian Lendl" userId="c488799b3f1ed5d8" providerId="LiveId" clId="{28A252D4-E6B1-42AC-AB3F-8E181877D879}" dt="2024-01-10T07:18:28.054" v="784" actId="478"/>
          <ac:cxnSpMkLst>
            <pc:docMk/>
            <pc:sldMk cId="3741343385" sldId="325"/>
            <ac:cxnSpMk id="21" creationId="{A2179399-6D5F-9EF7-3B82-40A9A46E5410}"/>
          </ac:cxnSpMkLst>
        </pc:cxnChg>
        <pc:cxnChg chg="del mod">
          <ac:chgData name="Maximilian Lendl" userId="c488799b3f1ed5d8" providerId="LiveId" clId="{28A252D4-E6B1-42AC-AB3F-8E181877D879}" dt="2024-01-10T07:18:28.054" v="784" actId="478"/>
          <ac:cxnSpMkLst>
            <pc:docMk/>
            <pc:sldMk cId="3741343385" sldId="325"/>
            <ac:cxnSpMk id="23" creationId="{50B4386B-0533-A337-9F47-3C619FD308E3}"/>
          </ac:cxnSpMkLst>
        </pc:cxnChg>
        <pc:cxnChg chg="del mod">
          <ac:chgData name="Maximilian Lendl" userId="c488799b3f1ed5d8" providerId="LiveId" clId="{28A252D4-E6B1-42AC-AB3F-8E181877D879}" dt="2024-01-10T07:18:28.054" v="784" actId="478"/>
          <ac:cxnSpMkLst>
            <pc:docMk/>
            <pc:sldMk cId="3741343385" sldId="325"/>
            <ac:cxnSpMk id="24" creationId="{7918A1D7-92C5-6116-B789-2388DDF08B58}"/>
          </ac:cxnSpMkLst>
        </pc:cxnChg>
      </pc:sldChg>
      <pc:sldChg chg="addSp modSp add del mod">
        <pc:chgData name="Maximilian Lendl" userId="c488799b3f1ed5d8" providerId="LiveId" clId="{28A252D4-E6B1-42AC-AB3F-8E181877D879}" dt="2024-01-10T08:04:22.541" v="1655" actId="47"/>
        <pc:sldMkLst>
          <pc:docMk/>
          <pc:sldMk cId="2419479605" sldId="326"/>
        </pc:sldMkLst>
        <pc:spChg chg="add mod">
          <ac:chgData name="Maximilian Lendl" userId="c488799b3f1ed5d8" providerId="LiveId" clId="{28A252D4-E6B1-42AC-AB3F-8E181877D879}" dt="2024-01-10T07:29:40.587" v="892" actId="962"/>
          <ac:spMkLst>
            <pc:docMk/>
            <pc:sldMk cId="2419479605" sldId="326"/>
            <ac:spMk id="7" creationId="{85812C34-23B5-B7C2-C8DD-57EA1D21333D}"/>
          </ac:spMkLst>
        </pc:spChg>
        <pc:spChg chg="mod">
          <ac:chgData name="Maximilian Lendl" userId="c488799b3f1ed5d8" providerId="LiveId" clId="{28A252D4-E6B1-42AC-AB3F-8E181877D879}" dt="2024-01-10T07:26:12.337" v="842" actId="20577"/>
          <ac:spMkLst>
            <pc:docMk/>
            <pc:sldMk cId="2419479605" sldId="326"/>
            <ac:spMk id="8" creationId="{89C3E79F-09C7-03C9-0F87-657078D38CD9}"/>
          </ac:spMkLst>
        </pc:spChg>
        <pc:cxnChg chg="mod">
          <ac:chgData name="Maximilian Lendl" userId="c488799b3f1ed5d8" providerId="LiveId" clId="{28A252D4-E6B1-42AC-AB3F-8E181877D879}" dt="2024-01-10T07:36:44.198" v="1055" actId="962"/>
          <ac:cxnSpMkLst>
            <pc:docMk/>
            <pc:sldMk cId="2419479605" sldId="326"/>
            <ac:cxnSpMk id="9" creationId="{01B46A50-737A-F1DA-6A77-239A546DCEE6}"/>
          </ac:cxnSpMkLst>
        </pc:cxnChg>
      </pc:sldChg>
      <pc:sldChg chg="addSp delSp modSp add del mod modTransition">
        <pc:chgData name="Maximilian Lendl" userId="c488799b3f1ed5d8" providerId="LiveId" clId="{28A252D4-E6B1-42AC-AB3F-8E181877D879}" dt="2024-01-10T07:26:48.826" v="843" actId="47"/>
        <pc:sldMkLst>
          <pc:docMk/>
          <pc:sldMk cId="1545143765" sldId="327"/>
        </pc:sldMkLst>
        <pc:spChg chg="del">
          <ac:chgData name="Maximilian Lendl" userId="c488799b3f1ed5d8" providerId="LiveId" clId="{28A252D4-E6B1-42AC-AB3F-8E181877D879}" dt="2024-01-10T07:24:18.198" v="813" actId="478"/>
          <ac:spMkLst>
            <pc:docMk/>
            <pc:sldMk cId="1545143765" sldId="327"/>
            <ac:spMk id="4" creationId="{7DDD3A28-0299-135F-BB3B-E578DFF9A882}"/>
          </ac:spMkLst>
        </pc:spChg>
        <pc:spChg chg="del">
          <ac:chgData name="Maximilian Lendl" userId="c488799b3f1ed5d8" providerId="LiveId" clId="{28A252D4-E6B1-42AC-AB3F-8E181877D879}" dt="2024-01-10T07:24:16.393" v="811" actId="478"/>
          <ac:spMkLst>
            <pc:docMk/>
            <pc:sldMk cId="1545143765" sldId="327"/>
            <ac:spMk id="5" creationId="{B3C467F4-2D32-E59E-BC7B-AE8429D1EA11}"/>
          </ac:spMkLst>
        </pc:spChg>
        <pc:spChg chg="del">
          <ac:chgData name="Maximilian Lendl" userId="c488799b3f1ed5d8" providerId="LiveId" clId="{28A252D4-E6B1-42AC-AB3F-8E181877D879}" dt="2024-01-10T07:24:07.175" v="802" actId="478"/>
          <ac:spMkLst>
            <pc:docMk/>
            <pc:sldMk cId="1545143765" sldId="327"/>
            <ac:spMk id="6" creationId="{F6B51114-3F46-1E54-AAF5-76BC1FEABE38}"/>
          </ac:spMkLst>
        </pc:spChg>
        <pc:spChg chg="add mod">
          <ac:chgData name="Maximilian Lendl" userId="c488799b3f1ed5d8" providerId="LiveId" clId="{28A252D4-E6B1-42AC-AB3F-8E181877D879}" dt="2024-01-10T07:25:00.854" v="835" actId="1076"/>
          <ac:spMkLst>
            <pc:docMk/>
            <pc:sldMk cId="1545143765" sldId="327"/>
            <ac:spMk id="7" creationId="{BAF837EA-33D3-D6D6-1D3B-5C2A8B4B5E26}"/>
          </ac:spMkLst>
        </pc:spChg>
        <pc:spChg chg="mod">
          <ac:chgData name="Maximilian Lendl" userId="c488799b3f1ed5d8" providerId="LiveId" clId="{28A252D4-E6B1-42AC-AB3F-8E181877D879}" dt="2024-01-10T07:25:45.954" v="840" actId="962"/>
          <ac:spMkLst>
            <pc:docMk/>
            <pc:sldMk cId="1545143765" sldId="327"/>
            <ac:spMk id="8" creationId="{89C3E79F-09C7-03C9-0F87-657078D38CD9}"/>
          </ac:spMkLst>
        </pc:spChg>
        <pc:spChg chg="del">
          <ac:chgData name="Maximilian Lendl" userId="c488799b3f1ed5d8" providerId="LiveId" clId="{28A252D4-E6B1-42AC-AB3F-8E181877D879}" dt="2024-01-10T07:24:15.691" v="810" actId="478"/>
          <ac:spMkLst>
            <pc:docMk/>
            <pc:sldMk cId="1545143765" sldId="327"/>
            <ac:spMk id="10" creationId="{175F645B-19C8-1FE2-C072-6BAD541A7F66}"/>
          </ac:spMkLst>
        </pc:spChg>
        <pc:spChg chg="del">
          <ac:chgData name="Maximilian Lendl" userId="c488799b3f1ed5d8" providerId="LiveId" clId="{28A252D4-E6B1-42AC-AB3F-8E181877D879}" dt="2024-01-10T07:24:14.751" v="809" actId="478"/>
          <ac:spMkLst>
            <pc:docMk/>
            <pc:sldMk cId="1545143765" sldId="327"/>
            <ac:spMk id="12" creationId="{C29B380C-FED4-9234-A745-6F8D2BFC0F5B}"/>
          </ac:spMkLst>
        </pc:spChg>
        <pc:spChg chg="del">
          <ac:chgData name="Maximilian Lendl" userId="c488799b3f1ed5d8" providerId="LiveId" clId="{28A252D4-E6B1-42AC-AB3F-8E181877D879}" dt="2024-01-10T07:24:10.814" v="805" actId="478"/>
          <ac:spMkLst>
            <pc:docMk/>
            <pc:sldMk cId="1545143765" sldId="327"/>
            <ac:spMk id="15" creationId="{C3C75521-2E2F-A6DF-7F02-DE84A9C4411D}"/>
          </ac:spMkLst>
        </pc:spChg>
        <pc:spChg chg="mod">
          <ac:chgData name="Maximilian Lendl" userId="c488799b3f1ed5d8" providerId="LiveId" clId="{28A252D4-E6B1-42AC-AB3F-8E181877D879}" dt="2024-01-10T07:24:35.061" v="817" actId="1076"/>
          <ac:spMkLst>
            <pc:docMk/>
            <pc:sldMk cId="1545143765" sldId="327"/>
            <ac:spMk id="16" creationId="{A0E49289-BA1C-9A54-7CEE-565C688D7657}"/>
          </ac:spMkLst>
        </pc:spChg>
        <pc:spChg chg="mod">
          <ac:chgData name="Maximilian Lendl" userId="c488799b3f1ed5d8" providerId="LiveId" clId="{28A252D4-E6B1-42AC-AB3F-8E181877D879}" dt="2024-01-10T07:24:35.061" v="817" actId="1076"/>
          <ac:spMkLst>
            <pc:docMk/>
            <pc:sldMk cId="1545143765" sldId="327"/>
            <ac:spMk id="17" creationId="{934730EF-AAF4-95EE-DC15-1BEC3DF1EA7E}"/>
          </ac:spMkLst>
        </pc:spChg>
        <pc:spChg chg="del mod">
          <ac:chgData name="Maximilian Lendl" userId="c488799b3f1ed5d8" providerId="LiveId" clId="{28A252D4-E6B1-42AC-AB3F-8E181877D879}" dt="2024-01-10T07:24:13.201" v="807" actId="478"/>
          <ac:spMkLst>
            <pc:docMk/>
            <pc:sldMk cId="1545143765" sldId="327"/>
            <ac:spMk id="22" creationId="{06DBFF1C-B02D-C064-1D87-E9D170688167}"/>
          </ac:spMkLst>
        </pc:spChg>
        <pc:spChg chg="del mod">
          <ac:chgData name="Maximilian Lendl" userId="c488799b3f1ed5d8" providerId="LiveId" clId="{28A252D4-E6B1-42AC-AB3F-8E181877D879}" dt="2024-01-10T07:24:08.811" v="804" actId="478"/>
          <ac:spMkLst>
            <pc:docMk/>
            <pc:sldMk cId="1545143765" sldId="327"/>
            <ac:spMk id="29" creationId="{AB04CDF0-8317-AF5A-3168-F424DE17A867}"/>
          </ac:spMkLst>
        </pc:spChg>
        <pc:cxnChg chg="del">
          <ac:chgData name="Maximilian Lendl" userId="c488799b3f1ed5d8" providerId="LiveId" clId="{28A252D4-E6B1-42AC-AB3F-8E181877D879}" dt="2024-01-10T07:24:19.132" v="814" actId="478"/>
          <ac:cxnSpMkLst>
            <pc:docMk/>
            <pc:sldMk cId="1545143765" sldId="327"/>
            <ac:cxnSpMk id="2" creationId="{C99B4F36-4476-C1C1-A782-56CC1C6DA9E5}"/>
          </ac:cxnSpMkLst>
        </pc:cxnChg>
        <pc:cxnChg chg="del">
          <ac:chgData name="Maximilian Lendl" userId="c488799b3f1ed5d8" providerId="LiveId" clId="{28A252D4-E6B1-42AC-AB3F-8E181877D879}" dt="2024-01-10T07:24:17.111" v="812" actId="478"/>
          <ac:cxnSpMkLst>
            <pc:docMk/>
            <pc:sldMk cId="1545143765" sldId="327"/>
            <ac:cxnSpMk id="3" creationId="{3FCEC9BA-8BE0-AFEB-9890-B04CFBB0029A}"/>
          </ac:cxnSpMkLst>
        </pc:cxnChg>
        <pc:cxnChg chg="mod">
          <ac:chgData name="Maximilian Lendl" userId="c488799b3f1ed5d8" providerId="LiveId" clId="{28A252D4-E6B1-42AC-AB3F-8E181877D879}" dt="2024-01-10T07:24:35.061" v="817" actId="1076"/>
          <ac:cxnSpMkLst>
            <pc:docMk/>
            <pc:sldMk cId="1545143765" sldId="327"/>
            <ac:cxnSpMk id="9" creationId="{01B46A50-737A-F1DA-6A77-239A546DCEE6}"/>
          </ac:cxnSpMkLst>
        </pc:cxnChg>
        <pc:cxnChg chg="mod">
          <ac:chgData name="Maximilian Lendl" userId="c488799b3f1ed5d8" providerId="LiveId" clId="{28A252D4-E6B1-42AC-AB3F-8E181877D879}" dt="2024-01-10T07:24:35.061" v="817" actId="1076"/>
          <ac:cxnSpMkLst>
            <pc:docMk/>
            <pc:sldMk cId="1545143765" sldId="327"/>
            <ac:cxnSpMk id="11" creationId="{83CB14BD-9B34-9200-A97F-3FA5665F5386}"/>
          </ac:cxnSpMkLst>
        </pc:cxnChg>
        <pc:cxnChg chg="del mod">
          <ac:chgData name="Maximilian Lendl" userId="c488799b3f1ed5d8" providerId="LiveId" clId="{28A252D4-E6B1-42AC-AB3F-8E181877D879}" dt="2024-01-10T07:24:13.786" v="808" actId="478"/>
          <ac:cxnSpMkLst>
            <pc:docMk/>
            <pc:sldMk cId="1545143765" sldId="327"/>
            <ac:cxnSpMk id="19" creationId="{6CD37979-E423-AD28-8CB9-2C47315E4CED}"/>
          </ac:cxnSpMkLst>
        </pc:cxnChg>
        <pc:cxnChg chg="del">
          <ac:chgData name="Maximilian Lendl" userId="c488799b3f1ed5d8" providerId="LiveId" clId="{28A252D4-E6B1-42AC-AB3F-8E181877D879}" dt="2024-01-10T07:24:10.814" v="805" actId="478"/>
          <ac:cxnSpMkLst>
            <pc:docMk/>
            <pc:sldMk cId="1545143765" sldId="327"/>
            <ac:cxnSpMk id="20" creationId="{491CBFB2-57DD-3E6A-64AE-34539C88EAAA}"/>
          </ac:cxnSpMkLst>
        </pc:cxnChg>
        <pc:cxnChg chg="del">
          <ac:chgData name="Maximilian Lendl" userId="c488799b3f1ed5d8" providerId="LiveId" clId="{28A252D4-E6B1-42AC-AB3F-8E181877D879}" dt="2024-01-10T07:24:10.814" v="805" actId="478"/>
          <ac:cxnSpMkLst>
            <pc:docMk/>
            <pc:sldMk cId="1545143765" sldId="327"/>
            <ac:cxnSpMk id="21" creationId="{A2179399-6D5F-9EF7-3B82-40A9A46E5410}"/>
          </ac:cxnSpMkLst>
        </pc:cxnChg>
        <pc:cxnChg chg="del">
          <ac:chgData name="Maximilian Lendl" userId="c488799b3f1ed5d8" providerId="LiveId" clId="{28A252D4-E6B1-42AC-AB3F-8E181877D879}" dt="2024-01-10T07:24:10.814" v="805" actId="478"/>
          <ac:cxnSpMkLst>
            <pc:docMk/>
            <pc:sldMk cId="1545143765" sldId="327"/>
            <ac:cxnSpMk id="23" creationId="{50B4386B-0533-A337-9F47-3C619FD308E3}"/>
          </ac:cxnSpMkLst>
        </pc:cxnChg>
        <pc:cxnChg chg="del">
          <ac:chgData name="Maximilian Lendl" userId="c488799b3f1ed5d8" providerId="LiveId" clId="{28A252D4-E6B1-42AC-AB3F-8E181877D879}" dt="2024-01-10T07:24:10.814" v="805" actId="478"/>
          <ac:cxnSpMkLst>
            <pc:docMk/>
            <pc:sldMk cId="1545143765" sldId="327"/>
            <ac:cxnSpMk id="24" creationId="{7918A1D7-92C5-6116-B789-2388DDF08B58}"/>
          </ac:cxnSpMkLst>
        </pc:cxnChg>
      </pc:sldChg>
      <pc:sldChg chg="addSp delSp modSp add mod ord modTransition">
        <pc:chgData name="Maximilian Lendl" userId="c488799b3f1ed5d8" providerId="LiveId" clId="{28A252D4-E6B1-42AC-AB3F-8E181877D879}" dt="2024-01-10T08:07:35.343" v="1671" actId="962"/>
        <pc:sldMkLst>
          <pc:docMk/>
          <pc:sldMk cId="3577008904" sldId="327"/>
        </pc:sldMkLst>
        <pc:spChg chg="del">
          <ac:chgData name="Maximilian Lendl" userId="c488799b3f1ed5d8" providerId="LiveId" clId="{28A252D4-E6B1-42AC-AB3F-8E181877D879}" dt="2024-01-10T07:26:59.199" v="851" actId="478"/>
          <ac:spMkLst>
            <pc:docMk/>
            <pc:sldMk cId="3577008904" sldId="327"/>
            <ac:spMk id="4" creationId="{7DDD3A28-0299-135F-BB3B-E578DFF9A882}"/>
          </ac:spMkLst>
        </pc:spChg>
        <pc:spChg chg="del">
          <ac:chgData name="Maximilian Lendl" userId="c488799b3f1ed5d8" providerId="LiveId" clId="{28A252D4-E6B1-42AC-AB3F-8E181877D879}" dt="2024-01-10T07:26:57.634" v="849" actId="478"/>
          <ac:spMkLst>
            <pc:docMk/>
            <pc:sldMk cId="3577008904" sldId="327"/>
            <ac:spMk id="5" creationId="{B3C467F4-2D32-E59E-BC7B-AE8429D1EA11}"/>
          </ac:spMkLst>
        </pc:spChg>
        <pc:spChg chg="del">
          <ac:chgData name="Maximilian Lendl" userId="c488799b3f1ed5d8" providerId="LiveId" clId="{28A252D4-E6B1-42AC-AB3F-8E181877D879}" dt="2024-01-10T07:27:00.956" v="854" actId="478"/>
          <ac:spMkLst>
            <pc:docMk/>
            <pc:sldMk cId="3577008904" sldId="327"/>
            <ac:spMk id="6" creationId="{F6B51114-3F46-1E54-AAF5-76BC1FEABE38}"/>
          </ac:spMkLst>
        </pc:spChg>
        <pc:spChg chg="add mod">
          <ac:chgData name="Maximilian Lendl" userId="c488799b3f1ed5d8" providerId="LiveId" clId="{28A252D4-E6B1-42AC-AB3F-8E181877D879}" dt="2024-01-10T07:43:07.778" v="1182" actId="1035"/>
          <ac:spMkLst>
            <pc:docMk/>
            <pc:sldMk cId="3577008904" sldId="327"/>
            <ac:spMk id="7" creationId="{E5E21A55-03B8-8B07-EE16-8F54A23B80E5}"/>
          </ac:spMkLst>
        </pc:spChg>
        <pc:spChg chg="mod">
          <ac:chgData name="Maximilian Lendl" userId="c488799b3f1ed5d8" providerId="LiveId" clId="{28A252D4-E6B1-42AC-AB3F-8E181877D879}" dt="2024-01-10T07:43:07.778" v="1182" actId="1035"/>
          <ac:spMkLst>
            <pc:docMk/>
            <pc:sldMk cId="3577008904" sldId="327"/>
            <ac:spMk id="8" creationId="{89C3E79F-09C7-03C9-0F87-657078D38CD9}"/>
          </ac:spMkLst>
        </pc:spChg>
        <pc:spChg chg="del">
          <ac:chgData name="Maximilian Lendl" userId="c488799b3f1ed5d8" providerId="LiveId" clId="{28A252D4-E6B1-42AC-AB3F-8E181877D879}" dt="2024-01-10T07:27:00.518" v="853" actId="478"/>
          <ac:spMkLst>
            <pc:docMk/>
            <pc:sldMk cId="3577008904" sldId="327"/>
            <ac:spMk id="10" creationId="{175F645B-19C8-1FE2-C072-6BAD541A7F66}"/>
          </ac:spMkLst>
        </pc:spChg>
        <pc:spChg chg="del">
          <ac:chgData name="Maximilian Lendl" userId="c488799b3f1ed5d8" providerId="LiveId" clId="{28A252D4-E6B1-42AC-AB3F-8E181877D879}" dt="2024-01-10T07:26:54.423" v="845" actId="478"/>
          <ac:spMkLst>
            <pc:docMk/>
            <pc:sldMk cId="3577008904" sldId="327"/>
            <ac:spMk id="12" creationId="{C29B380C-FED4-9234-A745-6F8D2BFC0F5B}"/>
          </ac:spMkLst>
        </pc:spChg>
        <pc:spChg chg="add mod">
          <ac:chgData name="Maximilian Lendl" userId="c488799b3f1ed5d8" providerId="LiveId" clId="{28A252D4-E6B1-42AC-AB3F-8E181877D879}" dt="2024-01-10T07:43:07.778" v="1182" actId="1035"/>
          <ac:spMkLst>
            <pc:docMk/>
            <pc:sldMk cId="3577008904" sldId="327"/>
            <ac:spMk id="13" creationId="{BBE667FE-0BA4-8B3B-D4C1-2544DBC8CB24}"/>
          </ac:spMkLst>
        </pc:spChg>
        <pc:spChg chg="add mod">
          <ac:chgData name="Maximilian Lendl" userId="c488799b3f1ed5d8" providerId="LiveId" clId="{28A252D4-E6B1-42AC-AB3F-8E181877D879}" dt="2024-01-10T07:43:07.778" v="1182" actId="1035"/>
          <ac:spMkLst>
            <pc:docMk/>
            <pc:sldMk cId="3577008904" sldId="327"/>
            <ac:spMk id="14" creationId="{C4F72100-EA57-2188-C19F-870897AB9454}"/>
          </ac:spMkLst>
        </pc:spChg>
        <pc:spChg chg="del">
          <ac:chgData name="Maximilian Lendl" userId="c488799b3f1ed5d8" providerId="LiveId" clId="{28A252D4-E6B1-42AC-AB3F-8E181877D879}" dt="2024-01-10T07:27:03.455" v="855" actId="478"/>
          <ac:spMkLst>
            <pc:docMk/>
            <pc:sldMk cId="3577008904" sldId="327"/>
            <ac:spMk id="15" creationId="{C3C75521-2E2F-A6DF-7F02-DE84A9C4411D}"/>
          </ac:spMkLst>
        </pc:spChg>
        <pc:spChg chg="del mod">
          <ac:chgData name="Maximilian Lendl" userId="c488799b3f1ed5d8" providerId="LiveId" clId="{28A252D4-E6B1-42AC-AB3F-8E181877D879}" dt="2024-01-10T07:27:29.414" v="863" actId="478"/>
          <ac:spMkLst>
            <pc:docMk/>
            <pc:sldMk cId="3577008904" sldId="327"/>
            <ac:spMk id="16" creationId="{A0E49289-BA1C-9A54-7CEE-565C688D7657}"/>
          </ac:spMkLst>
        </pc:spChg>
        <pc:spChg chg="del mod">
          <ac:chgData name="Maximilian Lendl" userId="c488799b3f1ed5d8" providerId="LiveId" clId="{28A252D4-E6B1-42AC-AB3F-8E181877D879}" dt="2024-01-10T07:27:30.702" v="865" actId="478"/>
          <ac:spMkLst>
            <pc:docMk/>
            <pc:sldMk cId="3577008904" sldId="327"/>
            <ac:spMk id="17" creationId="{934730EF-AAF4-95EE-DC15-1BEC3DF1EA7E}"/>
          </ac:spMkLst>
        </pc:spChg>
        <pc:spChg chg="add mod">
          <ac:chgData name="Maximilian Lendl" userId="c488799b3f1ed5d8" providerId="LiveId" clId="{28A252D4-E6B1-42AC-AB3F-8E181877D879}" dt="2024-01-10T07:43:07.778" v="1182" actId="1035"/>
          <ac:spMkLst>
            <pc:docMk/>
            <pc:sldMk cId="3577008904" sldId="327"/>
            <ac:spMk id="18" creationId="{6A743751-7848-9AF3-7CE1-44C67F1248A6}"/>
          </ac:spMkLst>
        </pc:spChg>
        <pc:spChg chg="del mod">
          <ac:chgData name="Maximilian Lendl" userId="c488799b3f1ed5d8" providerId="LiveId" clId="{28A252D4-E6B1-42AC-AB3F-8E181877D879}" dt="2024-01-10T07:26:55.772" v="847" actId="478"/>
          <ac:spMkLst>
            <pc:docMk/>
            <pc:sldMk cId="3577008904" sldId="327"/>
            <ac:spMk id="22" creationId="{06DBFF1C-B02D-C064-1D87-E9D170688167}"/>
          </ac:spMkLst>
        </pc:spChg>
        <pc:spChg chg="add mod">
          <ac:chgData name="Maximilian Lendl" userId="c488799b3f1ed5d8" providerId="LiveId" clId="{28A252D4-E6B1-42AC-AB3F-8E181877D879}" dt="2024-01-10T07:43:07.778" v="1182" actId="1035"/>
          <ac:spMkLst>
            <pc:docMk/>
            <pc:sldMk cId="3577008904" sldId="327"/>
            <ac:spMk id="27" creationId="{50CE0767-22A7-586D-39E8-9D056293E92A}"/>
          </ac:spMkLst>
        </pc:spChg>
        <pc:spChg chg="add mod">
          <ac:chgData name="Maximilian Lendl" userId="c488799b3f1ed5d8" providerId="LiveId" clId="{28A252D4-E6B1-42AC-AB3F-8E181877D879}" dt="2024-01-10T07:43:07.778" v="1182" actId="1035"/>
          <ac:spMkLst>
            <pc:docMk/>
            <pc:sldMk cId="3577008904" sldId="327"/>
            <ac:spMk id="28" creationId="{2FEB1751-B635-1431-CDBE-C13B280A086B}"/>
          </ac:spMkLst>
        </pc:spChg>
        <pc:spChg chg="del">
          <ac:chgData name="Maximilian Lendl" userId="c488799b3f1ed5d8" providerId="LiveId" clId="{28A252D4-E6B1-42AC-AB3F-8E181877D879}" dt="2024-01-10T07:27:07.619" v="860" actId="478"/>
          <ac:spMkLst>
            <pc:docMk/>
            <pc:sldMk cId="3577008904" sldId="327"/>
            <ac:spMk id="29" creationId="{AB04CDF0-8317-AF5A-3168-F424DE17A867}"/>
          </ac:spMkLst>
        </pc:spChg>
        <pc:spChg chg="add mod">
          <ac:chgData name="Maximilian Lendl" userId="c488799b3f1ed5d8" providerId="LiveId" clId="{28A252D4-E6B1-42AC-AB3F-8E181877D879}" dt="2024-01-10T07:43:07.778" v="1182" actId="1035"/>
          <ac:spMkLst>
            <pc:docMk/>
            <pc:sldMk cId="3577008904" sldId="327"/>
            <ac:spMk id="46" creationId="{2E0DFD09-C5E8-FFB6-47A4-17DED6C13974}"/>
          </ac:spMkLst>
        </pc:spChg>
        <pc:spChg chg="add mod">
          <ac:chgData name="Maximilian Lendl" userId="c488799b3f1ed5d8" providerId="LiveId" clId="{28A252D4-E6B1-42AC-AB3F-8E181877D879}" dt="2024-01-10T07:43:07.778" v="1182" actId="1035"/>
          <ac:spMkLst>
            <pc:docMk/>
            <pc:sldMk cId="3577008904" sldId="327"/>
            <ac:spMk id="47" creationId="{6D245CD1-1A4A-5438-9EA3-E5AD77373BEF}"/>
          </ac:spMkLst>
        </pc:spChg>
        <pc:spChg chg="add mod">
          <ac:chgData name="Maximilian Lendl" userId="c488799b3f1ed5d8" providerId="LiveId" clId="{28A252D4-E6B1-42AC-AB3F-8E181877D879}" dt="2024-01-10T07:43:07.778" v="1182" actId="1035"/>
          <ac:spMkLst>
            <pc:docMk/>
            <pc:sldMk cId="3577008904" sldId="327"/>
            <ac:spMk id="48" creationId="{CE8DBE40-93E4-9F75-E177-3460519276AF}"/>
          </ac:spMkLst>
        </pc:spChg>
        <pc:spChg chg="add mod">
          <ac:chgData name="Maximilian Lendl" userId="c488799b3f1ed5d8" providerId="LiveId" clId="{28A252D4-E6B1-42AC-AB3F-8E181877D879}" dt="2024-01-10T07:43:07.778" v="1182" actId="1035"/>
          <ac:spMkLst>
            <pc:docMk/>
            <pc:sldMk cId="3577008904" sldId="327"/>
            <ac:spMk id="49" creationId="{E6CE0F15-4885-817F-FF67-C8AF2030EBFA}"/>
          </ac:spMkLst>
        </pc:spChg>
        <pc:cxnChg chg="del">
          <ac:chgData name="Maximilian Lendl" userId="c488799b3f1ed5d8" providerId="LiveId" clId="{28A252D4-E6B1-42AC-AB3F-8E181877D879}" dt="2024-01-10T07:27:00.086" v="852" actId="478"/>
          <ac:cxnSpMkLst>
            <pc:docMk/>
            <pc:sldMk cId="3577008904" sldId="327"/>
            <ac:cxnSpMk id="2" creationId="{C99B4F36-4476-C1C1-A782-56CC1C6DA9E5}"/>
          </ac:cxnSpMkLst>
        </pc:cxnChg>
        <pc:cxnChg chg="del">
          <ac:chgData name="Maximilian Lendl" userId="c488799b3f1ed5d8" providerId="LiveId" clId="{28A252D4-E6B1-42AC-AB3F-8E181877D879}" dt="2024-01-10T07:26:58.122" v="850" actId="478"/>
          <ac:cxnSpMkLst>
            <pc:docMk/>
            <pc:sldMk cId="3577008904" sldId="327"/>
            <ac:cxnSpMk id="3" creationId="{3FCEC9BA-8BE0-AFEB-9890-B04CFBB0029A}"/>
          </ac:cxnSpMkLst>
        </pc:cxnChg>
        <pc:cxnChg chg="del mod">
          <ac:chgData name="Maximilian Lendl" userId="c488799b3f1ed5d8" providerId="LiveId" clId="{28A252D4-E6B1-42AC-AB3F-8E181877D879}" dt="2024-01-10T07:27:29.931" v="864" actId="478"/>
          <ac:cxnSpMkLst>
            <pc:docMk/>
            <pc:sldMk cId="3577008904" sldId="327"/>
            <ac:cxnSpMk id="9" creationId="{01B46A50-737A-F1DA-6A77-239A546DCEE6}"/>
          </ac:cxnSpMkLst>
        </pc:cxnChg>
        <pc:cxnChg chg="del mod">
          <ac:chgData name="Maximilian Lendl" userId="c488799b3f1ed5d8" providerId="LiveId" clId="{28A252D4-E6B1-42AC-AB3F-8E181877D879}" dt="2024-01-10T07:27:31.473" v="866" actId="478"/>
          <ac:cxnSpMkLst>
            <pc:docMk/>
            <pc:sldMk cId="3577008904" sldId="327"/>
            <ac:cxnSpMk id="11" creationId="{83CB14BD-9B34-9200-A97F-3FA5665F5386}"/>
          </ac:cxnSpMkLst>
        </pc:cxnChg>
        <pc:cxnChg chg="del mod">
          <ac:chgData name="Maximilian Lendl" userId="c488799b3f1ed5d8" providerId="LiveId" clId="{28A252D4-E6B1-42AC-AB3F-8E181877D879}" dt="2024-01-10T07:26:56.327" v="848" actId="478"/>
          <ac:cxnSpMkLst>
            <pc:docMk/>
            <pc:sldMk cId="3577008904" sldId="327"/>
            <ac:cxnSpMk id="19" creationId="{6CD37979-E423-AD28-8CB9-2C47315E4CED}"/>
          </ac:cxnSpMkLst>
        </pc:cxnChg>
        <pc:cxnChg chg="del">
          <ac:chgData name="Maximilian Lendl" userId="c488799b3f1ed5d8" providerId="LiveId" clId="{28A252D4-E6B1-42AC-AB3F-8E181877D879}" dt="2024-01-10T07:27:06.145" v="859" actId="478"/>
          <ac:cxnSpMkLst>
            <pc:docMk/>
            <pc:sldMk cId="3577008904" sldId="327"/>
            <ac:cxnSpMk id="20" creationId="{491CBFB2-57DD-3E6A-64AE-34539C88EAAA}"/>
          </ac:cxnSpMkLst>
        </pc:cxnChg>
        <pc:cxnChg chg="del">
          <ac:chgData name="Maximilian Lendl" userId="c488799b3f1ed5d8" providerId="LiveId" clId="{28A252D4-E6B1-42AC-AB3F-8E181877D879}" dt="2024-01-10T07:27:05.612" v="858" actId="478"/>
          <ac:cxnSpMkLst>
            <pc:docMk/>
            <pc:sldMk cId="3577008904" sldId="327"/>
            <ac:cxnSpMk id="21" creationId="{A2179399-6D5F-9EF7-3B82-40A9A46E5410}"/>
          </ac:cxnSpMkLst>
        </pc:cxnChg>
        <pc:cxnChg chg="del">
          <ac:chgData name="Maximilian Lendl" userId="c488799b3f1ed5d8" providerId="LiveId" clId="{28A252D4-E6B1-42AC-AB3F-8E181877D879}" dt="2024-01-10T07:27:04.773" v="857" actId="478"/>
          <ac:cxnSpMkLst>
            <pc:docMk/>
            <pc:sldMk cId="3577008904" sldId="327"/>
            <ac:cxnSpMk id="23" creationId="{50B4386B-0533-A337-9F47-3C619FD308E3}"/>
          </ac:cxnSpMkLst>
        </pc:cxnChg>
        <pc:cxnChg chg="del">
          <ac:chgData name="Maximilian Lendl" userId="c488799b3f1ed5d8" providerId="LiveId" clId="{28A252D4-E6B1-42AC-AB3F-8E181877D879}" dt="2024-01-10T07:27:04.110" v="856" actId="478"/>
          <ac:cxnSpMkLst>
            <pc:docMk/>
            <pc:sldMk cId="3577008904" sldId="327"/>
            <ac:cxnSpMk id="24" creationId="{7918A1D7-92C5-6116-B789-2388DDF08B58}"/>
          </ac:cxnSpMkLst>
        </pc:cxnChg>
        <pc:cxnChg chg="add mod">
          <ac:chgData name="Maximilian Lendl" userId="c488799b3f1ed5d8" providerId="LiveId" clId="{28A252D4-E6B1-42AC-AB3F-8E181877D879}" dt="2024-01-10T07:43:07.778" v="1182" actId="1035"/>
          <ac:cxnSpMkLst>
            <pc:docMk/>
            <pc:sldMk cId="3577008904" sldId="327"/>
            <ac:cxnSpMk id="25" creationId="{EA75B379-0C51-204B-F83C-DCA7E635F604}"/>
          </ac:cxnSpMkLst>
        </pc:cxnChg>
        <pc:cxnChg chg="add mod">
          <ac:chgData name="Maximilian Lendl" userId="c488799b3f1ed5d8" providerId="LiveId" clId="{28A252D4-E6B1-42AC-AB3F-8E181877D879}" dt="2024-01-10T08:07:35.343" v="1671" actId="962"/>
          <ac:cxnSpMkLst>
            <pc:docMk/>
            <pc:sldMk cId="3577008904" sldId="327"/>
            <ac:cxnSpMk id="26" creationId="{D0BB3EE7-E8AE-8DA1-BAAE-8F70DA1ED052}"/>
          </ac:cxnSpMkLst>
        </pc:cxnChg>
        <pc:cxnChg chg="add mod">
          <ac:chgData name="Maximilian Lendl" userId="c488799b3f1ed5d8" providerId="LiveId" clId="{28A252D4-E6B1-42AC-AB3F-8E181877D879}" dt="2024-01-10T07:43:07.778" v="1182" actId="1035"/>
          <ac:cxnSpMkLst>
            <pc:docMk/>
            <pc:sldMk cId="3577008904" sldId="327"/>
            <ac:cxnSpMk id="31" creationId="{4FE5E4C7-364B-A15E-1252-2A7616C479B5}"/>
          </ac:cxnSpMkLst>
        </pc:cxnChg>
        <pc:cxnChg chg="add mod">
          <ac:chgData name="Maximilian Lendl" userId="c488799b3f1ed5d8" providerId="LiveId" clId="{28A252D4-E6B1-42AC-AB3F-8E181877D879}" dt="2024-01-10T07:43:07.778" v="1182" actId="1035"/>
          <ac:cxnSpMkLst>
            <pc:docMk/>
            <pc:sldMk cId="3577008904" sldId="327"/>
            <ac:cxnSpMk id="33" creationId="{418B8D6B-1E58-CB35-F550-53AEFB5B61DA}"/>
          </ac:cxnSpMkLst>
        </pc:cxnChg>
        <pc:cxnChg chg="add mod">
          <ac:chgData name="Maximilian Lendl" userId="c488799b3f1ed5d8" providerId="LiveId" clId="{28A252D4-E6B1-42AC-AB3F-8E181877D879}" dt="2024-01-10T07:43:07.778" v="1182" actId="1035"/>
          <ac:cxnSpMkLst>
            <pc:docMk/>
            <pc:sldMk cId="3577008904" sldId="327"/>
            <ac:cxnSpMk id="34" creationId="{2B53D255-C026-4BFE-B2A8-6C173A256329}"/>
          </ac:cxnSpMkLst>
        </pc:cxnChg>
        <pc:cxnChg chg="add mod">
          <ac:chgData name="Maximilian Lendl" userId="c488799b3f1ed5d8" providerId="LiveId" clId="{28A252D4-E6B1-42AC-AB3F-8E181877D879}" dt="2024-01-10T07:43:07.778" v="1182" actId="1035"/>
          <ac:cxnSpMkLst>
            <pc:docMk/>
            <pc:sldMk cId="3577008904" sldId="327"/>
            <ac:cxnSpMk id="37" creationId="{BF60AFE9-0EF2-68CA-D43B-CF6E9685629C}"/>
          </ac:cxnSpMkLst>
        </pc:cxnChg>
        <pc:cxnChg chg="add mod">
          <ac:chgData name="Maximilian Lendl" userId="c488799b3f1ed5d8" providerId="LiveId" clId="{28A252D4-E6B1-42AC-AB3F-8E181877D879}" dt="2024-01-10T07:43:07.778" v="1182" actId="1035"/>
          <ac:cxnSpMkLst>
            <pc:docMk/>
            <pc:sldMk cId="3577008904" sldId="327"/>
            <ac:cxnSpMk id="40" creationId="{1959A81D-1E54-BC46-5B29-86CAC36F1F62}"/>
          </ac:cxnSpMkLst>
        </pc:cxnChg>
        <pc:cxnChg chg="add mod">
          <ac:chgData name="Maximilian Lendl" userId="c488799b3f1ed5d8" providerId="LiveId" clId="{28A252D4-E6B1-42AC-AB3F-8E181877D879}" dt="2024-01-10T07:43:07.778" v="1182" actId="1035"/>
          <ac:cxnSpMkLst>
            <pc:docMk/>
            <pc:sldMk cId="3577008904" sldId="327"/>
            <ac:cxnSpMk id="42" creationId="{1A402ACC-6B58-8239-821F-43D8817F10CF}"/>
          </ac:cxnSpMkLst>
        </pc:cxnChg>
        <pc:cxnChg chg="add mod">
          <ac:chgData name="Maximilian Lendl" userId="c488799b3f1ed5d8" providerId="LiveId" clId="{28A252D4-E6B1-42AC-AB3F-8E181877D879}" dt="2024-01-10T07:43:07.778" v="1182" actId="1035"/>
          <ac:cxnSpMkLst>
            <pc:docMk/>
            <pc:sldMk cId="3577008904" sldId="327"/>
            <ac:cxnSpMk id="43" creationId="{3BA3997E-E1BB-5538-0D0D-20F2D786D7B9}"/>
          </ac:cxnSpMkLst>
        </pc:cxnChg>
        <pc:cxnChg chg="add mod">
          <ac:chgData name="Maximilian Lendl" userId="c488799b3f1ed5d8" providerId="LiveId" clId="{28A252D4-E6B1-42AC-AB3F-8E181877D879}" dt="2024-01-10T07:43:07.778" v="1182" actId="1035"/>
          <ac:cxnSpMkLst>
            <pc:docMk/>
            <pc:sldMk cId="3577008904" sldId="327"/>
            <ac:cxnSpMk id="45" creationId="{770C1FD3-661A-BBD7-D7F9-B6418239CE44}"/>
          </ac:cxnSpMkLst>
        </pc:cxnChg>
      </pc:sldChg>
      <pc:sldChg chg="add del">
        <pc:chgData name="Maximilian Lendl" userId="c488799b3f1ed5d8" providerId="LiveId" clId="{28A252D4-E6B1-42AC-AB3F-8E181877D879}" dt="2024-01-10T07:54:29.091" v="1323" actId="47"/>
        <pc:sldMkLst>
          <pc:docMk/>
          <pc:sldMk cId="744472639" sldId="328"/>
        </pc:sldMkLst>
      </pc:sldChg>
      <pc:sldChg chg="delSp modSp add del mod">
        <pc:chgData name="Maximilian Lendl" userId="c488799b3f1ed5d8" providerId="LiveId" clId="{28A252D4-E6B1-42AC-AB3F-8E181877D879}" dt="2024-01-10T07:54:54.711" v="1334" actId="47"/>
        <pc:sldMkLst>
          <pc:docMk/>
          <pc:sldMk cId="3872977171" sldId="328"/>
        </pc:sldMkLst>
        <pc:spChg chg="mod">
          <ac:chgData name="Maximilian Lendl" userId="c488799b3f1ed5d8" providerId="LiveId" clId="{28A252D4-E6B1-42AC-AB3F-8E181877D879}" dt="2024-01-10T07:54:40.380" v="1330" actId="20577"/>
          <ac:spMkLst>
            <pc:docMk/>
            <pc:sldMk cId="3872977171" sldId="328"/>
            <ac:spMk id="984" creationId="{00000000-0000-0000-0000-000000000000}"/>
          </ac:spMkLst>
        </pc:spChg>
        <pc:picChg chg="del">
          <ac:chgData name="Maximilian Lendl" userId="c488799b3f1ed5d8" providerId="LiveId" clId="{28A252D4-E6B1-42AC-AB3F-8E181877D879}" dt="2024-01-10T07:54:44.239" v="1331" actId="478"/>
          <ac:picMkLst>
            <pc:docMk/>
            <pc:sldMk cId="3872977171" sldId="328"/>
            <ac:picMk id="3" creationId="{73A26ADC-A32F-B6E3-FCB6-B29E544A743D}"/>
          </ac:picMkLst>
        </pc:picChg>
        <pc:picChg chg="del">
          <ac:chgData name="Maximilian Lendl" userId="c488799b3f1ed5d8" providerId="LiveId" clId="{28A252D4-E6B1-42AC-AB3F-8E181877D879}" dt="2024-01-10T07:54:44.930" v="1332" actId="478"/>
          <ac:picMkLst>
            <pc:docMk/>
            <pc:sldMk cId="3872977171" sldId="328"/>
            <ac:picMk id="7" creationId="{20755B24-6A90-F43D-DCB9-046D1652B6D9}"/>
          </ac:picMkLst>
        </pc:picChg>
      </pc:sldChg>
      <pc:sldChg chg="delSp modSp add del mod">
        <pc:chgData name="Maximilian Lendl" userId="c488799b3f1ed5d8" providerId="LiveId" clId="{28A252D4-E6B1-42AC-AB3F-8E181877D879}" dt="2024-01-10T07:55:39.558" v="1353" actId="47"/>
        <pc:sldMkLst>
          <pc:docMk/>
          <pc:sldMk cId="1827324815" sldId="329"/>
        </pc:sldMkLst>
        <pc:spChg chg="del">
          <ac:chgData name="Maximilian Lendl" userId="c488799b3f1ed5d8" providerId="LiveId" clId="{28A252D4-E6B1-42AC-AB3F-8E181877D879}" dt="2024-01-10T07:55:06.146" v="1335" actId="478"/>
          <ac:spMkLst>
            <pc:docMk/>
            <pc:sldMk cId="1827324815" sldId="329"/>
            <ac:spMk id="4" creationId="{7DDD3A28-0299-135F-BB3B-E578DFF9A882}"/>
          </ac:spMkLst>
        </pc:spChg>
        <pc:spChg chg="del">
          <ac:chgData name="Maximilian Lendl" userId="c488799b3f1ed5d8" providerId="LiveId" clId="{28A252D4-E6B1-42AC-AB3F-8E181877D879}" dt="2024-01-10T07:55:06.146" v="1335" actId="478"/>
          <ac:spMkLst>
            <pc:docMk/>
            <pc:sldMk cId="1827324815" sldId="329"/>
            <ac:spMk id="5" creationId="{B3C467F4-2D32-E59E-BC7B-AE8429D1EA11}"/>
          </ac:spMkLst>
        </pc:spChg>
        <pc:spChg chg="del">
          <ac:chgData name="Maximilian Lendl" userId="c488799b3f1ed5d8" providerId="LiveId" clId="{28A252D4-E6B1-42AC-AB3F-8E181877D879}" dt="2024-01-10T07:55:08.390" v="1338" actId="478"/>
          <ac:spMkLst>
            <pc:docMk/>
            <pc:sldMk cId="1827324815" sldId="329"/>
            <ac:spMk id="6" creationId="{F6B51114-3F46-1E54-AAF5-76BC1FEABE38}"/>
          </ac:spMkLst>
        </pc:spChg>
        <pc:spChg chg="del">
          <ac:chgData name="Maximilian Lendl" userId="c488799b3f1ed5d8" providerId="LiveId" clId="{28A252D4-E6B1-42AC-AB3F-8E181877D879}" dt="2024-01-10T07:55:18.435" v="1348" actId="478"/>
          <ac:spMkLst>
            <pc:docMk/>
            <pc:sldMk cId="1827324815" sldId="329"/>
            <ac:spMk id="8" creationId="{89C3E79F-09C7-03C9-0F87-657078D38CD9}"/>
          </ac:spMkLst>
        </pc:spChg>
        <pc:spChg chg="del">
          <ac:chgData name="Maximilian Lendl" userId="c488799b3f1ed5d8" providerId="LiveId" clId="{28A252D4-E6B1-42AC-AB3F-8E181877D879}" dt="2024-01-10T07:55:06.146" v="1335" actId="478"/>
          <ac:spMkLst>
            <pc:docMk/>
            <pc:sldMk cId="1827324815" sldId="329"/>
            <ac:spMk id="10" creationId="{175F645B-19C8-1FE2-C072-6BAD541A7F66}"/>
          </ac:spMkLst>
        </pc:spChg>
        <pc:spChg chg="mod">
          <ac:chgData name="Maximilian Lendl" userId="c488799b3f1ed5d8" providerId="LiveId" clId="{28A252D4-E6B1-42AC-AB3F-8E181877D879}" dt="2024-01-10T07:55:22.512" v="1349" actId="1076"/>
          <ac:spMkLst>
            <pc:docMk/>
            <pc:sldMk cId="1827324815" sldId="329"/>
            <ac:spMk id="12" creationId="{C29B380C-FED4-9234-A745-6F8D2BFC0F5B}"/>
          </ac:spMkLst>
        </pc:spChg>
        <pc:spChg chg="del">
          <ac:chgData name="Maximilian Lendl" userId="c488799b3f1ed5d8" providerId="LiveId" clId="{28A252D4-E6B1-42AC-AB3F-8E181877D879}" dt="2024-01-10T07:55:09.940" v="1339" actId="478"/>
          <ac:spMkLst>
            <pc:docMk/>
            <pc:sldMk cId="1827324815" sldId="329"/>
            <ac:spMk id="15" creationId="{C3C75521-2E2F-A6DF-7F02-DE84A9C4411D}"/>
          </ac:spMkLst>
        </pc:spChg>
        <pc:spChg chg="del mod">
          <ac:chgData name="Maximilian Lendl" userId="c488799b3f1ed5d8" providerId="LiveId" clId="{28A252D4-E6B1-42AC-AB3F-8E181877D879}" dt="2024-01-10T07:55:15.573" v="1344" actId="478"/>
          <ac:spMkLst>
            <pc:docMk/>
            <pc:sldMk cId="1827324815" sldId="329"/>
            <ac:spMk id="16" creationId="{A0E49289-BA1C-9A54-7CEE-565C688D7657}"/>
          </ac:spMkLst>
        </pc:spChg>
        <pc:spChg chg="del">
          <ac:chgData name="Maximilian Lendl" userId="c488799b3f1ed5d8" providerId="LiveId" clId="{28A252D4-E6B1-42AC-AB3F-8E181877D879}" dt="2024-01-10T07:55:16.941" v="1346" actId="478"/>
          <ac:spMkLst>
            <pc:docMk/>
            <pc:sldMk cId="1827324815" sldId="329"/>
            <ac:spMk id="17" creationId="{934730EF-AAF4-95EE-DC15-1BEC3DF1EA7E}"/>
          </ac:spMkLst>
        </pc:spChg>
        <pc:spChg chg="del">
          <ac:chgData name="Maximilian Lendl" userId="c488799b3f1ed5d8" providerId="LiveId" clId="{28A252D4-E6B1-42AC-AB3F-8E181877D879}" dt="2024-01-10T07:55:14.028" v="1342" actId="478"/>
          <ac:spMkLst>
            <pc:docMk/>
            <pc:sldMk cId="1827324815" sldId="329"/>
            <ac:spMk id="22" creationId="{06DBFF1C-B02D-C064-1D87-E9D170688167}"/>
          </ac:spMkLst>
        </pc:spChg>
        <pc:spChg chg="del">
          <ac:chgData name="Maximilian Lendl" userId="c488799b3f1ed5d8" providerId="LiveId" clId="{28A252D4-E6B1-42AC-AB3F-8E181877D879}" dt="2024-01-10T07:55:11.336" v="1340" actId="478"/>
          <ac:spMkLst>
            <pc:docMk/>
            <pc:sldMk cId="1827324815" sldId="329"/>
            <ac:spMk id="29" creationId="{AB04CDF0-8317-AF5A-3168-F424DE17A867}"/>
          </ac:spMkLst>
        </pc:spChg>
        <pc:cxnChg chg="del">
          <ac:chgData name="Maximilian Lendl" userId="c488799b3f1ed5d8" providerId="LiveId" clId="{28A252D4-E6B1-42AC-AB3F-8E181877D879}" dt="2024-01-10T07:55:07.867" v="1337" actId="478"/>
          <ac:cxnSpMkLst>
            <pc:docMk/>
            <pc:sldMk cId="1827324815" sldId="329"/>
            <ac:cxnSpMk id="2" creationId="{C99B4F36-4476-C1C1-A782-56CC1C6DA9E5}"/>
          </ac:cxnSpMkLst>
        </pc:cxnChg>
        <pc:cxnChg chg="del">
          <ac:chgData name="Maximilian Lendl" userId="c488799b3f1ed5d8" providerId="LiveId" clId="{28A252D4-E6B1-42AC-AB3F-8E181877D879}" dt="2024-01-10T07:55:07.018" v="1336" actId="478"/>
          <ac:cxnSpMkLst>
            <pc:docMk/>
            <pc:sldMk cId="1827324815" sldId="329"/>
            <ac:cxnSpMk id="3" creationId="{3FCEC9BA-8BE0-AFEB-9890-B04CFBB0029A}"/>
          </ac:cxnSpMkLst>
        </pc:cxnChg>
        <pc:cxnChg chg="del">
          <ac:chgData name="Maximilian Lendl" userId="c488799b3f1ed5d8" providerId="LiveId" clId="{28A252D4-E6B1-42AC-AB3F-8E181877D879}" dt="2024-01-10T07:55:16.132" v="1345" actId="478"/>
          <ac:cxnSpMkLst>
            <pc:docMk/>
            <pc:sldMk cId="1827324815" sldId="329"/>
            <ac:cxnSpMk id="9" creationId="{01B46A50-737A-F1DA-6A77-239A546DCEE6}"/>
          </ac:cxnSpMkLst>
        </pc:cxnChg>
        <pc:cxnChg chg="del">
          <ac:chgData name="Maximilian Lendl" userId="c488799b3f1ed5d8" providerId="LiveId" clId="{28A252D4-E6B1-42AC-AB3F-8E181877D879}" dt="2024-01-10T07:55:17.519" v="1347" actId="478"/>
          <ac:cxnSpMkLst>
            <pc:docMk/>
            <pc:sldMk cId="1827324815" sldId="329"/>
            <ac:cxnSpMk id="11" creationId="{83CB14BD-9B34-9200-A97F-3FA5665F5386}"/>
          </ac:cxnSpMkLst>
        </pc:cxnChg>
        <pc:cxnChg chg="del mod">
          <ac:chgData name="Maximilian Lendl" userId="c488799b3f1ed5d8" providerId="LiveId" clId="{28A252D4-E6B1-42AC-AB3F-8E181877D879}" dt="2024-01-10T07:55:12.977" v="1341" actId="478"/>
          <ac:cxnSpMkLst>
            <pc:docMk/>
            <pc:sldMk cId="1827324815" sldId="329"/>
            <ac:cxnSpMk id="19" creationId="{6CD37979-E423-AD28-8CB9-2C47315E4CED}"/>
          </ac:cxnSpMkLst>
        </pc:cxnChg>
        <pc:cxnChg chg="del">
          <ac:chgData name="Maximilian Lendl" userId="c488799b3f1ed5d8" providerId="LiveId" clId="{28A252D4-E6B1-42AC-AB3F-8E181877D879}" dt="2024-01-10T07:55:09.940" v="1339" actId="478"/>
          <ac:cxnSpMkLst>
            <pc:docMk/>
            <pc:sldMk cId="1827324815" sldId="329"/>
            <ac:cxnSpMk id="20" creationId="{491CBFB2-57DD-3E6A-64AE-34539C88EAAA}"/>
          </ac:cxnSpMkLst>
        </pc:cxnChg>
        <pc:cxnChg chg="del">
          <ac:chgData name="Maximilian Lendl" userId="c488799b3f1ed5d8" providerId="LiveId" clId="{28A252D4-E6B1-42AC-AB3F-8E181877D879}" dt="2024-01-10T07:55:09.940" v="1339" actId="478"/>
          <ac:cxnSpMkLst>
            <pc:docMk/>
            <pc:sldMk cId="1827324815" sldId="329"/>
            <ac:cxnSpMk id="21" creationId="{A2179399-6D5F-9EF7-3B82-40A9A46E5410}"/>
          </ac:cxnSpMkLst>
        </pc:cxnChg>
        <pc:cxnChg chg="del">
          <ac:chgData name="Maximilian Lendl" userId="c488799b3f1ed5d8" providerId="LiveId" clId="{28A252D4-E6B1-42AC-AB3F-8E181877D879}" dt="2024-01-10T07:55:09.940" v="1339" actId="478"/>
          <ac:cxnSpMkLst>
            <pc:docMk/>
            <pc:sldMk cId="1827324815" sldId="329"/>
            <ac:cxnSpMk id="23" creationId="{50B4386B-0533-A337-9F47-3C619FD308E3}"/>
          </ac:cxnSpMkLst>
        </pc:cxnChg>
        <pc:cxnChg chg="del">
          <ac:chgData name="Maximilian Lendl" userId="c488799b3f1ed5d8" providerId="LiveId" clId="{28A252D4-E6B1-42AC-AB3F-8E181877D879}" dt="2024-01-10T07:55:09.940" v="1339" actId="478"/>
          <ac:cxnSpMkLst>
            <pc:docMk/>
            <pc:sldMk cId="1827324815" sldId="329"/>
            <ac:cxnSpMk id="24" creationId="{7918A1D7-92C5-6116-B789-2388DDF08B58}"/>
          </ac:cxnSpMkLst>
        </pc:cxnChg>
      </pc:sldChg>
      <pc:sldChg chg="addSp delSp modSp add mod ord">
        <pc:chgData name="Maximilian Lendl" userId="c488799b3f1ed5d8" providerId="LiveId" clId="{28A252D4-E6B1-42AC-AB3F-8E181877D879}" dt="2024-01-10T08:11:12.933" v="1823" actId="1076"/>
        <pc:sldMkLst>
          <pc:docMk/>
          <pc:sldMk cId="991447161" sldId="330"/>
        </pc:sldMkLst>
        <pc:spChg chg="del">
          <ac:chgData name="Maximilian Lendl" userId="c488799b3f1ed5d8" providerId="LiveId" clId="{28A252D4-E6B1-42AC-AB3F-8E181877D879}" dt="2024-01-10T07:56:01.508" v="1387" actId="478"/>
          <ac:spMkLst>
            <pc:docMk/>
            <pc:sldMk cId="991447161" sldId="330"/>
            <ac:spMk id="2" creationId="{17361FCB-59FD-BA13-2E41-11D146D21236}"/>
          </ac:spMkLst>
        </pc:spChg>
        <pc:spChg chg="add mod">
          <ac:chgData name="Maximilian Lendl" userId="c488799b3f1ed5d8" providerId="LiveId" clId="{28A252D4-E6B1-42AC-AB3F-8E181877D879}" dt="2024-01-10T07:56:04.599" v="1394" actId="1036"/>
          <ac:spMkLst>
            <pc:docMk/>
            <pc:sldMk cId="991447161" sldId="330"/>
            <ac:spMk id="3" creationId="{754E7816-7F01-E5A2-C94B-E825B74F0BFF}"/>
          </ac:spMkLst>
        </pc:spChg>
        <pc:spChg chg="add del mod">
          <ac:chgData name="Maximilian Lendl" userId="c488799b3f1ed5d8" providerId="LiveId" clId="{28A252D4-E6B1-42AC-AB3F-8E181877D879}" dt="2024-01-10T07:57:21.076" v="1398" actId="478"/>
          <ac:spMkLst>
            <pc:docMk/>
            <pc:sldMk cId="991447161" sldId="330"/>
            <ac:spMk id="5" creationId="{EBF59551-BCE5-B4BE-BD22-23AC360FF18E}"/>
          </ac:spMkLst>
        </pc:spChg>
        <pc:spChg chg="add mod">
          <ac:chgData name="Maximilian Lendl" userId="c488799b3f1ed5d8" providerId="LiveId" clId="{28A252D4-E6B1-42AC-AB3F-8E181877D879}" dt="2024-01-10T08:11:12.933" v="1823" actId="1076"/>
          <ac:spMkLst>
            <pc:docMk/>
            <pc:sldMk cId="991447161" sldId="330"/>
            <ac:spMk id="6" creationId="{6A17E723-3D30-B267-07ED-02BF65BA296C}"/>
          </ac:spMkLst>
        </pc:spChg>
        <pc:spChg chg="del">
          <ac:chgData name="Maximilian Lendl" userId="c488799b3f1ed5d8" providerId="LiveId" clId="{28A252D4-E6B1-42AC-AB3F-8E181877D879}" dt="2024-01-10T07:56:14.708" v="1395" actId="478"/>
          <ac:spMkLst>
            <pc:docMk/>
            <pc:sldMk cId="991447161" sldId="330"/>
            <ac:spMk id="9" creationId="{E9E68428-8412-8592-C03D-88994DFEA19D}"/>
          </ac:spMkLst>
        </pc:spChg>
        <pc:spChg chg="del">
          <ac:chgData name="Maximilian Lendl" userId="c488799b3f1ed5d8" providerId="LiveId" clId="{28A252D4-E6B1-42AC-AB3F-8E181877D879}" dt="2024-01-10T07:56:14.708" v="1395" actId="478"/>
          <ac:spMkLst>
            <pc:docMk/>
            <pc:sldMk cId="991447161" sldId="330"/>
            <ac:spMk id="12" creationId="{B9FB0707-46F0-E497-61A0-62A3F433A703}"/>
          </ac:spMkLst>
        </pc:spChg>
        <pc:spChg chg="del">
          <ac:chgData name="Maximilian Lendl" userId="c488799b3f1ed5d8" providerId="LiveId" clId="{28A252D4-E6B1-42AC-AB3F-8E181877D879}" dt="2024-01-10T07:56:14.708" v="1395" actId="478"/>
          <ac:spMkLst>
            <pc:docMk/>
            <pc:sldMk cId="991447161" sldId="330"/>
            <ac:spMk id="13" creationId="{A8912619-CD05-45FB-AA39-F91B455B5DDA}"/>
          </ac:spMkLst>
        </pc:spChg>
        <pc:spChg chg="del">
          <ac:chgData name="Maximilian Lendl" userId="c488799b3f1ed5d8" providerId="LiveId" clId="{28A252D4-E6B1-42AC-AB3F-8E181877D879}" dt="2024-01-10T07:56:14.708" v="1395" actId="478"/>
          <ac:spMkLst>
            <pc:docMk/>
            <pc:sldMk cId="991447161" sldId="330"/>
            <ac:spMk id="17" creationId="{FD174331-34E2-CE45-3231-F7A0F31B765A}"/>
          </ac:spMkLst>
        </pc:spChg>
        <pc:spChg chg="del">
          <ac:chgData name="Maximilian Lendl" userId="c488799b3f1ed5d8" providerId="LiveId" clId="{28A252D4-E6B1-42AC-AB3F-8E181877D879}" dt="2024-01-10T07:56:14.708" v="1395" actId="478"/>
          <ac:spMkLst>
            <pc:docMk/>
            <pc:sldMk cId="991447161" sldId="330"/>
            <ac:spMk id="18" creationId="{0CAD2DDE-4225-D56E-9E40-F9463DD3393D}"/>
          </ac:spMkLst>
        </pc:spChg>
        <pc:spChg chg="del">
          <ac:chgData name="Maximilian Lendl" userId="c488799b3f1ed5d8" providerId="LiveId" clId="{28A252D4-E6B1-42AC-AB3F-8E181877D879}" dt="2024-01-10T07:56:14.708" v="1395" actId="478"/>
          <ac:spMkLst>
            <pc:docMk/>
            <pc:sldMk cId="991447161" sldId="330"/>
            <ac:spMk id="19" creationId="{996BE023-217B-C03C-E646-A8D4B3CE3141}"/>
          </ac:spMkLst>
        </pc:spChg>
      </pc:sldChg>
      <pc:sldChg chg="addSp delSp modSp add del mod">
        <pc:chgData name="Maximilian Lendl" userId="c488799b3f1ed5d8" providerId="LiveId" clId="{28A252D4-E6B1-42AC-AB3F-8E181877D879}" dt="2024-01-10T08:04:39.124" v="1657" actId="47"/>
        <pc:sldMkLst>
          <pc:docMk/>
          <pc:sldMk cId="66705929" sldId="331"/>
        </pc:sldMkLst>
        <pc:spChg chg="add del">
          <ac:chgData name="Maximilian Lendl" userId="c488799b3f1ed5d8" providerId="LiveId" clId="{28A252D4-E6B1-42AC-AB3F-8E181877D879}" dt="2024-01-10T07:57:54.531" v="1403" actId="478"/>
          <ac:spMkLst>
            <pc:docMk/>
            <pc:sldMk cId="66705929" sldId="331"/>
            <ac:spMk id="10" creationId="{175F645B-19C8-1FE2-C072-6BAD541A7F66}"/>
          </ac:spMkLst>
        </pc:spChg>
        <pc:spChg chg="add del">
          <ac:chgData name="Maximilian Lendl" userId="c488799b3f1ed5d8" providerId="LiveId" clId="{28A252D4-E6B1-42AC-AB3F-8E181877D879}" dt="2024-01-10T07:57:54.299" v="1402" actId="478"/>
          <ac:spMkLst>
            <pc:docMk/>
            <pc:sldMk cId="66705929" sldId="331"/>
            <ac:spMk id="12" creationId="{C29B380C-FED4-9234-A745-6F8D2BFC0F5B}"/>
          </ac:spMkLst>
        </pc:spChg>
        <pc:cxnChg chg="mod">
          <ac:chgData name="Maximilian Lendl" userId="c488799b3f1ed5d8" providerId="LiveId" clId="{28A252D4-E6B1-42AC-AB3F-8E181877D879}" dt="2024-01-10T07:57:54.299" v="1402" actId="478"/>
          <ac:cxnSpMkLst>
            <pc:docMk/>
            <pc:sldMk cId="66705929" sldId="331"/>
            <ac:cxnSpMk id="19" creationId="{6CD37979-E423-AD28-8CB9-2C47315E4CED}"/>
          </ac:cxnSpMkLst>
        </pc:cxnChg>
      </pc:sldChg>
      <pc:sldChg chg="delSp modSp add del mod">
        <pc:chgData name="Maximilian Lendl" userId="c488799b3f1ed5d8" providerId="LiveId" clId="{28A252D4-E6B1-42AC-AB3F-8E181877D879}" dt="2024-01-10T07:58:28.621" v="1485" actId="47"/>
        <pc:sldMkLst>
          <pc:docMk/>
          <pc:sldMk cId="2322448152" sldId="332"/>
        </pc:sldMkLst>
        <pc:spChg chg="del">
          <ac:chgData name="Maximilian Lendl" userId="c488799b3f1ed5d8" providerId="LiveId" clId="{28A252D4-E6B1-42AC-AB3F-8E181877D879}" dt="2024-01-10T07:58:10.097" v="1419" actId="478"/>
          <ac:spMkLst>
            <pc:docMk/>
            <pc:sldMk cId="2322448152" sldId="332"/>
            <ac:spMk id="4" creationId="{7DDD3A28-0299-135F-BB3B-E578DFF9A882}"/>
          </ac:spMkLst>
        </pc:spChg>
        <pc:spChg chg="del">
          <ac:chgData name="Maximilian Lendl" userId="c488799b3f1ed5d8" providerId="LiveId" clId="{28A252D4-E6B1-42AC-AB3F-8E181877D879}" dt="2024-01-10T07:58:11.380" v="1420" actId="478"/>
          <ac:spMkLst>
            <pc:docMk/>
            <pc:sldMk cId="2322448152" sldId="332"/>
            <ac:spMk id="5" creationId="{B3C467F4-2D32-E59E-BC7B-AE8429D1EA11}"/>
          </ac:spMkLst>
        </pc:spChg>
        <pc:spChg chg="del">
          <ac:chgData name="Maximilian Lendl" userId="c488799b3f1ed5d8" providerId="LiveId" clId="{28A252D4-E6B1-42AC-AB3F-8E181877D879}" dt="2024-01-10T07:58:11.997" v="1421" actId="478"/>
          <ac:spMkLst>
            <pc:docMk/>
            <pc:sldMk cId="2322448152" sldId="332"/>
            <ac:spMk id="6" creationId="{F6B51114-3F46-1E54-AAF5-76BC1FEABE38}"/>
          </ac:spMkLst>
        </pc:spChg>
        <pc:spChg chg="del">
          <ac:chgData name="Maximilian Lendl" userId="c488799b3f1ed5d8" providerId="LiveId" clId="{28A252D4-E6B1-42AC-AB3F-8E181877D879}" dt="2024-01-10T07:58:00.195" v="1407" actId="478"/>
          <ac:spMkLst>
            <pc:docMk/>
            <pc:sldMk cId="2322448152" sldId="332"/>
            <ac:spMk id="7" creationId="{85812C34-23B5-B7C2-C8DD-57EA1D21333D}"/>
          </ac:spMkLst>
        </pc:spChg>
        <pc:spChg chg="del">
          <ac:chgData name="Maximilian Lendl" userId="c488799b3f1ed5d8" providerId="LiveId" clId="{28A252D4-E6B1-42AC-AB3F-8E181877D879}" dt="2024-01-10T07:58:02.044" v="1409" actId="478"/>
          <ac:spMkLst>
            <pc:docMk/>
            <pc:sldMk cId="2322448152" sldId="332"/>
            <ac:spMk id="8" creationId="{89C3E79F-09C7-03C9-0F87-657078D38CD9}"/>
          </ac:spMkLst>
        </pc:spChg>
        <pc:spChg chg="del">
          <ac:chgData name="Maximilian Lendl" userId="c488799b3f1ed5d8" providerId="LiveId" clId="{28A252D4-E6B1-42AC-AB3F-8E181877D879}" dt="2024-01-10T07:57:58.945" v="1405" actId="478"/>
          <ac:spMkLst>
            <pc:docMk/>
            <pc:sldMk cId="2322448152" sldId="332"/>
            <ac:spMk id="10" creationId="{175F645B-19C8-1FE2-C072-6BAD541A7F66}"/>
          </ac:spMkLst>
        </pc:spChg>
        <pc:spChg chg="del">
          <ac:chgData name="Maximilian Lendl" userId="c488799b3f1ed5d8" providerId="LiveId" clId="{28A252D4-E6B1-42AC-AB3F-8E181877D879}" dt="2024-01-10T07:57:59.548" v="1406" actId="478"/>
          <ac:spMkLst>
            <pc:docMk/>
            <pc:sldMk cId="2322448152" sldId="332"/>
            <ac:spMk id="12" creationId="{C29B380C-FED4-9234-A745-6F8D2BFC0F5B}"/>
          </ac:spMkLst>
        </pc:spChg>
        <pc:spChg chg="mod">
          <ac:chgData name="Maximilian Lendl" userId="c488799b3f1ed5d8" providerId="LiveId" clId="{28A252D4-E6B1-42AC-AB3F-8E181877D879}" dt="2024-01-10T07:58:20.810" v="1483" actId="1035"/>
          <ac:spMkLst>
            <pc:docMk/>
            <pc:sldMk cId="2322448152" sldId="332"/>
            <ac:spMk id="15" creationId="{C3C75521-2E2F-A6DF-7F02-DE84A9C4411D}"/>
          </ac:spMkLst>
        </pc:spChg>
        <pc:spChg chg="del mod">
          <ac:chgData name="Maximilian Lendl" userId="c488799b3f1ed5d8" providerId="LiveId" clId="{28A252D4-E6B1-42AC-AB3F-8E181877D879}" dt="2024-01-10T07:58:03.135" v="1410" actId="478"/>
          <ac:spMkLst>
            <pc:docMk/>
            <pc:sldMk cId="2322448152" sldId="332"/>
            <ac:spMk id="16" creationId="{A0E49289-BA1C-9A54-7CEE-565C688D7657}"/>
          </ac:spMkLst>
        </pc:spChg>
        <pc:spChg chg="del mod">
          <ac:chgData name="Maximilian Lendl" userId="c488799b3f1ed5d8" providerId="LiveId" clId="{28A252D4-E6B1-42AC-AB3F-8E181877D879}" dt="2024-01-10T07:58:05.772" v="1414" actId="478"/>
          <ac:spMkLst>
            <pc:docMk/>
            <pc:sldMk cId="2322448152" sldId="332"/>
            <ac:spMk id="17" creationId="{934730EF-AAF4-95EE-DC15-1BEC3DF1EA7E}"/>
          </ac:spMkLst>
        </pc:spChg>
        <pc:spChg chg="del">
          <ac:chgData name="Maximilian Lendl" userId="c488799b3f1ed5d8" providerId="LiveId" clId="{28A252D4-E6B1-42AC-AB3F-8E181877D879}" dt="2024-01-10T07:58:07.645" v="1416" actId="478"/>
          <ac:spMkLst>
            <pc:docMk/>
            <pc:sldMk cId="2322448152" sldId="332"/>
            <ac:spMk id="22" creationId="{06DBFF1C-B02D-C064-1D87-E9D170688167}"/>
          </ac:spMkLst>
        </pc:spChg>
        <pc:spChg chg="del">
          <ac:chgData name="Maximilian Lendl" userId="c488799b3f1ed5d8" providerId="LiveId" clId="{28A252D4-E6B1-42AC-AB3F-8E181877D879}" dt="2024-01-10T07:58:16.937" v="1426" actId="478"/>
          <ac:spMkLst>
            <pc:docMk/>
            <pc:sldMk cId="2322448152" sldId="332"/>
            <ac:spMk id="29" creationId="{AB04CDF0-8317-AF5A-3168-F424DE17A867}"/>
          </ac:spMkLst>
        </pc:spChg>
        <pc:cxnChg chg="del">
          <ac:chgData name="Maximilian Lendl" userId="c488799b3f1ed5d8" providerId="LiveId" clId="{28A252D4-E6B1-42AC-AB3F-8E181877D879}" dt="2024-01-10T07:58:09.264" v="1418" actId="478"/>
          <ac:cxnSpMkLst>
            <pc:docMk/>
            <pc:sldMk cId="2322448152" sldId="332"/>
            <ac:cxnSpMk id="2" creationId="{C99B4F36-4476-C1C1-A782-56CC1C6DA9E5}"/>
          </ac:cxnSpMkLst>
        </pc:cxnChg>
        <pc:cxnChg chg="del">
          <ac:chgData name="Maximilian Lendl" userId="c488799b3f1ed5d8" providerId="LiveId" clId="{28A252D4-E6B1-42AC-AB3F-8E181877D879}" dt="2024-01-10T07:58:08.578" v="1417" actId="478"/>
          <ac:cxnSpMkLst>
            <pc:docMk/>
            <pc:sldMk cId="2322448152" sldId="332"/>
            <ac:cxnSpMk id="3" creationId="{3FCEC9BA-8BE0-AFEB-9890-B04CFBB0029A}"/>
          </ac:cxnSpMkLst>
        </pc:cxnChg>
        <pc:cxnChg chg="del">
          <ac:chgData name="Maximilian Lendl" userId="c488799b3f1ed5d8" providerId="LiveId" clId="{28A252D4-E6B1-42AC-AB3F-8E181877D879}" dt="2024-01-10T07:58:03.872" v="1411" actId="478"/>
          <ac:cxnSpMkLst>
            <pc:docMk/>
            <pc:sldMk cId="2322448152" sldId="332"/>
            <ac:cxnSpMk id="9" creationId="{01B46A50-737A-F1DA-6A77-239A546DCEE6}"/>
          </ac:cxnSpMkLst>
        </pc:cxnChg>
        <pc:cxnChg chg="del">
          <ac:chgData name="Maximilian Lendl" userId="c488799b3f1ed5d8" providerId="LiveId" clId="{28A252D4-E6B1-42AC-AB3F-8E181877D879}" dt="2024-01-10T07:58:04.622" v="1412" actId="478"/>
          <ac:cxnSpMkLst>
            <pc:docMk/>
            <pc:sldMk cId="2322448152" sldId="332"/>
            <ac:cxnSpMk id="11" creationId="{83CB14BD-9B34-9200-A97F-3FA5665F5386}"/>
          </ac:cxnSpMkLst>
        </pc:cxnChg>
        <pc:cxnChg chg="del mod">
          <ac:chgData name="Maximilian Lendl" userId="c488799b3f1ed5d8" providerId="LiveId" clId="{28A252D4-E6B1-42AC-AB3F-8E181877D879}" dt="2024-01-10T07:58:06.821" v="1415" actId="478"/>
          <ac:cxnSpMkLst>
            <pc:docMk/>
            <pc:sldMk cId="2322448152" sldId="332"/>
            <ac:cxnSpMk id="19" creationId="{6CD37979-E423-AD28-8CB9-2C47315E4CED}"/>
          </ac:cxnSpMkLst>
        </pc:cxnChg>
        <pc:cxnChg chg="del">
          <ac:chgData name="Maximilian Lendl" userId="c488799b3f1ed5d8" providerId="LiveId" clId="{28A252D4-E6B1-42AC-AB3F-8E181877D879}" dt="2024-01-10T07:58:13.441" v="1422" actId="478"/>
          <ac:cxnSpMkLst>
            <pc:docMk/>
            <pc:sldMk cId="2322448152" sldId="332"/>
            <ac:cxnSpMk id="20" creationId="{491CBFB2-57DD-3E6A-64AE-34539C88EAAA}"/>
          </ac:cxnSpMkLst>
        </pc:cxnChg>
        <pc:cxnChg chg="del">
          <ac:chgData name="Maximilian Lendl" userId="c488799b3f1ed5d8" providerId="LiveId" clId="{28A252D4-E6B1-42AC-AB3F-8E181877D879}" dt="2024-01-10T07:58:14.443" v="1423" actId="478"/>
          <ac:cxnSpMkLst>
            <pc:docMk/>
            <pc:sldMk cId="2322448152" sldId="332"/>
            <ac:cxnSpMk id="21" creationId="{A2179399-6D5F-9EF7-3B82-40A9A46E5410}"/>
          </ac:cxnSpMkLst>
        </pc:cxnChg>
        <pc:cxnChg chg="del">
          <ac:chgData name="Maximilian Lendl" userId="c488799b3f1ed5d8" providerId="LiveId" clId="{28A252D4-E6B1-42AC-AB3F-8E181877D879}" dt="2024-01-10T07:58:15.244" v="1424" actId="478"/>
          <ac:cxnSpMkLst>
            <pc:docMk/>
            <pc:sldMk cId="2322448152" sldId="332"/>
            <ac:cxnSpMk id="23" creationId="{50B4386B-0533-A337-9F47-3C619FD308E3}"/>
          </ac:cxnSpMkLst>
        </pc:cxnChg>
        <pc:cxnChg chg="del">
          <ac:chgData name="Maximilian Lendl" userId="c488799b3f1ed5d8" providerId="LiveId" clId="{28A252D4-E6B1-42AC-AB3F-8E181877D879}" dt="2024-01-10T07:58:15.845" v="1425" actId="478"/>
          <ac:cxnSpMkLst>
            <pc:docMk/>
            <pc:sldMk cId="2322448152" sldId="332"/>
            <ac:cxnSpMk id="24" creationId="{7918A1D7-92C5-6116-B789-2388DDF08B58}"/>
          </ac:cxnSpMkLst>
        </pc:cxnChg>
      </pc:sldChg>
      <pc:sldChg chg="addSp delSp modSp add mod">
        <pc:chgData name="Maximilian Lendl" userId="c488799b3f1ed5d8" providerId="LiveId" clId="{28A252D4-E6B1-42AC-AB3F-8E181877D879}" dt="2024-01-10T08:10:25.578" v="1744" actId="13926"/>
        <pc:sldMkLst>
          <pc:docMk/>
          <pc:sldMk cId="1932684770" sldId="333"/>
        </pc:sldMkLst>
        <pc:spChg chg="add mod">
          <ac:chgData name="Maximilian Lendl" userId="c488799b3f1ed5d8" providerId="LiveId" clId="{28A252D4-E6B1-42AC-AB3F-8E181877D879}" dt="2024-01-10T07:59:09.652" v="1627" actId="1036"/>
          <ac:spMkLst>
            <pc:docMk/>
            <pc:sldMk cId="1932684770" sldId="333"/>
            <ac:spMk id="2" creationId="{2D5F0566-88B4-1C08-EDF1-928764988469}"/>
          </ac:spMkLst>
        </pc:spChg>
        <pc:spChg chg="add del mod">
          <ac:chgData name="Maximilian Lendl" userId="c488799b3f1ed5d8" providerId="LiveId" clId="{28A252D4-E6B1-42AC-AB3F-8E181877D879}" dt="2024-01-10T07:59:04.421" v="1593" actId="478"/>
          <ac:spMkLst>
            <pc:docMk/>
            <pc:sldMk cId="1932684770" sldId="333"/>
            <ac:spMk id="3" creationId="{754E7816-7F01-E5A2-C94B-E825B74F0BFF}"/>
          </ac:spMkLst>
        </pc:spChg>
        <pc:spChg chg="add mod">
          <ac:chgData name="Maximilian Lendl" userId="c488799b3f1ed5d8" providerId="LiveId" clId="{28A252D4-E6B1-42AC-AB3F-8E181877D879}" dt="2024-01-10T08:10:25.578" v="1744" actId="13926"/>
          <ac:spMkLst>
            <pc:docMk/>
            <pc:sldMk cId="1932684770" sldId="333"/>
            <ac:spMk id="4" creationId="{C4E63638-A8A6-C5D0-F62E-7E82DA6BD6E6}"/>
          </ac:spMkLst>
        </pc:spChg>
      </pc:sldChg>
      <pc:sldChg chg="add del ord">
        <pc:chgData name="Maximilian Lendl" userId="c488799b3f1ed5d8" providerId="LiveId" clId="{28A252D4-E6B1-42AC-AB3F-8E181877D879}" dt="2024-01-10T10:52:55.071" v="1880" actId="47"/>
        <pc:sldMkLst>
          <pc:docMk/>
          <pc:sldMk cId="3294286658" sldId="334"/>
        </pc:sldMkLst>
      </pc:sldChg>
      <pc:sldChg chg="addSp modSp add mod ord">
        <pc:chgData name="Maximilian Lendl" userId="c488799b3f1ed5d8" providerId="LiveId" clId="{28A252D4-E6B1-42AC-AB3F-8E181877D879}" dt="2024-01-10T10:52:25.384" v="1878" actId="1076"/>
        <pc:sldMkLst>
          <pc:docMk/>
          <pc:sldMk cId="894720641" sldId="335"/>
        </pc:sldMkLst>
        <pc:spChg chg="add mod">
          <ac:chgData name="Maximilian Lendl" userId="c488799b3f1ed5d8" providerId="LiveId" clId="{28A252D4-E6B1-42AC-AB3F-8E181877D879}" dt="2024-01-10T08:08:16.991" v="1705" actId="1036"/>
          <ac:spMkLst>
            <pc:docMk/>
            <pc:sldMk cId="894720641" sldId="335"/>
            <ac:spMk id="7" creationId="{75DDA758-8AF7-5D7B-C3AE-BFDEA678CF7C}"/>
          </ac:spMkLst>
        </pc:spChg>
        <pc:spChg chg="mod">
          <ac:chgData name="Maximilian Lendl" userId="c488799b3f1ed5d8" providerId="LiveId" clId="{28A252D4-E6B1-42AC-AB3F-8E181877D879}" dt="2024-01-10T08:06:43.769" v="1668" actId="1076"/>
          <ac:spMkLst>
            <pc:docMk/>
            <pc:sldMk cId="894720641" sldId="335"/>
            <ac:spMk id="8" creationId="{89C3E79F-09C7-03C9-0F87-657078D38CD9}"/>
          </ac:spMkLst>
        </pc:spChg>
        <pc:spChg chg="mod">
          <ac:chgData name="Maximilian Lendl" userId="c488799b3f1ed5d8" providerId="LiveId" clId="{28A252D4-E6B1-42AC-AB3F-8E181877D879}" dt="2024-01-10T08:08:02.872" v="1690" actId="20577"/>
          <ac:spMkLst>
            <pc:docMk/>
            <pc:sldMk cId="894720641" sldId="335"/>
            <ac:spMk id="10" creationId="{175F645B-19C8-1FE2-C072-6BAD541A7F66}"/>
          </ac:spMkLst>
        </pc:spChg>
        <pc:spChg chg="add mod">
          <ac:chgData name="Maximilian Lendl" userId="c488799b3f1ed5d8" providerId="LiveId" clId="{28A252D4-E6B1-42AC-AB3F-8E181877D879}" dt="2024-01-10T10:52:01.512" v="1864" actId="20577"/>
          <ac:spMkLst>
            <pc:docMk/>
            <pc:sldMk cId="894720641" sldId="335"/>
            <ac:spMk id="13" creationId="{A7D02B47-F529-B906-38E3-13E5B59C015A}"/>
          </ac:spMkLst>
        </pc:spChg>
        <pc:spChg chg="add mod">
          <ac:chgData name="Maximilian Lendl" userId="c488799b3f1ed5d8" providerId="LiveId" clId="{28A252D4-E6B1-42AC-AB3F-8E181877D879}" dt="2024-01-10T10:52:25.384" v="1878" actId="1076"/>
          <ac:spMkLst>
            <pc:docMk/>
            <pc:sldMk cId="894720641" sldId="335"/>
            <ac:spMk id="18" creationId="{9F2C4DB1-D444-A40B-2EE4-CE5BDC279D8A}"/>
          </ac:spMkLst>
        </pc:spChg>
        <pc:cxnChg chg="mod">
          <ac:chgData name="Maximilian Lendl" userId="c488799b3f1ed5d8" providerId="LiveId" clId="{28A252D4-E6B1-42AC-AB3F-8E181877D879}" dt="2024-01-10T08:07:19.335" v="1669" actId="962"/>
          <ac:cxnSpMkLst>
            <pc:docMk/>
            <pc:sldMk cId="894720641" sldId="335"/>
            <ac:cxnSpMk id="2" creationId="{C99B4F36-4476-C1C1-A782-56CC1C6DA9E5}"/>
          </ac:cxnSpMkLst>
        </pc:cxnChg>
        <pc:cxnChg chg="mod">
          <ac:chgData name="Maximilian Lendl" userId="c488799b3f1ed5d8" providerId="LiveId" clId="{28A252D4-E6B1-42AC-AB3F-8E181877D879}" dt="2024-01-10T08:07:27.656" v="1670" actId="962"/>
          <ac:cxnSpMkLst>
            <pc:docMk/>
            <pc:sldMk cId="894720641" sldId="335"/>
            <ac:cxnSpMk id="3" creationId="{3FCEC9BA-8BE0-AFEB-9890-B04CFBB0029A}"/>
          </ac:cxnSpMkLst>
        </pc:cxnChg>
        <pc:cxnChg chg="add mod">
          <ac:chgData name="Maximilian Lendl" userId="c488799b3f1ed5d8" providerId="LiveId" clId="{28A252D4-E6B1-42AC-AB3F-8E181877D879}" dt="2024-01-10T10:51:55.946" v="1857" actId="1076"/>
          <ac:cxnSpMkLst>
            <pc:docMk/>
            <pc:sldMk cId="894720641" sldId="335"/>
            <ac:cxnSpMk id="14" creationId="{01948049-ABAF-90EE-71C1-E9AE614630CD}"/>
          </ac:cxnSpMkLst>
        </pc:cxnChg>
      </pc:sldChg>
      <pc:sldChg chg="add del">
        <pc:chgData name="Maximilian Lendl" userId="c488799b3f1ed5d8" providerId="LiveId" clId="{28A252D4-E6B1-42AC-AB3F-8E181877D879}" dt="2024-01-10T10:53:06.671" v="1883" actId="47"/>
        <pc:sldMkLst>
          <pc:docMk/>
          <pc:sldMk cId="2704765533" sldId="336"/>
        </pc:sldMkLst>
      </pc:sldChg>
      <pc:sldChg chg="add">
        <pc:chgData name="Maximilian Lendl" userId="c488799b3f1ed5d8" providerId="LiveId" clId="{28A252D4-E6B1-42AC-AB3F-8E181877D879}" dt="2024-01-10T10:52:53.366" v="1879"/>
        <pc:sldMkLst>
          <pc:docMk/>
          <pc:sldMk cId="1563043887" sldId="337"/>
        </pc:sldMkLst>
      </pc:sldChg>
      <pc:sldChg chg="new del">
        <pc:chgData name="Maximilian Lendl" userId="c488799b3f1ed5d8" providerId="LiveId" clId="{28A252D4-E6B1-42AC-AB3F-8E181877D879}" dt="2024-01-10T08:08:47.822" v="1707" actId="680"/>
        <pc:sldMkLst>
          <pc:docMk/>
          <pc:sldMk cId="2887724557" sldId="337"/>
        </pc:sldMkLst>
      </pc:sldChg>
      <pc:sldChg chg="add">
        <pc:chgData name="Maximilian Lendl" userId="c488799b3f1ed5d8" providerId="LiveId" clId="{28A252D4-E6B1-42AC-AB3F-8E181877D879}" dt="2024-01-10T10:53:01.829" v="1882"/>
        <pc:sldMkLst>
          <pc:docMk/>
          <pc:sldMk cId="3894661719" sldId="338"/>
        </pc:sldMkLst>
      </pc:sldChg>
      <pc:sldChg chg="add">
        <pc:chgData name="Maximilian Lendl" userId="c488799b3f1ed5d8" providerId="LiveId" clId="{28A252D4-E6B1-42AC-AB3F-8E181877D879}" dt="2024-01-10T10:53:07.983" v="1884"/>
        <pc:sldMkLst>
          <pc:docMk/>
          <pc:sldMk cId="684063988" sldId="33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c488799b3f1ed5d8/Schule/DA/DA_Protokoll_Lend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de-AT"/>
              <a:t>Zeitaufwand / Lendl </a:t>
            </a:r>
          </a:p>
        </c:rich>
      </c:tx>
      <c:layout>
        <c:manualLayout>
          <c:xMode val="edge"/>
          <c:yMode val="edge"/>
          <c:x val="0.39905706696421794"/>
          <c:y val="5.232638767749363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3229722806032849E-2"/>
          <c:y val="0.18750000000000006"/>
          <c:w val="0.91124922598616798"/>
          <c:h val="0.70444017548756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Wochenstunden!$D$10</c:f>
              <c:strCache>
                <c:ptCount val="1"/>
                <c:pt idx="0">
                  <c:v>Arbeitszeit:</c:v>
                </c:pt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cat>
            <c:strRef>
              <c:f>Wochenstunden!$C$10:$C$62</c:f>
              <c:strCache>
                <c:ptCount val="53"/>
                <c:pt idx="0">
                  <c:v>Woche: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1</c:v>
                </c:pt>
                <c:pt idx="39">
                  <c:v>2</c:v>
                </c:pt>
                <c:pt idx="40">
                  <c:v>3</c:v>
                </c:pt>
                <c:pt idx="41">
                  <c:v>4</c:v>
                </c:pt>
                <c:pt idx="42">
                  <c:v>5</c:v>
                </c:pt>
                <c:pt idx="43">
                  <c:v>6</c:v>
                </c:pt>
                <c:pt idx="44">
                  <c:v>7</c:v>
                </c:pt>
                <c:pt idx="45">
                  <c:v>8</c:v>
                </c:pt>
                <c:pt idx="46">
                  <c:v>9</c:v>
                </c:pt>
                <c:pt idx="47">
                  <c:v>10</c:v>
                </c:pt>
                <c:pt idx="48">
                  <c:v>11</c:v>
                </c:pt>
                <c:pt idx="49">
                  <c:v>12</c:v>
                </c:pt>
                <c:pt idx="50">
                  <c:v>13</c:v>
                </c:pt>
                <c:pt idx="51">
                  <c:v>14</c:v>
                </c:pt>
                <c:pt idx="52">
                  <c:v>15</c:v>
                </c:pt>
              </c:strCache>
            </c:strRef>
          </c:cat>
          <c:val>
            <c:numRef>
              <c:f>Wochenstunden!$D$10:$D$62</c:f>
              <c:numCache>
                <c:formatCode>0.00</c:formatCode>
                <c:ptCount val="53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3.4166666666666665</c:v>
                </c:pt>
                <c:pt idx="5">
                  <c:v>3.4166666666666665</c:v>
                </c:pt>
                <c:pt idx="6">
                  <c:v>4.583333333333333</c:v>
                </c:pt>
                <c:pt idx="7">
                  <c:v>3.4166666666666665</c:v>
                </c:pt>
                <c:pt idx="8">
                  <c:v>0</c:v>
                </c:pt>
                <c:pt idx="9">
                  <c:v>5.6833333333333336</c:v>
                </c:pt>
                <c:pt idx="10">
                  <c:v>1.4833333333333334</c:v>
                </c:pt>
                <c:pt idx="11">
                  <c:v>7.9</c:v>
                </c:pt>
                <c:pt idx="12">
                  <c:v>1.9333333333333331</c:v>
                </c:pt>
                <c:pt idx="13">
                  <c:v>2.8</c:v>
                </c:pt>
                <c:pt idx="14">
                  <c:v>1.1499999999999999</c:v>
                </c:pt>
                <c:pt idx="15">
                  <c:v>6.45</c:v>
                </c:pt>
                <c:pt idx="16">
                  <c:v>1.4333333333333333</c:v>
                </c:pt>
                <c:pt idx="17">
                  <c:v>7.0666666666666673</c:v>
                </c:pt>
                <c:pt idx="18">
                  <c:v>2</c:v>
                </c:pt>
                <c:pt idx="19">
                  <c:v>9.1</c:v>
                </c:pt>
                <c:pt idx="20">
                  <c:v>4.2166666666666668</c:v>
                </c:pt>
                <c:pt idx="21">
                  <c:v>11.566666666666666</c:v>
                </c:pt>
                <c:pt idx="22">
                  <c:v>10.216666666666667</c:v>
                </c:pt>
                <c:pt idx="23">
                  <c:v>10.533333333333333</c:v>
                </c:pt>
                <c:pt idx="24">
                  <c:v>7.4166666666666661</c:v>
                </c:pt>
                <c:pt idx="25">
                  <c:v>12.116666666666667</c:v>
                </c:pt>
                <c:pt idx="26">
                  <c:v>10.883333333333333</c:v>
                </c:pt>
                <c:pt idx="27">
                  <c:v>8.8333333333333321</c:v>
                </c:pt>
                <c:pt idx="28">
                  <c:v>0</c:v>
                </c:pt>
                <c:pt idx="29">
                  <c:v>0</c:v>
                </c:pt>
                <c:pt idx="30">
                  <c:v>3.7</c:v>
                </c:pt>
                <c:pt idx="31">
                  <c:v>20.283333333333331</c:v>
                </c:pt>
                <c:pt idx="32">
                  <c:v>11.75</c:v>
                </c:pt>
                <c:pt idx="33">
                  <c:v>13</c:v>
                </c:pt>
                <c:pt idx="34">
                  <c:v>4.5</c:v>
                </c:pt>
                <c:pt idx="35">
                  <c:v>0</c:v>
                </c:pt>
                <c:pt idx="36">
                  <c:v>10.5</c:v>
                </c:pt>
                <c:pt idx="37">
                  <c:v>5</c:v>
                </c:pt>
                <c:pt idx="38">
                  <c:v>2</c:v>
                </c:pt>
                <c:pt idx="39">
                  <c:v>5.0833333333333339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56-4D9A-840A-C7DD863B54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007872"/>
        <c:axId val="93009792"/>
      </c:barChart>
      <c:catAx>
        <c:axId val="93007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AT"/>
                  <a:t>Kalenderwochen 2023 / 2024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de-DE"/>
          </a:p>
        </c:txPr>
        <c:crossAx val="93009792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93009792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AT"/>
                  <a:t>Zeit</a:t>
                </a:r>
                <a:r>
                  <a:rPr lang="de-AT" baseline="0"/>
                  <a:t> [h]</a:t>
                </a:r>
                <a:endParaRPr lang="de-AT"/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de-DE"/>
          </a:p>
        </c:txPr>
        <c:crossAx val="93007872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plotVisOnly val="0"/>
    <c:dispBlanksAs val="gap"/>
    <c:showDLblsOverMax val="0"/>
  </c:chart>
  <c:spPr>
    <a:solidFill>
      <a:srgbClr val="FFFFFF"/>
    </a:solidFill>
    <a:ln w="3175">
      <a:solidFill>
        <a:srgbClr val="80808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1f682941b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1f682941b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65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417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771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962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008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158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6455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62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415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76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20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19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14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476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139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88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58676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87453898-E63E-DBF7-9637-D9CE88D4BC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5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>
            <a:spLocks noGrp="1"/>
          </p:cNvSpPr>
          <p:nvPr>
            <p:ph type="subTitle" idx="1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3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>
            <a:spLocks noGrp="1"/>
          </p:cNvSpPr>
          <p:nvPr>
            <p:ph type="subTitle" idx="5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subTitle" idx="6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8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9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subTitle" idx="14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15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59BC996E-75A7-9D43-C427-1D00CB7EC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70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>
            <a:spLocks noGrp="1"/>
          </p:cNvSpPr>
          <p:nvPr>
            <p:ph type="title"/>
          </p:nvPr>
        </p:nvSpPr>
        <p:spPr>
          <a:xfrm>
            <a:off x="1940550" y="3438075"/>
            <a:ext cx="5262900" cy="3630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3" name="Google Shape;473;p14"/>
          <p:cNvSpPr txBox="1">
            <a:spLocks noGrp="1"/>
          </p:cNvSpPr>
          <p:nvPr>
            <p:ph type="subTitle" idx="1"/>
          </p:nvPr>
        </p:nvSpPr>
        <p:spPr>
          <a:xfrm>
            <a:off x="1940550" y="1342425"/>
            <a:ext cx="5262900" cy="159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4" name="Google Shape;474;p14"/>
          <p:cNvGrpSpPr/>
          <p:nvPr/>
        </p:nvGrpSpPr>
        <p:grpSpPr>
          <a:xfrm>
            <a:off x="8103363" y="1111063"/>
            <a:ext cx="1040638" cy="901375"/>
            <a:chOff x="8457538" y="810363"/>
            <a:chExt cx="1040638" cy="901375"/>
          </a:xfrm>
        </p:grpSpPr>
        <p:grpSp>
          <p:nvGrpSpPr>
            <p:cNvPr id="475" name="Google Shape;475;p1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479" name="Google Shape;479;p1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2" name="Google Shape;482;p14"/>
          <p:cNvGrpSpPr/>
          <p:nvPr/>
        </p:nvGrpSpPr>
        <p:grpSpPr>
          <a:xfrm>
            <a:off x="214269" y="2098393"/>
            <a:ext cx="1019565" cy="1290805"/>
            <a:chOff x="-4017975" y="-49702"/>
            <a:chExt cx="1162825" cy="1472177"/>
          </a:xfrm>
        </p:grpSpPr>
        <p:sp>
          <p:nvSpPr>
            <p:cNvPr id="483" name="Google Shape;483;p1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6A75071A-F4C5-4AA5-F43A-E011C6ABE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0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15"/>
          <p:cNvGrpSpPr/>
          <p:nvPr/>
        </p:nvGrpSpPr>
        <p:grpSpPr>
          <a:xfrm>
            <a:off x="8289922" y="1760200"/>
            <a:ext cx="1369850" cy="1342825"/>
            <a:chOff x="-3742350" y="-3012325"/>
            <a:chExt cx="1369850" cy="1342825"/>
          </a:xfrm>
        </p:grpSpPr>
        <p:sp>
          <p:nvSpPr>
            <p:cNvPr id="493" name="Google Shape;493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15"/>
          <p:cNvGrpSpPr/>
          <p:nvPr/>
        </p:nvGrpSpPr>
        <p:grpSpPr>
          <a:xfrm>
            <a:off x="-275103" y="120400"/>
            <a:ext cx="1369850" cy="1342825"/>
            <a:chOff x="-3742350" y="-3012325"/>
            <a:chExt cx="1369850" cy="1342825"/>
          </a:xfrm>
        </p:grpSpPr>
        <p:sp>
          <p:nvSpPr>
            <p:cNvPr id="505" name="Google Shape;505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66BC0C5F-791F-7714-EE9F-B5B6794A82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>
  <p:cSld name="Title only 2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495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26" name="Google Shape;526;p16"/>
          <p:cNvGrpSpPr/>
          <p:nvPr/>
        </p:nvGrpSpPr>
        <p:grpSpPr>
          <a:xfrm>
            <a:off x="7771338" y="4403813"/>
            <a:ext cx="1040638" cy="901375"/>
            <a:chOff x="8457538" y="810363"/>
            <a:chExt cx="1040638" cy="901375"/>
          </a:xfrm>
        </p:grpSpPr>
        <p:grpSp>
          <p:nvGrpSpPr>
            <p:cNvPr id="527" name="Google Shape;527;p16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28" name="Google Shape;528;p16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16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31" name="Google Shape;531;p1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4" name="Google Shape;534;p16"/>
          <p:cNvGrpSpPr/>
          <p:nvPr/>
        </p:nvGrpSpPr>
        <p:grpSpPr>
          <a:xfrm>
            <a:off x="7771359" y="4167517"/>
            <a:ext cx="761479" cy="750124"/>
            <a:chOff x="-642191" y="1634242"/>
            <a:chExt cx="761479" cy="750124"/>
          </a:xfrm>
        </p:grpSpPr>
        <p:sp>
          <p:nvSpPr>
            <p:cNvPr id="535" name="Google Shape;535;p16"/>
            <p:cNvSpPr/>
            <p:nvPr/>
          </p:nvSpPr>
          <p:spPr>
            <a:xfrm rot="10800000">
              <a:off x="-642191" y="235071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 rot="10800000">
              <a:off x="-553634" y="1723763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 rot="10800000">
              <a:off x="78166" y="1634242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16"/>
          <p:cNvGrpSpPr/>
          <p:nvPr/>
        </p:nvGrpSpPr>
        <p:grpSpPr>
          <a:xfrm>
            <a:off x="330444" y="-221875"/>
            <a:ext cx="713803" cy="706547"/>
            <a:chOff x="-4017975" y="616650"/>
            <a:chExt cx="814100" cy="805825"/>
          </a:xfrm>
        </p:grpSpPr>
        <p:sp>
          <p:nvSpPr>
            <p:cNvPr id="539" name="Google Shape;539;p16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6D37F884-3806-41A5-6C0D-8248DE540E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6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7"/>
          <p:cNvSpPr txBox="1">
            <a:spLocks noGrp="1"/>
          </p:cNvSpPr>
          <p:nvPr>
            <p:ph type="subTitle" idx="1"/>
          </p:nvPr>
        </p:nvSpPr>
        <p:spPr>
          <a:xfrm>
            <a:off x="7828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17"/>
          <p:cNvSpPr txBox="1">
            <a:spLocks noGrp="1"/>
          </p:cNvSpPr>
          <p:nvPr>
            <p:ph type="subTitle" idx="2"/>
          </p:nvPr>
        </p:nvSpPr>
        <p:spPr>
          <a:xfrm>
            <a:off x="7828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17"/>
          <p:cNvSpPr txBox="1">
            <a:spLocks noGrp="1"/>
          </p:cNvSpPr>
          <p:nvPr>
            <p:ph type="subTitle" idx="3"/>
          </p:nvPr>
        </p:nvSpPr>
        <p:spPr>
          <a:xfrm>
            <a:off x="341640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17"/>
          <p:cNvSpPr txBox="1">
            <a:spLocks noGrp="1"/>
          </p:cNvSpPr>
          <p:nvPr>
            <p:ph type="subTitle" idx="4"/>
          </p:nvPr>
        </p:nvSpPr>
        <p:spPr>
          <a:xfrm>
            <a:off x="341640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17"/>
          <p:cNvSpPr txBox="1">
            <a:spLocks noGrp="1"/>
          </p:cNvSpPr>
          <p:nvPr>
            <p:ph type="subTitle" idx="5"/>
          </p:nvPr>
        </p:nvSpPr>
        <p:spPr>
          <a:xfrm>
            <a:off x="60499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p17"/>
          <p:cNvSpPr txBox="1">
            <a:spLocks noGrp="1"/>
          </p:cNvSpPr>
          <p:nvPr>
            <p:ph type="subTitle" idx="6"/>
          </p:nvPr>
        </p:nvSpPr>
        <p:spPr>
          <a:xfrm>
            <a:off x="60499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51" name="Google Shape;551;p17"/>
          <p:cNvGrpSpPr/>
          <p:nvPr/>
        </p:nvGrpSpPr>
        <p:grpSpPr>
          <a:xfrm>
            <a:off x="-382087" y="624425"/>
            <a:ext cx="1040638" cy="901375"/>
            <a:chOff x="8457538" y="810363"/>
            <a:chExt cx="1040638" cy="901375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9" name="Google Shape;579;p17"/>
          <p:cNvGrpSpPr/>
          <p:nvPr/>
        </p:nvGrpSpPr>
        <p:grpSpPr>
          <a:xfrm rot="10800000">
            <a:off x="1179219" y="4287293"/>
            <a:ext cx="1803578" cy="1592367"/>
            <a:chOff x="-4912150" y="-393637"/>
            <a:chExt cx="2057000" cy="1816112"/>
          </a:xfrm>
        </p:grpSpPr>
        <p:sp>
          <p:nvSpPr>
            <p:cNvPr id="580" name="Google Shape;58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A032A6DE-88C6-B327-56C3-BC2A6CDA84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97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preserve="1">
  <p:cSld name="Title and four columns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8"/>
          <p:cNvSpPr txBox="1">
            <a:spLocks noGrp="1"/>
          </p:cNvSpPr>
          <p:nvPr>
            <p:ph type="title"/>
          </p:nvPr>
        </p:nvSpPr>
        <p:spPr>
          <a:xfrm flipH="1"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18"/>
          <p:cNvSpPr txBox="1">
            <a:spLocks noGrp="1"/>
          </p:cNvSpPr>
          <p:nvPr>
            <p:ph type="subTitle" idx="1"/>
          </p:nvPr>
        </p:nvSpPr>
        <p:spPr>
          <a:xfrm>
            <a:off x="1589125" y="234917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18"/>
          <p:cNvSpPr txBox="1">
            <a:spLocks noGrp="1"/>
          </p:cNvSpPr>
          <p:nvPr>
            <p:ph type="subTitle" idx="2"/>
          </p:nvPr>
        </p:nvSpPr>
        <p:spPr>
          <a:xfrm>
            <a:off x="1589125" y="201120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18"/>
          <p:cNvSpPr txBox="1">
            <a:spLocks noGrp="1"/>
          </p:cNvSpPr>
          <p:nvPr>
            <p:ph type="subTitle" idx="3"/>
          </p:nvPr>
        </p:nvSpPr>
        <p:spPr>
          <a:xfrm>
            <a:off x="5013850" y="235197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18"/>
          <p:cNvSpPr txBox="1">
            <a:spLocks noGrp="1"/>
          </p:cNvSpPr>
          <p:nvPr>
            <p:ph type="subTitle" idx="4"/>
          </p:nvPr>
        </p:nvSpPr>
        <p:spPr>
          <a:xfrm>
            <a:off x="5013850" y="201400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18"/>
          <p:cNvSpPr txBox="1">
            <a:spLocks noGrp="1"/>
          </p:cNvSpPr>
          <p:nvPr>
            <p:ph type="subTitle" idx="5"/>
          </p:nvPr>
        </p:nvSpPr>
        <p:spPr>
          <a:xfrm>
            <a:off x="1589125" y="396012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18"/>
          <p:cNvSpPr txBox="1">
            <a:spLocks noGrp="1"/>
          </p:cNvSpPr>
          <p:nvPr>
            <p:ph type="subTitle" idx="6"/>
          </p:nvPr>
        </p:nvSpPr>
        <p:spPr>
          <a:xfrm>
            <a:off x="1589125" y="362215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18"/>
          <p:cNvSpPr txBox="1">
            <a:spLocks noGrp="1"/>
          </p:cNvSpPr>
          <p:nvPr>
            <p:ph type="subTitle" idx="7"/>
          </p:nvPr>
        </p:nvSpPr>
        <p:spPr>
          <a:xfrm>
            <a:off x="5013850" y="3960098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18"/>
          <p:cNvSpPr txBox="1">
            <a:spLocks noGrp="1"/>
          </p:cNvSpPr>
          <p:nvPr>
            <p:ph type="subTitle" idx="8"/>
          </p:nvPr>
        </p:nvSpPr>
        <p:spPr>
          <a:xfrm>
            <a:off x="5013850" y="3622123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09" name="Google Shape;609;p18"/>
          <p:cNvGrpSpPr/>
          <p:nvPr/>
        </p:nvGrpSpPr>
        <p:grpSpPr>
          <a:xfrm flipH="1">
            <a:off x="205972" y="3517863"/>
            <a:ext cx="873188" cy="546900"/>
            <a:chOff x="1115510" y="4327288"/>
            <a:chExt cx="873188" cy="546900"/>
          </a:xfrm>
        </p:grpSpPr>
        <p:sp>
          <p:nvSpPr>
            <p:cNvPr id="610" name="Google Shape;610;p1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1" name="Google Shape;611;p1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612" name="Google Shape;612;p1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18"/>
          <p:cNvGrpSpPr/>
          <p:nvPr/>
        </p:nvGrpSpPr>
        <p:grpSpPr>
          <a:xfrm>
            <a:off x="-234937" y="-460907"/>
            <a:ext cx="1938846" cy="1720830"/>
            <a:chOff x="-1873362" y="2120543"/>
            <a:chExt cx="1938846" cy="1720830"/>
          </a:xfrm>
        </p:grpSpPr>
        <p:sp>
          <p:nvSpPr>
            <p:cNvPr id="616" name="Google Shape;616;p18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18"/>
          <p:cNvGrpSpPr/>
          <p:nvPr/>
        </p:nvGrpSpPr>
        <p:grpSpPr>
          <a:xfrm>
            <a:off x="7932072" y="2686300"/>
            <a:ext cx="1929500" cy="2210100"/>
            <a:chOff x="295725" y="-3462825"/>
            <a:chExt cx="1929500" cy="2210100"/>
          </a:xfrm>
        </p:grpSpPr>
        <p:sp>
          <p:nvSpPr>
            <p:cNvPr id="636" name="Google Shape;636;p1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F76C1181-3CDF-21E5-E89C-0EE872BB4B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63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19"/>
          <p:cNvSpPr txBox="1">
            <a:spLocks noGrp="1"/>
          </p:cNvSpPr>
          <p:nvPr>
            <p:ph type="subTitle" idx="1"/>
          </p:nvPr>
        </p:nvSpPr>
        <p:spPr>
          <a:xfrm>
            <a:off x="785913" y="20885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subTitle" idx="2"/>
          </p:nvPr>
        </p:nvSpPr>
        <p:spPr>
          <a:xfrm>
            <a:off x="785913" y="17176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p19"/>
          <p:cNvSpPr txBox="1">
            <a:spLocks noGrp="1"/>
          </p:cNvSpPr>
          <p:nvPr>
            <p:ph type="subTitle" idx="3"/>
          </p:nvPr>
        </p:nvSpPr>
        <p:spPr>
          <a:xfrm>
            <a:off x="3428113" y="20885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6" name="Google Shape;666;p19"/>
          <p:cNvSpPr txBox="1">
            <a:spLocks noGrp="1"/>
          </p:cNvSpPr>
          <p:nvPr>
            <p:ph type="subTitle" idx="4"/>
          </p:nvPr>
        </p:nvSpPr>
        <p:spPr>
          <a:xfrm>
            <a:off x="3428100" y="17176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7" name="Google Shape;667;p19"/>
          <p:cNvSpPr txBox="1">
            <a:spLocks noGrp="1"/>
          </p:cNvSpPr>
          <p:nvPr>
            <p:ph type="subTitle" idx="5"/>
          </p:nvPr>
        </p:nvSpPr>
        <p:spPr>
          <a:xfrm>
            <a:off x="6070288" y="20885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8" name="Google Shape;668;p19"/>
          <p:cNvSpPr txBox="1">
            <a:spLocks noGrp="1"/>
          </p:cNvSpPr>
          <p:nvPr>
            <p:ph type="subTitle" idx="6"/>
          </p:nvPr>
        </p:nvSpPr>
        <p:spPr>
          <a:xfrm>
            <a:off x="6070288" y="17176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9" name="Google Shape;669;p19"/>
          <p:cNvSpPr txBox="1">
            <a:spLocks noGrp="1"/>
          </p:cNvSpPr>
          <p:nvPr>
            <p:ph type="subTitle" idx="7"/>
          </p:nvPr>
        </p:nvSpPr>
        <p:spPr>
          <a:xfrm>
            <a:off x="785913" y="38246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0" name="Google Shape;670;p19"/>
          <p:cNvSpPr txBox="1">
            <a:spLocks noGrp="1"/>
          </p:cNvSpPr>
          <p:nvPr>
            <p:ph type="subTitle" idx="8"/>
          </p:nvPr>
        </p:nvSpPr>
        <p:spPr>
          <a:xfrm>
            <a:off x="785913" y="34537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1" name="Google Shape;671;p19"/>
          <p:cNvSpPr txBox="1">
            <a:spLocks noGrp="1"/>
          </p:cNvSpPr>
          <p:nvPr>
            <p:ph type="subTitle" idx="9"/>
          </p:nvPr>
        </p:nvSpPr>
        <p:spPr>
          <a:xfrm>
            <a:off x="3428113" y="38246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19"/>
          <p:cNvSpPr txBox="1">
            <a:spLocks noGrp="1"/>
          </p:cNvSpPr>
          <p:nvPr>
            <p:ph type="subTitle" idx="13"/>
          </p:nvPr>
        </p:nvSpPr>
        <p:spPr>
          <a:xfrm>
            <a:off x="3428100" y="34537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19"/>
          <p:cNvSpPr txBox="1">
            <a:spLocks noGrp="1"/>
          </p:cNvSpPr>
          <p:nvPr>
            <p:ph type="subTitle" idx="14"/>
          </p:nvPr>
        </p:nvSpPr>
        <p:spPr>
          <a:xfrm>
            <a:off x="6070288" y="38246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19"/>
          <p:cNvSpPr txBox="1">
            <a:spLocks noGrp="1"/>
          </p:cNvSpPr>
          <p:nvPr>
            <p:ph type="subTitle" idx="15"/>
          </p:nvPr>
        </p:nvSpPr>
        <p:spPr>
          <a:xfrm>
            <a:off x="6070288" y="34537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83" name="Google Shape;683;p19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684" name="Google Shape;684;p1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685" name="Google Shape;685;p1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7" name="Google Shape;687;p1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688" name="Google Shape;688;p1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6" name="Google Shape;696;p19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697" name="Google Shape;697;p19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55592AE6-55BE-81F2-F088-C8E81E7E0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12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preserve="1">
  <p:cSld name="Numbers and text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"/>
          <p:cNvSpPr txBox="1">
            <a:spLocks noGrp="1"/>
          </p:cNvSpPr>
          <p:nvPr>
            <p:ph type="title" hasCustomPrompt="1"/>
          </p:nvPr>
        </p:nvSpPr>
        <p:spPr>
          <a:xfrm>
            <a:off x="1862850" y="556250"/>
            <a:ext cx="5418300" cy="63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8" name="Google Shape;718;p20"/>
          <p:cNvSpPr txBox="1">
            <a:spLocks noGrp="1"/>
          </p:cNvSpPr>
          <p:nvPr>
            <p:ph type="subTitle" idx="1"/>
          </p:nvPr>
        </p:nvSpPr>
        <p:spPr>
          <a:xfrm>
            <a:off x="1862850" y="1192550"/>
            <a:ext cx="5418300" cy="29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9" name="Google Shape;719;p20"/>
          <p:cNvSpPr txBox="1">
            <a:spLocks noGrp="1"/>
          </p:cNvSpPr>
          <p:nvPr>
            <p:ph type="title" idx="2" hasCustomPrompt="1"/>
          </p:nvPr>
        </p:nvSpPr>
        <p:spPr>
          <a:xfrm>
            <a:off x="1862850" y="2106900"/>
            <a:ext cx="5418300" cy="63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20"/>
          <p:cNvSpPr txBox="1">
            <a:spLocks noGrp="1"/>
          </p:cNvSpPr>
          <p:nvPr>
            <p:ph type="subTitle" idx="3"/>
          </p:nvPr>
        </p:nvSpPr>
        <p:spPr>
          <a:xfrm>
            <a:off x="1862850" y="2743200"/>
            <a:ext cx="5418300" cy="29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1" name="Google Shape;721;p20"/>
          <p:cNvSpPr txBox="1">
            <a:spLocks noGrp="1"/>
          </p:cNvSpPr>
          <p:nvPr>
            <p:ph type="title" idx="4" hasCustomPrompt="1"/>
          </p:nvPr>
        </p:nvSpPr>
        <p:spPr>
          <a:xfrm>
            <a:off x="1862850" y="3657550"/>
            <a:ext cx="5418300" cy="63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2" name="Google Shape;722;p20"/>
          <p:cNvSpPr txBox="1">
            <a:spLocks noGrp="1"/>
          </p:cNvSpPr>
          <p:nvPr>
            <p:ph type="subTitle" idx="5"/>
          </p:nvPr>
        </p:nvSpPr>
        <p:spPr>
          <a:xfrm>
            <a:off x="1862850" y="4293850"/>
            <a:ext cx="5418300" cy="29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23" name="Google Shape;723;p20"/>
          <p:cNvGrpSpPr/>
          <p:nvPr/>
        </p:nvGrpSpPr>
        <p:grpSpPr>
          <a:xfrm flipH="1">
            <a:off x="7051226" y="-890069"/>
            <a:ext cx="1938846" cy="1720830"/>
            <a:chOff x="-1873362" y="2120543"/>
            <a:chExt cx="1938846" cy="1720830"/>
          </a:xfrm>
        </p:grpSpPr>
        <p:sp>
          <p:nvSpPr>
            <p:cNvPr id="724" name="Google Shape;724;p20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20"/>
          <p:cNvGrpSpPr/>
          <p:nvPr/>
        </p:nvGrpSpPr>
        <p:grpSpPr>
          <a:xfrm flipH="1">
            <a:off x="-693003" y="-88512"/>
            <a:ext cx="1516025" cy="1489525"/>
            <a:chOff x="-3888525" y="-3012325"/>
            <a:chExt cx="1516025" cy="1489525"/>
          </a:xfrm>
        </p:grpSpPr>
        <p:sp>
          <p:nvSpPr>
            <p:cNvPr id="744" name="Google Shape;744;p20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20"/>
          <p:cNvGrpSpPr/>
          <p:nvPr/>
        </p:nvGrpSpPr>
        <p:grpSpPr>
          <a:xfrm flipH="1">
            <a:off x="8030519" y="1531768"/>
            <a:ext cx="1019565" cy="1290805"/>
            <a:chOff x="-4017975" y="-49702"/>
            <a:chExt cx="1162825" cy="1472177"/>
          </a:xfrm>
        </p:grpSpPr>
        <p:sp>
          <p:nvSpPr>
            <p:cNvPr id="756" name="Google Shape;756;p2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0"/>
          <p:cNvGrpSpPr/>
          <p:nvPr/>
        </p:nvGrpSpPr>
        <p:grpSpPr>
          <a:xfrm flipH="1">
            <a:off x="-3" y="3171850"/>
            <a:ext cx="1929500" cy="2210100"/>
            <a:chOff x="295725" y="-3462825"/>
            <a:chExt cx="1929500" cy="2210100"/>
          </a:xfrm>
        </p:grpSpPr>
        <p:sp>
          <p:nvSpPr>
            <p:cNvPr id="764" name="Google Shape;764;p20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6463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1"/>
          <p:cNvSpPr txBox="1">
            <a:spLocks noGrp="1"/>
          </p:cNvSpPr>
          <p:nvPr>
            <p:ph type="body" idx="1"/>
          </p:nvPr>
        </p:nvSpPr>
        <p:spPr>
          <a:xfrm>
            <a:off x="1932150" y="1660875"/>
            <a:ext cx="5279700" cy="223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791" name="Google Shape;791;p21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92" name="Google Shape;792;p21"/>
          <p:cNvGrpSpPr/>
          <p:nvPr/>
        </p:nvGrpSpPr>
        <p:grpSpPr>
          <a:xfrm rot="10800000">
            <a:off x="-615206" y="2336518"/>
            <a:ext cx="1803578" cy="1592367"/>
            <a:chOff x="-4912150" y="-393637"/>
            <a:chExt cx="2057000" cy="1816112"/>
          </a:xfrm>
        </p:grpSpPr>
        <p:sp>
          <p:nvSpPr>
            <p:cNvPr id="793" name="Google Shape;793;p21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1808177F-3B9A-8B17-DD47-291C853C50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4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 hasCustomPrompt="1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83" name="Google Shape;83;p3"/>
          <p:cNvGrpSpPr/>
          <p:nvPr/>
        </p:nvGrpSpPr>
        <p:grpSpPr>
          <a:xfrm flipH="1">
            <a:off x="2648022" y="-702112"/>
            <a:ext cx="1516025" cy="1489525"/>
            <a:chOff x="-3888525" y="-3012325"/>
            <a:chExt cx="1516025" cy="1489525"/>
          </a:xfrm>
        </p:grpSpPr>
        <p:sp>
          <p:nvSpPr>
            <p:cNvPr id="84" name="Google Shape;84;p3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579363" y="3923368"/>
            <a:ext cx="1938846" cy="1720830"/>
            <a:chOff x="-1873362" y="2120543"/>
            <a:chExt cx="1938846" cy="1720830"/>
          </a:xfrm>
        </p:grpSpPr>
        <p:sp>
          <p:nvSpPr>
            <p:cNvPr id="96" name="Google Shape;9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 flipH="1">
            <a:off x="-1155987" y="-338232"/>
            <a:ext cx="1938846" cy="1720830"/>
            <a:chOff x="-1873362" y="2120543"/>
            <a:chExt cx="1938846" cy="1720830"/>
          </a:xfrm>
        </p:grpSpPr>
        <p:sp>
          <p:nvSpPr>
            <p:cNvPr id="116" name="Google Shape;11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4917C563-BD84-4229-EB83-78266346EA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58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2"/>
          <p:cNvSpPr txBox="1">
            <a:spLocks noGrp="1"/>
          </p:cNvSpPr>
          <p:nvPr>
            <p:ph type="ctrTitle"/>
          </p:nvPr>
        </p:nvSpPr>
        <p:spPr>
          <a:xfrm>
            <a:off x="782850" y="1264217"/>
            <a:ext cx="3380400" cy="712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4" name="Google Shape;814;p22"/>
          <p:cNvSpPr txBox="1">
            <a:spLocks noGrp="1"/>
          </p:cNvSpPr>
          <p:nvPr>
            <p:ph type="subTitle" idx="1"/>
          </p:nvPr>
        </p:nvSpPr>
        <p:spPr>
          <a:xfrm>
            <a:off x="782850" y="2542667"/>
            <a:ext cx="3687900" cy="134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5" name="Google Shape;815;p22"/>
          <p:cNvSpPr txBox="1"/>
          <p:nvPr/>
        </p:nvSpPr>
        <p:spPr>
          <a:xfrm>
            <a:off x="3038500" y="3831325"/>
            <a:ext cx="45435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grpSp>
        <p:nvGrpSpPr>
          <p:cNvPr id="816" name="Google Shape;816;p22"/>
          <p:cNvGrpSpPr/>
          <p:nvPr/>
        </p:nvGrpSpPr>
        <p:grpSpPr>
          <a:xfrm flipH="1">
            <a:off x="-262674" y="3935863"/>
            <a:ext cx="716725" cy="901375"/>
            <a:chOff x="-3888525" y="-2483300"/>
            <a:chExt cx="716725" cy="901375"/>
          </a:xfrm>
        </p:grpSpPr>
        <p:sp>
          <p:nvSpPr>
            <p:cNvPr id="817" name="Google Shape;817;p2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22"/>
          <p:cNvGrpSpPr/>
          <p:nvPr/>
        </p:nvGrpSpPr>
        <p:grpSpPr>
          <a:xfrm flipH="1">
            <a:off x="454038" y="4456988"/>
            <a:ext cx="323925" cy="323650"/>
            <a:chOff x="1608625" y="299800"/>
            <a:chExt cx="323925" cy="323650"/>
          </a:xfrm>
        </p:grpSpPr>
        <p:sp>
          <p:nvSpPr>
            <p:cNvPr id="820" name="Google Shape;820;p22"/>
            <p:cNvSpPr/>
            <p:nvPr/>
          </p:nvSpPr>
          <p:spPr>
            <a:xfrm>
              <a:off x="1633450" y="324425"/>
              <a:ext cx="275900" cy="274200"/>
            </a:xfrm>
            <a:custGeom>
              <a:avLst/>
              <a:gdLst/>
              <a:ahLst/>
              <a:cxnLst/>
              <a:rect l="l" t="t" r="r" b="b"/>
              <a:pathLst>
                <a:path w="11036" h="10968" extrusionOk="0">
                  <a:moveTo>
                    <a:pt x="10830" y="0"/>
                  </a:moveTo>
                  <a:cubicBezTo>
                    <a:pt x="10795" y="0"/>
                    <a:pt x="10758" y="16"/>
                    <a:pt x="10725" y="54"/>
                  </a:cubicBezTo>
                  <a:lnTo>
                    <a:pt x="46" y="10733"/>
                  </a:lnTo>
                  <a:cubicBezTo>
                    <a:pt x="1" y="10789"/>
                    <a:pt x="1" y="10867"/>
                    <a:pt x="46" y="10923"/>
                  </a:cubicBezTo>
                  <a:cubicBezTo>
                    <a:pt x="79" y="10956"/>
                    <a:pt x="112" y="10968"/>
                    <a:pt x="146" y="10968"/>
                  </a:cubicBezTo>
                  <a:cubicBezTo>
                    <a:pt x="191" y="10968"/>
                    <a:pt x="224" y="10956"/>
                    <a:pt x="246" y="10923"/>
                  </a:cubicBezTo>
                  <a:lnTo>
                    <a:pt x="10926" y="254"/>
                  </a:lnTo>
                  <a:cubicBezTo>
                    <a:pt x="11036" y="153"/>
                    <a:pt x="10941" y="0"/>
                    <a:pt x="10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1875625" y="299800"/>
              <a:ext cx="56925" cy="56950"/>
            </a:xfrm>
            <a:custGeom>
              <a:avLst/>
              <a:gdLst/>
              <a:ahLst/>
              <a:cxnLst/>
              <a:rect l="l" t="t" r="r" b="b"/>
              <a:pathLst>
                <a:path w="2277" h="2278" extrusionOk="0">
                  <a:moveTo>
                    <a:pt x="1139" y="1"/>
                  </a:moveTo>
                  <a:cubicBezTo>
                    <a:pt x="514" y="1"/>
                    <a:pt x="0" y="514"/>
                    <a:pt x="0" y="1139"/>
                  </a:cubicBezTo>
                  <a:cubicBezTo>
                    <a:pt x="0" y="1764"/>
                    <a:pt x="514" y="2277"/>
                    <a:pt x="1139" y="2277"/>
                  </a:cubicBezTo>
                  <a:cubicBezTo>
                    <a:pt x="1764" y="2277"/>
                    <a:pt x="2277" y="1764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1608625" y="566800"/>
              <a:ext cx="56950" cy="56650"/>
            </a:xfrm>
            <a:custGeom>
              <a:avLst/>
              <a:gdLst/>
              <a:ahLst/>
              <a:cxnLst/>
              <a:rect l="l" t="t" r="r" b="b"/>
              <a:pathLst>
                <a:path w="2278" h="2266" extrusionOk="0">
                  <a:moveTo>
                    <a:pt x="1139" y="0"/>
                  </a:moveTo>
                  <a:cubicBezTo>
                    <a:pt x="514" y="0"/>
                    <a:pt x="1" y="503"/>
                    <a:pt x="1" y="1127"/>
                  </a:cubicBezTo>
                  <a:cubicBezTo>
                    <a:pt x="1" y="1764"/>
                    <a:pt x="514" y="2266"/>
                    <a:pt x="1139" y="2266"/>
                  </a:cubicBezTo>
                  <a:cubicBezTo>
                    <a:pt x="1775" y="2266"/>
                    <a:pt x="2277" y="1764"/>
                    <a:pt x="2277" y="1127"/>
                  </a:cubicBezTo>
                  <a:cubicBezTo>
                    <a:pt x="2277" y="503"/>
                    <a:pt x="1775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22"/>
          <p:cNvGrpSpPr/>
          <p:nvPr/>
        </p:nvGrpSpPr>
        <p:grpSpPr>
          <a:xfrm flipH="1">
            <a:off x="2309235" y="-400369"/>
            <a:ext cx="1019565" cy="1290805"/>
            <a:chOff x="-4017975" y="-49702"/>
            <a:chExt cx="1162825" cy="1472177"/>
          </a:xfrm>
        </p:grpSpPr>
        <p:sp>
          <p:nvSpPr>
            <p:cNvPr id="836" name="Google Shape;836;p2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22"/>
          <p:cNvGrpSpPr/>
          <p:nvPr/>
        </p:nvGrpSpPr>
        <p:grpSpPr>
          <a:xfrm>
            <a:off x="3698801" y="156500"/>
            <a:ext cx="873200" cy="618275"/>
            <a:chOff x="2240101" y="2000"/>
            <a:chExt cx="873200" cy="618275"/>
          </a:xfrm>
        </p:grpSpPr>
        <p:grpSp>
          <p:nvGrpSpPr>
            <p:cNvPr id="844" name="Google Shape;844;p22"/>
            <p:cNvGrpSpPr/>
            <p:nvPr/>
          </p:nvGrpSpPr>
          <p:grpSpPr>
            <a:xfrm flipH="1">
              <a:off x="2240101" y="2000"/>
              <a:ext cx="323925" cy="323650"/>
              <a:chOff x="1608625" y="299800"/>
              <a:chExt cx="323925" cy="323650"/>
            </a:xfrm>
          </p:grpSpPr>
          <p:sp>
            <p:nvSpPr>
              <p:cNvPr id="845" name="Google Shape;845;p22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8" name="Google Shape;848;p22"/>
            <p:cNvSpPr/>
            <p:nvPr/>
          </p:nvSpPr>
          <p:spPr>
            <a:xfrm flipH="1">
              <a:off x="2564026" y="7337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22"/>
          <p:cNvGrpSpPr/>
          <p:nvPr/>
        </p:nvGrpSpPr>
        <p:grpSpPr>
          <a:xfrm flipH="1">
            <a:off x="4163242" y="3973306"/>
            <a:ext cx="1938846" cy="1720830"/>
            <a:chOff x="-4912150" y="-540150"/>
            <a:chExt cx="2211275" cy="1962625"/>
          </a:xfrm>
        </p:grpSpPr>
        <p:sp>
          <p:nvSpPr>
            <p:cNvPr id="850" name="Google Shape;850;p22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-3248550" y="-540150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22"/>
          <p:cNvSpPr txBox="1"/>
          <p:nvPr/>
        </p:nvSpPr>
        <p:spPr>
          <a:xfrm>
            <a:off x="4980600" y="2573200"/>
            <a:ext cx="33804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CRÉDITS: Ce modèle de présentation a été créé par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comprenant des icônes de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des infographies et des images de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A4B81D4D-69C4-7D17-FFFC-0E8453F829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34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Background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289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0336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014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7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646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82850" y="1995825"/>
            <a:ext cx="3904500" cy="259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subTitle" idx="2"/>
          </p:nvPr>
        </p:nvSpPr>
        <p:spPr>
          <a:xfrm>
            <a:off x="1682625" y="1355275"/>
            <a:ext cx="5779200" cy="53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B131BE6B-7D8A-4192-BA8A-2D0817ABDF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7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917813" y="740425"/>
            <a:ext cx="3351600" cy="85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4437188" y="3399874"/>
            <a:ext cx="3789000" cy="100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4874588" y="2388438"/>
            <a:ext cx="3351600" cy="85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917813" y="1751950"/>
            <a:ext cx="3789000" cy="100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 rot="10800000">
            <a:off x="-287269" y="3176993"/>
            <a:ext cx="1803578" cy="1592367"/>
            <a:chOff x="-4912150" y="-393637"/>
            <a:chExt cx="2057000" cy="1816112"/>
          </a:xfrm>
        </p:grpSpPr>
        <p:sp>
          <p:nvSpPr>
            <p:cNvPr id="145" name="Google Shape;145;p5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6039350" y="414138"/>
            <a:ext cx="1040638" cy="901375"/>
            <a:chOff x="8457538" y="810363"/>
            <a:chExt cx="1040638" cy="90137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5"/>
          <p:cNvGrpSpPr/>
          <p:nvPr/>
        </p:nvGrpSpPr>
        <p:grpSpPr>
          <a:xfrm>
            <a:off x="2021856" y="3530393"/>
            <a:ext cx="1019565" cy="1290805"/>
            <a:chOff x="-4017975" y="-49702"/>
            <a:chExt cx="1162825" cy="1472177"/>
          </a:xfrm>
        </p:grpSpPr>
        <p:sp>
          <p:nvSpPr>
            <p:cNvPr id="173" name="Google Shape;173;p5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A08BFE7C-C93B-341F-E791-03E7CFAEFE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6"/>
          <p:cNvGrpSpPr/>
          <p:nvPr/>
        </p:nvGrpSpPr>
        <p:grpSpPr>
          <a:xfrm>
            <a:off x="778838" y="379263"/>
            <a:ext cx="184175" cy="158025"/>
            <a:chOff x="-3626300" y="-1680825"/>
            <a:chExt cx="184175" cy="158025"/>
          </a:xfrm>
        </p:grpSpPr>
        <p:sp>
          <p:nvSpPr>
            <p:cNvPr id="222" name="Google Shape;222;p6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-252062" y="300238"/>
            <a:ext cx="716725" cy="901375"/>
            <a:chOff x="-3888525" y="-2483300"/>
            <a:chExt cx="716725" cy="901375"/>
          </a:xfrm>
        </p:grpSpPr>
        <p:sp>
          <p:nvSpPr>
            <p:cNvPr id="225" name="Google Shape;225;p6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62F3CD58-6CE6-DCA0-3E84-10F631698E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>
            <a:spLocks noGrp="1"/>
          </p:cNvSpPr>
          <p:nvPr>
            <p:ph type="subTitle" idx="1"/>
          </p:nvPr>
        </p:nvSpPr>
        <p:spPr>
          <a:xfrm>
            <a:off x="782850" y="1341548"/>
            <a:ext cx="7578300" cy="527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7"/>
          <p:cNvGrpSpPr/>
          <p:nvPr/>
        </p:nvGrpSpPr>
        <p:grpSpPr>
          <a:xfrm>
            <a:off x="7433700" y="4482713"/>
            <a:ext cx="1040638" cy="901375"/>
            <a:chOff x="8457538" y="810363"/>
            <a:chExt cx="1040638" cy="901375"/>
          </a:xfrm>
        </p:grpSpPr>
        <p:grpSp>
          <p:nvGrpSpPr>
            <p:cNvPr id="231" name="Google Shape;231;p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232" name="Google Shape;232;p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235" name="Google Shape;235;p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8" name="Google Shape;238;p7"/>
          <p:cNvGrpSpPr/>
          <p:nvPr/>
        </p:nvGrpSpPr>
        <p:grpSpPr>
          <a:xfrm>
            <a:off x="388869" y="-29307"/>
            <a:ext cx="1019565" cy="1290805"/>
            <a:chOff x="-4017975" y="-49702"/>
            <a:chExt cx="1162825" cy="1472177"/>
          </a:xfrm>
        </p:grpSpPr>
        <p:sp>
          <p:nvSpPr>
            <p:cNvPr id="239" name="Google Shape;239;p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7"/>
          <p:cNvGrpSpPr/>
          <p:nvPr/>
        </p:nvGrpSpPr>
        <p:grpSpPr>
          <a:xfrm>
            <a:off x="7934047" y="1528575"/>
            <a:ext cx="1929500" cy="2210100"/>
            <a:chOff x="295725" y="-3462825"/>
            <a:chExt cx="1929500" cy="2210100"/>
          </a:xfrm>
        </p:grpSpPr>
        <p:sp>
          <p:nvSpPr>
            <p:cNvPr id="247" name="Google Shape;247;p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7"/>
          <p:cNvGrpSpPr/>
          <p:nvPr/>
        </p:nvGrpSpPr>
        <p:grpSpPr>
          <a:xfrm rot="10800000">
            <a:off x="-510906" y="2675681"/>
            <a:ext cx="1803578" cy="1592367"/>
            <a:chOff x="-4912150" y="-393637"/>
            <a:chExt cx="2057000" cy="1816112"/>
          </a:xfrm>
        </p:grpSpPr>
        <p:sp>
          <p:nvSpPr>
            <p:cNvPr id="273" name="Google Shape;273;p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94838A31-9075-50DD-1D28-2794EDBD73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388100" y="556250"/>
            <a:ext cx="5904000" cy="40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94" name="Google Shape;294;p8"/>
          <p:cNvGrpSpPr/>
          <p:nvPr/>
        </p:nvGrpSpPr>
        <p:grpSpPr>
          <a:xfrm flipH="1">
            <a:off x="7745597" y="3097813"/>
            <a:ext cx="1516025" cy="1489525"/>
            <a:chOff x="-3888525" y="-3012325"/>
            <a:chExt cx="1516025" cy="1489525"/>
          </a:xfrm>
        </p:grpSpPr>
        <p:sp>
          <p:nvSpPr>
            <p:cNvPr id="295" name="Google Shape;295;p8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8"/>
          <p:cNvGrpSpPr/>
          <p:nvPr/>
        </p:nvGrpSpPr>
        <p:grpSpPr>
          <a:xfrm flipH="1">
            <a:off x="6119781" y="4587350"/>
            <a:ext cx="713803" cy="706547"/>
            <a:chOff x="-4017975" y="616650"/>
            <a:chExt cx="814100" cy="805825"/>
          </a:xfrm>
        </p:grpSpPr>
        <p:sp>
          <p:nvSpPr>
            <p:cNvPr id="313" name="Google Shape;313;p8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8"/>
          <p:cNvGrpSpPr/>
          <p:nvPr/>
        </p:nvGrpSpPr>
        <p:grpSpPr>
          <a:xfrm>
            <a:off x="665435" y="-108237"/>
            <a:ext cx="1040638" cy="901375"/>
            <a:chOff x="948060" y="3972813"/>
            <a:chExt cx="1040638" cy="901375"/>
          </a:xfrm>
        </p:grpSpPr>
        <p:grpSp>
          <p:nvGrpSpPr>
            <p:cNvPr id="318" name="Google Shape;318;p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9E1D5683-783F-8FA7-14C3-635DFCF1E0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1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>
            <a:spLocks noGrp="1"/>
          </p:cNvSpPr>
          <p:nvPr>
            <p:ph type="title"/>
          </p:nvPr>
        </p:nvSpPr>
        <p:spPr>
          <a:xfrm>
            <a:off x="782850" y="1941300"/>
            <a:ext cx="5137800" cy="12609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C8BBD87D-AD6D-0121-7483-7E91CCAE0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7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 txBox="1">
            <a:spLocks noGrp="1"/>
          </p:cNvSpPr>
          <p:nvPr>
            <p:ph type="title" hasCustomPrompt="1"/>
          </p:nvPr>
        </p:nvSpPr>
        <p:spPr>
          <a:xfrm>
            <a:off x="1267387" y="1365025"/>
            <a:ext cx="6609300" cy="1407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1"/>
          <p:cNvSpPr txBox="1">
            <a:spLocks noGrp="1"/>
          </p:cNvSpPr>
          <p:nvPr>
            <p:ph type="subTitle" idx="1"/>
          </p:nvPr>
        </p:nvSpPr>
        <p:spPr>
          <a:xfrm>
            <a:off x="1267375" y="3255875"/>
            <a:ext cx="6609300" cy="52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41" name="Google Shape;341;p11"/>
          <p:cNvGrpSpPr/>
          <p:nvPr/>
        </p:nvGrpSpPr>
        <p:grpSpPr>
          <a:xfrm flipH="1">
            <a:off x="6844388" y="3930543"/>
            <a:ext cx="1938846" cy="1720830"/>
            <a:chOff x="-1873362" y="2120543"/>
            <a:chExt cx="1938846" cy="1720830"/>
          </a:xfrm>
        </p:grpSpPr>
        <p:sp>
          <p:nvSpPr>
            <p:cNvPr id="342" name="Google Shape;342;p11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1"/>
          <p:cNvGrpSpPr/>
          <p:nvPr/>
        </p:nvGrpSpPr>
        <p:grpSpPr>
          <a:xfrm flipH="1">
            <a:off x="1408072" y="4117288"/>
            <a:ext cx="1929500" cy="2210100"/>
            <a:chOff x="295725" y="-3462825"/>
            <a:chExt cx="1929500" cy="2210100"/>
          </a:xfrm>
        </p:grpSpPr>
        <p:sp>
          <p:nvSpPr>
            <p:cNvPr id="362" name="Google Shape;362;p11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 flipH="1">
            <a:off x="-128787" y="-450682"/>
            <a:ext cx="1938846" cy="1720830"/>
            <a:chOff x="-1873362" y="2120543"/>
            <a:chExt cx="1938846" cy="1720830"/>
          </a:xfrm>
        </p:grpSpPr>
        <p:sp>
          <p:nvSpPr>
            <p:cNvPr id="400" name="Google Shape;400;p11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C4E72F0F-6E09-20F5-E1A7-F5DFCF1C84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3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36748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15" name="Google Shape;915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0525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FPV – Drohne Diplomarbeit</a:t>
            </a:r>
            <a:endParaRPr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621EDB-EA9A-BEE7-67E4-FEF75A895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25" name="Google Shape;925;p28"/>
          <p:cNvSpPr/>
          <p:nvPr/>
        </p:nvSpPr>
        <p:spPr>
          <a:xfrm flipH="1">
            <a:off x="-186582" y="5584563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56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6" name="Google Shape;926;p28"/>
          <p:cNvGrpSpPr/>
          <p:nvPr/>
        </p:nvGrpSpPr>
        <p:grpSpPr>
          <a:xfrm flipH="1">
            <a:off x="5870297" y="3482200"/>
            <a:ext cx="1929500" cy="2210100"/>
            <a:chOff x="295725" y="-3462825"/>
            <a:chExt cx="1929500" cy="2210100"/>
          </a:xfrm>
        </p:grpSpPr>
        <p:sp>
          <p:nvSpPr>
            <p:cNvPr id="927" name="Google Shape;927;p2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28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53" name="Google Shape;953;p2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54" name="Google Shape;954;p2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2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7" name="Google Shape;957;p2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Google Shape;960;p28"/>
          <p:cNvGrpSpPr/>
          <p:nvPr/>
        </p:nvGrpSpPr>
        <p:grpSpPr>
          <a:xfrm>
            <a:off x="844385" y="2929368"/>
            <a:ext cx="4208350" cy="192185"/>
            <a:chOff x="948060" y="2996029"/>
            <a:chExt cx="4208350" cy="192185"/>
          </a:xfrm>
        </p:grpSpPr>
        <p:sp>
          <p:nvSpPr>
            <p:cNvPr id="961" name="Google Shape;961;p28"/>
            <p:cNvSpPr/>
            <p:nvPr/>
          </p:nvSpPr>
          <p:spPr>
            <a:xfrm rot="-2700000" flipH="1">
              <a:off x="1692865" y="3024234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2" name="Google Shape;962;p28"/>
            <p:cNvCxnSpPr>
              <a:stCxn id="963" idx="6"/>
              <a:endCxn id="964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3" name="Google Shape;963;p28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F6B51114-3F46-1E54-AAF5-76BC1FEABE38}"/>
              </a:ext>
            </a:extLst>
          </p:cNvPr>
          <p:cNvSpPr/>
          <p:nvPr/>
        </p:nvSpPr>
        <p:spPr>
          <a:xfrm>
            <a:off x="1236189" y="2328488"/>
            <a:ext cx="6669866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Flight Controller</a:t>
            </a:r>
          </a:p>
          <a:p>
            <a:pPr algn="ctr"/>
            <a:r>
              <a:rPr lang="de-DE" dirty="0"/>
              <a:t>STM32H7A3RGT6</a:t>
            </a:r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75F645B-19C8-1FE2-C072-6BAD541A7F66}"/>
              </a:ext>
            </a:extLst>
          </p:cNvPr>
          <p:cNvSpPr/>
          <p:nvPr/>
        </p:nvSpPr>
        <p:spPr>
          <a:xfrm>
            <a:off x="1236189" y="620830"/>
            <a:ext cx="1658415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29B380C-FED4-9234-A745-6F8D2BFC0F5B}"/>
              </a:ext>
            </a:extLst>
          </p:cNvPr>
          <p:cNvSpPr/>
          <p:nvPr/>
        </p:nvSpPr>
        <p:spPr>
          <a:xfrm>
            <a:off x="3744998" y="620830"/>
            <a:ext cx="1652245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Batteriespannung</a:t>
            </a:r>
          </a:p>
          <a:p>
            <a:pPr algn="ctr"/>
            <a:r>
              <a:rPr lang="de-DE" dirty="0"/>
              <a:t>DS2438</a:t>
            </a:r>
            <a:endParaRPr lang="de-AT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C75521-2E2F-A6DF-7F02-DE84A9C4411D}"/>
              </a:ext>
            </a:extLst>
          </p:cNvPr>
          <p:cNvSpPr/>
          <p:nvPr/>
        </p:nvSpPr>
        <p:spPr>
          <a:xfrm>
            <a:off x="3882654" y="4053636"/>
            <a:ext cx="1514589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ESC</a:t>
            </a:r>
            <a:endParaRPr lang="de-AT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CD37979-E423-AD28-8CB9-2C47315E4CED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4571121" y="1540464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6DBFF1C-B02D-C064-1D87-E9D170688167}"/>
              </a:ext>
            </a:extLst>
          </p:cNvPr>
          <p:cNvSpPr txBox="1"/>
          <p:nvPr/>
        </p:nvSpPr>
        <p:spPr>
          <a:xfrm>
            <a:off x="4572041" y="177769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1-Wire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2" name="!!SCL_P">
            <a:extLst>
              <a:ext uri="{FF2B5EF4-FFF2-40B4-BE49-F238E27FC236}">
                <a16:creationId xmlns:a16="http://schemas.microsoft.com/office/drawing/2014/main" id="{C99B4F36-4476-C1C1-A782-56CC1C6DA9E5}"/>
              </a:ext>
            </a:extLst>
          </p:cNvPr>
          <p:cNvCxnSpPr>
            <a:cxnSpLocks/>
          </p:cNvCxnSpPr>
          <p:nvPr/>
        </p:nvCxnSpPr>
        <p:spPr>
          <a:xfrm>
            <a:off x="1557645" y="1540464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!!SDA_P">
            <a:extLst>
              <a:ext uri="{FF2B5EF4-FFF2-40B4-BE49-F238E27FC236}">
                <a16:creationId xmlns:a16="http://schemas.microsoft.com/office/drawing/2014/main" id="{3FCEC9BA-8BE0-AFEB-9890-B04CFBB0029A}"/>
              </a:ext>
            </a:extLst>
          </p:cNvPr>
          <p:cNvCxnSpPr>
            <a:cxnSpLocks/>
          </p:cNvCxnSpPr>
          <p:nvPr/>
        </p:nvCxnSpPr>
        <p:spPr>
          <a:xfrm>
            <a:off x="2554456" y="1540464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7DDD3A28-0299-135F-BB3B-E578DFF9A882}"/>
              </a:ext>
            </a:extLst>
          </p:cNvPr>
          <p:cNvSpPr txBox="1"/>
          <p:nvPr/>
        </p:nvSpPr>
        <p:spPr>
          <a:xfrm>
            <a:off x="1557645" y="1661875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I²C</a:t>
            </a:r>
          </a:p>
          <a:p>
            <a:r>
              <a:rPr lang="de-DE" dirty="0">
                <a:solidFill>
                  <a:schemeClr val="bg1"/>
                </a:solidFill>
              </a:rPr>
              <a:t>SCL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C467F4-2D32-E59E-BC7B-AE8429D1EA11}"/>
              </a:ext>
            </a:extLst>
          </p:cNvPr>
          <p:cNvSpPr txBox="1"/>
          <p:nvPr/>
        </p:nvSpPr>
        <p:spPr>
          <a:xfrm>
            <a:off x="2559718" y="166187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I²C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SDA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C3E79F-09C7-03C9-0F87-657078D38CD9}"/>
              </a:ext>
            </a:extLst>
          </p:cNvPr>
          <p:cNvSpPr/>
          <p:nvPr/>
        </p:nvSpPr>
        <p:spPr>
          <a:xfrm>
            <a:off x="6244552" y="627579"/>
            <a:ext cx="1658415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Receiver</a:t>
            </a:r>
          </a:p>
          <a:p>
            <a:pPr algn="ctr"/>
            <a:r>
              <a:rPr lang="de-DE" dirty="0"/>
              <a:t>TGY-iA6C</a:t>
            </a:r>
            <a:endParaRPr lang="de-AT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1B46A50-737A-F1DA-6A77-239A546DCEE6}"/>
              </a:ext>
            </a:extLst>
          </p:cNvPr>
          <p:cNvCxnSpPr>
            <a:cxnSpLocks/>
          </p:cNvCxnSpPr>
          <p:nvPr/>
        </p:nvCxnSpPr>
        <p:spPr>
          <a:xfrm>
            <a:off x="6588147" y="154782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3CB14BD-9B34-9200-A97F-3FA5665F5386}"/>
              </a:ext>
            </a:extLst>
          </p:cNvPr>
          <p:cNvCxnSpPr>
            <a:cxnSpLocks/>
          </p:cNvCxnSpPr>
          <p:nvPr/>
        </p:nvCxnSpPr>
        <p:spPr>
          <a:xfrm>
            <a:off x="7584958" y="154782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0E49289-BA1C-9A54-7CEE-565C688D7657}"/>
              </a:ext>
            </a:extLst>
          </p:cNvPr>
          <p:cNvSpPr txBox="1"/>
          <p:nvPr/>
        </p:nvSpPr>
        <p:spPr>
          <a:xfrm>
            <a:off x="6588147" y="166187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serielles</a:t>
            </a:r>
          </a:p>
          <a:p>
            <a:r>
              <a:rPr lang="de-DE" dirty="0">
                <a:solidFill>
                  <a:schemeClr val="bg1"/>
                </a:solidFill>
              </a:rPr>
              <a:t>Protokoll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4730EF-AAF4-95EE-DC15-1BEC3DF1EA7E}"/>
              </a:ext>
            </a:extLst>
          </p:cNvPr>
          <p:cNvSpPr txBox="1"/>
          <p:nvPr/>
        </p:nvSpPr>
        <p:spPr>
          <a:xfrm>
            <a:off x="7584958" y="177769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PPM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91CBFB2-57DD-3E6A-64AE-34539C88EAAA}"/>
              </a:ext>
            </a:extLst>
          </p:cNvPr>
          <p:cNvCxnSpPr>
            <a:cxnSpLocks/>
          </p:cNvCxnSpPr>
          <p:nvPr/>
        </p:nvCxnSpPr>
        <p:spPr>
          <a:xfrm>
            <a:off x="4105032" y="325686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2179399-6D5F-9EF7-3B82-40A9A46E5410}"/>
              </a:ext>
            </a:extLst>
          </p:cNvPr>
          <p:cNvCxnSpPr>
            <a:cxnSpLocks/>
          </p:cNvCxnSpPr>
          <p:nvPr/>
        </p:nvCxnSpPr>
        <p:spPr>
          <a:xfrm>
            <a:off x="4454928" y="325686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0B4386B-0533-A337-9F47-3C619FD308E3}"/>
              </a:ext>
            </a:extLst>
          </p:cNvPr>
          <p:cNvCxnSpPr>
            <a:cxnSpLocks/>
          </p:cNvCxnSpPr>
          <p:nvPr/>
        </p:nvCxnSpPr>
        <p:spPr>
          <a:xfrm>
            <a:off x="4804824" y="325686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918A1D7-92C5-6116-B789-2388DDF08B58}"/>
              </a:ext>
            </a:extLst>
          </p:cNvPr>
          <p:cNvCxnSpPr>
            <a:cxnSpLocks/>
          </p:cNvCxnSpPr>
          <p:nvPr/>
        </p:nvCxnSpPr>
        <p:spPr>
          <a:xfrm>
            <a:off x="5154719" y="325686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B04CDF0-8317-AF5A-3168-F424DE17A867}"/>
              </a:ext>
            </a:extLst>
          </p:cNvPr>
          <p:cNvSpPr txBox="1"/>
          <p:nvPr/>
        </p:nvSpPr>
        <p:spPr>
          <a:xfrm>
            <a:off x="5291589" y="3504959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4x </a:t>
            </a:r>
            <a:r>
              <a:rPr lang="de-DE" dirty="0" err="1">
                <a:solidFill>
                  <a:schemeClr val="bg1"/>
                </a:solidFill>
              </a:rPr>
              <a:t>DShot</a:t>
            </a:r>
            <a:r>
              <a:rPr lang="de-DE" dirty="0">
                <a:solidFill>
                  <a:schemeClr val="bg1"/>
                </a:solidFill>
              </a:rPr>
              <a:t> Protokoll / PWM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DDA758-8AF7-5D7B-C3AE-BFDEA678CF7C}"/>
              </a:ext>
            </a:extLst>
          </p:cNvPr>
          <p:cNvSpPr txBox="1"/>
          <p:nvPr/>
        </p:nvSpPr>
        <p:spPr>
          <a:xfrm>
            <a:off x="1235271" y="829362"/>
            <a:ext cx="165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Lagewinkel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IMU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D02B47-F529-B906-38E3-13E5B59C015A}"/>
              </a:ext>
            </a:extLst>
          </p:cNvPr>
          <p:cNvSpPr/>
          <p:nvPr/>
        </p:nvSpPr>
        <p:spPr>
          <a:xfrm>
            <a:off x="1257449" y="4036146"/>
            <a:ext cx="1514589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Status LEDs</a:t>
            </a:r>
            <a:endParaRPr lang="de-AT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948049-ABAF-90EE-71C1-E9AE614630CD}"/>
              </a:ext>
            </a:extLst>
          </p:cNvPr>
          <p:cNvCxnSpPr>
            <a:cxnSpLocks/>
          </p:cNvCxnSpPr>
          <p:nvPr/>
        </p:nvCxnSpPr>
        <p:spPr>
          <a:xfrm>
            <a:off x="2015845" y="3240759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F2C4DB1-D444-A40B-2EE4-CE5BDC279D8A}"/>
              </a:ext>
            </a:extLst>
          </p:cNvPr>
          <p:cNvSpPr txBox="1"/>
          <p:nvPr/>
        </p:nvSpPr>
        <p:spPr>
          <a:xfrm>
            <a:off x="2014743" y="3447771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GPIO </a:t>
            </a:r>
            <a:r>
              <a:rPr lang="de-DE" dirty="0" err="1">
                <a:solidFill>
                  <a:schemeClr val="bg1"/>
                </a:solidFill>
              </a:rPr>
              <a:t>output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67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500;p43">
            <a:extLst>
              <a:ext uri="{FF2B5EF4-FFF2-40B4-BE49-F238E27FC236}">
                <a16:creationId xmlns:a16="http://schemas.microsoft.com/office/drawing/2014/main" id="{FD174331-34E2-CE45-3231-F7A0F31B765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3382" y="2041676"/>
            <a:ext cx="1788929" cy="260563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- UART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- 3ms Daten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- 4,7ms Pause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- invertiert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- kompliziert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- 350 - 1680</a:t>
            </a:r>
            <a:endParaRPr sz="1600"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E9E68428-8412-8592-C03D-88994DFEA19D}"/>
              </a:ext>
            </a:extLst>
          </p:cNvPr>
          <p:cNvSpPr txBox="1"/>
          <p:nvPr/>
        </p:nvSpPr>
        <p:spPr>
          <a:xfrm>
            <a:off x="1243383" y="1580607"/>
            <a:ext cx="165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lt1"/>
                </a:solidFill>
                <a:latin typeface="Montserrat"/>
              </a:rPr>
              <a:t>S.Bus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9FB0707-46F0-E497-61A0-62A3F433A703}"/>
              </a:ext>
            </a:extLst>
          </p:cNvPr>
          <p:cNvSpPr txBox="1"/>
          <p:nvPr/>
        </p:nvSpPr>
        <p:spPr>
          <a:xfrm>
            <a:off x="3788474" y="1580607"/>
            <a:ext cx="134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lt1"/>
                </a:solidFill>
                <a:latin typeface="Montserrat"/>
              </a:rPr>
              <a:t>I.Bus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3" name="!!Textfeld 12">
            <a:extLst>
              <a:ext uri="{FF2B5EF4-FFF2-40B4-BE49-F238E27FC236}">
                <a16:creationId xmlns:a16="http://schemas.microsoft.com/office/drawing/2014/main" id="{A8912619-CD05-45FB-AA39-F91B455B5DDA}"/>
              </a:ext>
            </a:extLst>
          </p:cNvPr>
          <p:cNvSpPr txBox="1"/>
          <p:nvPr/>
        </p:nvSpPr>
        <p:spPr>
          <a:xfrm>
            <a:off x="6111288" y="1580607"/>
            <a:ext cx="125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lt1"/>
                </a:solidFill>
                <a:latin typeface="Montserrat"/>
              </a:rPr>
              <a:t>PPM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8" name="Google Shape;1500;p43">
            <a:extLst>
              <a:ext uri="{FF2B5EF4-FFF2-40B4-BE49-F238E27FC236}">
                <a16:creationId xmlns:a16="http://schemas.microsoft.com/office/drawing/2014/main" id="{0CAD2DDE-4225-D56E-9E40-F9463DD3393D}"/>
              </a:ext>
            </a:extLst>
          </p:cNvPr>
          <p:cNvSpPr txBox="1">
            <a:spLocks/>
          </p:cNvSpPr>
          <p:nvPr/>
        </p:nvSpPr>
        <p:spPr>
          <a:xfrm>
            <a:off x="3788474" y="2041676"/>
            <a:ext cx="2014022" cy="285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sz="1600" dirty="0"/>
              <a:t>- UART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- 3ms Daten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- 4,7ms Pause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nicht invertiert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leicht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- 1070 - 1920</a:t>
            </a:r>
          </a:p>
        </p:txBody>
      </p:sp>
      <p:sp>
        <p:nvSpPr>
          <p:cNvPr id="19" name="Google Shape;1500;p43">
            <a:extLst>
              <a:ext uri="{FF2B5EF4-FFF2-40B4-BE49-F238E27FC236}">
                <a16:creationId xmlns:a16="http://schemas.microsoft.com/office/drawing/2014/main" id="{996BE023-217B-C03C-E646-A8D4B3CE3141}"/>
              </a:ext>
            </a:extLst>
          </p:cNvPr>
          <p:cNvSpPr txBox="1">
            <a:spLocks/>
          </p:cNvSpPr>
          <p:nvPr/>
        </p:nvSpPr>
        <p:spPr>
          <a:xfrm>
            <a:off x="6111288" y="2041676"/>
            <a:ext cx="1950224" cy="275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sz="1600" dirty="0"/>
              <a:t>- TIM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- 12ms Daten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- 8,1ms Pause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analog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am leichtesten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- 0,5 – 1,5ms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7361FCB-59FD-BA13-2E41-11D146D21236}"/>
              </a:ext>
            </a:extLst>
          </p:cNvPr>
          <p:cNvSpPr/>
          <p:nvPr/>
        </p:nvSpPr>
        <p:spPr>
          <a:xfrm>
            <a:off x="3742792" y="63851"/>
            <a:ext cx="1658415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Receiver</a:t>
            </a:r>
          </a:p>
          <a:p>
            <a:pPr algn="ctr"/>
            <a:r>
              <a:rPr lang="de-DE" dirty="0"/>
              <a:t>TGY-iA6C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8363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 idx="4294967295"/>
          </p:nvPr>
        </p:nvSpPr>
        <p:spPr>
          <a:xfrm>
            <a:off x="0" y="220663"/>
            <a:ext cx="9144000" cy="57308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S.Bus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E9E68428-8412-8592-C03D-88994DFEA19D}"/>
              </a:ext>
            </a:extLst>
          </p:cNvPr>
          <p:cNvSpPr txBox="1"/>
          <p:nvPr/>
        </p:nvSpPr>
        <p:spPr>
          <a:xfrm>
            <a:off x="1243383" y="1580607"/>
            <a:ext cx="165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lt1"/>
                </a:solidFill>
                <a:latin typeface="Montserrat"/>
              </a:rPr>
              <a:t>S.Bus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9FB0707-46F0-E497-61A0-62A3F433A703}"/>
              </a:ext>
            </a:extLst>
          </p:cNvPr>
          <p:cNvSpPr txBox="1"/>
          <p:nvPr/>
        </p:nvSpPr>
        <p:spPr>
          <a:xfrm>
            <a:off x="3788474" y="1580607"/>
            <a:ext cx="134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lt1"/>
                </a:solidFill>
                <a:latin typeface="Montserrat"/>
              </a:rPr>
              <a:t>I.Bus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912619-CD05-45FB-AA39-F91B455B5DDA}"/>
              </a:ext>
            </a:extLst>
          </p:cNvPr>
          <p:cNvSpPr txBox="1"/>
          <p:nvPr/>
        </p:nvSpPr>
        <p:spPr>
          <a:xfrm>
            <a:off x="6111288" y="1580607"/>
            <a:ext cx="125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lt1"/>
                </a:solidFill>
                <a:latin typeface="Montserrat"/>
              </a:rPr>
              <a:t>PPM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65CDA6E-8FE5-6EA1-E2AF-27CECDA0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19" y="2490232"/>
            <a:ext cx="9207004" cy="893175"/>
          </a:xfrm>
          <a:prstGeom prst="rect">
            <a:avLst/>
          </a:prstGeom>
        </p:spPr>
      </p:pic>
      <p:pic>
        <p:nvPicPr>
          <p:cNvPr id="5" name="Grafik 4" descr="Ein Bild, das Screenshot, Rechteck, Reihe, Solarzelle enthält.&#10;&#10;Automatisch generierte Beschreibung">
            <a:extLst>
              <a:ext uri="{FF2B5EF4-FFF2-40B4-BE49-F238E27FC236}">
                <a16:creationId xmlns:a16="http://schemas.microsoft.com/office/drawing/2014/main" id="{E5DAFE06-B86A-82B3-446A-81DF099A2D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6437"/>
          <a:stretch/>
        </p:blipFill>
        <p:spPr>
          <a:xfrm>
            <a:off x="1831517" y="3936124"/>
            <a:ext cx="5476732" cy="1207376"/>
          </a:xfrm>
          <a:prstGeom prst="rect">
            <a:avLst/>
          </a:prstGeom>
        </p:spPr>
      </p:pic>
      <p:pic>
        <p:nvPicPr>
          <p:cNvPr id="7" name="Grafik 6" descr="Ein Bild, das Text, Screenshot, Reihe, parallel enthält.&#10;&#10;Automatisch generierte Beschreibung">
            <a:extLst>
              <a:ext uri="{FF2B5EF4-FFF2-40B4-BE49-F238E27FC236}">
                <a16:creationId xmlns:a16="http://schemas.microsoft.com/office/drawing/2014/main" id="{69756B70-0E94-8D76-F5F2-3B8D3622B9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73"/>
          <a:stretch/>
        </p:blipFill>
        <p:spPr>
          <a:xfrm>
            <a:off x="-72199" y="666710"/>
            <a:ext cx="9313238" cy="1270804"/>
          </a:xfrm>
          <a:prstGeom prst="rect">
            <a:avLst/>
          </a:prstGeom>
        </p:spPr>
      </p:pic>
      <p:sp>
        <p:nvSpPr>
          <p:cNvPr id="11" name="Google Shape;984;p30">
            <a:extLst>
              <a:ext uri="{FF2B5EF4-FFF2-40B4-BE49-F238E27FC236}">
                <a16:creationId xmlns:a16="http://schemas.microsoft.com/office/drawing/2014/main" id="{A33FF5EB-EB39-2E8A-59F0-AFDF17615084}"/>
              </a:ext>
            </a:extLst>
          </p:cNvPr>
          <p:cNvSpPr txBox="1">
            <a:spLocks/>
          </p:cNvSpPr>
          <p:nvPr/>
        </p:nvSpPr>
        <p:spPr>
          <a:xfrm>
            <a:off x="1" y="20512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de-AT" dirty="0" err="1"/>
              <a:t>I.Bus</a:t>
            </a:r>
            <a:endParaRPr lang="de-AT" dirty="0"/>
          </a:p>
        </p:txBody>
      </p:sp>
      <p:sp>
        <p:nvSpPr>
          <p:cNvPr id="14" name="Google Shape;984;p30">
            <a:extLst>
              <a:ext uri="{FF2B5EF4-FFF2-40B4-BE49-F238E27FC236}">
                <a16:creationId xmlns:a16="http://schemas.microsoft.com/office/drawing/2014/main" id="{29548A00-A702-EF19-64DE-EFA2A5B20598}"/>
              </a:ext>
            </a:extLst>
          </p:cNvPr>
          <p:cNvSpPr txBox="1">
            <a:spLocks/>
          </p:cNvSpPr>
          <p:nvPr/>
        </p:nvSpPr>
        <p:spPr>
          <a:xfrm>
            <a:off x="0" y="3497167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de-AT" dirty="0"/>
              <a:t>PPM</a:t>
            </a:r>
          </a:p>
        </p:txBody>
      </p:sp>
    </p:spTree>
    <p:extLst>
      <p:ext uri="{BB962C8B-B14F-4D97-AF65-F5344CB8AC3E}">
        <p14:creationId xmlns:p14="http://schemas.microsoft.com/office/powerpoint/2010/main" val="384079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F6B51114-3F46-1E54-AAF5-76BC1FEABE38}"/>
              </a:ext>
            </a:extLst>
          </p:cNvPr>
          <p:cNvSpPr/>
          <p:nvPr/>
        </p:nvSpPr>
        <p:spPr>
          <a:xfrm>
            <a:off x="1236189" y="2328488"/>
            <a:ext cx="6669866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Flight Controller</a:t>
            </a:r>
          </a:p>
          <a:p>
            <a:pPr algn="ctr"/>
            <a:r>
              <a:rPr lang="de-DE" dirty="0"/>
              <a:t>STM32H7A3RGT6</a:t>
            </a:r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75F645B-19C8-1FE2-C072-6BAD541A7F66}"/>
              </a:ext>
            </a:extLst>
          </p:cNvPr>
          <p:cNvSpPr/>
          <p:nvPr/>
        </p:nvSpPr>
        <p:spPr>
          <a:xfrm>
            <a:off x="1236189" y="620830"/>
            <a:ext cx="1658415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29B380C-FED4-9234-A745-6F8D2BFC0F5B}"/>
              </a:ext>
            </a:extLst>
          </p:cNvPr>
          <p:cNvSpPr/>
          <p:nvPr/>
        </p:nvSpPr>
        <p:spPr>
          <a:xfrm>
            <a:off x="3744998" y="620830"/>
            <a:ext cx="1652245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Batteriespannung</a:t>
            </a:r>
          </a:p>
          <a:p>
            <a:pPr algn="ctr"/>
            <a:r>
              <a:rPr lang="de-DE" dirty="0"/>
              <a:t>DS2438</a:t>
            </a:r>
            <a:endParaRPr lang="de-AT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C75521-2E2F-A6DF-7F02-DE84A9C4411D}"/>
              </a:ext>
            </a:extLst>
          </p:cNvPr>
          <p:cNvSpPr/>
          <p:nvPr/>
        </p:nvSpPr>
        <p:spPr>
          <a:xfrm>
            <a:off x="3882654" y="4053636"/>
            <a:ext cx="1514589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ESC</a:t>
            </a:r>
            <a:endParaRPr lang="de-AT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CD37979-E423-AD28-8CB9-2C47315E4CED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4571121" y="1540464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6DBFF1C-B02D-C064-1D87-E9D170688167}"/>
              </a:ext>
            </a:extLst>
          </p:cNvPr>
          <p:cNvSpPr txBox="1"/>
          <p:nvPr/>
        </p:nvSpPr>
        <p:spPr>
          <a:xfrm>
            <a:off x="4572041" y="177769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1-Wire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2" name="!!SCL_P">
            <a:extLst>
              <a:ext uri="{FF2B5EF4-FFF2-40B4-BE49-F238E27FC236}">
                <a16:creationId xmlns:a16="http://schemas.microsoft.com/office/drawing/2014/main" id="{C99B4F36-4476-C1C1-A782-56CC1C6DA9E5}"/>
              </a:ext>
            </a:extLst>
          </p:cNvPr>
          <p:cNvCxnSpPr>
            <a:cxnSpLocks/>
          </p:cNvCxnSpPr>
          <p:nvPr/>
        </p:nvCxnSpPr>
        <p:spPr>
          <a:xfrm>
            <a:off x="1557645" y="1540464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!!SDA_P">
            <a:extLst>
              <a:ext uri="{FF2B5EF4-FFF2-40B4-BE49-F238E27FC236}">
                <a16:creationId xmlns:a16="http://schemas.microsoft.com/office/drawing/2014/main" id="{3FCEC9BA-8BE0-AFEB-9890-B04CFBB0029A}"/>
              </a:ext>
            </a:extLst>
          </p:cNvPr>
          <p:cNvCxnSpPr>
            <a:cxnSpLocks/>
          </p:cNvCxnSpPr>
          <p:nvPr/>
        </p:nvCxnSpPr>
        <p:spPr>
          <a:xfrm>
            <a:off x="2554456" y="1540464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7DDD3A28-0299-135F-BB3B-E578DFF9A882}"/>
              </a:ext>
            </a:extLst>
          </p:cNvPr>
          <p:cNvSpPr txBox="1"/>
          <p:nvPr/>
        </p:nvSpPr>
        <p:spPr>
          <a:xfrm>
            <a:off x="1557645" y="1661875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I²C</a:t>
            </a:r>
          </a:p>
          <a:p>
            <a:r>
              <a:rPr lang="de-DE" dirty="0">
                <a:solidFill>
                  <a:schemeClr val="bg1"/>
                </a:solidFill>
              </a:rPr>
              <a:t>SCL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C467F4-2D32-E59E-BC7B-AE8429D1EA11}"/>
              </a:ext>
            </a:extLst>
          </p:cNvPr>
          <p:cNvSpPr txBox="1"/>
          <p:nvPr/>
        </p:nvSpPr>
        <p:spPr>
          <a:xfrm>
            <a:off x="2559718" y="166187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I²C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SDA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C3E79F-09C7-03C9-0F87-657078D38CD9}"/>
              </a:ext>
            </a:extLst>
          </p:cNvPr>
          <p:cNvSpPr/>
          <p:nvPr/>
        </p:nvSpPr>
        <p:spPr>
          <a:xfrm>
            <a:off x="6244552" y="627579"/>
            <a:ext cx="1658415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Receiver</a:t>
            </a:r>
          </a:p>
          <a:p>
            <a:pPr algn="ctr"/>
            <a:r>
              <a:rPr lang="de-DE" dirty="0"/>
              <a:t>TGY-iA6C</a:t>
            </a:r>
            <a:endParaRPr lang="de-AT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1B46A50-737A-F1DA-6A77-239A546DCEE6}"/>
              </a:ext>
            </a:extLst>
          </p:cNvPr>
          <p:cNvCxnSpPr>
            <a:cxnSpLocks/>
          </p:cNvCxnSpPr>
          <p:nvPr/>
        </p:nvCxnSpPr>
        <p:spPr>
          <a:xfrm>
            <a:off x="6588147" y="154782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3CB14BD-9B34-9200-A97F-3FA5665F5386}"/>
              </a:ext>
            </a:extLst>
          </p:cNvPr>
          <p:cNvCxnSpPr>
            <a:cxnSpLocks/>
          </p:cNvCxnSpPr>
          <p:nvPr/>
        </p:nvCxnSpPr>
        <p:spPr>
          <a:xfrm>
            <a:off x="7584958" y="154782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0E49289-BA1C-9A54-7CEE-565C688D7657}"/>
              </a:ext>
            </a:extLst>
          </p:cNvPr>
          <p:cNvSpPr txBox="1"/>
          <p:nvPr/>
        </p:nvSpPr>
        <p:spPr>
          <a:xfrm>
            <a:off x="6588147" y="166187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serielles</a:t>
            </a:r>
          </a:p>
          <a:p>
            <a:r>
              <a:rPr lang="de-DE" dirty="0">
                <a:solidFill>
                  <a:schemeClr val="bg1"/>
                </a:solidFill>
              </a:rPr>
              <a:t>Protokoll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4730EF-AAF4-95EE-DC15-1BEC3DF1EA7E}"/>
              </a:ext>
            </a:extLst>
          </p:cNvPr>
          <p:cNvSpPr txBox="1"/>
          <p:nvPr/>
        </p:nvSpPr>
        <p:spPr>
          <a:xfrm>
            <a:off x="7584958" y="177769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PPM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91CBFB2-57DD-3E6A-64AE-34539C88EAAA}"/>
              </a:ext>
            </a:extLst>
          </p:cNvPr>
          <p:cNvCxnSpPr>
            <a:cxnSpLocks/>
          </p:cNvCxnSpPr>
          <p:nvPr/>
        </p:nvCxnSpPr>
        <p:spPr>
          <a:xfrm>
            <a:off x="4105032" y="325686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2179399-6D5F-9EF7-3B82-40A9A46E5410}"/>
              </a:ext>
            </a:extLst>
          </p:cNvPr>
          <p:cNvCxnSpPr>
            <a:cxnSpLocks/>
          </p:cNvCxnSpPr>
          <p:nvPr/>
        </p:nvCxnSpPr>
        <p:spPr>
          <a:xfrm>
            <a:off x="4454928" y="325686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0B4386B-0533-A337-9F47-3C619FD308E3}"/>
              </a:ext>
            </a:extLst>
          </p:cNvPr>
          <p:cNvCxnSpPr>
            <a:cxnSpLocks/>
          </p:cNvCxnSpPr>
          <p:nvPr/>
        </p:nvCxnSpPr>
        <p:spPr>
          <a:xfrm>
            <a:off x="4804824" y="325686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918A1D7-92C5-6116-B789-2388DDF08B58}"/>
              </a:ext>
            </a:extLst>
          </p:cNvPr>
          <p:cNvCxnSpPr>
            <a:cxnSpLocks/>
          </p:cNvCxnSpPr>
          <p:nvPr/>
        </p:nvCxnSpPr>
        <p:spPr>
          <a:xfrm>
            <a:off x="5154719" y="325686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B04CDF0-8317-AF5A-3168-F424DE17A867}"/>
              </a:ext>
            </a:extLst>
          </p:cNvPr>
          <p:cNvSpPr txBox="1"/>
          <p:nvPr/>
        </p:nvSpPr>
        <p:spPr>
          <a:xfrm>
            <a:off x="5291589" y="3504959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4x </a:t>
            </a:r>
            <a:r>
              <a:rPr lang="de-DE" dirty="0" err="1">
                <a:solidFill>
                  <a:schemeClr val="bg1"/>
                </a:solidFill>
              </a:rPr>
              <a:t>DShot</a:t>
            </a:r>
            <a:r>
              <a:rPr lang="de-DE" dirty="0">
                <a:solidFill>
                  <a:schemeClr val="bg1"/>
                </a:solidFill>
              </a:rPr>
              <a:t> Protokoll / PWM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DDA758-8AF7-5D7B-C3AE-BFDEA678CF7C}"/>
              </a:ext>
            </a:extLst>
          </p:cNvPr>
          <p:cNvSpPr txBox="1"/>
          <p:nvPr/>
        </p:nvSpPr>
        <p:spPr>
          <a:xfrm>
            <a:off x="1235271" y="829362"/>
            <a:ext cx="165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Lagewinkel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IMU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D02B47-F529-B906-38E3-13E5B59C015A}"/>
              </a:ext>
            </a:extLst>
          </p:cNvPr>
          <p:cNvSpPr/>
          <p:nvPr/>
        </p:nvSpPr>
        <p:spPr>
          <a:xfrm>
            <a:off x="1257449" y="4036146"/>
            <a:ext cx="1514589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Status LEDs</a:t>
            </a:r>
            <a:endParaRPr lang="de-AT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948049-ABAF-90EE-71C1-E9AE614630CD}"/>
              </a:ext>
            </a:extLst>
          </p:cNvPr>
          <p:cNvCxnSpPr>
            <a:cxnSpLocks/>
          </p:cNvCxnSpPr>
          <p:nvPr/>
        </p:nvCxnSpPr>
        <p:spPr>
          <a:xfrm>
            <a:off x="2015845" y="3240759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F2C4DB1-D444-A40B-2EE4-CE5BDC279D8A}"/>
              </a:ext>
            </a:extLst>
          </p:cNvPr>
          <p:cNvSpPr txBox="1"/>
          <p:nvPr/>
        </p:nvSpPr>
        <p:spPr>
          <a:xfrm>
            <a:off x="2014743" y="3447771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GPIO </a:t>
            </a:r>
            <a:r>
              <a:rPr lang="de-DE" dirty="0" err="1">
                <a:solidFill>
                  <a:schemeClr val="bg1"/>
                </a:solidFill>
              </a:rPr>
              <a:t>output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8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!!Rechteck 45">
            <a:extLst>
              <a:ext uri="{FF2B5EF4-FFF2-40B4-BE49-F238E27FC236}">
                <a16:creationId xmlns:a16="http://schemas.microsoft.com/office/drawing/2014/main" id="{6A273F87-506E-4D8D-7BCC-167911D7FEE1}"/>
              </a:ext>
            </a:extLst>
          </p:cNvPr>
          <p:cNvSpPr/>
          <p:nvPr/>
        </p:nvSpPr>
        <p:spPr>
          <a:xfrm>
            <a:off x="-63500" y="86436"/>
            <a:ext cx="7835900" cy="5057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2D5F0566-88B4-1C08-EDF1-928764988469}"/>
              </a:ext>
            </a:extLst>
          </p:cNvPr>
          <p:cNvSpPr/>
          <p:nvPr/>
        </p:nvSpPr>
        <p:spPr>
          <a:xfrm>
            <a:off x="3744998" y="86436"/>
            <a:ext cx="1652245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ESC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7137F0-C44C-3304-8A50-01E357F283CD}"/>
              </a:ext>
            </a:extLst>
          </p:cNvPr>
          <p:cNvSpPr txBox="1"/>
          <p:nvPr/>
        </p:nvSpPr>
        <p:spPr>
          <a:xfrm>
            <a:off x="2931365" y="1386886"/>
            <a:ext cx="3344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DShot</a:t>
            </a:r>
            <a:r>
              <a:rPr lang="de-DE" sz="2800" dirty="0">
                <a:solidFill>
                  <a:schemeClr val="bg1"/>
                </a:solidFill>
              </a:rPr>
              <a:t> 150/300/600</a:t>
            </a:r>
            <a:endParaRPr lang="de-AT" sz="2800" dirty="0">
              <a:solidFill>
                <a:schemeClr val="bg1"/>
              </a:solidFill>
            </a:endParaRPr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E8F63398-F30A-5CA6-55EA-22C3D68F5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122" t="55761"/>
          <a:stretch/>
        </p:blipFill>
        <p:spPr>
          <a:xfrm>
            <a:off x="-83650" y="2404110"/>
            <a:ext cx="9232622" cy="2952425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24C6CE23-E619-D9E7-011B-32DC026187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813" r="77691" b="59078"/>
          <a:stretch/>
        </p:blipFill>
        <p:spPr>
          <a:xfrm>
            <a:off x="0" y="86029"/>
            <a:ext cx="2122342" cy="283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4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2D5F0566-88B4-1C08-EDF1-928764988469}"/>
              </a:ext>
            </a:extLst>
          </p:cNvPr>
          <p:cNvSpPr/>
          <p:nvPr/>
        </p:nvSpPr>
        <p:spPr>
          <a:xfrm>
            <a:off x="3744998" y="86436"/>
            <a:ext cx="1652245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ESC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6944F67-C6B0-451C-2063-4F7E480A2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90" y="1381869"/>
            <a:ext cx="9144000" cy="33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4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elle 31">
            <a:extLst>
              <a:ext uri="{FF2B5EF4-FFF2-40B4-BE49-F238E27FC236}">
                <a16:creationId xmlns:a16="http://schemas.microsoft.com/office/drawing/2014/main" id="{A5DA29E5-27B0-2A3B-036E-2444A2ABB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9093"/>
              </p:ext>
            </p:extLst>
          </p:nvPr>
        </p:nvGraphicFramePr>
        <p:xfrm>
          <a:off x="382" y="-1"/>
          <a:ext cx="9143618" cy="4497728"/>
        </p:xfrm>
        <a:graphic>
          <a:graphicData uri="http://schemas.openxmlformats.org/drawingml/2006/table">
            <a:tbl>
              <a:tblPr firstRow="1" bandRow="1">
                <a:tableStyleId>{C0E775BC-A857-4094-97C6-5482D7DEB851}</a:tableStyleId>
              </a:tblPr>
              <a:tblGrid>
                <a:gridCol w="4571809">
                  <a:extLst>
                    <a:ext uri="{9D8B030D-6E8A-4147-A177-3AD203B41FA5}">
                      <a16:colId xmlns:a16="http://schemas.microsoft.com/office/drawing/2014/main" val="353401603"/>
                    </a:ext>
                  </a:extLst>
                </a:gridCol>
                <a:gridCol w="4571809">
                  <a:extLst>
                    <a:ext uri="{9D8B030D-6E8A-4147-A177-3AD203B41FA5}">
                      <a16:colId xmlns:a16="http://schemas.microsoft.com/office/drawing/2014/main" val="3651754741"/>
                    </a:ext>
                  </a:extLst>
                </a:gridCol>
              </a:tblGrid>
              <a:tr h="2248864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10846"/>
                  </a:ext>
                </a:extLst>
              </a:tr>
              <a:tr h="2248864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26107"/>
                  </a:ext>
                </a:extLst>
              </a:tr>
            </a:tbl>
          </a:graphicData>
        </a:graphic>
      </p:graphicFrame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8BE992B-9589-E06F-6278-6861B6B376F2}"/>
              </a:ext>
            </a:extLst>
          </p:cNvPr>
          <p:cNvGrpSpPr>
            <a:grpSpLocks noChangeAspect="1"/>
          </p:cNvGrpSpPr>
          <p:nvPr/>
        </p:nvGrpSpPr>
        <p:grpSpPr>
          <a:xfrm>
            <a:off x="375195" y="593269"/>
            <a:ext cx="1428313" cy="1428314"/>
            <a:chOff x="1133834" y="1424749"/>
            <a:chExt cx="2094616" cy="2094618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37461AE1-59C6-F4C5-D6BE-BE7F646F3F4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181142" y="1500059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662E6FB3-D7DC-3DCB-86DA-D4B35C850411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181142" y="1500058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Bogen 4">
              <a:extLst>
                <a:ext uri="{FF2B5EF4-FFF2-40B4-BE49-F238E27FC236}">
                  <a16:creationId xmlns:a16="http://schemas.microsoft.com/office/drawing/2014/main" id="{60B5CB6F-DB7D-AD02-9B5B-38070D33AE1C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1133834" y="1424749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Bogen 5">
              <a:extLst>
                <a:ext uri="{FF2B5EF4-FFF2-40B4-BE49-F238E27FC236}">
                  <a16:creationId xmlns:a16="http://schemas.microsoft.com/office/drawing/2014/main" id="{B0CB76CC-648D-FEE0-3434-8852D0E46AC4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2508450" y="2799366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7" name="Bogen 6">
              <a:extLst>
                <a:ext uri="{FF2B5EF4-FFF2-40B4-BE49-F238E27FC236}">
                  <a16:creationId xmlns:a16="http://schemas.microsoft.com/office/drawing/2014/main" id="{9A35F810-97A5-1060-1D56-EFD5D4D4E369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1133836" y="2799367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" name="Bogen 7">
              <a:extLst>
                <a:ext uri="{FF2B5EF4-FFF2-40B4-BE49-F238E27FC236}">
                  <a16:creationId xmlns:a16="http://schemas.microsoft.com/office/drawing/2014/main" id="{68C8D14C-D6D9-4CCD-2218-34C689B30D15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2508449" y="1424750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0FBDA4-ADEC-0A29-34C2-39A728D4F281}"/>
              </a:ext>
            </a:extLst>
          </p:cNvPr>
          <p:cNvGrpSpPr>
            <a:grpSpLocks noChangeAspect="1"/>
          </p:cNvGrpSpPr>
          <p:nvPr/>
        </p:nvGrpSpPr>
        <p:grpSpPr>
          <a:xfrm>
            <a:off x="2527341" y="593269"/>
            <a:ext cx="1428313" cy="1428314"/>
            <a:chOff x="1133834" y="1424749"/>
            <a:chExt cx="2094616" cy="2094618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541A4C3-4615-1515-BF48-BF9CFE2B7949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181142" y="1500059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1B81229-0B00-8181-0942-C706B7D84C4F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181142" y="1500058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Bogen 11">
              <a:extLst>
                <a:ext uri="{FF2B5EF4-FFF2-40B4-BE49-F238E27FC236}">
                  <a16:creationId xmlns:a16="http://schemas.microsoft.com/office/drawing/2014/main" id="{DCAF6CD5-2FD3-9370-A3CB-C82C46540F57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1133834" y="1424749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" name="Bogen 12">
              <a:extLst>
                <a:ext uri="{FF2B5EF4-FFF2-40B4-BE49-F238E27FC236}">
                  <a16:creationId xmlns:a16="http://schemas.microsoft.com/office/drawing/2014/main" id="{1DC299C7-31A2-9436-AD34-CB0887F2101D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2508450" y="2799366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34BDE7BF-BD19-6FDD-8D19-C57CAB86D291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1133836" y="2799367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" name="Bogen 14">
              <a:extLst>
                <a:ext uri="{FF2B5EF4-FFF2-40B4-BE49-F238E27FC236}">
                  <a16:creationId xmlns:a16="http://schemas.microsoft.com/office/drawing/2014/main" id="{447AD885-96CA-285F-4FA0-36D6ADF0FF48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2508449" y="1424750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03B9E15B-124A-5332-6898-0195C6B1C968}"/>
              </a:ext>
            </a:extLst>
          </p:cNvPr>
          <p:cNvSpPr txBox="1"/>
          <p:nvPr/>
        </p:nvSpPr>
        <p:spPr>
          <a:xfrm>
            <a:off x="1" y="131071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chemeClr val="lt1"/>
                </a:solidFill>
                <a:latin typeface="Montserrat"/>
              </a:rPr>
              <a:t>Throttle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1570F2C-5404-E73D-D9EB-17287A3D4953}"/>
              </a:ext>
            </a:extLst>
          </p:cNvPr>
          <p:cNvCxnSpPr/>
          <p:nvPr/>
        </p:nvCxnSpPr>
        <p:spPr>
          <a:xfrm>
            <a:off x="1089929" y="1279931"/>
            <a:ext cx="0" cy="85737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ogen 33">
            <a:extLst>
              <a:ext uri="{FF2B5EF4-FFF2-40B4-BE49-F238E27FC236}">
                <a16:creationId xmlns:a16="http://schemas.microsoft.com/office/drawing/2014/main" id="{868C7C34-978C-CCD1-55C0-0F9ED11F1EC3}"/>
              </a:ext>
            </a:extLst>
          </p:cNvPr>
          <p:cNvSpPr>
            <a:spLocks noChangeAspect="1"/>
          </p:cNvSpPr>
          <p:nvPr/>
        </p:nvSpPr>
        <p:spPr>
          <a:xfrm rot="1980000">
            <a:off x="619813" y="4575123"/>
            <a:ext cx="490966" cy="490966"/>
          </a:xfrm>
          <a:prstGeom prst="arc">
            <a:avLst>
              <a:gd name="adj1" fmla="val 16200000"/>
              <a:gd name="adj2" fmla="val 15046552"/>
            </a:avLst>
          </a:prstGeom>
          <a:noFill/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0E5241D-2617-8CE1-26A9-0D5698B78C89}"/>
              </a:ext>
            </a:extLst>
          </p:cNvPr>
          <p:cNvCxnSpPr>
            <a:cxnSpLocks/>
          </p:cNvCxnSpPr>
          <p:nvPr/>
        </p:nvCxnSpPr>
        <p:spPr>
          <a:xfrm flipV="1">
            <a:off x="3241498" y="450319"/>
            <a:ext cx="0" cy="85737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E79D73A-F269-3A77-C76E-1D52B1947934}"/>
              </a:ext>
            </a:extLst>
          </p:cNvPr>
          <p:cNvSpPr txBox="1"/>
          <p:nvPr/>
        </p:nvSpPr>
        <p:spPr>
          <a:xfrm>
            <a:off x="4579041" y="131071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lt1"/>
                </a:solidFill>
                <a:latin typeface="Montserrat"/>
              </a:rPr>
              <a:t>Pitch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59067F6-5321-E2F9-71AA-E904D8B7F7D2}"/>
              </a:ext>
            </a:extLst>
          </p:cNvPr>
          <p:cNvGrpSpPr>
            <a:grpSpLocks noChangeAspect="1"/>
          </p:cNvGrpSpPr>
          <p:nvPr/>
        </p:nvGrpSpPr>
        <p:grpSpPr>
          <a:xfrm>
            <a:off x="5094252" y="593269"/>
            <a:ext cx="1428313" cy="1428314"/>
            <a:chOff x="1133834" y="1424749"/>
            <a:chExt cx="2094616" cy="2094618"/>
          </a:xfrm>
        </p:grpSpPr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90BCDA82-DDF9-A14D-3268-93E2C46E90A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181142" y="1500059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B4982CB9-0607-EFE4-0A04-AA44AEEBD2E4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181142" y="1500058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Bogen 39">
              <a:extLst>
                <a:ext uri="{FF2B5EF4-FFF2-40B4-BE49-F238E27FC236}">
                  <a16:creationId xmlns:a16="http://schemas.microsoft.com/office/drawing/2014/main" id="{8368F872-171E-3B0A-4A28-D6A1DDBF69A3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1133834" y="1424749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1" name="Bogen 40">
              <a:extLst>
                <a:ext uri="{FF2B5EF4-FFF2-40B4-BE49-F238E27FC236}">
                  <a16:creationId xmlns:a16="http://schemas.microsoft.com/office/drawing/2014/main" id="{970CE4D3-A9E3-8B3F-6018-E9F9298700CE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2508450" y="2799366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42" name="Bogen 41">
              <a:extLst>
                <a:ext uri="{FF2B5EF4-FFF2-40B4-BE49-F238E27FC236}">
                  <a16:creationId xmlns:a16="http://schemas.microsoft.com/office/drawing/2014/main" id="{02A1C978-14E4-DB75-E140-DF3AA26ABDF0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1133836" y="2799367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3" name="Bogen 42">
              <a:extLst>
                <a:ext uri="{FF2B5EF4-FFF2-40B4-BE49-F238E27FC236}">
                  <a16:creationId xmlns:a16="http://schemas.microsoft.com/office/drawing/2014/main" id="{D6AD3A79-4E2A-80DA-6431-5777D6D94C67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2508449" y="1424750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4942BDE7-CAED-A758-10B2-F44B724054B9}"/>
              </a:ext>
            </a:extLst>
          </p:cNvPr>
          <p:cNvGrpSpPr>
            <a:grpSpLocks noChangeAspect="1"/>
          </p:cNvGrpSpPr>
          <p:nvPr/>
        </p:nvGrpSpPr>
        <p:grpSpPr>
          <a:xfrm>
            <a:off x="7178565" y="593269"/>
            <a:ext cx="1428313" cy="1428314"/>
            <a:chOff x="1133834" y="1424749"/>
            <a:chExt cx="2094616" cy="2094618"/>
          </a:xfrm>
        </p:grpSpPr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18C7FFF2-46D9-E181-6163-0A2A64AE740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181142" y="1500059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17E4A5AF-8B22-F82A-4913-90C6D3745A3F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181142" y="1500058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C9B7385-DF7C-0958-D03F-90C5E138D258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1133834" y="1424749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107AEF18-6AB1-0D03-2752-9A1B24B0F877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2508450" y="2799366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3524B487-BEA0-3C5D-00B4-5A99E62264E0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1133836" y="2799367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E059A9B5-D38A-479C-2C25-EE66E7A848EC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2508449" y="1424750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C4682B5-A2EE-D818-FA44-4CBF92574CB1}"/>
              </a:ext>
            </a:extLst>
          </p:cNvPr>
          <p:cNvCxnSpPr>
            <a:cxnSpLocks/>
          </p:cNvCxnSpPr>
          <p:nvPr/>
        </p:nvCxnSpPr>
        <p:spPr>
          <a:xfrm flipV="1">
            <a:off x="5804589" y="311180"/>
            <a:ext cx="0" cy="36000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958BC5B-A2D4-6E88-57BE-5268496BC21B}"/>
              </a:ext>
            </a:extLst>
          </p:cNvPr>
          <p:cNvCxnSpPr>
            <a:cxnSpLocks/>
          </p:cNvCxnSpPr>
          <p:nvPr/>
        </p:nvCxnSpPr>
        <p:spPr>
          <a:xfrm>
            <a:off x="7903556" y="1777301"/>
            <a:ext cx="0" cy="36000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099E051-01FB-FEE4-53E2-01BACBFF8C0E}"/>
              </a:ext>
            </a:extLst>
          </p:cNvPr>
          <p:cNvSpPr txBox="1"/>
          <p:nvPr/>
        </p:nvSpPr>
        <p:spPr>
          <a:xfrm>
            <a:off x="1" y="2387866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lt1"/>
                </a:solidFill>
                <a:latin typeface="Montserrat"/>
              </a:rPr>
              <a:t>Roll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7A8A7F3-37F0-2ED1-F9B7-16DCF060DF28}"/>
              </a:ext>
            </a:extLst>
          </p:cNvPr>
          <p:cNvSpPr txBox="1"/>
          <p:nvPr/>
        </p:nvSpPr>
        <p:spPr>
          <a:xfrm>
            <a:off x="4579041" y="2387866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lt1"/>
                </a:solidFill>
                <a:latin typeface="Montserrat"/>
              </a:rPr>
              <a:t>Yaw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36DC2E5-4C47-5BE0-D0A2-D072975F4B07}"/>
              </a:ext>
            </a:extLst>
          </p:cNvPr>
          <p:cNvGrpSpPr>
            <a:grpSpLocks noChangeAspect="1"/>
          </p:cNvGrpSpPr>
          <p:nvPr/>
        </p:nvGrpSpPr>
        <p:grpSpPr>
          <a:xfrm>
            <a:off x="375772" y="2848671"/>
            <a:ext cx="1428313" cy="1428314"/>
            <a:chOff x="1133834" y="1424749"/>
            <a:chExt cx="2094616" cy="2094618"/>
          </a:xfrm>
        </p:grpSpPr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DD2F558C-A303-B05E-4622-1571D4A62A08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181142" y="1500059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F729C301-5CBE-4CF4-EDD8-A18E63830157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181142" y="1500058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77468A5C-3219-2053-3788-73305EEC7B2D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1133834" y="1424749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E88576D-2B8F-B8DC-6BE2-738D6B4D3F10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2508450" y="2799366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60" name="Bogen 59">
              <a:extLst>
                <a:ext uri="{FF2B5EF4-FFF2-40B4-BE49-F238E27FC236}">
                  <a16:creationId xmlns:a16="http://schemas.microsoft.com/office/drawing/2014/main" id="{BC1A74D8-59DE-A49F-C91F-D3075CADB1BB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1133836" y="2799367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1" name="Bogen 60">
              <a:extLst>
                <a:ext uri="{FF2B5EF4-FFF2-40B4-BE49-F238E27FC236}">
                  <a16:creationId xmlns:a16="http://schemas.microsoft.com/office/drawing/2014/main" id="{A62F5BDE-0475-5A52-11DF-F0EA1EFC0B31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2508449" y="1424750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819A0483-C20A-6D9F-3D79-E1FD9BE7F934}"/>
              </a:ext>
            </a:extLst>
          </p:cNvPr>
          <p:cNvGrpSpPr>
            <a:grpSpLocks noChangeAspect="1"/>
          </p:cNvGrpSpPr>
          <p:nvPr/>
        </p:nvGrpSpPr>
        <p:grpSpPr>
          <a:xfrm>
            <a:off x="2527918" y="2848671"/>
            <a:ext cx="1428313" cy="1428314"/>
            <a:chOff x="1133834" y="1424749"/>
            <a:chExt cx="2094616" cy="2094618"/>
          </a:xfrm>
        </p:grpSpPr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EFEDEA0A-BC4E-9ACC-FB8F-883C1975563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181142" y="1500059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11C6E067-A7AD-3610-8236-388C0B440DBD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181142" y="1500058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Bogen 64">
              <a:extLst>
                <a:ext uri="{FF2B5EF4-FFF2-40B4-BE49-F238E27FC236}">
                  <a16:creationId xmlns:a16="http://schemas.microsoft.com/office/drawing/2014/main" id="{654681B7-7065-C4BF-5BAB-2ACF01E27B18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1133834" y="1424749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6" name="Bogen 65">
              <a:extLst>
                <a:ext uri="{FF2B5EF4-FFF2-40B4-BE49-F238E27FC236}">
                  <a16:creationId xmlns:a16="http://schemas.microsoft.com/office/drawing/2014/main" id="{80641ACC-24CC-279F-6FC2-4B1C440CA39A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2508450" y="2799366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7" name="Bogen 66">
              <a:extLst>
                <a:ext uri="{FF2B5EF4-FFF2-40B4-BE49-F238E27FC236}">
                  <a16:creationId xmlns:a16="http://schemas.microsoft.com/office/drawing/2014/main" id="{D2212A20-C0FF-EA9A-726D-3D42B39D6697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1133836" y="2799367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8" name="Bogen 67">
              <a:extLst>
                <a:ext uri="{FF2B5EF4-FFF2-40B4-BE49-F238E27FC236}">
                  <a16:creationId xmlns:a16="http://schemas.microsoft.com/office/drawing/2014/main" id="{EA850176-404D-3284-2996-F5FDDDE4B275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2508449" y="1424750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3AD611B-FD15-823C-5A12-85D928053471}"/>
              </a:ext>
            </a:extLst>
          </p:cNvPr>
          <p:cNvGrpSpPr>
            <a:grpSpLocks noChangeAspect="1"/>
          </p:cNvGrpSpPr>
          <p:nvPr/>
        </p:nvGrpSpPr>
        <p:grpSpPr>
          <a:xfrm>
            <a:off x="5116253" y="2848671"/>
            <a:ext cx="1428313" cy="1428314"/>
            <a:chOff x="1133834" y="1424749"/>
            <a:chExt cx="2094616" cy="2094618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F43998E1-8585-3802-189D-E1B194136F2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181142" y="1500059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62401C5-6750-8518-0889-36AC6815B30A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181142" y="1500058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Bogen 71">
              <a:extLst>
                <a:ext uri="{FF2B5EF4-FFF2-40B4-BE49-F238E27FC236}">
                  <a16:creationId xmlns:a16="http://schemas.microsoft.com/office/drawing/2014/main" id="{44109189-E43E-1FA1-7468-13FFA6E4A471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1133834" y="1424749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3" name="Bogen 72">
              <a:extLst>
                <a:ext uri="{FF2B5EF4-FFF2-40B4-BE49-F238E27FC236}">
                  <a16:creationId xmlns:a16="http://schemas.microsoft.com/office/drawing/2014/main" id="{2E81C922-7D99-C175-79D3-015BAE88A331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2508450" y="2799366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74" name="Bogen 73">
              <a:extLst>
                <a:ext uri="{FF2B5EF4-FFF2-40B4-BE49-F238E27FC236}">
                  <a16:creationId xmlns:a16="http://schemas.microsoft.com/office/drawing/2014/main" id="{0EACFE97-07F1-909A-2396-9B21271F5C6F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1133836" y="2799367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5" name="Bogen 74">
              <a:extLst>
                <a:ext uri="{FF2B5EF4-FFF2-40B4-BE49-F238E27FC236}">
                  <a16:creationId xmlns:a16="http://schemas.microsoft.com/office/drawing/2014/main" id="{A99C38F7-0085-CCF2-0D64-44AB7D42D7A7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2508449" y="1424750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AC4C26F8-8863-E681-E376-1E9EB6B12859}"/>
              </a:ext>
            </a:extLst>
          </p:cNvPr>
          <p:cNvGrpSpPr>
            <a:grpSpLocks noChangeAspect="1"/>
          </p:cNvGrpSpPr>
          <p:nvPr/>
        </p:nvGrpSpPr>
        <p:grpSpPr>
          <a:xfrm>
            <a:off x="7268399" y="2848671"/>
            <a:ext cx="1428313" cy="1428314"/>
            <a:chOff x="1133834" y="1424749"/>
            <a:chExt cx="2094616" cy="2094618"/>
          </a:xfrm>
        </p:grpSpPr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1AD30A01-A7B1-EA08-D979-1FB277785C8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181142" y="1500059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CB5C2DDE-F8A1-3B71-53A0-6B9AC96F9A93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181142" y="1500058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Bogen 78">
              <a:extLst>
                <a:ext uri="{FF2B5EF4-FFF2-40B4-BE49-F238E27FC236}">
                  <a16:creationId xmlns:a16="http://schemas.microsoft.com/office/drawing/2014/main" id="{904CD58D-C2C6-0C4B-5213-303DD1333366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1133834" y="1424749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80" name="Bogen 79">
              <a:extLst>
                <a:ext uri="{FF2B5EF4-FFF2-40B4-BE49-F238E27FC236}">
                  <a16:creationId xmlns:a16="http://schemas.microsoft.com/office/drawing/2014/main" id="{3E8C655B-E2E4-C0B9-5837-2486E216ED90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2508450" y="2799366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1" name="Bogen 80">
              <a:extLst>
                <a:ext uri="{FF2B5EF4-FFF2-40B4-BE49-F238E27FC236}">
                  <a16:creationId xmlns:a16="http://schemas.microsoft.com/office/drawing/2014/main" id="{F64E1A42-9CBE-90D8-6225-7B5FBA6BDE1D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1133836" y="2799367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2" name="Bogen 81">
              <a:extLst>
                <a:ext uri="{FF2B5EF4-FFF2-40B4-BE49-F238E27FC236}">
                  <a16:creationId xmlns:a16="http://schemas.microsoft.com/office/drawing/2014/main" id="{CE8CFC88-605C-285B-2CAE-808D7246AC58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2508449" y="1424750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FBDB65B-3D9F-6059-9ECC-C772365B361F}"/>
              </a:ext>
            </a:extLst>
          </p:cNvPr>
          <p:cNvCxnSpPr>
            <a:cxnSpLocks/>
          </p:cNvCxnSpPr>
          <p:nvPr/>
        </p:nvCxnSpPr>
        <p:spPr>
          <a:xfrm rot="5400000" flipV="1">
            <a:off x="4049749" y="3371880"/>
            <a:ext cx="0" cy="36000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E34399F-D183-4E94-6259-32F4ACD286F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81099" y="3371880"/>
            <a:ext cx="0" cy="36000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Bogen 84">
            <a:extLst>
              <a:ext uri="{FF2B5EF4-FFF2-40B4-BE49-F238E27FC236}">
                <a16:creationId xmlns:a16="http://schemas.microsoft.com/office/drawing/2014/main" id="{6B865B0F-A67F-FE5E-8FCE-48DCE6BFD260}"/>
              </a:ext>
            </a:extLst>
          </p:cNvPr>
          <p:cNvSpPr>
            <a:spLocks noChangeAspect="1"/>
          </p:cNvSpPr>
          <p:nvPr/>
        </p:nvSpPr>
        <p:spPr>
          <a:xfrm rot="1980000">
            <a:off x="5095326" y="4591823"/>
            <a:ext cx="490966" cy="490966"/>
          </a:xfrm>
          <a:prstGeom prst="arc">
            <a:avLst>
              <a:gd name="adj1" fmla="val 16200000"/>
              <a:gd name="adj2" fmla="val 15046552"/>
            </a:avLst>
          </a:prstGeom>
          <a:noFill/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7F967C7C-7136-FF1D-3AAA-4097B50E7908}"/>
              </a:ext>
            </a:extLst>
          </p:cNvPr>
          <p:cNvSpPr txBox="1"/>
          <p:nvPr/>
        </p:nvSpPr>
        <p:spPr>
          <a:xfrm>
            <a:off x="1169101" y="4653883"/>
            <a:ext cx="3001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lt1"/>
                </a:solidFill>
                <a:latin typeface="Montserrat"/>
              </a:rPr>
              <a:t>normale Geschwindigkeit</a:t>
            </a:r>
            <a:endParaRPr lang="de-AT" sz="1600" b="1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9BD5896-82DD-4933-3902-44E0CA3A5224}"/>
              </a:ext>
            </a:extLst>
          </p:cNvPr>
          <p:cNvSpPr txBox="1"/>
          <p:nvPr/>
        </p:nvSpPr>
        <p:spPr>
          <a:xfrm>
            <a:off x="5658387" y="4659666"/>
            <a:ext cx="3001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lt1"/>
                </a:solidFill>
                <a:latin typeface="Montserrat"/>
              </a:rPr>
              <a:t>schnelle Geschwindigkeit</a:t>
            </a:r>
            <a:endParaRPr lang="de-AT" sz="1600" b="1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88" name="Bogen 87">
            <a:extLst>
              <a:ext uri="{FF2B5EF4-FFF2-40B4-BE49-F238E27FC236}">
                <a16:creationId xmlns:a16="http://schemas.microsoft.com/office/drawing/2014/main" id="{78912BAC-B6AF-23DF-4888-E023769CD932}"/>
              </a:ext>
            </a:extLst>
          </p:cNvPr>
          <p:cNvSpPr>
            <a:spLocks noChangeAspect="1"/>
          </p:cNvSpPr>
          <p:nvPr/>
        </p:nvSpPr>
        <p:spPr>
          <a:xfrm flipV="1">
            <a:off x="4872124" y="2582779"/>
            <a:ext cx="805710" cy="805710"/>
          </a:xfrm>
          <a:prstGeom prst="arc">
            <a:avLst>
              <a:gd name="adj1" fmla="val 3953120"/>
              <a:gd name="adj2" fmla="val 10437351"/>
            </a:avLst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Bogen 88">
            <a:extLst>
              <a:ext uri="{FF2B5EF4-FFF2-40B4-BE49-F238E27FC236}">
                <a16:creationId xmlns:a16="http://schemas.microsoft.com/office/drawing/2014/main" id="{333C0022-CA21-13DD-5FCA-6CFA599382D0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8131084" y="2552816"/>
            <a:ext cx="805710" cy="805710"/>
          </a:xfrm>
          <a:prstGeom prst="arc">
            <a:avLst>
              <a:gd name="adj1" fmla="val 3953120"/>
              <a:gd name="adj2" fmla="val 10437351"/>
            </a:avLst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8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Programme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STM32CubeMX - stm32mpu">
            <a:extLst>
              <a:ext uri="{FF2B5EF4-FFF2-40B4-BE49-F238E27FC236}">
                <a16:creationId xmlns:a16="http://schemas.microsoft.com/office/drawing/2014/main" id="{08D3CF06-DE12-E957-4D9D-C55FC3DD9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42" y="1471693"/>
            <a:ext cx="2865915" cy="159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 descr="Ein Bild, das Text, Schild, grün enthält.&#10;&#10;Automatisch generierte Beschreibung">
            <a:extLst>
              <a:ext uri="{FF2B5EF4-FFF2-40B4-BE49-F238E27FC236}">
                <a16:creationId xmlns:a16="http://schemas.microsoft.com/office/drawing/2014/main" id="{5F314B56-DE00-9A89-3C75-4358CA042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319" y="1501093"/>
            <a:ext cx="2275381" cy="1592767"/>
          </a:xfrm>
          <a:prstGeom prst="rect">
            <a:avLst/>
          </a:prstGeom>
        </p:spPr>
      </p:pic>
      <p:pic>
        <p:nvPicPr>
          <p:cNvPr id="1034" name="Picture 10" descr="Visual Studio Code - Wikiversity">
            <a:extLst>
              <a:ext uri="{FF2B5EF4-FFF2-40B4-BE49-F238E27FC236}">
                <a16:creationId xmlns:a16="http://schemas.microsoft.com/office/drawing/2014/main" id="{27E7DA3F-7883-2CDD-BB94-045BAF5E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83" y="3391583"/>
            <a:ext cx="1494359" cy="149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Ein Bild, das Kreis, Grafiken, Clipart, Grafikdesign enthält.&#10;&#10;Automatisch generierte Beschreibung">
            <a:extLst>
              <a:ext uri="{FF2B5EF4-FFF2-40B4-BE49-F238E27FC236}">
                <a16:creationId xmlns:a16="http://schemas.microsoft.com/office/drawing/2014/main" id="{8E13F9CF-97BB-BA96-DEF7-070DA3F4A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831" y="3391583"/>
            <a:ext cx="1494359" cy="14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5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indent="-285750"/>
            <a:r>
              <a:rPr lang="de-DE" dirty="0"/>
              <a:t>Motorsteuerung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Flugtests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IMU-Daten auslesen + für Flug benutzen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 err="1"/>
              <a:t>Failsafe</a:t>
            </a:r>
            <a:r>
              <a:rPr lang="de-DE" dirty="0"/>
              <a:t> einfügen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 err="1"/>
              <a:t>Flugmodi</a:t>
            </a:r>
            <a:r>
              <a:rPr lang="de-DE" dirty="0"/>
              <a:t> einfügen</a:t>
            </a:r>
          </a:p>
        </p:txBody>
      </p:sp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Zukunftspläne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03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Zeitaufwand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11">
            <a:extLst>
              <a:ext uri="{FF2B5EF4-FFF2-40B4-BE49-F238E27FC236}">
                <a16:creationId xmlns:a16="http://schemas.microsoft.com/office/drawing/2014/main" id="{73A781A4-84BA-3B44-944D-8E51CA5836EA}"/>
              </a:ext>
            </a:extLst>
          </p:cNvPr>
          <p:cNvSpPr txBox="1">
            <a:spLocks/>
          </p:cNvSpPr>
          <p:nvPr/>
        </p:nvSpPr>
        <p:spPr>
          <a:xfrm>
            <a:off x="1258400" y="4485239"/>
            <a:ext cx="5606324" cy="46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de-DE" dirty="0"/>
              <a:t>Stunden:</a:t>
            </a:r>
          </a:p>
          <a:p>
            <a:pPr algn="l"/>
            <a:r>
              <a:rPr lang="de-DE" dirty="0"/>
              <a:t>Freizeit: 140 h	Gesamt: 214  h</a:t>
            </a:r>
          </a:p>
          <a:p>
            <a:pPr algn="l"/>
            <a:endParaRPr lang="de-DE" dirty="0"/>
          </a:p>
          <a:p>
            <a:pPr marL="127000" indent="0" algn="l"/>
            <a:endParaRPr lang="de-DE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200-00009F09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078003"/>
              </p:ext>
            </p:extLst>
          </p:nvPr>
        </p:nvGraphicFramePr>
        <p:xfrm>
          <a:off x="1463289" y="520180"/>
          <a:ext cx="6217419" cy="3926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489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  <p:sp>
        <p:nvSpPr>
          <p:cNvPr id="986" name="Google Shape;986;p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Hardware-Design</a:t>
            </a:r>
            <a:endParaRPr dirty="0"/>
          </a:p>
        </p:txBody>
      </p:sp>
      <p:sp>
        <p:nvSpPr>
          <p:cNvPr id="987" name="Google Shape;987;p30"/>
          <p:cNvSpPr txBox="1">
            <a:spLocks noGrp="1"/>
          </p:cNvSpPr>
          <p:nvPr>
            <p:ph type="subTitle" idx="3"/>
          </p:nvPr>
        </p:nvSpPr>
        <p:spPr>
          <a:xfrm>
            <a:off x="1033550" y="1642198"/>
            <a:ext cx="3192900" cy="64161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Marcel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Bieder</a:t>
            </a:r>
            <a:endParaRPr dirty="0"/>
          </a:p>
        </p:txBody>
      </p:sp>
      <p:sp>
        <p:nvSpPr>
          <p:cNvPr id="989" name="Google Shape;989;p30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Datenübertragung &amp;      3D-Druck</a:t>
            </a:r>
            <a:endParaRPr dirty="0"/>
          </a:p>
        </p:txBody>
      </p:sp>
      <p:sp>
        <p:nvSpPr>
          <p:cNvPr id="990" name="Google Shape;990;p30"/>
          <p:cNvSpPr txBox="1">
            <a:spLocks noGrp="1"/>
          </p:cNvSpPr>
          <p:nvPr>
            <p:ph type="subTitle" idx="6"/>
          </p:nvPr>
        </p:nvSpPr>
        <p:spPr>
          <a:xfrm>
            <a:off x="1033550" y="3374923"/>
            <a:ext cx="3192900" cy="57692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Heinicke</a:t>
            </a:r>
            <a:endParaRPr dirty="0"/>
          </a:p>
        </p:txBody>
      </p:sp>
      <p:sp>
        <p:nvSpPr>
          <p:cNvPr id="1012" name="Google Shape;1012;p30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Embedded-Software</a:t>
            </a:r>
            <a:endParaRPr dirty="0"/>
          </a:p>
        </p:txBody>
      </p:sp>
      <p:sp>
        <p:nvSpPr>
          <p:cNvPr id="1013" name="Google Shape;1013;p30"/>
          <p:cNvSpPr txBox="1">
            <a:spLocks noGrp="1"/>
          </p:cNvSpPr>
          <p:nvPr>
            <p:ph type="subTitle" idx="9"/>
          </p:nvPr>
        </p:nvSpPr>
        <p:spPr>
          <a:xfrm>
            <a:off x="4917550" y="1686232"/>
            <a:ext cx="3192900" cy="59758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Maximilian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Lendl</a:t>
            </a:r>
            <a:endParaRPr dirty="0"/>
          </a:p>
        </p:txBody>
      </p:sp>
      <p:sp>
        <p:nvSpPr>
          <p:cNvPr id="1015" name="Google Shape;1015;p30"/>
          <p:cNvSpPr txBox="1">
            <a:spLocks noGrp="1"/>
          </p:cNvSpPr>
          <p:nvPr>
            <p:ph type="subTitle" idx="14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App-Development</a:t>
            </a:r>
            <a:endParaRPr dirty="0"/>
          </a:p>
        </p:txBody>
      </p:sp>
      <p:sp>
        <p:nvSpPr>
          <p:cNvPr id="1016" name="Google Shape;1016;p30"/>
          <p:cNvSpPr txBox="1">
            <a:spLocks noGrp="1"/>
          </p:cNvSpPr>
          <p:nvPr>
            <p:ph type="subTitle" idx="15"/>
          </p:nvPr>
        </p:nvSpPr>
        <p:spPr>
          <a:xfrm>
            <a:off x="4746812" y="3317917"/>
            <a:ext cx="3363638" cy="63393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Sebastian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Hinterberger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0"/>
          <p:cNvGrpSpPr/>
          <p:nvPr/>
        </p:nvGrpSpPr>
        <p:grpSpPr>
          <a:xfrm>
            <a:off x="1148150" y="2282921"/>
            <a:ext cx="6847800" cy="192185"/>
            <a:chOff x="1148150" y="2347308"/>
            <a:chExt cx="6847800" cy="192185"/>
          </a:xfrm>
        </p:grpSpPr>
        <p:cxnSp>
          <p:nvCxnSpPr>
            <p:cNvPr id="1024" name="Google Shape;1024;p30"/>
            <p:cNvCxnSpPr>
              <a:stCxn id="1025" idx="2"/>
              <a:endCxn id="1026" idx="6"/>
            </p:cNvCxnSpPr>
            <p:nvPr/>
          </p:nvCxnSpPr>
          <p:spPr>
            <a:xfrm>
              <a:off x="1205150" y="2443408"/>
              <a:ext cx="6733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5" name="Google Shape;1025;p30"/>
            <p:cNvSpPr/>
            <p:nvPr/>
          </p:nvSpPr>
          <p:spPr>
            <a:xfrm flipH="1">
              <a:off x="11481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 flipH="1">
              <a:off x="79389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 rot="-2700000" flipH="1">
              <a:off x="4062342" y="2375513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30"/>
          <p:cNvGrpSpPr/>
          <p:nvPr/>
        </p:nvGrpSpPr>
        <p:grpSpPr>
          <a:xfrm>
            <a:off x="1148150" y="3957025"/>
            <a:ext cx="6847800" cy="192185"/>
            <a:chOff x="1148150" y="2347308"/>
            <a:chExt cx="6847800" cy="192185"/>
          </a:xfrm>
        </p:grpSpPr>
        <p:cxnSp>
          <p:nvCxnSpPr>
            <p:cNvPr id="1029" name="Google Shape;1029;p30"/>
            <p:cNvCxnSpPr>
              <a:stCxn id="1030" idx="2"/>
              <a:endCxn id="1031" idx="6"/>
            </p:cNvCxnSpPr>
            <p:nvPr/>
          </p:nvCxnSpPr>
          <p:spPr>
            <a:xfrm>
              <a:off x="1205150" y="2443408"/>
              <a:ext cx="6733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0" name="Google Shape;1030;p30"/>
            <p:cNvSpPr/>
            <p:nvPr/>
          </p:nvSpPr>
          <p:spPr>
            <a:xfrm flipH="1">
              <a:off x="11481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 flipH="1">
              <a:off x="79389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 rot="-8100000">
              <a:off x="5353817" y="2375513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9EAB890E-8B8B-BBBA-426E-AD2942843241}"/>
              </a:ext>
            </a:extLst>
          </p:cNvPr>
          <p:cNvSpPr/>
          <p:nvPr/>
        </p:nvSpPr>
        <p:spPr>
          <a:xfrm>
            <a:off x="3516406" y="1956547"/>
            <a:ext cx="2091018" cy="2822821"/>
          </a:xfrm>
          <a:prstGeom prst="rect">
            <a:avLst/>
          </a:prstGeom>
          <a:solidFill>
            <a:srgbClr val="F6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oogle Shape;987;p30">
            <a:extLst>
              <a:ext uri="{FF2B5EF4-FFF2-40B4-BE49-F238E27FC236}">
                <a16:creationId xmlns:a16="http://schemas.microsoft.com/office/drawing/2014/main" id="{55CAA38E-DDFB-E535-E59A-8E11507910F4}"/>
              </a:ext>
            </a:extLst>
          </p:cNvPr>
          <p:cNvSpPr txBox="1">
            <a:spLocks/>
          </p:cNvSpPr>
          <p:nvPr/>
        </p:nvSpPr>
        <p:spPr>
          <a:xfrm>
            <a:off x="3446188" y="2714383"/>
            <a:ext cx="2251624" cy="64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de-DE" dirty="0"/>
              <a:t>Dipl. -Ing.</a:t>
            </a:r>
          </a:p>
          <a:p>
            <a:pPr marL="0" indent="0" algn="ctr"/>
            <a:r>
              <a:rPr lang="de-DE" dirty="0"/>
              <a:t>Josef Reisinger</a:t>
            </a:r>
          </a:p>
        </p:txBody>
      </p:sp>
      <p:sp>
        <p:nvSpPr>
          <p:cNvPr id="10" name="Google Shape;986;p30">
            <a:extLst>
              <a:ext uri="{FF2B5EF4-FFF2-40B4-BE49-F238E27FC236}">
                <a16:creationId xmlns:a16="http://schemas.microsoft.com/office/drawing/2014/main" id="{C7F8D340-9B1A-6C96-A9E1-96D9D00A1F53}"/>
              </a:ext>
            </a:extLst>
          </p:cNvPr>
          <p:cNvSpPr txBox="1">
            <a:spLocks/>
          </p:cNvSpPr>
          <p:nvPr/>
        </p:nvSpPr>
        <p:spPr>
          <a:xfrm>
            <a:off x="4004363" y="3356001"/>
            <a:ext cx="99639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/>
              <a:t>Betreuer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C6A311B-DC21-4146-DD7A-C0A254FFA087}"/>
              </a:ext>
            </a:extLst>
          </p:cNvPr>
          <p:cNvSpPr/>
          <p:nvPr/>
        </p:nvSpPr>
        <p:spPr>
          <a:xfrm>
            <a:off x="601980" y="3886200"/>
            <a:ext cx="3063240" cy="1257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C6F8898-1294-533F-4FD7-2EA4D94625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346" t="57873" r="6696" b="-252"/>
          <a:stretch/>
        </p:blipFill>
        <p:spPr>
          <a:xfrm>
            <a:off x="899159" y="198120"/>
            <a:ext cx="7071361" cy="4842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13" name="Google Shape;1113;p33"/>
          <p:cNvSpPr txBox="1">
            <a:spLocks noGrp="1"/>
          </p:cNvSpPr>
          <p:nvPr>
            <p:ph type="title" idx="2"/>
          </p:nvPr>
        </p:nvSpPr>
        <p:spPr>
          <a:xfrm>
            <a:off x="2379384" y="2347850"/>
            <a:ext cx="4165742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Montserrat Medium"/>
                <a:ea typeface="Montserrat Medium"/>
                <a:cs typeface="Montserrat Medium"/>
                <a:sym typeface="Montserrat Medium"/>
              </a:rPr>
              <a:t>Embedded-Software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15" name="Google Shape;1115;p33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7" name="Google Shape;1117;p33"/>
            <p:cNvCxnSpPr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114;p33">
            <a:extLst>
              <a:ext uri="{FF2B5EF4-FFF2-40B4-BE49-F238E27FC236}">
                <a16:creationId xmlns:a16="http://schemas.microsoft.com/office/drawing/2014/main" id="{7172CA2C-8A32-3E0F-D7A1-3D9CE7663C3D}"/>
              </a:ext>
            </a:extLst>
          </p:cNvPr>
          <p:cNvSpPr txBox="1">
            <a:spLocks/>
          </p:cNvSpPr>
          <p:nvPr/>
        </p:nvSpPr>
        <p:spPr>
          <a:xfrm>
            <a:off x="2600195" y="3587180"/>
            <a:ext cx="39465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/>
              <a:t>Maximilian Lendl</a:t>
            </a:r>
          </a:p>
        </p:txBody>
      </p:sp>
    </p:spTree>
    <p:extLst>
      <p:ext uri="{BB962C8B-B14F-4D97-AF65-F5344CB8AC3E}">
        <p14:creationId xmlns:p14="http://schemas.microsoft.com/office/powerpoint/2010/main" val="276087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F6B51114-3F46-1E54-AAF5-76BC1FEABE38}"/>
              </a:ext>
            </a:extLst>
          </p:cNvPr>
          <p:cNvSpPr/>
          <p:nvPr/>
        </p:nvSpPr>
        <p:spPr>
          <a:xfrm>
            <a:off x="1236189" y="2328488"/>
            <a:ext cx="6669866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Flight Controller</a:t>
            </a:r>
          </a:p>
          <a:p>
            <a:pPr algn="ctr"/>
            <a:r>
              <a:rPr lang="de-DE" dirty="0"/>
              <a:t>STM32H7A3RGT6</a:t>
            </a:r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75F645B-19C8-1FE2-C072-6BAD541A7F66}"/>
              </a:ext>
            </a:extLst>
          </p:cNvPr>
          <p:cNvSpPr/>
          <p:nvPr/>
        </p:nvSpPr>
        <p:spPr>
          <a:xfrm>
            <a:off x="1236189" y="620830"/>
            <a:ext cx="1658415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29B380C-FED4-9234-A745-6F8D2BFC0F5B}"/>
              </a:ext>
            </a:extLst>
          </p:cNvPr>
          <p:cNvSpPr/>
          <p:nvPr/>
        </p:nvSpPr>
        <p:spPr>
          <a:xfrm>
            <a:off x="3744998" y="620830"/>
            <a:ext cx="1652245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Batteriespannung</a:t>
            </a:r>
          </a:p>
          <a:p>
            <a:pPr algn="ctr"/>
            <a:r>
              <a:rPr lang="de-DE" dirty="0"/>
              <a:t>DS2438</a:t>
            </a:r>
            <a:endParaRPr lang="de-AT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C75521-2E2F-A6DF-7F02-DE84A9C4411D}"/>
              </a:ext>
            </a:extLst>
          </p:cNvPr>
          <p:cNvSpPr/>
          <p:nvPr/>
        </p:nvSpPr>
        <p:spPr>
          <a:xfrm>
            <a:off x="3882654" y="4053636"/>
            <a:ext cx="1514589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ESC</a:t>
            </a:r>
            <a:endParaRPr lang="de-AT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CD37979-E423-AD28-8CB9-2C47315E4CED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4571121" y="1540464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6DBFF1C-B02D-C064-1D87-E9D170688167}"/>
              </a:ext>
            </a:extLst>
          </p:cNvPr>
          <p:cNvSpPr txBox="1"/>
          <p:nvPr/>
        </p:nvSpPr>
        <p:spPr>
          <a:xfrm>
            <a:off x="4572041" y="177769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1-Wire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2" name="!!SCL_P">
            <a:extLst>
              <a:ext uri="{FF2B5EF4-FFF2-40B4-BE49-F238E27FC236}">
                <a16:creationId xmlns:a16="http://schemas.microsoft.com/office/drawing/2014/main" id="{C99B4F36-4476-C1C1-A782-56CC1C6DA9E5}"/>
              </a:ext>
            </a:extLst>
          </p:cNvPr>
          <p:cNvCxnSpPr>
            <a:cxnSpLocks/>
          </p:cNvCxnSpPr>
          <p:nvPr/>
        </p:nvCxnSpPr>
        <p:spPr>
          <a:xfrm>
            <a:off x="1557645" y="1540464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!!SDA_P">
            <a:extLst>
              <a:ext uri="{FF2B5EF4-FFF2-40B4-BE49-F238E27FC236}">
                <a16:creationId xmlns:a16="http://schemas.microsoft.com/office/drawing/2014/main" id="{3FCEC9BA-8BE0-AFEB-9890-B04CFBB0029A}"/>
              </a:ext>
            </a:extLst>
          </p:cNvPr>
          <p:cNvCxnSpPr>
            <a:cxnSpLocks/>
          </p:cNvCxnSpPr>
          <p:nvPr/>
        </p:nvCxnSpPr>
        <p:spPr>
          <a:xfrm>
            <a:off x="2554456" y="1540464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7DDD3A28-0299-135F-BB3B-E578DFF9A882}"/>
              </a:ext>
            </a:extLst>
          </p:cNvPr>
          <p:cNvSpPr txBox="1"/>
          <p:nvPr/>
        </p:nvSpPr>
        <p:spPr>
          <a:xfrm>
            <a:off x="1557645" y="1661875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I²C</a:t>
            </a:r>
          </a:p>
          <a:p>
            <a:r>
              <a:rPr lang="de-DE" dirty="0">
                <a:solidFill>
                  <a:schemeClr val="bg1"/>
                </a:solidFill>
              </a:rPr>
              <a:t>SCL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C467F4-2D32-E59E-BC7B-AE8429D1EA11}"/>
              </a:ext>
            </a:extLst>
          </p:cNvPr>
          <p:cNvSpPr txBox="1"/>
          <p:nvPr/>
        </p:nvSpPr>
        <p:spPr>
          <a:xfrm>
            <a:off x="2559718" y="166187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I²C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SDA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C3E79F-09C7-03C9-0F87-657078D38CD9}"/>
              </a:ext>
            </a:extLst>
          </p:cNvPr>
          <p:cNvSpPr/>
          <p:nvPr/>
        </p:nvSpPr>
        <p:spPr>
          <a:xfrm>
            <a:off x="6244552" y="627579"/>
            <a:ext cx="1658415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Receiver</a:t>
            </a:r>
          </a:p>
          <a:p>
            <a:pPr algn="ctr"/>
            <a:r>
              <a:rPr lang="de-DE" dirty="0"/>
              <a:t>TGY-iA6C</a:t>
            </a:r>
            <a:endParaRPr lang="de-AT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1B46A50-737A-F1DA-6A77-239A546DCEE6}"/>
              </a:ext>
            </a:extLst>
          </p:cNvPr>
          <p:cNvCxnSpPr>
            <a:cxnSpLocks/>
          </p:cNvCxnSpPr>
          <p:nvPr/>
        </p:nvCxnSpPr>
        <p:spPr>
          <a:xfrm>
            <a:off x="6588147" y="154782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3CB14BD-9B34-9200-A97F-3FA5665F5386}"/>
              </a:ext>
            </a:extLst>
          </p:cNvPr>
          <p:cNvCxnSpPr>
            <a:cxnSpLocks/>
          </p:cNvCxnSpPr>
          <p:nvPr/>
        </p:nvCxnSpPr>
        <p:spPr>
          <a:xfrm>
            <a:off x="7584958" y="154782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0E49289-BA1C-9A54-7CEE-565C688D7657}"/>
              </a:ext>
            </a:extLst>
          </p:cNvPr>
          <p:cNvSpPr txBox="1"/>
          <p:nvPr/>
        </p:nvSpPr>
        <p:spPr>
          <a:xfrm>
            <a:off x="6588147" y="166187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serielles</a:t>
            </a:r>
          </a:p>
          <a:p>
            <a:r>
              <a:rPr lang="de-DE" dirty="0">
                <a:solidFill>
                  <a:schemeClr val="bg1"/>
                </a:solidFill>
              </a:rPr>
              <a:t>Protokoll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4730EF-AAF4-95EE-DC15-1BEC3DF1EA7E}"/>
              </a:ext>
            </a:extLst>
          </p:cNvPr>
          <p:cNvSpPr txBox="1"/>
          <p:nvPr/>
        </p:nvSpPr>
        <p:spPr>
          <a:xfrm>
            <a:off x="7584958" y="177769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PPM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91CBFB2-57DD-3E6A-64AE-34539C88EAAA}"/>
              </a:ext>
            </a:extLst>
          </p:cNvPr>
          <p:cNvCxnSpPr>
            <a:cxnSpLocks/>
          </p:cNvCxnSpPr>
          <p:nvPr/>
        </p:nvCxnSpPr>
        <p:spPr>
          <a:xfrm>
            <a:off x="4105032" y="325686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2179399-6D5F-9EF7-3B82-40A9A46E5410}"/>
              </a:ext>
            </a:extLst>
          </p:cNvPr>
          <p:cNvCxnSpPr>
            <a:cxnSpLocks/>
          </p:cNvCxnSpPr>
          <p:nvPr/>
        </p:nvCxnSpPr>
        <p:spPr>
          <a:xfrm>
            <a:off x="4454928" y="325686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0B4386B-0533-A337-9F47-3C619FD308E3}"/>
              </a:ext>
            </a:extLst>
          </p:cNvPr>
          <p:cNvCxnSpPr>
            <a:cxnSpLocks/>
          </p:cNvCxnSpPr>
          <p:nvPr/>
        </p:nvCxnSpPr>
        <p:spPr>
          <a:xfrm>
            <a:off x="4804824" y="325686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918A1D7-92C5-6116-B789-2388DDF08B58}"/>
              </a:ext>
            </a:extLst>
          </p:cNvPr>
          <p:cNvCxnSpPr>
            <a:cxnSpLocks/>
          </p:cNvCxnSpPr>
          <p:nvPr/>
        </p:nvCxnSpPr>
        <p:spPr>
          <a:xfrm>
            <a:off x="5154719" y="325686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B04CDF0-8317-AF5A-3168-F424DE17A867}"/>
              </a:ext>
            </a:extLst>
          </p:cNvPr>
          <p:cNvSpPr txBox="1"/>
          <p:nvPr/>
        </p:nvSpPr>
        <p:spPr>
          <a:xfrm>
            <a:off x="5291589" y="3504959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4x </a:t>
            </a:r>
            <a:r>
              <a:rPr lang="de-DE" dirty="0" err="1">
                <a:solidFill>
                  <a:schemeClr val="bg1"/>
                </a:solidFill>
              </a:rPr>
              <a:t>DShot</a:t>
            </a:r>
            <a:r>
              <a:rPr lang="de-DE" dirty="0">
                <a:solidFill>
                  <a:schemeClr val="bg1"/>
                </a:solidFill>
              </a:rPr>
              <a:t> Protokoll / PWM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DDA758-8AF7-5D7B-C3AE-BFDEA678CF7C}"/>
              </a:ext>
            </a:extLst>
          </p:cNvPr>
          <p:cNvSpPr txBox="1"/>
          <p:nvPr/>
        </p:nvSpPr>
        <p:spPr>
          <a:xfrm>
            <a:off x="1235271" y="829362"/>
            <a:ext cx="165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Lagewinkel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IMU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D02B47-F529-B906-38E3-13E5B59C015A}"/>
              </a:ext>
            </a:extLst>
          </p:cNvPr>
          <p:cNvSpPr/>
          <p:nvPr/>
        </p:nvSpPr>
        <p:spPr>
          <a:xfrm>
            <a:off x="1257449" y="4036146"/>
            <a:ext cx="1514589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Status LEDs</a:t>
            </a:r>
            <a:endParaRPr lang="de-AT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948049-ABAF-90EE-71C1-E9AE614630CD}"/>
              </a:ext>
            </a:extLst>
          </p:cNvPr>
          <p:cNvCxnSpPr>
            <a:cxnSpLocks/>
          </p:cNvCxnSpPr>
          <p:nvPr/>
        </p:nvCxnSpPr>
        <p:spPr>
          <a:xfrm>
            <a:off x="2015845" y="3240759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F2C4DB1-D444-A40B-2EE4-CE5BDC279D8A}"/>
              </a:ext>
            </a:extLst>
          </p:cNvPr>
          <p:cNvSpPr txBox="1"/>
          <p:nvPr/>
        </p:nvSpPr>
        <p:spPr>
          <a:xfrm>
            <a:off x="2014743" y="3447771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GPIO </a:t>
            </a:r>
            <a:r>
              <a:rPr lang="de-DE" dirty="0" err="1">
                <a:solidFill>
                  <a:schemeClr val="bg1"/>
                </a:solidFill>
              </a:rPr>
              <a:t>output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2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IMU">
            <a:extLst>
              <a:ext uri="{FF2B5EF4-FFF2-40B4-BE49-F238E27FC236}">
                <a16:creationId xmlns:a16="http://schemas.microsoft.com/office/drawing/2014/main" id="{89C3E79F-09C7-03C9-0F87-657078D38CD9}"/>
              </a:ext>
            </a:extLst>
          </p:cNvPr>
          <p:cNvSpPr/>
          <p:nvPr/>
        </p:nvSpPr>
        <p:spPr>
          <a:xfrm>
            <a:off x="2101645" y="991852"/>
            <a:ext cx="4940710" cy="2890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!!Lagewinkel">
            <a:extLst>
              <a:ext uri="{FF2B5EF4-FFF2-40B4-BE49-F238E27FC236}">
                <a16:creationId xmlns:a16="http://schemas.microsoft.com/office/drawing/2014/main" id="{E5E21A55-03B8-8B07-EE16-8F54A23B80E5}"/>
              </a:ext>
            </a:extLst>
          </p:cNvPr>
          <p:cNvSpPr txBox="1"/>
          <p:nvPr/>
        </p:nvSpPr>
        <p:spPr>
          <a:xfrm>
            <a:off x="2646139" y="1173920"/>
            <a:ext cx="384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solidFill>
                  <a:schemeClr val="bg1"/>
                </a:solidFill>
              </a:rPr>
              <a:t>Lagewinkel IMU</a:t>
            </a:r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E667FE-0BA4-8B3B-D4C1-2544DBC8CB24}"/>
              </a:ext>
            </a:extLst>
          </p:cNvPr>
          <p:cNvSpPr/>
          <p:nvPr/>
        </p:nvSpPr>
        <p:spPr>
          <a:xfrm>
            <a:off x="2258484" y="1747211"/>
            <a:ext cx="1385820" cy="798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Gyroscope + Accelerometer</a:t>
            </a:r>
          </a:p>
          <a:p>
            <a:pPr algn="ctr"/>
            <a:r>
              <a:rPr lang="de-DE" dirty="0"/>
              <a:t>MPU9250</a:t>
            </a:r>
            <a:endParaRPr lang="de-AT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4F72100-EA57-2188-C19F-870897AB9454}"/>
              </a:ext>
            </a:extLst>
          </p:cNvPr>
          <p:cNvSpPr/>
          <p:nvPr/>
        </p:nvSpPr>
        <p:spPr>
          <a:xfrm>
            <a:off x="3879001" y="1747211"/>
            <a:ext cx="1385819" cy="798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Magnetometer</a:t>
            </a:r>
          </a:p>
          <a:p>
            <a:pPr algn="ctr"/>
            <a:r>
              <a:rPr lang="de-DE" dirty="0"/>
              <a:t>AK8963</a:t>
            </a:r>
            <a:endParaRPr lang="de-AT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A743751-7848-9AF3-7CE1-44C67F1248A6}"/>
              </a:ext>
            </a:extLst>
          </p:cNvPr>
          <p:cNvSpPr/>
          <p:nvPr/>
        </p:nvSpPr>
        <p:spPr>
          <a:xfrm>
            <a:off x="5499516" y="1747211"/>
            <a:ext cx="1386000" cy="798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Barometer</a:t>
            </a:r>
          </a:p>
          <a:p>
            <a:pPr algn="ctr"/>
            <a:r>
              <a:rPr lang="de-DE" dirty="0"/>
              <a:t>BMP280</a:t>
            </a:r>
            <a:endParaRPr lang="de-AT" dirty="0"/>
          </a:p>
        </p:txBody>
      </p:sp>
      <p:cxnSp>
        <p:nvCxnSpPr>
          <p:cNvPr id="25" name="!!SCL_P">
            <a:extLst>
              <a:ext uri="{FF2B5EF4-FFF2-40B4-BE49-F238E27FC236}">
                <a16:creationId xmlns:a16="http://schemas.microsoft.com/office/drawing/2014/main" id="{EA75B379-0C51-204B-F83C-DCA7E635F604}"/>
              </a:ext>
            </a:extLst>
          </p:cNvPr>
          <p:cNvCxnSpPr>
            <a:cxnSpLocks/>
          </p:cNvCxnSpPr>
          <p:nvPr/>
        </p:nvCxnSpPr>
        <p:spPr>
          <a:xfrm>
            <a:off x="2469630" y="3882259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!!SDA_P">
            <a:extLst>
              <a:ext uri="{FF2B5EF4-FFF2-40B4-BE49-F238E27FC236}">
                <a16:creationId xmlns:a16="http://schemas.microsoft.com/office/drawing/2014/main" id="{D0BB3EE7-E8AE-8DA1-BAAE-8F70DA1ED052}"/>
              </a:ext>
            </a:extLst>
          </p:cNvPr>
          <p:cNvCxnSpPr>
            <a:cxnSpLocks/>
          </p:cNvCxnSpPr>
          <p:nvPr/>
        </p:nvCxnSpPr>
        <p:spPr>
          <a:xfrm>
            <a:off x="3466441" y="3882259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0CE0767-22A7-586D-39E8-9D056293E92A}"/>
              </a:ext>
            </a:extLst>
          </p:cNvPr>
          <p:cNvSpPr txBox="1"/>
          <p:nvPr/>
        </p:nvSpPr>
        <p:spPr>
          <a:xfrm>
            <a:off x="2469630" y="3996307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I²C</a:t>
            </a:r>
          </a:p>
          <a:p>
            <a:r>
              <a:rPr lang="de-DE" dirty="0">
                <a:solidFill>
                  <a:schemeClr val="bg1"/>
                </a:solidFill>
              </a:rPr>
              <a:t>SCL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FEB1751-B635-1431-CDBE-C13B280A086B}"/>
              </a:ext>
            </a:extLst>
          </p:cNvPr>
          <p:cNvSpPr txBox="1"/>
          <p:nvPr/>
        </p:nvSpPr>
        <p:spPr>
          <a:xfrm>
            <a:off x="3459277" y="3996307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I²C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SDA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FE5E4C7-364B-A15E-1252-2A7616C479B5}"/>
              </a:ext>
            </a:extLst>
          </p:cNvPr>
          <p:cNvCxnSpPr>
            <a:cxnSpLocks/>
          </p:cNvCxnSpPr>
          <p:nvPr/>
        </p:nvCxnSpPr>
        <p:spPr>
          <a:xfrm flipV="1">
            <a:off x="2469630" y="2545373"/>
            <a:ext cx="0" cy="1336886"/>
          </a:xfrm>
          <a:prstGeom prst="line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418B8D6B-1E58-CB35-F550-53AEFB5B61DA}"/>
              </a:ext>
            </a:extLst>
          </p:cNvPr>
          <p:cNvCxnSpPr>
            <a:cxnSpLocks/>
          </p:cNvCxnSpPr>
          <p:nvPr/>
        </p:nvCxnSpPr>
        <p:spPr>
          <a:xfrm flipV="1">
            <a:off x="3466441" y="2545373"/>
            <a:ext cx="0" cy="1336886"/>
          </a:xfrm>
          <a:prstGeom prst="line">
            <a:avLst/>
          </a:prstGeom>
          <a:ln w="38100">
            <a:solidFill>
              <a:schemeClr val="bg1"/>
            </a:solidFill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B53D255-C026-4BFE-B2A8-6C173A256329}"/>
              </a:ext>
            </a:extLst>
          </p:cNvPr>
          <p:cNvCxnSpPr>
            <a:cxnSpLocks/>
          </p:cNvCxnSpPr>
          <p:nvPr/>
        </p:nvCxnSpPr>
        <p:spPr>
          <a:xfrm flipH="1">
            <a:off x="2469630" y="2935517"/>
            <a:ext cx="32179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F60AFE9-0EF2-68CA-D43B-CF6E9685629C}"/>
              </a:ext>
            </a:extLst>
          </p:cNvPr>
          <p:cNvCxnSpPr>
            <a:cxnSpLocks/>
          </p:cNvCxnSpPr>
          <p:nvPr/>
        </p:nvCxnSpPr>
        <p:spPr>
          <a:xfrm flipH="1">
            <a:off x="3466441" y="3289085"/>
            <a:ext cx="31385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959A81D-1E54-BC46-5B29-86CAC36F1F62}"/>
              </a:ext>
            </a:extLst>
          </p:cNvPr>
          <p:cNvCxnSpPr>
            <a:cxnSpLocks/>
          </p:cNvCxnSpPr>
          <p:nvPr/>
        </p:nvCxnSpPr>
        <p:spPr>
          <a:xfrm flipV="1">
            <a:off x="4137001" y="2545373"/>
            <a:ext cx="0" cy="390144"/>
          </a:xfrm>
          <a:prstGeom prst="line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A402ACC-6B58-8239-821F-43D8817F10CF}"/>
              </a:ext>
            </a:extLst>
          </p:cNvPr>
          <p:cNvCxnSpPr>
            <a:cxnSpLocks/>
          </p:cNvCxnSpPr>
          <p:nvPr/>
        </p:nvCxnSpPr>
        <p:spPr>
          <a:xfrm flipV="1">
            <a:off x="5687568" y="2545373"/>
            <a:ext cx="0" cy="390144"/>
          </a:xfrm>
          <a:prstGeom prst="line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BA3997E-E1BB-5538-0D0D-20F2D786D7B9}"/>
              </a:ext>
            </a:extLst>
          </p:cNvPr>
          <p:cNvCxnSpPr>
            <a:cxnSpLocks/>
          </p:cNvCxnSpPr>
          <p:nvPr/>
        </p:nvCxnSpPr>
        <p:spPr>
          <a:xfrm flipV="1">
            <a:off x="5008729" y="2545373"/>
            <a:ext cx="0" cy="743712"/>
          </a:xfrm>
          <a:prstGeom prst="line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70C1FD3-661A-BBD7-D7F9-B6418239CE44}"/>
              </a:ext>
            </a:extLst>
          </p:cNvPr>
          <p:cNvCxnSpPr>
            <a:cxnSpLocks/>
          </p:cNvCxnSpPr>
          <p:nvPr/>
        </p:nvCxnSpPr>
        <p:spPr>
          <a:xfrm flipV="1">
            <a:off x="6602764" y="2563661"/>
            <a:ext cx="0" cy="743712"/>
          </a:xfrm>
          <a:prstGeom prst="line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Verbinder 45">
            <a:extLst>
              <a:ext uri="{FF2B5EF4-FFF2-40B4-BE49-F238E27FC236}">
                <a16:creationId xmlns:a16="http://schemas.microsoft.com/office/drawing/2014/main" id="{2E0DFD09-C5E8-FFB6-47A4-17DED6C13974}"/>
              </a:ext>
            </a:extLst>
          </p:cNvPr>
          <p:cNvSpPr/>
          <p:nvPr/>
        </p:nvSpPr>
        <p:spPr>
          <a:xfrm>
            <a:off x="2399792" y="2863726"/>
            <a:ext cx="143317" cy="144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7" name="Flussdiagramm: Verbinder 46">
            <a:extLst>
              <a:ext uri="{FF2B5EF4-FFF2-40B4-BE49-F238E27FC236}">
                <a16:creationId xmlns:a16="http://schemas.microsoft.com/office/drawing/2014/main" id="{6D245CD1-1A4A-5438-9EA3-E5AD77373BEF}"/>
              </a:ext>
            </a:extLst>
          </p:cNvPr>
          <p:cNvSpPr/>
          <p:nvPr/>
        </p:nvSpPr>
        <p:spPr>
          <a:xfrm>
            <a:off x="3394781" y="3217085"/>
            <a:ext cx="143317" cy="144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CE8DBE40-93E4-9F75-E177-3460519276AF}"/>
              </a:ext>
            </a:extLst>
          </p:cNvPr>
          <p:cNvSpPr/>
          <p:nvPr/>
        </p:nvSpPr>
        <p:spPr>
          <a:xfrm>
            <a:off x="4063518" y="2864219"/>
            <a:ext cx="143317" cy="144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E6CE0F15-4885-817F-FF67-C8AF2030EBFA}"/>
              </a:ext>
            </a:extLst>
          </p:cNvPr>
          <p:cNvSpPr/>
          <p:nvPr/>
        </p:nvSpPr>
        <p:spPr>
          <a:xfrm>
            <a:off x="4939610" y="3221593"/>
            <a:ext cx="143317" cy="144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7008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IMU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73A26ADC-A32F-B6E3-FCB6-B29E544A74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383948"/>
            <a:ext cx="9144000" cy="165886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Grafik 6" descr="Ein Bild, das Text, Schrift, weiß, Zahl enthält.&#10;&#10;Automatisch generierte Beschreibung">
            <a:extLst>
              <a:ext uri="{FF2B5EF4-FFF2-40B4-BE49-F238E27FC236}">
                <a16:creationId xmlns:a16="http://schemas.microsoft.com/office/drawing/2014/main" id="{20755B24-6A90-F43D-DCB9-046D1652B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80" y="3178177"/>
            <a:ext cx="6103640" cy="18980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8581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F6B51114-3F46-1E54-AAF5-76BC1FEABE38}"/>
              </a:ext>
            </a:extLst>
          </p:cNvPr>
          <p:cNvSpPr/>
          <p:nvPr/>
        </p:nvSpPr>
        <p:spPr>
          <a:xfrm>
            <a:off x="1236189" y="2328488"/>
            <a:ext cx="6669866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Flight Controller</a:t>
            </a:r>
          </a:p>
          <a:p>
            <a:pPr algn="ctr"/>
            <a:r>
              <a:rPr lang="de-DE" dirty="0"/>
              <a:t>STM32H7A3RGT6</a:t>
            </a:r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75F645B-19C8-1FE2-C072-6BAD541A7F66}"/>
              </a:ext>
            </a:extLst>
          </p:cNvPr>
          <p:cNvSpPr/>
          <p:nvPr/>
        </p:nvSpPr>
        <p:spPr>
          <a:xfrm>
            <a:off x="1236189" y="620830"/>
            <a:ext cx="1658415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29B380C-FED4-9234-A745-6F8D2BFC0F5B}"/>
              </a:ext>
            </a:extLst>
          </p:cNvPr>
          <p:cNvSpPr/>
          <p:nvPr/>
        </p:nvSpPr>
        <p:spPr>
          <a:xfrm>
            <a:off x="3744998" y="620830"/>
            <a:ext cx="1652245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Batteriespannung</a:t>
            </a:r>
          </a:p>
          <a:p>
            <a:pPr algn="ctr"/>
            <a:r>
              <a:rPr lang="de-DE" dirty="0"/>
              <a:t>DS2438</a:t>
            </a:r>
            <a:endParaRPr lang="de-AT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C75521-2E2F-A6DF-7F02-DE84A9C4411D}"/>
              </a:ext>
            </a:extLst>
          </p:cNvPr>
          <p:cNvSpPr/>
          <p:nvPr/>
        </p:nvSpPr>
        <p:spPr>
          <a:xfrm>
            <a:off x="3882654" y="4053636"/>
            <a:ext cx="1514589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ESC</a:t>
            </a:r>
            <a:endParaRPr lang="de-AT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CD37979-E423-AD28-8CB9-2C47315E4CED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4571121" y="1540464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6DBFF1C-B02D-C064-1D87-E9D170688167}"/>
              </a:ext>
            </a:extLst>
          </p:cNvPr>
          <p:cNvSpPr txBox="1"/>
          <p:nvPr/>
        </p:nvSpPr>
        <p:spPr>
          <a:xfrm>
            <a:off x="4572041" y="177769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1-Wire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2" name="!!SCL_P">
            <a:extLst>
              <a:ext uri="{FF2B5EF4-FFF2-40B4-BE49-F238E27FC236}">
                <a16:creationId xmlns:a16="http://schemas.microsoft.com/office/drawing/2014/main" id="{C99B4F36-4476-C1C1-A782-56CC1C6DA9E5}"/>
              </a:ext>
            </a:extLst>
          </p:cNvPr>
          <p:cNvCxnSpPr>
            <a:cxnSpLocks/>
          </p:cNvCxnSpPr>
          <p:nvPr/>
        </p:nvCxnSpPr>
        <p:spPr>
          <a:xfrm>
            <a:off x="1557645" y="1540464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!!SDA_P">
            <a:extLst>
              <a:ext uri="{FF2B5EF4-FFF2-40B4-BE49-F238E27FC236}">
                <a16:creationId xmlns:a16="http://schemas.microsoft.com/office/drawing/2014/main" id="{3FCEC9BA-8BE0-AFEB-9890-B04CFBB0029A}"/>
              </a:ext>
            </a:extLst>
          </p:cNvPr>
          <p:cNvCxnSpPr>
            <a:cxnSpLocks/>
          </p:cNvCxnSpPr>
          <p:nvPr/>
        </p:nvCxnSpPr>
        <p:spPr>
          <a:xfrm>
            <a:off x="2554456" y="1540464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7DDD3A28-0299-135F-BB3B-E578DFF9A882}"/>
              </a:ext>
            </a:extLst>
          </p:cNvPr>
          <p:cNvSpPr txBox="1"/>
          <p:nvPr/>
        </p:nvSpPr>
        <p:spPr>
          <a:xfrm>
            <a:off x="1557645" y="1661875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I²C</a:t>
            </a:r>
          </a:p>
          <a:p>
            <a:r>
              <a:rPr lang="de-DE" dirty="0">
                <a:solidFill>
                  <a:schemeClr val="bg1"/>
                </a:solidFill>
              </a:rPr>
              <a:t>SCL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C467F4-2D32-E59E-BC7B-AE8429D1EA11}"/>
              </a:ext>
            </a:extLst>
          </p:cNvPr>
          <p:cNvSpPr txBox="1"/>
          <p:nvPr/>
        </p:nvSpPr>
        <p:spPr>
          <a:xfrm>
            <a:off x="2559718" y="166187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I²C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SDA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C3E79F-09C7-03C9-0F87-657078D38CD9}"/>
              </a:ext>
            </a:extLst>
          </p:cNvPr>
          <p:cNvSpPr/>
          <p:nvPr/>
        </p:nvSpPr>
        <p:spPr>
          <a:xfrm>
            <a:off x="6244552" y="627579"/>
            <a:ext cx="1658415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Receiver</a:t>
            </a:r>
          </a:p>
          <a:p>
            <a:pPr algn="ctr"/>
            <a:r>
              <a:rPr lang="de-DE" dirty="0"/>
              <a:t>TGY-iA6C</a:t>
            </a:r>
            <a:endParaRPr lang="de-AT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1B46A50-737A-F1DA-6A77-239A546DCEE6}"/>
              </a:ext>
            </a:extLst>
          </p:cNvPr>
          <p:cNvCxnSpPr>
            <a:cxnSpLocks/>
          </p:cNvCxnSpPr>
          <p:nvPr/>
        </p:nvCxnSpPr>
        <p:spPr>
          <a:xfrm>
            <a:off x="6588147" y="154782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3CB14BD-9B34-9200-A97F-3FA5665F5386}"/>
              </a:ext>
            </a:extLst>
          </p:cNvPr>
          <p:cNvCxnSpPr>
            <a:cxnSpLocks/>
          </p:cNvCxnSpPr>
          <p:nvPr/>
        </p:nvCxnSpPr>
        <p:spPr>
          <a:xfrm>
            <a:off x="7584958" y="154782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0E49289-BA1C-9A54-7CEE-565C688D7657}"/>
              </a:ext>
            </a:extLst>
          </p:cNvPr>
          <p:cNvSpPr txBox="1"/>
          <p:nvPr/>
        </p:nvSpPr>
        <p:spPr>
          <a:xfrm>
            <a:off x="6588147" y="166187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serielles</a:t>
            </a:r>
          </a:p>
          <a:p>
            <a:r>
              <a:rPr lang="de-DE" dirty="0">
                <a:solidFill>
                  <a:schemeClr val="bg1"/>
                </a:solidFill>
              </a:rPr>
              <a:t>Protokoll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4730EF-AAF4-95EE-DC15-1BEC3DF1EA7E}"/>
              </a:ext>
            </a:extLst>
          </p:cNvPr>
          <p:cNvSpPr txBox="1"/>
          <p:nvPr/>
        </p:nvSpPr>
        <p:spPr>
          <a:xfrm>
            <a:off x="7584958" y="177769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PPM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91CBFB2-57DD-3E6A-64AE-34539C88EAAA}"/>
              </a:ext>
            </a:extLst>
          </p:cNvPr>
          <p:cNvCxnSpPr>
            <a:cxnSpLocks/>
          </p:cNvCxnSpPr>
          <p:nvPr/>
        </p:nvCxnSpPr>
        <p:spPr>
          <a:xfrm>
            <a:off x="4105032" y="325686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2179399-6D5F-9EF7-3B82-40A9A46E5410}"/>
              </a:ext>
            </a:extLst>
          </p:cNvPr>
          <p:cNvCxnSpPr>
            <a:cxnSpLocks/>
          </p:cNvCxnSpPr>
          <p:nvPr/>
        </p:nvCxnSpPr>
        <p:spPr>
          <a:xfrm>
            <a:off x="4454928" y="325686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0B4386B-0533-A337-9F47-3C619FD308E3}"/>
              </a:ext>
            </a:extLst>
          </p:cNvPr>
          <p:cNvCxnSpPr>
            <a:cxnSpLocks/>
          </p:cNvCxnSpPr>
          <p:nvPr/>
        </p:nvCxnSpPr>
        <p:spPr>
          <a:xfrm>
            <a:off x="4804824" y="325686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918A1D7-92C5-6116-B789-2388DDF08B58}"/>
              </a:ext>
            </a:extLst>
          </p:cNvPr>
          <p:cNvCxnSpPr>
            <a:cxnSpLocks/>
          </p:cNvCxnSpPr>
          <p:nvPr/>
        </p:nvCxnSpPr>
        <p:spPr>
          <a:xfrm>
            <a:off x="5154719" y="3256867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B04CDF0-8317-AF5A-3168-F424DE17A867}"/>
              </a:ext>
            </a:extLst>
          </p:cNvPr>
          <p:cNvSpPr txBox="1"/>
          <p:nvPr/>
        </p:nvSpPr>
        <p:spPr>
          <a:xfrm>
            <a:off x="5291589" y="3504959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4x </a:t>
            </a:r>
            <a:r>
              <a:rPr lang="de-DE" dirty="0" err="1">
                <a:solidFill>
                  <a:schemeClr val="bg1"/>
                </a:solidFill>
              </a:rPr>
              <a:t>DShot</a:t>
            </a:r>
            <a:r>
              <a:rPr lang="de-DE" dirty="0">
                <a:solidFill>
                  <a:schemeClr val="bg1"/>
                </a:solidFill>
              </a:rPr>
              <a:t> Protokoll / PWM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DDA758-8AF7-5D7B-C3AE-BFDEA678CF7C}"/>
              </a:ext>
            </a:extLst>
          </p:cNvPr>
          <p:cNvSpPr txBox="1"/>
          <p:nvPr/>
        </p:nvSpPr>
        <p:spPr>
          <a:xfrm>
            <a:off x="1235271" y="829362"/>
            <a:ext cx="165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Lagewinkel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IMU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D02B47-F529-B906-38E3-13E5B59C015A}"/>
              </a:ext>
            </a:extLst>
          </p:cNvPr>
          <p:cNvSpPr/>
          <p:nvPr/>
        </p:nvSpPr>
        <p:spPr>
          <a:xfrm>
            <a:off x="1257449" y="4036146"/>
            <a:ext cx="1514589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Status LEDs</a:t>
            </a:r>
            <a:endParaRPr lang="de-AT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948049-ABAF-90EE-71C1-E9AE614630CD}"/>
              </a:ext>
            </a:extLst>
          </p:cNvPr>
          <p:cNvCxnSpPr>
            <a:cxnSpLocks/>
          </p:cNvCxnSpPr>
          <p:nvPr/>
        </p:nvCxnSpPr>
        <p:spPr>
          <a:xfrm>
            <a:off x="2015845" y="3240759"/>
            <a:ext cx="1" cy="788024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F2C4DB1-D444-A40B-2EE4-CE5BDC279D8A}"/>
              </a:ext>
            </a:extLst>
          </p:cNvPr>
          <p:cNvSpPr txBox="1"/>
          <p:nvPr/>
        </p:nvSpPr>
        <p:spPr>
          <a:xfrm>
            <a:off x="2014743" y="3447771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GPIO </a:t>
            </a:r>
            <a:r>
              <a:rPr lang="de-DE" dirty="0" err="1">
                <a:solidFill>
                  <a:schemeClr val="bg1"/>
                </a:solidFill>
              </a:rPr>
              <a:t>output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2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754E7816-7F01-E5A2-C94B-E825B74F0BFF}"/>
              </a:ext>
            </a:extLst>
          </p:cNvPr>
          <p:cNvSpPr/>
          <p:nvPr/>
        </p:nvSpPr>
        <p:spPr>
          <a:xfrm>
            <a:off x="3744998" y="95230"/>
            <a:ext cx="1652245" cy="919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Batteriespannung</a:t>
            </a:r>
          </a:p>
          <a:p>
            <a:pPr algn="ctr"/>
            <a:r>
              <a:rPr lang="de-DE" dirty="0"/>
              <a:t>DS2438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C97FB71-A911-12B0-77E2-25A430835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561" y="1373075"/>
            <a:ext cx="3175117" cy="349336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9144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283</Words>
  <Application>Microsoft Office PowerPoint</Application>
  <PresentationFormat>Bildschirmpräsentation (16:9)</PresentationFormat>
  <Paragraphs>179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Montserrat Medium</vt:lpstr>
      <vt:lpstr>Arial</vt:lpstr>
      <vt:lpstr>Tajawal</vt:lpstr>
      <vt:lpstr>Montserrat</vt:lpstr>
      <vt:lpstr>Proxima Nova</vt:lpstr>
      <vt:lpstr>Jost</vt:lpstr>
      <vt:lpstr>IT Department Meeting by Slidesgo</vt:lpstr>
      <vt:lpstr>1_Slidesgo Final Pages</vt:lpstr>
      <vt:lpstr>FPV – Drohne Diplomarbeit</vt:lpstr>
      <vt:lpstr>Team</vt:lpstr>
      <vt:lpstr>PowerPoint-Präsentation</vt:lpstr>
      <vt:lpstr>03</vt:lpstr>
      <vt:lpstr>PowerPoint-Präsentation</vt:lpstr>
      <vt:lpstr>PowerPoint-Präsentation</vt:lpstr>
      <vt:lpstr>IMU</vt:lpstr>
      <vt:lpstr>PowerPoint-Präsentation</vt:lpstr>
      <vt:lpstr>PowerPoint-Präsentation</vt:lpstr>
      <vt:lpstr>PowerPoint-Präsentation</vt:lpstr>
      <vt:lpstr>PowerPoint-Präsentation</vt:lpstr>
      <vt:lpstr>S.Bus</vt:lpstr>
      <vt:lpstr>PowerPoint-Präsentation</vt:lpstr>
      <vt:lpstr>PowerPoint-Präsentation</vt:lpstr>
      <vt:lpstr>PowerPoint-Präsentation</vt:lpstr>
      <vt:lpstr>PowerPoint-Präsentation</vt:lpstr>
      <vt:lpstr>Programme</vt:lpstr>
      <vt:lpstr>Zukunftspläne</vt:lpstr>
      <vt:lpstr>Zeitaufwand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 PV – Drohne Diplomarbeit</dc:title>
  <cp:lastModifiedBy>Lendl Maximilian</cp:lastModifiedBy>
  <cp:revision>4</cp:revision>
  <dcterms:modified xsi:type="dcterms:W3CDTF">2024-01-11T18:20:19Z</dcterms:modified>
</cp:coreProperties>
</file>