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717" r:id="rId2"/>
  </p:sldMasterIdLst>
  <p:notesMasterIdLst>
    <p:notesMasterId r:id="rId21"/>
  </p:notesMasterIdLst>
  <p:sldIdLst>
    <p:sldId id="256" r:id="rId3"/>
    <p:sldId id="258" r:id="rId4"/>
    <p:sldId id="259" r:id="rId5"/>
    <p:sldId id="301" r:id="rId6"/>
    <p:sldId id="307" r:id="rId7"/>
    <p:sldId id="312" r:id="rId8"/>
    <p:sldId id="313" r:id="rId9"/>
    <p:sldId id="310" r:id="rId10"/>
    <p:sldId id="311" r:id="rId11"/>
    <p:sldId id="315" r:id="rId12"/>
    <p:sldId id="321" r:id="rId13"/>
    <p:sldId id="317" r:id="rId14"/>
    <p:sldId id="318" r:id="rId15"/>
    <p:sldId id="322" r:id="rId16"/>
    <p:sldId id="323" r:id="rId17"/>
    <p:sldId id="302" r:id="rId18"/>
    <p:sldId id="309" r:id="rId19"/>
    <p:sldId id="32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Jost" panose="020B060402020202020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Black" panose="00000A00000000000000" pitchFamily="2" charset="0"/>
      <p:bold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Tajawal" panose="020B0604020202020204" charset="-78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6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65D1D-6ABF-4431-BABC-4912A50D69DC}" v="4" dt="2023-09-14T18:24:41.806"/>
    <p1510:client id="{BE81F745-AC3A-4AC6-A297-38ECB1BCCD43}" v="5" dt="2023-09-14T07:49:22.389"/>
  </p1510:revLst>
</p1510:revInfo>
</file>

<file path=ppt/tableStyles.xml><?xml version="1.0" encoding="utf-8"?>
<a:tblStyleLst xmlns:a="http://schemas.openxmlformats.org/drawingml/2006/main" def="{C0E775BC-A857-4094-97C6-5482D7DEB851}">
  <a:tblStyle styleId="{C0E775BC-A857-4094-97C6-5482D7DEB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3655" autoAdjust="0"/>
  </p:normalViewPr>
  <p:slideViewPr>
    <p:cSldViewPr snapToGrid="0">
      <p:cViewPr varScale="1">
        <p:scale>
          <a:sx n="141" d="100"/>
          <a:sy n="141" d="100"/>
        </p:scale>
        <p:origin x="738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Lendl" userId="c488799b3f1ed5d8" providerId="LiveId" clId="{FB3726A8-4EC1-486F-87D9-F053292E0368}"/>
    <pc:docChg chg="undo custSel addSld delSld modSld sldOrd">
      <pc:chgData name="Maximilian Lendl" userId="c488799b3f1ed5d8" providerId="LiveId" clId="{FB3726A8-4EC1-486F-87D9-F053292E0368}" dt="2023-09-14T17:09:32.680" v="2486" actId="680"/>
      <pc:docMkLst>
        <pc:docMk/>
      </pc:docMkLst>
      <pc:sldChg chg="addSp delSp modSp mod">
        <pc:chgData name="Maximilian Lendl" userId="c488799b3f1ed5d8" providerId="LiveId" clId="{FB3726A8-4EC1-486F-87D9-F053292E0368}" dt="2023-09-13T16:25:53.667" v="2481" actId="1076"/>
        <pc:sldMkLst>
          <pc:docMk/>
          <pc:sldMk cId="2301459825" sldId="302"/>
        </pc:sldMkLst>
        <pc:spChg chg="add del mod">
          <ac:chgData name="Maximilian Lendl" userId="c488799b3f1ed5d8" providerId="LiveId" clId="{FB3726A8-4EC1-486F-87D9-F053292E0368}" dt="2023-09-13T16:23:59.676" v="2467" actId="478"/>
          <ac:spMkLst>
            <pc:docMk/>
            <pc:sldMk cId="2301459825" sldId="302"/>
            <ac:spMk id="2" creationId="{CD453E74-896E-81D2-82AC-21E2A4377453}"/>
          </ac:spMkLst>
        </pc:spChg>
        <pc:spChg chg="del">
          <ac:chgData name="Maximilian Lendl" userId="c488799b3f1ed5d8" providerId="LiveId" clId="{FB3726A8-4EC1-486F-87D9-F053292E0368}" dt="2023-09-13T16:19:45.063" v="2454" actId="478"/>
          <ac:spMkLst>
            <pc:docMk/>
            <pc:sldMk cId="2301459825" sldId="302"/>
            <ac:spMk id="4" creationId="{84AAE19F-498D-D57D-0455-84AAF8CE633F}"/>
          </ac:spMkLst>
        </pc:spChg>
        <pc:spChg chg="del">
          <ac:chgData name="Maximilian Lendl" userId="c488799b3f1ed5d8" providerId="LiveId" clId="{FB3726A8-4EC1-486F-87D9-F053292E0368}" dt="2023-09-13T16:19:42.590" v="2453" actId="478"/>
          <ac:spMkLst>
            <pc:docMk/>
            <pc:sldMk cId="2301459825" sldId="302"/>
            <ac:spMk id="6" creationId="{EE7BB408-31EF-A48A-B9DB-E07ECE8D9A72}"/>
          </ac:spMkLst>
        </pc:spChg>
        <pc:spChg chg="del">
          <ac:chgData name="Maximilian Lendl" userId="c488799b3f1ed5d8" providerId="LiveId" clId="{FB3726A8-4EC1-486F-87D9-F053292E0368}" dt="2023-09-13T16:19:50.640" v="2458" actId="478"/>
          <ac:spMkLst>
            <pc:docMk/>
            <pc:sldMk cId="2301459825" sldId="302"/>
            <ac:spMk id="8" creationId="{754F1CAC-947B-7D9A-BA55-CA977B793AF7}"/>
          </ac:spMkLst>
        </pc:spChg>
        <pc:spChg chg="del">
          <ac:chgData name="Maximilian Lendl" userId="c488799b3f1ed5d8" providerId="LiveId" clId="{FB3726A8-4EC1-486F-87D9-F053292E0368}" dt="2023-09-13T16:19:49.498" v="2457" actId="478"/>
          <ac:spMkLst>
            <pc:docMk/>
            <pc:sldMk cId="2301459825" sldId="302"/>
            <ac:spMk id="10" creationId="{24E843CD-ED2E-A650-3B5D-1BB8A5D9B7CB}"/>
          </ac:spMkLst>
        </pc:spChg>
        <pc:spChg chg="del">
          <ac:chgData name="Maximilian Lendl" userId="c488799b3f1ed5d8" providerId="LiveId" clId="{FB3726A8-4EC1-486F-87D9-F053292E0368}" dt="2023-09-13T16:19:46.463" v="2455" actId="478"/>
          <ac:spMkLst>
            <pc:docMk/>
            <pc:sldMk cId="2301459825" sldId="302"/>
            <ac:spMk id="12" creationId="{00D991A2-505C-9A2C-2650-E33C217025F2}"/>
          </ac:spMkLst>
        </pc:spChg>
        <pc:spChg chg="del">
          <ac:chgData name="Maximilian Lendl" userId="c488799b3f1ed5d8" providerId="LiveId" clId="{FB3726A8-4EC1-486F-87D9-F053292E0368}" dt="2023-09-13T16:19:47.285" v="2456" actId="478"/>
          <ac:spMkLst>
            <pc:docMk/>
            <pc:sldMk cId="2301459825" sldId="302"/>
            <ac:spMk id="14" creationId="{FC7DEDA5-D3BE-9E8F-6C52-A1D8A41D392B}"/>
          </ac:spMkLst>
        </pc:spChg>
        <pc:spChg chg="del">
          <ac:chgData name="Maximilian Lendl" userId="c488799b3f1ed5d8" providerId="LiveId" clId="{FB3726A8-4EC1-486F-87D9-F053292E0368}" dt="2023-09-13T16:19:53.227" v="2460" actId="478"/>
          <ac:spMkLst>
            <pc:docMk/>
            <pc:sldMk cId="2301459825" sldId="302"/>
            <ac:spMk id="16" creationId="{7B55AE9D-6442-15AC-D370-C3DBEEBB34D0}"/>
          </ac:spMkLst>
        </pc:spChg>
        <pc:spChg chg="del">
          <ac:chgData name="Maximilian Lendl" userId="c488799b3f1ed5d8" providerId="LiveId" clId="{FB3726A8-4EC1-486F-87D9-F053292E0368}" dt="2023-09-13T16:19:51.902" v="2459" actId="478"/>
          <ac:spMkLst>
            <pc:docMk/>
            <pc:sldMk cId="2301459825" sldId="302"/>
            <ac:spMk id="18" creationId="{BDFB2200-8A72-D0AC-DB47-B1123EA89919}"/>
          </ac:spMkLst>
        </pc:spChg>
        <pc:spChg chg="mod">
          <ac:chgData name="Maximilian Lendl" userId="c488799b3f1ed5d8" providerId="LiveId" clId="{FB3726A8-4EC1-486F-87D9-F053292E0368}" dt="2023-09-13T16:14:03.295" v="2444" actId="20577"/>
          <ac:spMkLst>
            <pc:docMk/>
            <pc:sldMk cId="2301459825" sldId="302"/>
            <ac:spMk id="984" creationId="{00000000-0000-0000-0000-000000000000}"/>
          </ac:spMkLst>
        </pc:spChg>
        <pc:picChg chg="add mod">
          <ac:chgData name="Maximilian Lendl" userId="c488799b3f1ed5d8" providerId="LiveId" clId="{FB3726A8-4EC1-486F-87D9-F053292E0368}" dt="2023-09-13T16:25:12.930" v="2479" actId="1076"/>
          <ac:picMkLst>
            <pc:docMk/>
            <pc:sldMk cId="2301459825" sldId="302"/>
            <ac:picMk id="3" creationId="{5F314B56-DE00-9A89-3C75-4358CA0422F1}"/>
          </ac:picMkLst>
        </pc:picChg>
        <pc:picChg chg="add mod">
          <ac:chgData name="Maximilian Lendl" userId="c488799b3f1ed5d8" providerId="LiveId" clId="{FB3726A8-4EC1-486F-87D9-F053292E0368}" dt="2023-09-13T16:14:48.462" v="2450" actId="1076"/>
          <ac:picMkLst>
            <pc:docMk/>
            <pc:sldMk cId="2301459825" sldId="302"/>
            <ac:picMk id="1026" creationId="{08D3CF06-DE12-E957-4D9D-C55FC3DD92BC}"/>
          </ac:picMkLst>
        </pc:picChg>
        <pc:picChg chg="add del">
          <ac:chgData name="Maximilian Lendl" userId="c488799b3f1ed5d8" providerId="LiveId" clId="{FB3726A8-4EC1-486F-87D9-F053292E0368}" dt="2023-09-13T16:17:00.346" v="2452" actId="478"/>
          <ac:picMkLst>
            <pc:docMk/>
            <pc:sldMk cId="2301459825" sldId="302"/>
            <ac:picMk id="1028" creationId="{1430E0D9-FF5B-DB26-FC35-EE44A14E16F2}"/>
          </ac:picMkLst>
        </pc:picChg>
        <pc:picChg chg="add del mod">
          <ac:chgData name="Maximilian Lendl" userId="c488799b3f1ed5d8" providerId="LiveId" clId="{FB3726A8-4EC1-486F-87D9-F053292E0368}" dt="2023-09-13T16:22:36.893" v="2464" actId="478"/>
          <ac:picMkLst>
            <pc:docMk/>
            <pc:sldMk cId="2301459825" sldId="302"/>
            <ac:picMk id="1030" creationId="{5A7DC1B2-AE54-883B-A353-F331E5A6EED4}"/>
          </ac:picMkLst>
        </pc:picChg>
        <pc:picChg chg="add mod">
          <ac:chgData name="Maximilian Lendl" userId="c488799b3f1ed5d8" providerId="LiveId" clId="{FB3726A8-4EC1-486F-87D9-F053292E0368}" dt="2023-09-13T16:24:51.764" v="2473" actId="14100"/>
          <ac:picMkLst>
            <pc:docMk/>
            <pc:sldMk cId="2301459825" sldId="302"/>
            <ac:picMk id="1034" creationId="{27E7DA3F-7883-2CDD-BB94-045BAF5E52F1}"/>
          </ac:picMkLst>
        </pc:picChg>
        <pc:picChg chg="add mod">
          <ac:chgData name="Maximilian Lendl" userId="c488799b3f1ed5d8" providerId="LiveId" clId="{FB3726A8-4EC1-486F-87D9-F053292E0368}" dt="2023-09-13T16:25:53.667" v="2481" actId="1076"/>
          <ac:picMkLst>
            <pc:docMk/>
            <pc:sldMk cId="2301459825" sldId="302"/>
            <ac:picMk id="1036" creationId="{DEA811B3-F9EA-B7CF-3134-4A2B93BD15C4}"/>
          </ac:picMkLst>
        </pc:picChg>
      </pc:sldChg>
      <pc:sldChg chg="delSp modSp mod">
        <pc:chgData name="Maximilian Lendl" userId="c488799b3f1ed5d8" providerId="LiveId" clId="{FB3726A8-4EC1-486F-87D9-F053292E0368}" dt="2023-09-12T20:20:51.164" v="576" actId="478"/>
        <pc:sldMkLst>
          <pc:docMk/>
          <pc:sldMk cId="2310194370" sldId="307"/>
        </pc:sldMkLst>
        <pc:spChg chg="del">
          <ac:chgData name="Maximilian Lendl" userId="c488799b3f1ed5d8" providerId="LiveId" clId="{FB3726A8-4EC1-486F-87D9-F053292E0368}" dt="2023-09-12T20:20:51.164" v="576" actId="478"/>
          <ac:spMkLst>
            <pc:docMk/>
            <pc:sldMk cId="2310194370" sldId="307"/>
            <ac:spMk id="18" creationId="{275E9898-1E13-2CB0-9C19-E76DD3416A8F}"/>
          </ac:spMkLst>
        </pc:spChg>
        <pc:spChg chg="del mod">
          <ac:chgData name="Maximilian Lendl" userId="c488799b3f1ed5d8" providerId="LiveId" clId="{FB3726A8-4EC1-486F-87D9-F053292E0368}" dt="2023-09-12T20:20:51.164" v="576" actId="478"/>
          <ac:spMkLst>
            <pc:docMk/>
            <pc:sldMk cId="2310194370" sldId="307"/>
            <ac:spMk id="20" creationId="{B2CEA493-3296-E24B-4EC4-EC617AAD20E6}"/>
          </ac:spMkLst>
        </pc:spChg>
        <pc:cxnChg chg="del">
          <ac:chgData name="Maximilian Lendl" userId="c488799b3f1ed5d8" providerId="LiveId" clId="{FB3726A8-4EC1-486F-87D9-F053292E0368}" dt="2023-09-12T20:20:51.164" v="576" actId="478"/>
          <ac:cxnSpMkLst>
            <pc:docMk/>
            <pc:sldMk cId="2310194370" sldId="307"/>
            <ac:cxnSpMk id="19" creationId="{10E9FF6F-AA79-D989-183B-874D57635D5F}"/>
          </ac:cxnSpMkLst>
        </pc:cxnChg>
      </pc:sldChg>
      <pc:sldChg chg="modSp mod">
        <pc:chgData name="Maximilian Lendl" userId="c488799b3f1ed5d8" providerId="LiveId" clId="{FB3726A8-4EC1-486F-87D9-F053292E0368}" dt="2023-09-13T16:08:33.586" v="2426" actId="20577"/>
        <pc:sldMkLst>
          <pc:docMk/>
          <pc:sldMk cId="46036205" sldId="309"/>
        </pc:sldMkLst>
        <pc:spChg chg="mod">
          <ac:chgData name="Maximilian Lendl" userId="c488799b3f1ed5d8" providerId="LiveId" clId="{FB3726A8-4EC1-486F-87D9-F053292E0368}" dt="2023-09-13T16:08:33.586" v="2426" actId="20577"/>
          <ac:spMkLst>
            <pc:docMk/>
            <pc:sldMk cId="46036205" sldId="309"/>
            <ac:spMk id="1264" creationId="{00000000-0000-0000-0000-000000000000}"/>
          </ac:spMkLst>
        </pc:spChg>
      </pc:sldChg>
      <pc:sldChg chg="modSp mod">
        <pc:chgData name="Maximilian Lendl" userId="c488799b3f1ed5d8" providerId="LiveId" clId="{FB3726A8-4EC1-486F-87D9-F053292E0368}" dt="2023-09-12T20:08:46.489" v="152" actId="20577"/>
        <pc:sldMkLst>
          <pc:docMk/>
          <pc:sldMk cId="3541921760" sldId="310"/>
        </pc:sldMkLst>
        <pc:spChg chg="mod">
          <ac:chgData name="Maximilian Lendl" userId="c488799b3f1ed5d8" providerId="LiveId" clId="{FB3726A8-4EC1-486F-87D9-F053292E0368}" dt="2023-09-12T20:08:46.489" v="152" actId="20577"/>
          <ac:spMkLst>
            <pc:docMk/>
            <pc:sldMk cId="3541921760" sldId="310"/>
            <ac:spMk id="6" creationId="{15C4AAD8-1188-C31C-670A-4C59DEF003EA}"/>
          </ac:spMkLst>
        </pc:spChg>
      </pc:sldChg>
      <pc:sldChg chg="modSp mod">
        <pc:chgData name="Maximilian Lendl" userId="c488799b3f1ed5d8" providerId="LiveId" clId="{FB3726A8-4EC1-486F-87D9-F053292E0368}" dt="2023-09-12T20:08:59.789" v="177" actId="1037"/>
        <pc:sldMkLst>
          <pc:docMk/>
          <pc:sldMk cId="3104630501" sldId="311"/>
        </pc:sldMkLst>
        <pc:spChg chg="mod">
          <ac:chgData name="Maximilian Lendl" userId="c488799b3f1ed5d8" providerId="LiveId" clId="{FB3726A8-4EC1-486F-87D9-F053292E0368}" dt="2023-09-12T20:08:59.789" v="177" actId="1037"/>
          <ac:spMkLst>
            <pc:docMk/>
            <pc:sldMk cId="3104630501" sldId="311"/>
            <ac:spMk id="6" creationId="{15C4AAD8-1188-C31C-670A-4C59DEF003EA}"/>
          </ac:spMkLst>
        </pc:spChg>
      </pc:sldChg>
      <pc:sldChg chg="addSp delSp modSp add mod ord modTransition">
        <pc:chgData name="Maximilian Lendl" userId="c488799b3f1ed5d8" providerId="LiveId" clId="{FB3726A8-4EC1-486F-87D9-F053292E0368}" dt="2023-09-13T13:19:59.245" v="715" actId="1035"/>
        <pc:sldMkLst>
          <pc:docMk/>
          <pc:sldMk cId="1885817759" sldId="312"/>
        </pc:sldMkLst>
        <pc:spChg chg="del">
          <ac:chgData name="Maximilian Lendl" userId="c488799b3f1ed5d8" providerId="LiveId" clId="{FB3726A8-4EC1-486F-87D9-F053292E0368}" dt="2023-09-12T19:34:51.213" v="4" actId="478"/>
          <ac:spMkLst>
            <pc:docMk/>
            <pc:sldMk cId="1885817759" sldId="312"/>
            <ac:spMk id="4" creationId="{84AAE19F-498D-D57D-0455-84AAF8CE633F}"/>
          </ac:spMkLst>
        </pc:spChg>
        <pc:spChg chg="del">
          <ac:chgData name="Maximilian Lendl" userId="c488799b3f1ed5d8" providerId="LiveId" clId="{FB3726A8-4EC1-486F-87D9-F053292E0368}" dt="2023-09-12T19:34:50.166" v="3" actId="478"/>
          <ac:spMkLst>
            <pc:docMk/>
            <pc:sldMk cId="1885817759" sldId="312"/>
            <ac:spMk id="6" creationId="{EE7BB408-31EF-A48A-B9DB-E07ECE8D9A72}"/>
          </ac:spMkLst>
        </pc:spChg>
        <pc:spChg chg="del">
          <ac:chgData name="Maximilian Lendl" userId="c488799b3f1ed5d8" providerId="LiveId" clId="{FB3726A8-4EC1-486F-87D9-F053292E0368}" dt="2023-09-12T19:34:53.045" v="6" actId="478"/>
          <ac:spMkLst>
            <pc:docMk/>
            <pc:sldMk cId="1885817759" sldId="312"/>
            <ac:spMk id="8" creationId="{754F1CAC-947B-7D9A-BA55-CA977B793AF7}"/>
          </ac:spMkLst>
        </pc:spChg>
        <pc:spChg chg="del">
          <ac:chgData name="Maximilian Lendl" userId="c488799b3f1ed5d8" providerId="LiveId" clId="{FB3726A8-4EC1-486F-87D9-F053292E0368}" dt="2023-09-12T19:34:52.238" v="5" actId="478"/>
          <ac:spMkLst>
            <pc:docMk/>
            <pc:sldMk cId="1885817759" sldId="312"/>
            <ac:spMk id="10" creationId="{24E843CD-ED2E-A650-3B5D-1BB8A5D9B7CB}"/>
          </ac:spMkLst>
        </pc:spChg>
        <pc:spChg chg="del">
          <ac:chgData name="Maximilian Lendl" userId="c488799b3f1ed5d8" providerId="LiveId" clId="{FB3726A8-4EC1-486F-87D9-F053292E0368}" dt="2023-09-12T19:34:55.023" v="8" actId="478"/>
          <ac:spMkLst>
            <pc:docMk/>
            <pc:sldMk cId="1885817759" sldId="312"/>
            <ac:spMk id="12" creationId="{00D991A2-505C-9A2C-2650-E33C217025F2}"/>
          </ac:spMkLst>
        </pc:spChg>
        <pc:spChg chg="del">
          <ac:chgData name="Maximilian Lendl" userId="c488799b3f1ed5d8" providerId="LiveId" clId="{FB3726A8-4EC1-486F-87D9-F053292E0368}" dt="2023-09-12T19:34:53.981" v="7" actId="478"/>
          <ac:spMkLst>
            <pc:docMk/>
            <pc:sldMk cId="1885817759" sldId="312"/>
            <ac:spMk id="14" creationId="{FC7DEDA5-D3BE-9E8F-6C52-A1D8A41D392B}"/>
          </ac:spMkLst>
        </pc:spChg>
        <pc:spChg chg="del">
          <ac:chgData name="Maximilian Lendl" userId="c488799b3f1ed5d8" providerId="LiveId" clId="{FB3726A8-4EC1-486F-87D9-F053292E0368}" dt="2023-09-12T19:34:56.921" v="10" actId="478"/>
          <ac:spMkLst>
            <pc:docMk/>
            <pc:sldMk cId="1885817759" sldId="312"/>
            <ac:spMk id="16" creationId="{7B55AE9D-6442-15AC-D370-C3DBEEBB34D0}"/>
          </ac:spMkLst>
        </pc:spChg>
        <pc:spChg chg="del">
          <ac:chgData name="Maximilian Lendl" userId="c488799b3f1ed5d8" providerId="LiveId" clId="{FB3726A8-4EC1-486F-87D9-F053292E0368}" dt="2023-09-12T19:34:55.951" v="9" actId="478"/>
          <ac:spMkLst>
            <pc:docMk/>
            <pc:sldMk cId="1885817759" sldId="312"/>
            <ac:spMk id="18" creationId="{BDFB2200-8A72-D0AC-DB47-B1123EA89919}"/>
          </ac:spMkLst>
        </pc:spChg>
        <pc:spChg chg="mod">
          <ac:chgData name="Maximilian Lendl" userId="c488799b3f1ed5d8" providerId="LiveId" clId="{FB3726A8-4EC1-486F-87D9-F053292E0368}" dt="2023-09-12T19:35:08.774" v="17" actId="20577"/>
          <ac:spMkLst>
            <pc:docMk/>
            <pc:sldMk cId="1885817759" sldId="312"/>
            <ac:spMk id="984" creationId="{00000000-0000-0000-0000-000000000000}"/>
          </ac:spMkLst>
        </pc:spChg>
        <pc:picChg chg="add mod modCrop">
          <ac:chgData name="Maximilian Lendl" userId="c488799b3f1ed5d8" providerId="LiveId" clId="{FB3726A8-4EC1-486F-87D9-F053292E0368}" dt="2023-09-13T13:19:43.354" v="711" actId="14826"/>
          <ac:picMkLst>
            <pc:docMk/>
            <pc:sldMk cId="1885817759" sldId="312"/>
            <ac:picMk id="3" creationId="{73A26ADC-A32F-B6E3-FCB6-B29E544A743D}"/>
          </ac:picMkLst>
        </pc:picChg>
        <pc:picChg chg="add mod">
          <ac:chgData name="Maximilian Lendl" userId="c488799b3f1ed5d8" providerId="LiveId" clId="{FB3726A8-4EC1-486F-87D9-F053292E0368}" dt="2023-09-13T13:19:59.245" v="715" actId="1035"/>
          <ac:picMkLst>
            <pc:docMk/>
            <pc:sldMk cId="1885817759" sldId="312"/>
            <ac:picMk id="7" creationId="{20755B24-6A90-F43D-DCB9-046D1652B6D9}"/>
          </ac:picMkLst>
        </pc:picChg>
      </pc:sldChg>
      <pc:sldChg chg="addSp delSp modSp add del mod">
        <pc:chgData name="Maximilian Lendl" userId="c488799b3f1ed5d8" providerId="LiveId" clId="{FB3726A8-4EC1-486F-87D9-F053292E0368}" dt="2023-09-12T19:48:24.868" v="49" actId="47"/>
        <pc:sldMkLst>
          <pc:docMk/>
          <pc:sldMk cId="246539449" sldId="313"/>
        </pc:sldMkLst>
        <pc:spChg chg="add mod">
          <ac:chgData name="Maximilian Lendl" userId="c488799b3f1ed5d8" providerId="LiveId" clId="{FB3726A8-4EC1-486F-87D9-F053292E0368}" dt="2023-09-12T19:45:07.089" v="48" actId="20577"/>
          <ac:spMkLst>
            <pc:docMk/>
            <pc:sldMk cId="246539449" sldId="313"/>
            <ac:spMk id="2" creationId="{BFECA5C6-9E5D-57D0-71E1-F3CEEC0BC1EF}"/>
          </ac:spMkLst>
        </pc:spChg>
        <pc:picChg chg="del">
          <ac:chgData name="Maximilian Lendl" userId="c488799b3f1ed5d8" providerId="LiveId" clId="{FB3726A8-4EC1-486F-87D9-F053292E0368}" dt="2023-09-12T19:44:18.885" v="34" actId="478"/>
          <ac:picMkLst>
            <pc:docMk/>
            <pc:sldMk cId="246539449" sldId="313"/>
            <ac:picMk id="3" creationId="{73A26ADC-A32F-B6E3-FCB6-B29E544A743D}"/>
          </ac:picMkLst>
        </pc:picChg>
        <pc:picChg chg="del">
          <ac:chgData name="Maximilian Lendl" userId="c488799b3f1ed5d8" providerId="LiveId" clId="{FB3726A8-4EC1-486F-87D9-F053292E0368}" dt="2023-09-12T19:44:19.712" v="35" actId="478"/>
          <ac:picMkLst>
            <pc:docMk/>
            <pc:sldMk cId="246539449" sldId="313"/>
            <ac:picMk id="7" creationId="{20755B24-6A90-F43D-DCB9-046D1652B6D9}"/>
          </ac:picMkLst>
        </pc:picChg>
      </pc:sldChg>
      <pc:sldChg chg="addSp delSp modSp add mod ord modTransition">
        <pc:chgData name="Maximilian Lendl" userId="c488799b3f1ed5d8" providerId="LiveId" clId="{FB3726A8-4EC1-486F-87D9-F053292E0368}" dt="2023-09-13T13:51:22.375" v="1394"/>
        <pc:sldMkLst>
          <pc:docMk/>
          <pc:sldMk cId="2119337077" sldId="313"/>
        </pc:sldMkLst>
        <pc:spChg chg="add del mod">
          <ac:chgData name="Maximilian Lendl" userId="c488799b3f1ed5d8" providerId="LiveId" clId="{FB3726A8-4EC1-486F-87D9-F053292E0368}" dt="2023-09-12T20:08:33.384" v="129"/>
          <ac:spMkLst>
            <pc:docMk/>
            <pc:sldMk cId="2119337077" sldId="313"/>
            <ac:spMk id="2" creationId="{5BED375C-686C-5424-FC5D-71B23AEDEA3B}"/>
          </ac:spMkLst>
        </pc:spChg>
        <pc:spChg chg="mod">
          <ac:chgData name="Maximilian Lendl" userId="c488799b3f1ed5d8" providerId="LiveId" clId="{FB3726A8-4EC1-486F-87D9-F053292E0368}" dt="2023-09-12T20:08:39.291" v="143" actId="20577"/>
          <ac:spMkLst>
            <pc:docMk/>
            <pc:sldMk cId="2119337077" sldId="313"/>
            <ac:spMk id="20" creationId="{B2CEA493-3296-E24B-4EC4-EC617AAD20E6}"/>
          </ac:spMkLst>
        </pc:spChg>
      </pc:sldChg>
      <pc:sldChg chg="addSp delSp modSp add del mod ord">
        <pc:chgData name="Maximilian Lendl" userId="c488799b3f1ed5d8" providerId="LiveId" clId="{FB3726A8-4EC1-486F-87D9-F053292E0368}" dt="2023-09-12T20:10:06.237" v="207" actId="47"/>
        <pc:sldMkLst>
          <pc:docMk/>
          <pc:sldMk cId="1129238924" sldId="314"/>
        </pc:sldMkLst>
        <pc:spChg chg="add mod">
          <ac:chgData name="Maximilian Lendl" userId="c488799b3f1ed5d8" providerId="LiveId" clId="{FB3726A8-4EC1-486F-87D9-F053292E0368}" dt="2023-09-12T20:07:31.135" v="93" actId="20577"/>
          <ac:spMkLst>
            <pc:docMk/>
            <pc:sldMk cId="1129238924" sldId="314"/>
            <ac:spMk id="2" creationId="{8423B02A-F043-D446-2561-274119C4CA3F}"/>
          </ac:spMkLst>
        </pc:spChg>
        <pc:spChg chg="add mod">
          <ac:chgData name="Maximilian Lendl" userId="c488799b3f1ed5d8" providerId="LiveId" clId="{FB3726A8-4EC1-486F-87D9-F053292E0368}" dt="2023-09-12T20:07:38.823" v="108" actId="20577"/>
          <ac:spMkLst>
            <pc:docMk/>
            <pc:sldMk cId="1129238924" sldId="314"/>
            <ac:spMk id="4" creationId="{ACB51FC3-339F-ECBC-9B55-E4710D286C55}"/>
          </ac:spMkLst>
        </pc:spChg>
        <pc:spChg chg="mod">
          <ac:chgData name="Maximilian Lendl" userId="c488799b3f1ed5d8" providerId="LiveId" clId="{FB3726A8-4EC1-486F-87D9-F053292E0368}" dt="2023-09-12T19:56:01.044" v="68" actId="20577"/>
          <ac:spMkLst>
            <pc:docMk/>
            <pc:sldMk cId="1129238924" sldId="314"/>
            <ac:spMk id="984" creationId="{00000000-0000-0000-0000-000000000000}"/>
          </ac:spMkLst>
        </pc:spChg>
        <pc:picChg chg="del">
          <ac:chgData name="Maximilian Lendl" userId="c488799b3f1ed5d8" providerId="LiveId" clId="{FB3726A8-4EC1-486F-87D9-F053292E0368}" dt="2023-09-12T19:56:02.503" v="69" actId="478"/>
          <ac:picMkLst>
            <pc:docMk/>
            <pc:sldMk cId="1129238924" sldId="314"/>
            <ac:picMk id="3" creationId="{73A26ADC-A32F-B6E3-FCB6-B29E544A743D}"/>
          </ac:picMkLst>
        </pc:picChg>
        <pc:picChg chg="del">
          <ac:chgData name="Maximilian Lendl" userId="c488799b3f1ed5d8" providerId="LiveId" clId="{FB3726A8-4EC1-486F-87D9-F053292E0368}" dt="2023-09-12T19:56:03.190" v="70" actId="478"/>
          <ac:picMkLst>
            <pc:docMk/>
            <pc:sldMk cId="1129238924" sldId="314"/>
            <ac:picMk id="7" creationId="{20755B24-6A90-F43D-DCB9-046D1652B6D9}"/>
          </ac:picMkLst>
        </pc:picChg>
      </pc:sldChg>
      <pc:sldChg chg="addSp delSp modSp add mod">
        <pc:chgData name="Maximilian Lendl" userId="c488799b3f1ed5d8" providerId="LiveId" clId="{FB3726A8-4EC1-486F-87D9-F053292E0368}" dt="2023-09-13T15:45:50.634" v="2282" actId="20577"/>
        <pc:sldMkLst>
          <pc:docMk/>
          <pc:sldMk cId="118363132" sldId="315"/>
        </pc:sldMkLst>
        <pc:spChg chg="del mod">
          <ac:chgData name="Maximilian Lendl" userId="c488799b3f1ed5d8" providerId="LiveId" clId="{FB3726A8-4EC1-486F-87D9-F053292E0368}" dt="2023-09-13T13:21:07.615" v="717" actId="478"/>
          <ac:spMkLst>
            <pc:docMk/>
            <pc:sldMk cId="118363132" sldId="315"/>
            <ac:spMk id="2" creationId="{8423B02A-F043-D446-2561-274119C4CA3F}"/>
          </ac:spMkLst>
        </pc:spChg>
        <pc:spChg chg="add del mod">
          <ac:chgData name="Maximilian Lendl" userId="c488799b3f1ed5d8" providerId="LiveId" clId="{FB3726A8-4EC1-486F-87D9-F053292E0368}" dt="2023-09-13T13:30:51.768" v="831" actId="478"/>
          <ac:spMkLst>
            <pc:docMk/>
            <pc:sldMk cId="118363132" sldId="315"/>
            <ac:spMk id="3" creationId="{2771A4A9-D721-60D1-8686-F01B8B3509A0}"/>
          </ac:spMkLst>
        </pc:spChg>
        <pc:spChg chg="del mod">
          <ac:chgData name="Maximilian Lendl" userId="c488799b3f1ed5d8" providerId="LiveId" clId="{FB3726A8-4EC1-486F-87D9-F053292E0368}" dt="2023-09-13T13:21:08.801" v="718" actId="478"/>
          <ac:spMkLst>
            <pc:docMk/>
            <pc:sldMk cId="118363132" sldId="315"/>
            <ac:spMk id="4" creationId="{ACB51FC3-339F-ECBC-9B55-E4710D286C55}"/>
          </ac:spMkLst>
        </pc:spChg>
        <pc:spChg chg="add del mod">
          <ac:chgData name="Maximilian Lendl" userId="c488799b3f1ed5d8" providerId="LiveId" clId="{FB3726A8-4EC1-486F-87D9-F053292E0368}" dt="2023-09-13T13:27:04.674" v="757" actId="478"/>
          <ac:spMkLst>
            <pc:docMk/>
            <pc:sldMk cId="118363132" sldId="315"/>
            <ac:spMk id="5" creationId="{8CD87879-54D2-F27F-18F1-BC2E150AAFC1}"/>
          </ac:spMkLst>
        </pc:spChg>
        <pc:spChg chg="add del mod">
          <ac:chgData name="Maximilian Lendl" userId="c488799b3f1ed5d8" providerId="LiveId" clId="{FB3726A8-4EC1-486F-87D9-F053292E0368}" dt="2023-09-13T13:27:06.034" v="758" actId="478"/>
          <ac:spMkLst>
            <pc:docMk/>
            <pc:sldMk cId="118363132" sldId="315"/>
            <ac:spMk id="6" creationId="{D08579EA-DCEC-9392-6605-AA437BE9A6DF}"/>
          </ac:spMkLst>
        </pc:spChg>
        <pc:spChg chg="add mod">
          <ac:chgData name="Maximilian Lendl" userId="c488799b3f1ed5d8" providerId="LiveId" clId="{FB3726A8-4EC1-486F-87D9-F053292E0368}" dt="2023-09-13T13:35:00.489" v="981" actId="14100"/>
          <ac:spMkLst>
            <pc:docMk/>
            <pc:sldMk cId="118363132" sldId="315"/>
            <ac:spMk id="9" creationId="{E9E68428-8412-8592-C03D-88994DFEA19D}"/>
          </ac:spMkLst>
        </pc:spChg>
        <pc:spChg chg="add del mod">
          <ac:chgData name="Maximilian Lendl" userId="c488799b3f1ed5d8" providerId="LiveId" clId="{FB3726A8-4EC1-486F-87D9-F053292E0368}" dt="2023-09-13T13:31:06.829" v="846" actId="478"/>
          <ac:spMkLst>
            <pc:docMk/>
            <pc:sldMk cId="118363132" sldId="315"/>
            <ac:spMk id="10" creationId="{808D01E6-5795-84F0-8F4D-10DCD29E22F8}"/>
          </ac:spMkLst>
        </pc:spChg>
        <pc:spChg chg="add del mod">
          <ac:chgData name="Maximilian Lendl" userId="c488799b3f1ed5d8" providerId="LiveId" clId="{FB3726A8-4EC1-486F-87D9-F053292E0368}" dt="2023-09-13T13:31:10.100" v="847" actId="478"/>
          <ac:spMkLst>
            <pc:docMk/>
            <pc:sldMk cId="118363132" sldId="315"/>
            <ac:spMk id="11" creationId="{18CAAA0C-59F4-B2B4-5CB5-118AD128A8F7}"/>
          </ac:spMkLst>
        </pc:spChg>
        <pc:spChg chg="add mod">
          <ac:chgData name="Maximilian Lendl" userId="c488799b3f1ed5d8" providerId="LiveId" clId="{FB3726A8-4EC1-486F-87D9-F053292E0368}" dt="2023-09-13T13:34:57.772" v="980" actId="14100"/>
          <ac:spMkLst>
            <pc:docMk/>
            <pc:sldMk cId="118363132" sldId="315"/>
            <ac:spMk id="12" creationId="{B9FB0707-46F0-E497-61A0-62A3F433A703}"/>
          </ac:spMkLst>
        </pc:spChg>
        <pc:spChg chg="add mod">
          <ac:chgData name="Maximilian Lendl" userId="c488799b3f1ed5d8" providerId="LiveId" clId="{FB3726A8-4EC1-486F-87D9-F053292E0368}" dt="2023-09-13T13:35:05.015" v="982" actId="14100"/>
          <ac:spMkLst>
            <pc:docMk/>
            <pc:sldMk cId="118363132" sldId="315"/>
            <ac:spMk id="13" creationId="{A8912619-CD05-45FB-AA39-F91B455B5DDA}"/>
          </ac:spMkLst>
        </pc:spChg>
        <pc:spChg chg="add del mod">
          <ac:chgData name="Maximilian Lendl" userId="c488799b3f1ed5d8" providerId="LiveId" clId="{FB3726A8-4EC1-486F-87D9-F053292E0368}" dt="2023-09-13T13:32:35.631" v="914" actId="478"/>
          <ac:spMkLst>
            <pc:docMk/>
            <pc:sldMk cId="118363132" sldId="315"/>
            <ac:spMk id="14" creationId="{6436A012-77FF-59BD-01FB-70E3726CF92D}"/>
          </ac:spMkLst>
        </pc:spChg>
        <pc:spChg chg="add del mod">
          <ac:chgData name="Maximilian Lendl" userId="c488799b3f1ed5d8" providerId="LiveId" clId="{FB3726A8-4EC1-486F-87D9-F053292E0368}" dt="2023-09-13T13:32:37.454" v="915" actId="478"/>
          <ac:spMkLst>
            <pc:docMk/>
            <pc:sldMk cId="118363132" sldId="315"/>
            <ac:spMk id="16" creationId="{64AFE0C6-F3EF-64DD-9362-4F5A279D2D8B}"/>
          </ac:spMkLst>
        </pc:spChg>
        <pc:spChg chg="add mod">
          <ac:chgData name="Maximilian Lendl" userId="c488799b3f1ed5d8" providerId="LiveId" clId="{FB3726A8-4EC1-486F-87D9-F053292E0368}" dt="2023-09-13T15:43:47.631" v="2237" actId="20577"/>
          <ac:spMkLst>
            <pc:docMk/>
            <pc:sldMk cId="118363132" sldId="315"/>
            <ac:spMk id="17" creationId="{FD174331-34E2-CE45-3231-F7A0F31B765A}"/>
          </ac:spMkLst>
        </pc:spChg>
        <pc:spChg chg="add mod">
          <ac:chgData name="Maximilian Lendl" userId="c488799b3f1ed5d8" providerId="LiveId" clId="{FB3726A8-4EC1-486F-87D9-F053292E0368}" dt="2023-09-13T15:44:00.089" v="2252" actId="20577"/>
          <ac:spMkLst>
            <pc:docMk/>
            <pc:sldMk cId="118363132" sldId="315"/>
            <ac:spMk id="18" creationId="{0CAD2DDE-4225-D56E-9E40-F9463DD3393D}"/>
          </ac:spMkLst>
        </pc:spChg>
        <pc:spChg chg="add mod">
          <ac:chgData name="Maximilian Lendl" userId="c488799b3f1ed5d8" providerId="LiveId" clId="{FB3726A8-4EC1-486F-87D9-F053292E0368}" dt="2023-09-13T15:45:50.634" v="2282" actId="20577"/>
          <ac:spMkLst>
            <pc:docMk/>
            <pc:sldMk cId="118363132" sldId="315"/>
            <ac:spMk id="19" creationId="{996BE023-217B-C03C-E646-A8D4B3CE3141}"/>
          </ac:spMkLst>
        </pc:spChg>
        <pc:picChg chg="add del mod">
          <ac:chgData name="Maximilian Lendl" userId="c488799b3f1ed5d8" providerId="LiveId" clId="{FB3726A8-4EC1-486F-87D9-F053292E0368}" dt="2023-09-13T13:26:34.275" v="754" actId="478"/>
          <ac:picMkLst>
            <pc:docMk/>
            <pc:sldMk cId="118363132" sldId="315"/>
            <ac:picMk id="8" creationId="{F217C860-DB37-1175-156E-B9FB823B5416}"/>
          </ac:picMkLst>
        </pc:picChg>
      </pc:sldChg>
      <pc:sldChg chg="addSp delSp modSp add del mod">
        <pc:chgData name="Maximilian Lendl" userId="c488799b3f1ed5d8" providerId="LiveId" clId="{FB3726A8-4EC1-486F-87D9-F053292E0368}" dt="2023-09-13T14:17:57.231" v="1613" actId="47"/>
        <pc:sldMkLst>
          <pc:docMk/>
          <pc:sldMk cId="790702017" sldId="316"/>
        </pc:sldMkLst>
        <pc:spChg chg="del mod">
          <ac:chgData name="Maximilian Lendl" userId="c488799b3f1ed5d8" providerId="LiveId" clId="{FB3726A8-4EC1-486F-87D9-F053292E0368}" dt="2023-09-13T14:06:52.896" v="1415" actId="478"/>
          <ac:spMkLst>
            <pc:docMk/>
            <pc:sldMk cId="790702017" sldId="316"/>
            <ac:spMk id="2" creationId="{8423B02A-F043-D446-2561-274119C4CA3F}"/>
          </ac:spMkLst>
        </pc:spChg>
        <pc:spChg chg="add del mod">
          <ac:chgData name="Maximilian Lendl" userId="c488799b3f1ed5d8" providerId="LiveId" clId="{FB3726A8-4EC1-486F-87D9-F053292E0368}" dt="2023-09-13T14:06:54.216" v="1416" actId="478"/>
          <ac:spMkLst>
            <pc:docMk/>
            <pc:sldMk cId="790702017" sldId="316"/>
            <ac:spMk id="3" creationId="{C28F920B-4E50-C5D0-0057-0D483961BF0E}"/>
          </ac:spMkLst>
        </pc:spChg>
        <pc:spChg chg="add del mod">
          <ac:chgData name="Maximilian Lendl" userId="c488799b3f1ed5d8" providerId="LiveId" clId="{FB3726A8-4EC1-486F-87D9-F053292E0368}" dt="2023-09-13T14:08:03.099" v="1419" actId="478"/>
          <ac:spMkLst>
            <pc:docMk/>
            <pc:sldMk cId="790702017" sldId="316"/>
            <ac:spMk id="4" creationId="{839DC901-8B06-B231-15D8-DE42860DF59A}"/>
          </ac:spMkLst>
        </pc:spChg>
        <pc:spChg chg="del mod">
          <ac:chgData name="Maximilian Lendl" userId="c488799b3f1ed5d8" providerId="LiveId" clId="{FB3726A8-4EC1-486F-87D9-F053292E0368}" dt="2023-09-12T20:09:50.220" v="194" actId="478"/>
          <ac:spMkLst>
            <pc:docMk/>
            <pc:sldMk cId="790702017" sldId="316"/>
            <ac:spMk id="4" creationId="{ACB51FC3-339F-ECBC-9B55-E4710D286C55}"/>
          </ac:spMkLst>
        </pc:spChg>
        <pc:spChg chg="add del mod">
          <ac:chgData name="Maximilian Lendl" userId="c488799b3f1ed5d8" providerId="LiveId" clId="{FB3726A8-4EC1-486F-87D9-F053292E0368}" dt="2023-09-13T14:11:41.727" v="1511" actId="478"/>
          <ac:spMkLst>
            <pc:docMk/>
            <pc:sldMk cId="790702017" sldId="316"/>
            <ac:spMk id="14" creationId="{27D7B175-4840-E85F-8E68-30E98EB6DF02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15" creationId="{F568572A-4416-AE2F-C1AA-8EBF65B86A10}"/>
          </ac:spMkLst>
        </pc:spChg>
        <pc:spChg chg="add del mod">
          <ac:chgData name="Maximilian Lendl" userId="c488799b3f1ed5d8" providerId="LiveId" clId="{FB3726A8-4EC1-486F-87D9-F053292E0368}" dt="2023-09-13T14:14:18.118" v="1542" actId="478"/>
          <ac:spMkLst>
            <pc:docMk/>
            <pc:sldMk cId="790702017" sldId="316"/>
            <ac:spMk id="16" creationId="{86198C7C-703C-29EE-CDC1-FC82E4C083E3}"/>
          </ac:spMkLst>
        </pc:spChg>
        <pc:spChg chg="add del mod">
          <ac:chgData name="Maximilian Lendl" userId="c488799b3f1ed5d8" providerId="LiveId" clId="{FB3726A8-4EC1-486F-87D9-F053292E0368}" dt="2023-09-13T14:14:17.258" v="1541" actId="478"/>
          <ac:spMkLst>
            <pc:docMk/>
            <pc:sldMk cId="790702017" sldId="316"/>
            <ac:spMk id="17" creationId="{F15DAEC8-0881-600D-B545-22C095E8CB68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18" creationId="{117E6186-B6BA-E443-74B8-2657EE7A6B7F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19" creationId="{9261DF84-62D3-2D77-4928-9D75989BF37A}"/>
          </ac:spMkLst>
        </pc:spChg>
        <pc:spChg chg="add mod">
          <ac:chgData name="Maximilian Lendl" userId="c488799b3f1ed5d8" providerId="LiveId" clId="{FB3726A8-4EC1-486F-87D9-F053292E0368}" dt="2023-09-13T14:16:24.244" v="1589" actId="164"/>
          <ac:spMkLst>
            <pc:docMk/>
            <pc:sldMk cId="790702017" sldId="316"/>
            <ac:spMk id="20" creationId="{9AB50149-FD3D-5850-735A-EDEBF65C107C}"/>
          </ac:spMkLst>
        </pc:spChg>
        <pc:spChg chg="add del mod">
          <ac:chgData name="Maximilian Lendl" userId="c488799b3f1ed5d8" providerId="LiveId" clId="{FB3726A8-4EC1-486F-87D9-F053292E0368}" dt="2023-09-13T14:16:54.855" v="1598" actId="478"/>
          <ac:spMkLst>
            <pc:docMk/>
            <pc:sldMk cId="790702017" sldId="316"/>
            <ac:spMk id="23" creationId="{6F2BAA9B-63F6-200A-6160-D1DC29592008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27" creationId="{ED4D66AA-01D6-58A7-D274-D8EB6E9F5905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28" creationId="{C1BA3B72-E374-5C41-9550-EEA5EB71018A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29" creationId="{C93490C5-488E-125C-6253-2816ECDABC79}"/>
          </ac:spMkLst>
        </pc:spChg>
        <pc:spChg chg="mod">
          <ac:chgData name="Maximilian Lendl" userId="c488799b3f1ed5d8" providerId="LiveId" clId="{FB3726A8-4EC1-486F-87D9-F053292E0368}" dt="2023-09-13T14:17:05.120" v="1602"/>
          <ac:spMkLst>
            <pc:docMk/>
            <pc:sldMk cId="790702017" sldId="316"/>
            <ac:spMk id="30" creationId="{FFDEF1A3-89A3-0829-CF06-641FB45139E3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4" creationId="{19A9B125-C6BC-FD48-4583-27544786BB6B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5" creationId="{8A4DC769-8CBD-A68E-B498-4D765C9D5FE8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6" creationId="{16C6205B-24B9-0228-4B8C-245EB7BE6B66}"/>
          </ac:spMkLst>
        </pc:spChg>
        <pc:spChg chg="mod">
          <ac:chgData name="Maximilian Lendl" userId="c488799b3f1ed5d8" providerId="LiveId" clId="{FB3726A8-4EC1-486F-87D9-F053292E0368}" dt="2023-09-13T14:17:09.257" v="1604"/>
          <ac:spMkLst>
            <pc:docMk/>
            <pc:sldMk cId="790702017" sldId="316"/>
            <ac:spMk id="37" creationId="{FB15660F-63F9-DE67-CE8F-85C29E935532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1" creationId="{B71E77D7-EE13-C8FC-887E-029C31D53EED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2" creationId="{75D72B94-C6DF-9E07-83A4-AA9BECDD74BA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3" creationId="{D435C1D8-CF5F-5603-9C56-0ADE9D1BFA7E}"/>
          </ac:spMkLst>
        </pc:spChg>
        <pc:spChg chg="mod">
          <ac:chgData name="Maximilian Lendl" userId="c488799b3f1ed5d8" providerId="LiveId" clId="{FB3726A8-4EC1-486F-87D9-F053292E0368}" dt="2023-09-13T14:17:14.874" v="1606"/>
          <ac:spMkLst>
            <pc:docMk/>
            <pc:sldMk cId="790702017" sldId="316"/>
            <ac:spMk id="44" creationId="{54BEA0C3-96D2-7105-B743-EFAA8912D2BB}"/>
          </ac:spMkLst>
        </pc:spChg>
        <pc:spChg chg="del mod">
          <ac:chgData name="Maximilian Lendl" userId="c488799b3f1ed5d8" providerId="LiveId" clId="{FB3726A8-4EC1-486F-87D9-F053292E0368}" dt="2023-09-13T14:16:53.958" v="1597" actId="478"/>
          <ac:spMkLst>
            <pc:docMk/>
            <pc:sldMk cId="790702017" sldId="316"/>
            <ac:spMk id="984" creationId="{00000000-0000-0000-0000-000000000000}"/>
          </ac:spMkLst>
        </pc:s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21" creationId="{A97CBE5A-AECE-011D-5631-463736C7C7FA}"/>
          </ac:grpSpMkLst>
        </pc:gr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24" creationId="{26C01A18-9A4F-8870-8A18-F391AD7D5E1A}"/>
          </ac:grpSpMkLst>
        </pc:gr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31" creationId="{5D406D32-B3BF-C9DA-C024-68EDD2160A87}"/>
          </ac:grpSpMkLst>
        </pc:grpChg>
        <pc:grpChg chg="add del mod">
          <ac:chgData name="Maximilian Lendl" userId="c488799b3f1ed5d8" providerId="LiveId" clId="{FB3726A8-4EC1-486F-87D9-F053292E0368}" dt="2023-09-13T14:17:53.496" v="1611" actId="21"/>
          <ac:grpSpMkLst>
            <pc:docMk/>
            <pc:sldMk cId="790702017" sldId="316"/>
            <ac:grpSpMk id="38" creationId="{B5A50922-2F08-436F-B88A-4A7941F6E7F3}"/>
          </ac:grpSpMkLst>
        </pc:grpChg>
        <pc:grpChg chg="del">
          <ac:chgData name="Maximilian Lendl" userId="c488799b3f1ed5d8" providerId="LiveId" clId="{FB3726A8-4EC1-486F-87D9-F053292E0368}" dt="2023-09-13T14:16:55.558" v="1599" actId="478"/>
          <ac:grpSpMkLst>
            <pc:docMk/>
            <pc:sldMk cId="790702017" sldId="316"/>
            <ac:grpSpMk id="1017" creationId="{00000000-0000-0000-0000-000000000000}"/>
          </ac:grpSpMkLst>
        </pc:grpChg>
        <pc:cxnChg chg="add mod">
          <ac:chgData name="Maximilian Lendl" userId="c488799b3f1ed5d8" providerId="LiveId" clId="{FB3726A8-4EC1-486F-87D9-F053292E0368}" dt="2023-09-13T14:16:24.244" v="1589" actId="164"/>
          <ac:cxnSpMkLst>
            <pc:docMk/>
            <pc:sldMk cId="790702017" sldId="316"/>
            <ac:cxnSpMk id="6" creationId="{C7662DE6-206E-88D8-0F34-556DEA4370C0}"/>
          </ac:cxnSpMkLst>
        </pc:cxnChg>
        <pc:cxnChg chg="add mod">
          <ac:chgData name="Maximilian Lendl" userId="c488799b3f1ed5d8" providerId="LiveId" clId="{FB3726A8-4EC1-486F-87D9-F053292E0368}" dt="2023-09-13T14:16:24.244" v="1589" actId="164"/>
          <ac:cxnSpMkLst>
            <pc:docMk/>
            <pc:sldMk cId="790702017" sldId="316"/>
            <ac:cxnSpMk id="9" creationId="{920F049F-27A6-1102-1161-488EC8BEA684}"/>
          </ac:cxnSpMkLst>
        </pc:cxnChg>
        <pc:cxnChg chg="add del mod">
          <ac:chgData name="Maximilian Lendl" userId="c488799b3f1ed5d8" providerId="LiveId" clId="{FB3726A8-4EC1-486F-87D9-F053292E0368}" dt="2023-09-13T14:11:02.934" v="1505" actId="478"/>
          <ac:cxnSpMkLst>
            <pc:docMk/>
            <pc:sldMk cId="790702017" sldId="316"/>
            <ac:cxnSpMk id="12" creationId="{4D5B0DF4-32DC-DFDA-4A74-0C77FB9A3627}"/>
          </ac:cxnSpMkLst>
        </pc:cxnChg>
        <pc:cxnChg chg="add del mod">
          <ac:chgData name="Maximilian Lendl" userId="c488799b3f1ed5d8" providerId="LiveId" clId="{FB3726A8-4EC1-486F-87D9-F053292E0368}" dt="2023-09-13T14:11:02.934" v="1505" actId="478"/>
          <ac:cxnSpMkLst>
            <pc:docMk/>
            <pc:sldMk cId="790702017" sldId="316"/>
            <ac:cxnSpMk id="13" creationId="{B6E20A3E-048E-F565-133A-271CA531B98B}"/>
          </ac:cxnSpMkLst>
        </pc:cxnChg>
        <pc:cxnChg chg="mod">
          <ac:chgData name="Maximilian Lendl" userId="c488799b3f1ed5d8" providerId="LiveId" clId="{FB3726A8-4EC1-486F-87D9-F053292E0368}" dt="2023-09-13T14:17:05.120" v="1602"/>
          <ac:cxnSpMkLst>
            <pc:docMk/>
            <pc:sldMk cId="790702017" sldId="316"/>
            <ac:cxnSpMk id="25" creationId="{9DB99B34-1FC2-BC9B-0E27-DEE5DA97760E}"/>
          </ac:cxnSpMkLst>
        </pc:cxnChg>
        <pc:cxnChg chg="mod">
          <ac:chgData name="Maximilian Lendl" userId="c488799b3f1ed5d8" providerId="LiveId" clId="{FB3726A8-4EC1-486F-87D9-F053292E0368}" dt="2023-09-13T14:17:05.120" v="1602"/>
          <ac:cxnSpMkLst>
            <pc:docMk/>
            <pc:sldMk cId="790702017" sldId="316"/>
            <ac:cxnSpMk id="26" creationId="{6AA32C16-2273-4855-50A6-0E4FEC342042}"/>
          </ac:cxnSpMkLst>
        </pc:cxnChg>
        <pc:cxnChg chg="mod">
          <ac:chgData name="Maximilian Lendl" userId="c488799b3f1ed5d8" providerId="LiveId" clId="{FB3726A8-4EC1-486F-87D9-F053292E0368}" dt="2023-09-13T14:17:09.257" v="1604"/>
          <ac:cxnSpMkLst>
            <pc:docMk/>
            <pc:sldMk cId="790702017" sldId="316"/>
            <ac:cxnSpMk id="32" creationId="{7ADDDE77-8654-C1A1-FD13-E7AF76ABA8F9}"/>
          </ac:cxnSpMkLst>
        </pc:cxnChg>
        <pc:cxnChg chg="mod">
          <ac:chgData name="Maximilian Lendl" userId="c488799b3f1ed5d8" providerId="LiveId" clId="{FB3726A8-4EC1-486F-87D9-F053292E0368}" dt="2023-09-13T14:17:09.257" v="1604"/>
          <ac:cxnSpMkLst>
            <pc:docMk/>
            <pc:sldMk cId="790702017" sldId="316"/>
            <ac:cxnSpMk id="33" creationId="{69698B4E-3C1C-F0EF-FF26-8E9A06617FC2}"/>
          </ac:cxnSpMkLst>
        </pc:cxnChg>
        <pc:cxnChg chg="mod">
          <ac:chgData name="Maximilian Lendl" userId="c488799b3f1ed5d8" providerId="LiveId" clId="{FB3726A8-4EC1-486F-87D9-F053292E0368}" dt="2023-09-13T14:17:14.874" v="1606"/>
          <ac:cxnSpMkLst>
            <pc:docMk/>
            <pc:sldMk cId="790702017" sldId="316"/>
            <ac:cxnSpMk id="39" creationId="{E2D13A56-16C1-20E2-D8FF-4B4DDC353755}"/>
          </ac:cxnSpMkLst>
        </pc:cxnChg>
        <pc:cxnChg chg="mod">
          <ac:chgData name="Maximilian Lendl" userId="c488799b3f1ed5d8" providerId="LiveId" clId="{FB3726A8-4EC1-486F-87D9-F053292E0368}" dt="2023-09-13T14:17:14.874" v="1606"/>
          <ac:cxnSpMkLst>
            <pc:docMk/>
            <pc:sldMk cId="790702017" sldId="316"/>
            <ac:cxnSpMk id="40" creationId="{24EE3BE3-713F-77F5-2DB9-61130ED4BA9E}"/>
          </ac:cxnSpMkLst>
        </pc:cxnChg>
        <pc:cxnChg chg="mod">
          <ac:chgData name="Maximilian Lendl" userId="c488799b3f1ed5d8" providerId="LiveId" clId="{FB3726A8-4EC1-486F-87D9-F053292E0368}" dt="2023-09-13T14:16:55.558" v="1599" actId="478"/>
          <ac:cxnSpMkLst>
            <pc:docMk/>
            <pc:sldMk cId="790702017" sldId="316"/>
            <ac:cxnSpMk id="1020" creationId="{00000000-0000-0000-0000-000000000000}"/>
          </ac:cxnSpMkLst>
        </pc:cxnChg>
      </pc:sldChg>
      <pc:sldChg chg="addSp modSp add mod ord modTransition">
        <pc:chgData name="Maximilian Lendl" userId="c488799b3f1ed5d8" providerId="LiveId" clId="{FB3726A8-4EC1-486F-87D9-F053292E0368}" dt="2023-09-13T13:51:09.135" v="1393"/>
        <pc:sldMkLst>
          <pc:docMk/>
          <pc:sldMk cId="2128660904" sldId="317"/>
        </pc:sldMkLst>
        <pc:spChg chg="add mod">
          <ac:chgData name="Maximilian Lendl" userId="c488799b3f1ed5d8" providerId="LiveId" clId="{FB3726A8-4EC1-486F-87D9-F053292E0368}" dt="2023-09-12T20:15:12.584" v="441" actId="1038"/>
          <ac:spMkLst>
            <pc:docMk/>
            <pc:sldMk cId="2128660904" sldId="317"/>
            <ac:spMk id="12" creationId="{9A251AD9-4458-D049-4607-F7FD73ED94EC}"/>
          </ac:spMkLst>
        </pc:spChg>
        <pc:spChg chg="add mod">
          <ac:chgData name="Maximilian Lendl" userId="c488799b3f1ed5d8" providerId="LiveId" clId="{FB3726A8-4EC1-486F-87D9-F053292E0368}" dt="2023-09-12T20:15:12.584" v="441" actId="1038"/>
          <ac:spMkLst>
            <pc:docMk/>
            <pc:sldMk cId="2128660904" sldId="317"/>
            <ac:spMk id="21" creationId="{B3090B20-A117-1570-931B-3EEC60FB0EEB}"/>
          </ac:spMkLst>
        </pc:spChg>
        <pc:spChg chg="mod">
          <ac:chgData name="Maximilian Lendl" userId="c488799b3f1ed5d8" providerId="LiveId" clId="{FB3726A8-4EC1-486F-87D9-F053292E0368}" dt="2023-09-12T20:16:01.128" v="469" actId="20577"/>
          <ac:spMkLst>
            <pc:docMk/>
            <pc:sldMk cId="2128660904" sldId="317"/>
            <ac:spMk id="1265" creationId="{00000000-0000-0000-0000-000000000000}"/>
          </ac:spMkLst>
        </pc:sp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13" creationId="{C20522AE-B4DC-EE54-54C0-D320CEDFE99F}"/>
          </ac:cxnSpMkLst>
        </pc:cxn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18" creationId="{0239BD6E-2621-C7CB-4198-12676E765C4E}"/>
          </ac:cxnSpMkLst>
        </pc:cxn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19" creationId="{42F5E249-43E9-8CBE-A868-B42B79978F7C}"/>
          </ac:cxnSpMkLst>
        </pc:cxnChg>
        <pc:cxnChg chg="add mod">
          <ac:chgData name="Maximilian Lendl" userId="c488799b3f1ed5d8" providerId="LiveId" clId="{FB3726A8-4EC1-486F-87D9-F053292E0368}" dt="2023-09-12T20:15:12.584" v="441" actId="1038"/>
          <ac:cxnSpMkLst>
            <pc:docMk/>
            <pc:sldMk cId="2128660904" sldId="317"/>
            <ac:cxnSpMk id="20" creationId="{8809F791-293B-AD3F-6B13-0650795F23E1}"/>
          </ac:cxnSpMkLst>
        </pc:cxnChg>
      </pc:sldChg>
      <pc:sldChg chg="addSp delSp modSp add mod">
        <pc:chgData name="Maximilian Lendl" userId="c488799b3f1ed5d8" providerId="LiveId" clId="{FB3726A8-4EC1-486F-87D9-F053292E0368}" dt="2023-09-13T13:52:17.155" v="1408" actId="20577"/>
        <pc:sldMkLst>
          <pc:docMk/>
          <pc:sldMk cId="2787518638" sldId="318"/>
        </pc:sldMkLst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2" creationId="{1AA5DB26-1B5B-9722-7B3F-614963B5FA72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4" creationId="{F74F12E7-BA1C-2379-1B44-459B5254BFE2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5" creationId="{74553F42-16B2-54FD-925E-D160B52F8481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6" creationId="{15C4AAD8-1188-C31C-670A-4C59DEF003EA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8" creationId="{0E14802F-F6E9-1A90-9DD7-B21CA2615481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0" creationId="{9F1B5CBA-F039-1801-C2F5-2BE9BB851B91}"/>
          </ac:spMkLst>
        </pc:spChg>
        <pc:spChg chg="add del mod">
          <ac:chgData name="Maximilian Lendl" userId="c488799b3f1ed5d8" providerId="LiveId" clId="{FB3726A8-4EC1-486F-87D9-F053292E0368}" dt="2023-09-12T20:12:57.082" v="267" actId="478"/>
          <ac:spMkLst>
            <pc:docMk/>
            <pc:sldMk cId="2787518638" sldId="318"/>
            <ac:spMk id="12" creationId="{306E4D49-3171-11D5-2F9B-9ABD889025AA}"/>
          </ac:spMkLst>
        </pc:spChg>
        <pc:spChg chg="add 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3" creationId="{BB7850E1-7CFA-A3FF-7E8F-F4647C2A5A17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5" creationId="{892A9769-4E2D-C903-776F-BC4AF0E639D2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6" creationId="{8D2E65FD-837E-AAE9-3116-BBC822FA059A}"/>
          </ac:spMkLst>
        </pc:spChg>
        <pc:spChg chg="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17" creationId="{239A9830-8CAD-02C1-0123-FD14378CFE51}"/>
          </ac:spMkLst>
        </pc:spChg>
        <pc:spChg chg="add mod">
          <ac:chgData name="Maximilian Lendl" userId="c488799b3f1ed5d8" providerId="LiveId" clId="{FB3726A8-4EC1-486F-87D9-F053292E0368}" dt="2023-09-12T20:17:31.093" v="497" actId="12788"/>
          <ac:spMkLst>
            <pc:docMk/>
            <pc:sldMk cId="2787518638" sldId="318"/>
            <ac:spMk id="23" creationId="{FA34770B-FDE9-BE89-B324-D0A891B5BB8C}"/>
          </ac:spMkLst>
        </pc:spChg>
        <pc:spChg chg="mod">
          <ac:chgData name="Maximilian Lendl" userId="c488799b3f1ed5d8" providerId="LiveId" clId="{FB3726A8-4EC1-486F-87D9-F053292E0368}" dt="2023-09-13T13:52:17.155" v="1408" actId="20577"/>
          <ac:spMkLst>
            <pc:docMk/>
            <pc:sldMk cId="2787518638" sldId="318"/>
            <ac:spMk id="1265" creationId="{00000000-0000-0000-0000-000000000000}"/>
          </ac:spMkLst>
        </pc:sp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3" creationId="{DCEAF4D9-5DC6-29E8-42BC-0B1E7882B608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7" creationId="{1DB88CF4-FE00-F211-F709-9AC78126F29F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9" creationId="{E81965C8-C23A-35CB-3B26-FD92EFBD34C0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11" creationId="{4F1E1BD3-1C64-60CA-C450-6922CD636EDD}"/>
          </ac:cxnSpMkLst>
        </pc:cxnChg>
        <pc:cxnChg chg="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14" creationId="{3B91770F-CD4E-36CD-1DC5-38F61BF0AED4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18" creationId="{2C4B82D0-199F-56AE-6FD9-5E8E4AAB474E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20" creationId="{1FD40F58-55E2-78CB-51B6-D1E0B009F960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21" creationId="{9382DE2C-6E15-1F86-BA49-4FA3DD24367D}"/>
          </ac:cxnSpMkLst>
        </pc:cxnChg>
        <pc:cxnChg chg="add mod">
          <ac:chgData name="Maximilian Lendl" userId="c488799b3f1ed5d8" providerId="LiveId" clId="{FB3726A8-4EC1-486F-87D9-F053292E0368}" dt="2023-09-12T20:17:31.093" v="497" actId="12788"/>
          <ac:cxnSpMkLst>
            <pc:docMk/>
            <pc:sldMk cId="2787518638" sldId="318"/>
            <ac:cxnSpMk id="22" creationId="{D3FDD782-5CF5-FAD2-FCCE-CDC5E7F9ED27}"/>
          </ac:cxnSpMkLst>
        </pc:cxnChg>
      </pc:sldChg>
      <pc:sldChg chg="add del">
        <pc:chgData name="Maximilian Lendl" userId="c488799b3f1ed5d8" providerId="LiveId" clId="{FB3726A8-4EC1-486F-87D9-F053292E0368}" dt="2023-09-13T13:50:46.166" v="1391" actId="47"/>
        <pc:sldMkLst>
          <pc:docMk/>
          <pc:sldMk cId="2746652984" sldId="319"/>
        </pc:sldMkLst>
      </pc:sldChg>
      <pc:sldChg chg="add del ord">
        <pc:chgData name="Maximilian Lendl" userId="c488799b3f1ed5d8" providerId="LiveId" clId="{FB3726A8-4EC1-486F-87D9-F053292E0368}" dt="2023-09-13T13:48:06.993" v="1390" actId="47"/>
        <pc:sldMkLst>
          <pc:docMk/>
          <pc:sldMk cId="2878383389" sldId="320"/>
        </pc:sldMkLst>
      </pc:sldChg>
      <pc:sldChg chg="new del">
        <pc:chgData name="Maximilian Lendl" userId="c488799b3f1ed5d8" providerId="LiveId" clId="{FB3726A8-4EC1-486F-87D9-F053292E0368}" dt="2023-09-13T13:21:43.738" v="720" actId="47"/>
        <pc:sldMkLst>
          <pc:docMk/>
          <pc:sldMk cId="4122007538" sldId="320"/>
        </pc:sldMkLst>
      </pc:sldChg>
      <pc:sldChg chg="addSp delSp modSp add mod">
        <pc:chgData name="Maximilian Lendl" userId="c488799b3f1ed5d8" providerId="LiveId" clId="{FB3726A8-4EC1-486F-87D9-F053292E0368}" dt="2023-09-13T13:47:50.466" v="1389" actId="1036"/>
        <pc:sldMkLst>
          <pc:docMk/>
          <pc:sldMk cId="3840792219" sldId="321"/>
        </pc:sldMkLst>
        <pc:spChg chg="add del mod">
          <ac:chgData name="Maximilian Lendl" userId="c488799b3f1ed5d8" providerId="LiveId" clId="{FB3726A8-4EC1-486F-87D9-F053292E0368}" dt="2023-09-13T13:44:58.514" v="1117" actId="478"/>
          <ac:spMkLst>
            <pc:docMk/>
            <pc:sldMk cId="3840792219" sldId="321"/>
            <ac:spMk id="10" creationId="{288CB8B7-B30E-B8F0-67C7-1E6B79CF5B5A}"/>
          </ac:spMkLst>
        </pc:spChg>
        <pc:spChg chg="add mod">
          <ac:chgData name="Maximilian Lendl" userId="c488799b3f1ed5d8" providerId="LiveId" clId="{FB3726A8-4EC1-486F-87D9-F053292E0368}" dt="2023-09-13T13:47:46.981" v="1376" actId="1036"/>
          <ac:spMkLst>
            <pc:docMk/>
            <pc:sldMk cId="3840792219" sldId="321"/>
            <ac:spMk id="11" creationId="{A33FF5EB-EB39-2E8A-59F0-AFDF17615084}"/>
          </ac:spMkLst>
        </pc:spChg>
        <pc:spChg chg="add mod">
          <ac:chgData name="Maximilian Lendl" userId="c488799b3f1ed5d8" providerId="LiveId" clId="{FB3726A8-4EC1-486F-87D9-F053292E0368}" dt="2023-09-13T13:47:50.466" v="1389" actId="1036"/>
          <ac:spMkLst>
            <pc:docMk/>
            <pc:sldMk cId="3840792219" sldId="321"/>
            <ac:spMk id="14" creationId="{29548A00-A702-EF19-64DE-EFA2A5B20598}"/>
          </ac:spMkLst>
        </pc:spChg>
        <pc:spChg chg="del">
          <ac:chgData name="Maximilian Lendl" userId="c488799b3f1ed5d8" providerId="LiveId" clId="{FB3726A8-4EC1-486F-87D9-F053292E0368}" dt="2023-09-13T13:44:54.144" v="1115" actId="478"/>
          <ac:spMkLst>
            <pc:docMk/>
            <pc:sldMk cId="3840792219" sldId="321"/>
            <ac:spMk id="17" creationId="{FD174331-34E2-CE45-3231-F7A0F31B765A}"/>
          </ac:spMkLst>
        </pc:spChg>
        <pc:spChg chg="del">
          <ac:chgData name="Maximilian Lendl" userId="c488799b3f1ed5d8" providerId="LiveId" clId="{FB3726A8-4EC1-486F-87D9-F053292E0368}" dt="2023-09-13T13:44:52.771" v="1114" actId="478"/>
          <ac:spMkLst>
            <pc:docMk/>
            <pc:sldMk cId="3840792219" sldId="321"/>
            <ac:spMk id="18" creationId="{0CAD2DDE-4225-D56E-9E40-F9463DD3393D}"/>
          </ac:spMkLst>
        </pc:spChg>
        <pc:spChg chg="del">
          <ac:chgData name="Maximilian Lendl" userId="c488799b3f1ed5d8" providerId="LiveId" clId="{FB3726A8-4EC1-486F-87D9-F053292E0368}" dt="2023-09-13T13:44:57.033" v="1116" actId="478"/>
          <ac:spMkLst>
            <pc:docMk/>
            <pc:sldMk cId="3840792219" sldId="321"/>
            <ac:spMk id="19" creationId="{996BE023-217B-C03C-E646-A8D4B3CE3141}"/>
          </ac:spMkLst>
        </pc:spChg>
        <pc:spChg chg="mod">
          <ac:chgData name="Maximilian Lendl" userId="c488799b3f1ed5d8" providerId="LiveId" clId="{FB3726A8-4EC1-486F-87D9-F053292E0368}" dt="2023-09-13T13:47:42.550" v="1365" actId="1036"/>
          <ac:spMkLst>
            <pc:docMk/>
            <pc:sldMk cId="3840792219" sldId="321"/>
            <ac:spMk id="984" creationId="{00000000-0000-0000-0000-000000000000}"/>
          </ac:spMkLst>
        </pc:spChg>
        <pc:picChg chg="add mod">
          <ac:chgData name="Maximilian Lendl" userId="c488799b3f1ed5d8" providerId="LiveId" clId="{FB3726A8-4EC1-486F-87D9-F053292E0368}" dt="2023-09-13T13:47:28.707" v="1353" actId="465"/>
          <ac:picMkLst>
            <pc:docMk/>
            <pc:sldMk cId="3840792219" sldId="321"/>
            <ac:picMk id="3" creationId="{365CDA6E-8FE5-6EA1-E2AF-27CECDA085C9}"/>
          </ac:picMkLst>
        </pc:picChg>
        <pc:picChg chg="add mod modCrop">
          <ac:chgData name="Maximilian Lendl" userId="c488799b3f1ed5d8" providerId="LiveId" clId="{FB3726A8-4EC1-486F-87D9-F053292E0368}" dt="2023-09-13T13:46:50.065" v="1314" actId="1076"/>
          <ac:picMkLst>
            <pc:docMk/>
            <pc:sldMk cId="3840792219" sldId="321"/>
            <ac:picMk id="5" creationId="{E5DAFE06-B86A-82B3-446A-81DF099A2DBF}"/>
          </ac:picMkLst>
        </pc:picChg>
        <pc:picChg chg="add mod modCrop">
          <ac:chgData name="Maximilian Lendl" userId="c488799b3f1ed5d8" providerId="LiveId" clId="{FB3726A8-4EC1-486F-87D9-F053292E0368}" dt="2023-09-13T13:47:28.707" v="1353" actId="465"/>
          <ac:picMkLst>
            <pc:docMk/>
            <pc:sldMk cId="3840792219" sldId="321"/>
            <ac:picMk id="7" creationId="{69756B70-0E94-8D76-F5F2-3B8D3622B9EB}"/>
          </ac:picMkLst>
        </pc:picChg>
      </pc:sldChg>
      <pc:sldChg chg="addSp delSp modSp new mod">
        <pc:chgData name="Maximilian Lendl" userId="c488799b3f1ed5d8" providerId="LiveId" clId="{FB3726A8-4EC1-486F-87D9-F053292E0368}" dt="2023-09-13T15:52:30.061" v="2286" actId="692"/>
        <pc:sldMkLst>
          <pc:docMk/>
          <pc:sldMk cId="1105387824" sldId="322"/>
        </pc:sldMkLst>
        <pc:spChg chg="mod">
          <ac:chgData name="Maximilian Lendl" userId="c488799b3f1ed5d8" providerId="LiveId" clId="{FB3726A8-4EC1-486F-87D9-F053292E0368}" dt="2023-09-13T15:41:12.524" v="2180" actId="692"/>
          <ac:spMkLst>
            <pc:docMk/>
            <pc:sldMk cId="1105387824" sldId="322"/>
            <ac:spMk id="5" creationId="{60B5CB6F-DB7D-AD02-9B5B-38070D33AE1C}"/>
          </ac:spMkLst>
        </pc:spChg>
        <pc:spChg chg="mod">
          <ac:chgData name="Maximilian Lendl" userId="c488799b3f1ed5d8" providerId="LiveId" clId="{FB3726A8-4EC1-486F-87D9-F053292E0368}" dt="2023-09-13T15:41:31.092" v="2181" actId="692"/>
          <ac:spMkLst>
            <pc:docMk/>
            <pc:sldMk cId="1105387824" sldId="322"/>
            <ac:spMk id="6" creationId="{B0CB76CC-648D-FEE0-3434-8852D0E46AC4}"/>
          </ac:spMkLst>
        </pc:spChg>
        <pc:spChg chg="mod">
          <ac:chgData name="Maximilian Lendl" userId="c488799b3f1ed5d8" providerId="LiveId" clId="{FB3726A8-4EC1-486F-87D9-F053292E0368}" dt="2023-09-13T15:41:31.092" v="2181" actId="692"/>
          <ac:spMkLst>
            <pc:docMk/>
            <pc:sldMk cId="1105387824" sldId="322"/>
            <ac:spMk id="7" creationId="{9A35F810-97A5-1060-1D56-EFD5D4D4E369}"/>
          </ac:spMkLst>
        </pc:spChg>
        <pc:spChg chg="mod">
          <ac:chgData name="Maximilian Lendl" userId="c488799b3f1ed5d8" providerId="LiveId" clId="{FB3726A8-4EC1-486F-87D9-F053292E0368}" dt="2023-09-13T15:41:31.092" v="2181" actId="692"/>
          <ac:spMkLst>
            <pc:docMk/>
            <pc:sldMk cId="1105387824" sldId="322"/>
            <ac:spMk id="8" creationId="{68C8D14C-D6D9-4CCD-2218-34C689B30D15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2" creationId="{DCAF6CD5-2FD3-9370-A3CB-C82C46540F57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3" creationId="{1DC299C7-31A2-9436-AD34-CB0887F2101D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4" creationId="{34BDE7BF-BD19-6FDD-8D19-C57CAB86D291}"/>
          </ac:spMkLst>
        </pc:spChg>
        <pc:spChg chg="mod">
          <ac:chgData name="Maximilian Lendl" userId="c488799b3f1ed5d8" providerId="LiveId" clId="{FB3726A8-4EC1-486F-87D9-F053292E0368}" dt="2023-09-13T15:41:40.387" v="2182" actId="692"/>
          <ac:spMkLst>
            <pc:docMk/>
            <pc:sldMk cId="1105387824" sldId="322"/>
            <ac:spMk id="15" creationId="{447AD885-96CA-285F-4FA0-36D6ADF0FF48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19" creationId="{A1F1BCCC-397B-EC7B-ABFD-7CD5A5D47E58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0" creationId="{937376C3-FFEC-9029-4A25-65067ECC30A2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1" creationId="{C973F786-7395-3502-ABC3-1A2EB014196A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2" creationId="{ADD7FE9D-7227-4AB7-6CFF-BED75EFDB752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6" creationId="{850B005F-7090-7EE3-97E7-18B32F9F795C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7" creationId="{786ABDE7-48A8-8E67-CEDB-20A3C07A6552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8" creationId="{21A4EF6B-B19F-EA6A-CC1E-D6CA22708133}"/>
          </ac:spMkLst>
        </pc:spChg>
        <pc:spChg chg="mod">
          <ac:chgData name="Maximilian Lendl" userId="c488799b3f1ed5d8" providerId="LiveId" clId="{FB3726A8-4EC1-486F-87D9-F053292E0368}" dt="2023-09-13T14:17:54.966" v="1612"/>
          <ac:spMkLst>
            <pc:docMk/>
            <pc:sldMk cId="1105387824" sldId="322"/>
            <ac:spMk id="29" creationId="{BB41F5B2-7533-5B64-F695-B5D37C043451}"/>
          </ac:spMkLst>
        </pc:spChg>
        <pc:spChg chg="add mod">
          <ac:chgData name="Maximilian Lendl" userId="c488799b3f1ed5d8" providerId="LiveId" clId="{FB3726A8-4EC1-486F-87D9-F053292E0368}" dt="2023-09-13T14:23:12.779" v="1688" actId="1035"/>
          <ac:spMkLst>
            <pc:docMk/>
            <pc:sldMk cId="1105387824" sldId="322"/>
            <ac:spMk id="30" creationId="{03B9E15B-124A-5332-6898-0195C6B1C968}"/>
          </ac:spMkLst>
        </pc:spChg>
        <pc:spChg chg="add mod">
          <ac:chgData name="Maximilian Lendl" userId="c488799b3f1ed5d8" providerId="LiveId" clId="{FB3726A8-4EC1-486F-87D9-F053292E0368}" dt="2023-09-13T15:42:46.934" v="2189" actId="692"/>
          <ac:spMkLst>
            <pc:docMk/>
            <pc:sldMk cId="1105387824" sldId="322"/>
            <ac:spMk id="34" creationId="{868C7C34-978C-CCD1-55C0-0F9ED11F1EC3}"/>
          </ac:spMkLst>
        </pc:spChg>
        <pc:spChg chg="add mod">
          <ac:chgData name="Maximilian Lendl" userId="c488799b3f1ed5d8" providerId="LiveId" clId="{FB3726A8-4EC1-486F-87D9-F053292E0368}" dt="2023-09-13T14:27:14.196" v="1760" actId="20577"/>
          <ac:spMkLst>
            <pc:docMk/>
            <pc:sldMk cId="1105387824" sldId="322"/>
            <ac:spMk id="36" creationId="{3E79D73A-F269-3A77-C76E-1D52B1947934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0" creationId="{8368F872-171E-3B0A-4A28-D6A1DDBF69A3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1" creationId="{970CE4D3-A9E3-8B3F-6018-E9F9298700CE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2" creationId="{02A1C978-14E4-DB75-E140-DF3AA26ABDF0}"/>
          </ac:spMkLst>
        </pc:spChg>
        <pc:spChg chg="mod">
          <ac:chgData name="Maximilian Lendl" userId="c488799b3f1ed5d8" providerId="LiveId" clId="{FB3726A8-4EC1-486F-87D9-F053292E0368}" dt="2023-09-13T15:41:49.171" v="2183" actId="692"/>
          <ac:spMkLst>
            <pc:docMk/>
            <pc:sldMk cId="1105387824" sldId="322"/>
            <ac:spMk id="43" creationId="{D6AD3A79-4E2A-80DA-6431-5777D6D94C67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47" creationId="{DC9B7385-DF7C-0958-D03F-90C5E138D258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48" creationId="{107AEF18-6AB1-0D03-2752-9A1B24B0F877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49" creationId="{3524B487-BEA0-3C5D-00B4-5A99E62264E0}"/>
          </ac:spMkLst>
        </pc:spChg>
        <pc:spChg chg="mod">
          <ac:chgData name="Maximilian Lendl" userId="c488799b3f1ed5d8" providerId="LiveId" clId="{FB3726A8-4EC1-486F-87D9-F053292E0368}" dt="2023-09-13T15:42:06.385" v="2184" actId="692"/>
          <ac:spMkLst>
            <pc:docMk/>
            <pc:sldMk cId="1105387824" sldId="322"/>
            <ac:spMk id="50" creationId="{E059A9B5-D38A-479C-2C25-EE66E7A848EC}"/>
          </ac:spMkLst>
        </pc:spChg>
        <pc:spChg chg="add mod">
          <ac:chgData name="Maximilian Lendl" userId="c488799b3f1ed5d8" providerId="LiveId" clId="{FB3726A8-4EC1-486F-87D9-F053292E0368}" dt="2023-09-13T14:30:54.152" v="1958" actId="20577"/>
          <ac:spMkLst>
            <pc:docMk/>
            <pc:sldMk cId="1105387824" sldId="322"/>
            <ac:spMk id="53" creationId="{9099E051-01FB-FEE4-53E2-01BACBFF8C0E}"/>
          </ac:spMkLst>
        </pc:spChg>
        <pc:spChg chg="add mod">
          <ac:chgData name="Maximilian Lendl" userId="c488799b3f1ed5d8" providerId="LiveId" clId="{FB3726A8-4EC1-486F-87D9-F053292E0368}" dt="2023-09-13T14:30:58.668" v="1966" actId="20577"/>
          <ac:spMkLst>
            <pc:docMk/>
            <pc:sldMk cId="1105387824" sldId="322"/>
            <ac:spMk id="54" creationId="{B7A8A7F3-37F0-2ED1-F9B7-16DCF060DF28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58" creationId="{77468A5C-3219-2053-3788-73305EEC7B2D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59" creationId="{5E88576D-2B8F-B8DC-6BE2-738D6B4D3F10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60" creationId="{BC1A74D8-59DE-A49F-C91F-D3075CADB1BB}"/>
          </ac:spMkLst>
        </pc:spChg>
        <pc:spChg chg="mod">
          <ac:chgData name="Maximilian Lendl" userId="c488799b3f1ed5d8" providerId="LiveId" clId="{FB3726A8-4EC1-486F-87D9-F053292E0368}" dt="2023-09-13T15:42:17.497" v="2185" actId="692"/>
          <ac:spMkLst>
            <pc:docMk/>
            <pc:sldMk cId="1105387824" sldId="322"/>
            <ac:spMk id="61" creationId="{A62F5BDE-0475-5A52-11DF-F0EA1EFC0B31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5" creationId="{654681B7-7065-C4BF-5BAB-2ACF01E27B18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6" creationId="{80641ACC-24CC-279F-6FC2-4B1C440CA39A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7" creationId="{D2212A20-C0FF-EA9A-726D-3D42B39D6697}"/>
          </ac:spMkLst>
        </pc:spChg>
        <pc:spChg chg="mod">
          <ac:chgData name="Maximilian Lendl" userId="c488799b3f1ed5d8" providerId="LiveId" clId="{FB3726A8-4EC1-486F-87D9-F053292E0368}" dt="2023-09-13T15:42:26.005" v="2186" actId="692"/>
          <ac:spMkLst>
            <pc:docMk/>
            <pc:sldMk cId="1105387824" sldId="322"/>
            <ac:spMk id="68" creationId="{EA850176-404D-3284-2996-F5FDDDE4B275}"/>
          </ac:spMkLst>
        </pc:spChg>
        <pc:spChg chg="mod">
          <ac:chgData name="Maximilian Lendl" userId="c488799b3f1ed5d8" providerId="LiveId" clId="{FB3726A8-4EC1-486F-87D9-F053292E0368}" dt="2023-09-13T15:52:14.950" v="2283" actId="692"/>
          <ac:spMkLst>
            <pc:docMk/>
            <pc:sldMk cId="1105387824" sldId="322"/>
            <ac:spMk id="72" creationId="{44109189-E43E-1FA1-7468-13FFA6E4A471}"/>
          </ac:spMkLst>
        </pc:spChg>
        <pc:spChg chg="mod">
          <ac:chgData name="Maximilian Lendl" userId="c488799b3f1ed5d8" providerId="LiveId" clId="{FB3726A8-4EC1-486F-87D9-F053292E0368}" dt="2023-09-13T15:52:14.950" v="2283" actId="692"/>
          <ac:spMkLst>
            <pc:docMk/>
            <pc:sldMk cId="1105387824" sldId="322"/>
            <ac:spMk id="73" creationId="{2E81C922-7D99-C175-79D3-015BAE88A331}"/>
          </ac:spMkLst>
        </pc:spChg>
        <pc:spChg chg="mod">
          <ac:chgData name="Maximilian Lendl" userId="c488799b3f1ed5d8" providerId="LiveId" clId="{FB3726A8-4EC1-486F-87D9-F053292E0368}" dt="2023-09-13T15:52:19.296" v="2284" actId="692"/>
          <ac:spMkLst>
            <pc:docMk/>
            <pc:sldMk cId="1105387824" sldId="322"/>
            <ac:spMk id="74" creationId="{0EACFE97-07F1-909A-2396-9B21271F5C6F}"/>
          </ac:spMkLst>
        </pc:spChg>
        <pc:spChg chg="mod">
          <ac:chgData name="Maximilian Lendl" userId="c488799b3f1ed5d8" providerId="LiveId" clId="{FB3726A8-4EC1-486F-87D9-F053292E0368}" dt="2023-09-13T15:52:19.296" v="2284" actId="692"/>
          <ac:spMkLst>
            <pc:docMk/>
            <pc:sldMk cId="1105387824" sldId="322"/>
            <ac:spMk id="75" creationId="{A99C38F7-0085-CCF2-0D64-44AB7D42D7A7}"/>
          </ac:spMkLst>
        </pc:spChg>
        <pc:spChg chg="mod">
          <ac:chgData name="Maximilian Lendl" userId="c488799b3f1ed5d8" providerId="LiveId" clId="{FB3726A8-4EC1-486F-87D9-F053292E0368}" dt="2023-09-13T15:52:25.924" v="2285" actId="692"/>
          <ac:spMkLst>
            <pc:docMk/>
            <pc:sldMk cId="1105387824" sldId="322"/>
            <ac:spMk id="79" creationId="{904CD58D-C2C6-0C4B-5213-303DD1333366}"/>
          </ac:spMkLst>
        </pc:spChg>
        <pc:spChg chg="mod">
          <ac:chgData name="Maximilian Lendl" userId="c488799b3f1ed5d8" providerId="LiveId" clId="{FB3726A8-4EC1-486F-87D9-F053292E0368}" dt="2023-09-13T15:52:25.924" v="2285" actId="692"/>
          <ac:spMkLst>
            <pc:docMk/>
            <pc:sldMk cId="1105387824" sldId="322"/>
            <ac:spMk id="80" creationId="{3E8C655B-E2E4-C0B9-5837-2486E216ED90}"/>
          </ac:spMkLst>
        </pc:spChg>
        <pc:spChg chg="mod">
          <ac:chgData name="Maximilian Lendl" userId="c488799b3f1ed5d8" providerId="LiveId" clId="{FB3726A8-4EC1-486F-87D9-F053292E0368}" dt="2023-09-13T15:52:30.061" v="2286" actId="692"/>
          <ac:spMkLst>
            <pc:docMk/>
            <pc:sldMk cId="1105387824" sldId="322"/>
            <ac:spMk id="81" creationId="{F64E1A42-9CBE-90D8-6225-7B5FBA6BDE1D}"/>
          </ac:spMkLst>
        </pc:spChg>
        <pc:spChg chg="mod">
          <ac:chgData name="Maximilian Lendl" userId="c488799b3f1ed5d8" providerId="LiveId" clId="{FB3726A8-4EC1-486F-87D9-F053292E0368}" dt="2023-09-13T15:52:30.061" v="2286" actId="692"/>
          <ac:spMkLst>
            <pc:docMk/>
            <pc:sldMk cId="1105387824" sldId="322"/>
            <ac:spMk id="82" creationId="{CE8CFC88-605C-285B-2CAE-808D7246AC58}"/>
          </ac:spMkLst>
        </pc:spChg>
        <pc:spChg chg="add mod">
          <ac:chgData name="Maximilian Lendl" userId="c488799b3f1ed5d8" providerId="LiveId" clId="{FB3726A8-4EC1-486F-87D9-F053292E0368}" dt="2023-09-13T15:42:46.934" v="2189" actId="692"/>
          <ac:spMkLst>
            <pc:docMk/>
            <pc:sldMk cId="1105387824" sldId="322"/>
            <ac:spMk id="85" creationId="{6B865B0F-A67F-FE5E-8FCE-48DCE6BFD260}"/>
          </ac:spMkLst>
        </pc:spChg>
        <pc:spChg chg="add mod">
          <ac:chgData name="Maximilian Lendl" userId="c488799b3f1ed5d8" providerId="LiveId" clId="{FB3726A8-4EC1-486F-87D9-F053292E0368}" dt="2023-09-13T14:36:47.541" v="2152" actId="20577"/>
          <ac:spMkLst>
            <pc:docMk/>
            <pc:sldMk cId="1105387824" sldId="322"/>
            <ac:spMk id="86" creationId="{7F967C7C-7136-FF1D-3AAA-4097B50E7908}"/>
          </ac:spMkLst>
        </pc:spChg>
        <pc:spChg chg="add mod">
          <ac:chgData name="Maximilian Lendl" userId="c488799b3f1ed5d8" providerId="LiveId" clId="{FB3726A8-4EC1-486F-87D9-F053292E0368}" dt="2023-09-13T14:34:42.001" v="2128" actId="1038"/>
          <ac:spMkLst>
            <pc:docMk/>
            <pc:sldMk cId="1105387824" sldId="322"/>
            <ac:spMk id="87" creationId="{69BD5896-82DD-4933-3902-44E0CA3A5224}"/>
          </ac:spMkLst>
        </pc:spChg>
        <pc:spChg chg="add mod">
          <ac:chgData name="Maximilian Lendl" userId="c488799b3f1ed5d8" providerId="LiveId" clId="{FB3726A8-4EC1-486F-87D9-F053292E0368}" dt="2023-09-13T14:36:09.110" v="2145" actId="1076"/>
          <ac:spMkLst>
            <pc:docMk/>
            <pc:sldMk cId="1105387824" sldId="322"/>
            <ac:spMk id="88" creationId="{78912BAC-B6AF-23DF-4888-E023769CD932}"/>
          </ac:spMkLst>
        </pc:spChg>
        <pc:spChg chg="add mod">
          <ac:chgData name="Maximilian Lendl" userId="c488799b3f1ed5d8" providerId="LiveId" clId="{FB3726A8-4EC1-486F-87D9-F053292E0368}" dt="2023-09-13T14:36:26.619" v="2150" actId="1076"/>
          <ac:spMkLst>
            <pc:docMk/>
            <pc:sldMk cId="1105387824" sldId="322"/>
            <ac:spMk id="89" creationId="{333C0022-CA21-13DD-5FCA-6CFA599382D0}"/>
          </ac:spMkLst>
        </pc:spChg>
        <pc:grpChg chg="add mod">
          <ac:chgData name="Maximilian Lendl" userId="c488799b3f1ed5d8" providerId="LiveId" clId="{FB3726A8-4EC1-486F-87D9-F053292E0368}" dt="2023-09-13T14:28:42.687" v="1769" actId="555"/>
          <ac:grpSpMkLst>
            <pc:docMk/>
            <pc:sldMk cId="1105387824" sldId="322"/>
            <ac:grpSpMk id="2" creationId="{48BE992B-9589-E06F-6278-6861B6B376F2}"/>
          </ac:grpSpMkLst>
        </pc:grpChg>
        <pc:grpChg chg="add mod">
          <ac:chgData name="Maximilian Lendl" userId="c488799b3f1ed5d8" providerId="LiveId" clId="{FB3726A8-4EC1-486F-87D9-F053292E0368}" dt="2023-09-13T14:28:56.376" v="1795" actId="555"/>
          <ac:grpSpMkLst>
            <pc:docMk/>
            <pc:sldMk cId="1105387824" sldId="322"/>
            <ac:grpSpMk id="9" creationId="{EB0FBDA4-ADEC-0A29-34C2-39A728D4F281}"/>
          </ac:grpSpMkLst>
        </pc:grpChg>
        <pc:grpChg chg="add del mod">
          <ac:chgData name="Maximilian Lendl" userId="c488799b3f1ed5d8" providerId="LiveId" clId="{FB3726A8-4EC1-486F-87D9-F053292E0368}" dt="2023-09-13T14:27:34.450" v="1761" actId="478"/>
          <ac:grpSpMkLst>
            <pc:docMk/>
            <pc:sldMk cId="1105387824" sldId="322"/>
            <ac:grpSpMk id="16" creationId="{879C7420-51A6-F847-6369-5A46EE5F56E7}"/>
          </ac:grpSpMkLst>
        </pc:grpChg>
        <pc:grpChg chg="add del mod">
          <ac:chgData name="Maximilian Lendl" userId="c488799b3f1ed5d8" providerId="LiveId" clId="{FB3726A8-4EC1-486F-87D9-F053292E0368}" dt="2023-09-13T14:27:35.419" v="1762" actId="478"/>
          <ac:grpSpMkLst>
            <pc:docMk/>
            <pc:sldMk cId="1105387824" sldId="322"/>
            <ac:grpSpMk id="23" creationId="{1622E580-E44C-E847-52AE-6DE2AD78A32B}"/>
          </ac:grpSpMkLst>
        </pc:grpChg>
        <pc:grpChg chg="add mod">
          <ac:chgData name="Maximilian Lendl" userId="c488799b3f1ed5d8" providerId="LiveId" clId="{FB3726A8-4EC1-486F-87D9-F053292E0368}" dt="2023-09-13T14:28:56.376" v="1795" actId="555"/>
          <ac:grpSpMkLst>
            <pc:docMk/>
            <pc:sldMk cId="1105387824" sldId="322"/>
            <ac:grpSpMk id="37" creationId="{559067F6-5321-E2F9-71AA-E904D8B7F7D2}"/>
          </ac:grpSpMkLst>
        </pc:grpChg>
        <pc:grpChg chg="add mod">
          <ac:chgData name="Maximilian Lendl" userId="c488799b3f1ed5d8" providerId="LiveId" clId="{FB3726A8-4EC1-486F-87D9-F053292E0368}" dt="2023-09-13T14:28:56.376" v="1795" actId="555"/>
          <ac:grpSpMkLst>
            <pc:docMk/>
            <pc:sldMk cId="1105387824" sldId="322"/>
            <ac:grpSpMk id="44" creationId="{4942BDE7-CAED-A758-10B2-F44B724054B9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55" creationId="{E36DC2E5-4C47-5BE0-D0A2-D072975F4B07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62" creationId="{819A0483-C20A-6D9F-3D79-E1FD9BE7F934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69" creationId="{B3AD611B-FD15-823C-5A12-85D928053471}"/>
          </ac:grpSpMkLst>
        </pc:grpChg>
        <pc:grpChg chg="add mod">
          <ac:chgData name="Maximilian Lendl" userId="c488799b3f1ed5d8" providerId="LiveId" clId="{FB3726A8-4EC1-486F-87D9-F053292E0368}" dt="2023-09-13T14:31:43.569" v="1971" actId="554"/>
          <ac:grpSpMkLst>
            <pc:docMk/>
            <pc:sldMk cId="1105387824" sldId="322"/>
            <ac:grpSpMk id="76" creationId="{AC4C26F8-8863-E681-E376-1E9EB6B12859}"/>
          </ac:grpSpMkLst>
        </pc:grpChg>
        <pc:graphicFrameChg chg="add mod ord modGraphic">
          <ac:chgData name="Maximilian Lendl" userId="c488799b3f1ed5d8" providerId="LiveId" clId="{FB3726A8-4EC1-486F-87D9-F053292E0368}" dt="2023-09-13T14:36:21.287" v="2149" actId="1076"/>
          <ac:graphicFrameMkLst>
            <pc:docMk/>
            <pc:sldMk cId="1105387824" sldId="322"/>
            <ac:graphicFrameMk id="31" creationId="{A5DA29E5-27B0-2A3B-036E-2444A2ABB2C3}"/>
          </ac:graphicFrameMkLst>
        </pc:graphicFrame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3" creationId="{37461AE1-59C6-F4C5-D6BE-BE7F646F3F47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4" creationId="{662E6FB3-D7DC-3DCB-86DA-D4B35C850411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0" creationId="{9541A4C3-4615-1515-BF48-BF9CFE2B7949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1" creationId="{B1B81229-0B00-8181-0942-C706B7D84C4F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7" creationId="{808B703C-E662-4C97-0606-B0CEDC988181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18" creationId="{10750512-F738-5151-9630-907CC0F0C920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24" creationId="{DF911D36-A550-F432-BE9D-923A13FCBAC6}"/>
          </ac:cxnSpMkLst>
        </pc:cxnChg>
        <pc:cxnChg chg="mod">
          <ac:chgData name="Maximilian Lendl" userId="c488799b3f1ed5d8" providerId="LiveId" clId="{FB3726A8-4EC1-486F-87D9-F053292E0368}" dt="2023-09-13T14:17:54.966" v="1612"/>
          <ac:cxnSpMkLst>
            <pc:docMk/>
            <pc:sldMk cId="1105387824" sldId="322"/>
            <ac:cxnSpMk id="25" creationId="{1CE8BD2E-E7F7-2474-A946-39AA4583AB4E}"/>
          </ac:cxnSpMkLst>
        </pc:cxnChg>
        <pc:cxnChg chg="add mod">
          <ac:chgData name="Maximilian Lendl" userId="c488799b3f1ed5d8" providerId="LiveId" clId="{FB3726A8-4EC1-486F-87D9-F053292E0368}" dt="2023-09-13T14:25:41.332" v="1735" actId="1038"/>
          <ac:cxnSpMkLst>
            <pc:docMk/>
            <pc:sldMk cId="1105387824" sldId="322"/>
            <ac:cxnSpMk id="33" creationId="{F1570F2C-5404-E73D-D9EB-17287A3D4953}"/>
          </ac:cxnSpMkLst>
        </pc:cxnChg>
        <pc:cxnChg chg="add mod">
          <ac:chgData name="Maximilian Lendl" userId="c488799b3f1ed5d8" providerId="LiveId" clId="{FB3726A8-4EC1-486F-87D9-F053292E0368}" dt="2023-09-13T14:26:06.915" v="1739" actId="1076"/>
          <ac:cxnSpMkLst>
            <pc:docMk/>
            <pc:sldMk cId="1105387824" sldId="322"/>
            <ac:cxnSpMk id="35" creationId="{E0E5241D-2617-8CE1-26A9-0D5698B78C89}"/>
          </ac:cxnSpMkLst>
        </pc:cxnChg>
        <pc:cxnChg chg="mod">
          <ac:chgData name="Maximilian Lendl" userId="c488799b3f1ed5d8" providerId="LiveId" clId="{FB3726A8-4EC1-486F-87D9-F053292E0368}" dt="2023-09-13T14:27:37.800" v="1763"/>
          <ac:cxnSpMkLst>
            <pc:docMk/>
            <pc:sldMk cId="1105387824" sldId="322"/>
            <ac:cxnSpMk id="38" creationId="{90BCDA82-DDF9-A14D-3268-93E2C46E90A0}"/>
          </ac:cxnSpMkLst>
        </pc:cxnChg>
        <pc:cxnChg chg="mod">
          <ac:chgData name="Maximilian Lendl" userId="c488799b3f1ed5d8" providerId="LiveId" clId="{FB3726A8-4EC1-486F-87D9-F053292E0368}" dt="2023-09-13T14:27:37.800" v="1763"/>
          <ac:cxnSpMkLst>
            <pc:docMk/>
            <pc:sldMk cId="1105387824" sldId="322"/>
            <ac:cxnSpMk id="39" creationId="{B4982CB9-0607-EFE4-0A04-AA44AEEBD2E4}"/>
          </ac:cxnSpMkLst>
        </pc:cxnChg>
        <pc:cxnChg chg="mod">
          <ac:chgData name="Maximilian Lendl" userId="c488799b3f1ed5d8" providerId="LiveId" clId="{FB3726A8-4EC1-486F-87D9-F053292E0368}" dt="2023-09-13T14:27:48.811" v="1765"/>
          <ac:cxnSpMkLst>
            <pc:docMk/>
            <pc:sldMk cId="1105387824" sldId="322"/>
            <ac:cxnSpMk id="45" creationId="{18C7FFF2-46D9-E181-6163-0A2A64AE7400}"/>
          </ac:cxnSpMkLst>
        </pc:cxnChg>
        <pc:cxnChg chg="mod">
          <ac:chgData name="Maximilian Lendl" userId="c488799b3f1ed5d8" providerId="LiveId" clId="{FB3726A8-4EC1-486F-87D9-F053292E0368}" dt="2023-09-13T14:27:48.811" v="1765"/>
          <ac:cxnSpMkLst>
            <pc:docMk/>
            <pc:sldMk cId="1105387824" sldId="322"/>
            <ac:cxnSpMk id="46" creationId="{17E4A5AF-8B22-F82A-4913-90C6D3745A3F}"/>
          </ac:cxnSpMkLst>
        </pc:cxnChg>
        <pc:cxnChg chg="add mod">
          <ac:chgData name="Maximilian Lendl" userId="c488799b3f1ed5d8" providerId="LiveId" clId="{FB3726A8-4EC1-486F-87D9-F053292E0368}" dt="2023-09-13T14:29:44.982" v="1833" actId="1035"/>
          <ac:cxnSpMkLst>
            <pc:docMk/>
            <pc:sldMk cId="1105387824" sldId="322"/>
            <ac:cxnSpMk id="51" creationId="{2C4682B5-A2EE-D818-FA44-4CBF92574CB1}"/>
          </ac:cxnSpMkLst>
        </pc:cxnChg>
        <pc:cxnChg chg="add mod">
          <ac:chgData name="Maximilian Lendl" userId="c488799b3f1ed5d8" providerId="LiveId" clId="{FB3726A8-4EC1-486F-87D9-F053292E0368}" dt="2023-09-13T14:30:07.978" v="1924" actId="1076"/>
          <ac:cxnSpMkLst>
            <pc:docMk/>
            <pc:sldMk cId="1105387824" sldId="322"/>
            <ac:cxnSpMk id="52" creationId="{1958BC5B-A2D4-6E88-57BE-5268496BC21B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56" creationId="{DD2F558C-A303-B05E-4622-1571D4A62A08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57" creationId="{F729C301-5CBE-4CF4-EDD8-A18E63830157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63" creationId="{EFEDEA0A-BC4E-9ACC-FB8F-883C19755637}"/>
          </ac:cxnSpMkLst>
        </pc:cxnChg>
        <pc:cxnChg chg="mod">
          <ac:chgData name="Maximilian Lendl" userId="c488799b3f1ed5d8" providerId="LiveId" clId="{FB3726A8-4EC1-486F-87D9-F053292E0368}" dt="2023-09-13T14:31:08.452" v="1967"/>
          <ac:cxnSpMkLst>
            <pc:docMk/>
            <pc:sldMk cId="1105387824" sldId="322"/>
            <ac:cxnSpMk id="64" creationId="{11C6E067-A7AD-3610-8236-388C0B440DBD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0" creationId="{F43998E1-8585-3802-189D-E1B194136F26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1" creationId="{462401C5-6750-8518-0889-36AC6815B30A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7" creationId="{1AD30A01-A7B1-EA08-D979-1FB277785C8B}"/>
          </ac:cxnSpMkLst>
        </pc:cxnChg>
        <pc:cxnChg chg="mod">
          <ac:chgData name="Maximilian Lendl" userId="c488799b3f1ed5d8" providerId="LiveId" clId="{FB3726A8-4EC1-486F-87D9-F053292E0368}" dt="2023-09-13T14:31:20.657" v="1969"/>
          <ac:cxnSpMkLst>
            <pc:docMk/>
            <pc:sldMk cId="1105387824" sldId="322"/>
            <ac:cxnSpMk id="78" creationId="{CB5C2DDE-F8A1-3B71-53A0-6B9AC96F9A93}"/>
          </ac:cxnSpMkLst>
        </pc:cxnChg>
        <pc:cxnChg chg="add mod">
          <ac:chgData name="Maximilian Lendl" userId="c488799b3f1ed5d8" providerId="LiveId" clId="{FB3726A8-4EC1-486F-87D9-F053292E0368}" dt="2023-09-13T14:32:02.307" v="1974" actId="1076"/>
          <ac:cxnSpMkLst>
            <pc:docMk/>
            <pc:sldMk cId="1105387824" sldId="322"/>
            <ac:cxnSpMk id="83" creationId="{BFBDB65B-3D9F-6059-9ECC-C772365B361F}"/>
          </ac:cxnSpMkLst>
        </pc:cxnChg>
        <pc:cxnChg chg="add mod">
          <ac:chgData name="Maximilian Lendl" userId="c488799b3f1ed5d8" providerId="LiveId" clId="{FB3726A8-4EC1-486F-87D9-F053292E0368}" dt="2023-09-13T14:32:17.019" v="1977" actId="1076"/>
          <ac:cxnSpMkLst>
            <pc:docMk/>
            <pc:sldMk cId="1105387824" sldId="322"/>
            <ac:cxnSpMk id="84" creationId="{4E34399F-D183-4E94-6259-32F4ACD286F0}"/>
          </ac:cxnSpMkLst>
        </pc:cxnChg>
      </pc:sldChg>
      <pc:sldChg chg="new del">
        <pc:chgData name="Maximilian Lendl" userId="c488799b3f1ed5d8" providerId="LiveId" clId="{FB3726A8-4EC1-486F-87D9-F053292E0368}" dt="2023-09-13T14:20:41.011" v="1638" actId="47"/>
        <pc:sldMkLst>
          <pc:docMk/>
          <pc:sldMk cId="1407080226" sldId="323"/>
        </pc:sldMkLst>
      </pc:sldChg>
      <pc:sldChg chg="addSp delSp modSp add mod ord modTransition">
        <pc:chgData name="Maximilian Lendl" userId="c488799b3f1ed5d8" providerId="LiveId" clId="{FB3726A8-4EC1-486F-87D9-F053292E0368}" dt="2023-09-13T14:39:26.110" v="2176" actId="1076"/>
        <pc:sldMkLst>
          <pc:docMk/>
          <pc:sldMk cId="1682456963" sldId="323"/>
        </pc:sldMkLst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2" creationId="{1AA5DB26-1B5B-9722-7B3F-614963B5FA72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4" creationId="{F74F12E7-BA1C-2379-1B44-459B5254BFE2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5" creationId="{74553F42-16B2-54FD-925E-D160B52F848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6" creationId="{15C4AAD8-1188-C31C-670A-4C59DEF003EA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8" creationId="{0E14802F-F6E9-1A90-9DD7-B21CA261548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0" creationId="{9F1B5CBA-F039-1801-C2F5-2BE9BB851B9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3" creationId="{BB7850E1-7CFA-A3FF-7E8F-F4647C2A5A17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5" creationId="{892A9769-4E2D-C903-776F-BC4AF0E639D2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6" creationId="{8D2E65FD-837E-AAE9-3116-BBC822FA059A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17" creationId="{239A9830-8CAD-02C1-0123-FD14378CFE51}"/>
          </ac:spMkLst>
        </pc:spChg>
        <pc:spChg chg="del">
          <ac:chgData name="Maximilian Lendl" userId="c488799b3f1ed5d8" providerId="LiveId" clId="{FB3726A8-4EC1-486F-87D9-F053292E0368}" dt="2023-09-13T14:37:38.512" v="2162" actId="478"/>
          <ac:spMkLst>
            <pc:docMk/>
            <pc:sldMk cId="1682456963" sldId="323"/>
            <ac:spMk id="23" creationId="{FA34770B-FDE9-BE89-B324-D0A891B5BB8C}"/>
          </ac:spMkLst>
        </pc:spChg>
        <pc:picChg chg="add del mod modCrop">
          <ac:chgData name="Maximilian Lendl" userId="c488799b3f1ed5d8" providerId="LiveId" clId="{FB3726A8-4EC1-486F-87D9-F053292E0368}" dt="2023-09-13T14:39:19.178" v="2174" actId="478"/>
          <ac:picMkLst>
            <pc:docMk/>
            <pc:sldMk cId="1682456963" sldId="323"/>
            <ac:picMk id="19" creationId="{F7D7A338-731C-B12F-88F3-EE4FE56C6199}"/>
          </ac:picMkLst>
        </pc:picChg>
        <pc:picChg chg="add mod">
          <ac:chgData name="Maximilian Lendl" userId="c488799b3f1ed5d8" providerId="LiveId" clId="{FB3726A8-4EC1-486F-87D9-F053292E0368}" dt="2023-09-13T14:39:26.110" v="2176" actId="1076"/>
          <ac:picMkLst>
            <pc:docMk/>
            <pc:sldMk cId="1682456963" sldId="323"/>
            <ac:picMk id="25" creationId="{14F364D1-AB34-F4F6-2819-EC2B00EEBC39}"/>
          </ac:picMkLst>
        </pc:pic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3" creationId="{DCEAF4D9-5DC6-29E8-42BC-0B1E7882B608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7" creationId="{1DB88CF4-FE00-F211-F709-9AC78126F29F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9" creationId="{E81965C8-C23A-35CB-3B26-FD92EFBD34C0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11" creationId="{4F1E1BD3-1C64-60CA-C450-6922CD636EDD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14" creationId="{3B91770F-CD4E-36CD-1DC5-38F61BF0AED4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18" creationId="{2C4B82D0-199F-56AE-6FD9-5E8E4AAB474E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20" creationId="{1FD40F58-55E2-78CB-51B6-D1E0B009F960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21" creationId="{9382DE2C-6E15-1F86-BA49-4FA3DD24367D}"/>
          </ac:cxnSpMkLst>
        </pc:cxnChg>
        <pc:cxnChg chg="del">
          <ac:chgData name="Maximilian Lendl" userId="c488799b3f1ed5d8" providerId="LiveId" clId="{FB3726A8-4EC1-486F-87D9-F053292E0368}" dt="2023-09-13T14:37:38.512" v="2162" actId="478"/>
          <ac:cxnSpMkLst>
            <pc:docMk/>
            <pc:sldMk cId="1682456963" sldId="323"/>
            <ac:cxnSpMk id="22" creationId="{D3FDD782-5CF5-FAD2-FCCE-CDC5E7F9ED27}"/>
          </ac:cxnSpMkLst>
        </pc:cxnChg>
      </pc:sldChg>
      <pc:sldChg chg="delSp add del mod ord">
        <pc:chgData name="Maximilian Lendl" userId="c488799b3f1ed5d8" providerId="LiveId" clId="{FB3726A8-4EC1-486F-87D9-F053292E0368}" dt="2023-09-13T14:37:28.765" v="2157" actId="47"/>
        <pc:sldMkLst>
          <pc:docMk/>
          <pc:sldMk cId="3693870696" sldId="323"/>
        </pc:sldMkLst>
        <pc:picChg chg="del">
          <ac:chgData name="Maximilian Lendl" userId="c488799b3f1ed5d8" providerId="LiveId" clId="{FB3726A8-4EC1-486F-87D9-F053292E0368}" dt="2023-09-13T14:37:25.697" v="2156" actId="478"/>
          <ac:picMkLst>
            <pc:docMk/>
            <pc:sldMk cId="3693870696" sldId="323"/>
            <ac:picMk id="7" creationId="{69756B70-0E94-8D76-F5F2-3B8D3622B9EB}"/>
          </ac:picMkLst>
        </pc:picChg>
      </pc:sldChg>
      <pc:sldChg chg="add">
        <pc:chgData name="Maximilian Lendl" userId="c488799b3f1ed5d8" providerId="LiveId" clId="{FB3726A8-4EC1-486F-87D9-F053292E0368}" dt="2023-09-13T16:13:54.627" v="2427"/>
        <pc:sldMkLst>
          <pc:docMk/>
          <pc:sldMk cId="3724892137" sldId="324"/>
        </pc:sldMkLst>
      </pc:sldChg>
      <pc:sldChg chg="new">
        <pc:chgData name="Maximilian Lendl" userId="c488799b3f1ed5d8" providerId="LiveId" clId="{FB3726A8-4EC1-486F-87D9-F053292E0368}" dt="2023-09-14T17:09:32.614" v="2482" actId="680"/>
        <pc:sldMkLst>
          <pc:docMk/>
          <pc:sldMk cId="2037714288" sldId="325"/>
        </pc:sldMkLst>
      </pc:sldChg>
      <pc:sldChg chg="new">
        <pc:chgData name="Maximilian Lendl" userId="c488799b3f1ed5d8" providerId="LiveId" clId="{FB3726A8-4EC1-486F-87D9-F053292E0368}" dt="2023-09-14T17:09:32.632" v="2483" actId="680"/>
        <pc:sldMkLst>
          <pc:docMk/>
          <pc:sldMk cId="143189155" sldId="326"/>
        </pc:sldMkLst>
      </pc:sldChg>
      <pc:sldChg chg="new">
        <pc:chgData name="Maximilian Lendl" userId="c488799b3f1ed5d8" providerId="LiveId" clId="{FB3726A8-4EC1-486F-87D9-F053292E0368}" dt="2023-09-14T17:09:32.680" v="2486" actId="680"/>
        <pc:sldMkLst>
          <pc:docMk/>
          <pc:sldMk cId="3877088316" sldId="327"/>
        </pc:sldMkLst>
      </pc:sldChg>
      <pc:sldChg chg="new del">
        <pc:chgData name="Maximilian Lendl" userId="c488799b3f1ed5d8" providerId="LiveId" clId="{FB3726A8-4EC1-486F-87D9-F053292E0368}" dt="2023-09-14T17:09:32.668" v="2485" actId="47"/>
        <pc:sldMkLst>
          <pc:docMk/>
          <pc:sldMk cId="4179586214" sldId="327"/>
        </pc:sldMkLst>
      </pc:sldChg>
      <pc:sldMasterChg chg="delSldLayout">
        <pc:chgData name="Maximilian Lendl" userId="c488799b3f1ed5d8" providerId="LiveId" clId="{FB3726A8-4EC1-486F-87D9-F053292E0368}" dt="2023-09-13T14:20:41.011" v="1638" actId="47"/>
        <pc:sldMasterMkLst>
          <pc:docMk/>
          <pc:sldMasterMk cId="0" sldId="2147483673"/>
        </pc:sldMasterMkLst>
        <pc:sldLayoutChg chg="del">
          <pc:chgData name="Maximilian Lendl" userId="c488799b3f1ed5d8" providerId="LiveId" clId="{FB3726A8-4EC1-486F-87D9-F053292E0368}" dt="2023-09-13T14:20:41.011" v="1638" actId="47"/>
          <pc:sldLayoutMkLst>
            <pc:docMk/>
            <pc:sldMasterMk cId="0" sldId="2147483673"/>
            <pc:sldLayoutMk cId="0" sldId="2147483670"/>
          </pc:sldLayoutMkLst>
        </pc:sldLayoutChg>
      </pc:sldMasterChg>
    </pc:docChg>
  </pc:docChgLst>
  <pc:docChgLst>
    <pc:chgData name="Ben Heinicke" userId="f768ff8e5849eef5" providerId="LiveId" clId="{6D341191-54D3-4112-9ECE-AE8A0834A99F}"/>
    <pc:docChg chg="custSel modSld">
      <pc:chgData name="Ben Heinicke" userId="f768ff8e5849eef5" providerId="LiveId" clId="{6D341191-54D3-4112-9ECE-AE8A0834A99F}" dt="2023-09-11T09:31:54.822" v="212"/>
      <pc:docMkLst>
        <pc:docMk/>
      </pc:docMkLst>
      <pc:sldChg chg="addSp delSp modSp mod">
        <pc:chgData name="Ben Heinicke" userId="f768ff8e5849eef5" providerId="LiveId" clId="{6D341191-54D3-4112-9ECE-AE8A0834A99F}" dt="2023-09-11T09:31:54.822" v="212"/>
        <pc:sldMkLst>
          <pc:docMk/>
          <pc:sldMk cId="0" sldId="258"/>
        </pc:sldMkLst>
        <pc:spChg chg="add mod">
          <ac:chgData name="Ben Heinicke" userId="f768ff8e5849eef5" providerId="LiveId" clId="{6D341191-54D3-4112-9ECE-AE8A0834A99F}" dt="2023-09-11T08:39:38.464" v="189" actId="1036"/>
          <ac:spMkLst>
            <pc:docMk/>
            <pc:sldMk cId="0" sldId="258"/>
            <ac:spMk id="3" creationId="{55CAA38E-DDFB-E535-E59A-8E11507910F4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6" creationId="{0269D86C-8691-F093-012C-631920EE89F2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7" creationId="{B7C136FF-6676-3B36-DBC3-3743132F646A}"/>
          </ac:spMkLst>
        </pc:spChg>
        <pc:spChg chg="mod">
          <ac:chgData name="Ben Heinicke" userId="f768ff8e5849eef5" providerId="LiveId" clId="{6D341191-54D3-4112-9ECE-AE8A0834A99F}" dt="2023-09-11T08:39:50.926" v="190"/>
          <ac:spMkLst>
            <pc:docMk/>
            <pc:sldMk cId="0" sldId="258"/>
            <ac:spMk id="9" creationId="{C88A99AC-8E32-1B68-66F8-61C46DA5A85C}"/>
          </ac:spMkLst>
        </pc:spChg>
        <pc:spChg chg="add mod">
          <ac:chgData name="Ben Heinicke" userId="f768ff8e5849eef5" providerId="LiveId" clId="{6D341191-54D3-4112-9ECE-AE8A0834A99F}" dt="2023-09-11T09:31:54.822" v="212"/>
          <ac:spMkLst>
            <pc:docMk/>
            <pc:sldMk cId="0" sldId="258"/>
            <ac:spMk id="10" creationId="{C7F8D340-9B1A-6C96-A9E1-96D9D00A1F53}"/>
          </ac:spMkLst>
        </pc:spChg>
        <pc:grpChg chg="add del mod">
          <ac:chgData name="Ben Heinicke" userId="f768ff8e5849eef5" providerId="LiveId" clId="{6D341191-54D3-4112-9ECE-AE8A0834A99F}" dt="2023-09-11T08:41:03.503" v="211" actId="478"/>
          <ac:grpSpMkLst>
            <pc:docMk/>
            <pc:sldMk cId="0" sldId="258"/>
            <ac:grpSpMk id="4" creationId="{A21B476B-DEBB-5DB1-0DFF-F74FDC3AB5A1}"/>
          </ac:grpSpMkLst>
        </pc:grpChg>
        <pc:grpChg chg="mod">
          <ac:chgData name="Ben Heinicke" userId="f768ff8e5849eef5" providerId="LiveId" clId="{6D341191-54D3-4112-9ECE-AE8A0834A99F}" dt="2023-09-11T08:39:50.926" v="190"/>
          <ac:grpSpMkLst>
            <pc:docMk/>
            <pc:sldMk cId="0" sldId="258"/>
            <ac:grpSpMk id="5" creationId="{643F453A-61BB-06EA-BA07-ADBD55F82D1B}"/>
          </ac:grpSpMkLst>
        </pc:grpChg>
        <pc:cxnChg chg="mod">
          <ac:chgData name="Ben Heinicke" userId="f768ff8e5849eef5" providerId="LiveId" clId="{6D341191-54D3-4112-9ECE-AE8A0834A99F}" dt="2023-09-11T08:41:03.503" v="211" actId="478"/>
          <ac:cxnSpMkLst>
            <pc:docMk/>
            <pc:sldMk cId="0" sldId="258"/>
            <ac:cxnSpMk id="8" creationId="{17141C37-EB78-9D30-F5A1-6364604216C9}"/>
          </ac:cxnSpMkLst>
        </pc:cxnChg>
      </pc:sldChg>
      <pc:sldChg chg="modTransition">
        <pc:chgData name="Ben Heinicke" userId="f768ff8e5849eef5" providerId="LiveId" clId="{6D341191-54D3-4112-9ECE-AE8A0834A99F}" dt="2023-09-11T08:31:13.192" v="0"/>
        <pc:sldMkLst>
          <pc:docMk/>
          <pc:sldMk cId="1085225754" sldId="298"/>
        </pc:sldMkLst>
      </pc:sldChg>
      <pc:sldChg chg="modTransition">
        <pc:chgData name="Ben Heinicke" userId="f768ff8e5849eef5" providerId="LiveId" clId="{6D341191-54D3-4112-9ECE-AE8A0834A99F}" dt="2023-09-11T08:31:18.648" v="1"/>
        <pc:sldMkLst>
          <pc:docMk/>
          <pc:sldMk cId="3347036997" sldId="300"/>
        </pc:sldMkLst>
      </pc:sldChg>
      <pc:sldChg chg="modTransition">
        <pc:chgData name="Ben Heinicke" userId="f768ff8e5849eef5" providerId="LiveId" clId="{6D341191-54D3-4112-9ECE-AE8A0834A99F}" dt="2023-09-11T08:31:22.295" v="2"/>
        <pc:sldMkLst>
          <pc:docMk/>
          <pc:sldMk cId="2301459825" sldId="302"/>
        </pc:sldMkLst>
      </pc:sldChg>
      <pc:sldChg chg="modTransition">
        <pc:chgData name="Ben Heinicke" userId="f768ff8e5849eef5" providerId="LiveId" clId="{6D341191-54D3-4112-9ECE-AE8A0834A99F}" dt="2023-09-11T08:31:27.945" v="3"/>
        <pc:sldMkLst>
          <pc:docMk/>
          <pc:sldMk cId="1574469205" sldId="304"/>
        </pc:sldMkLst>
      </pc:sldChg>
    </pc:docChg>
  </pc:docChgLst>
  <pc:docChgLst>
    <pc:chgData name="Maximilian Lendl" userId="c488799b3f1ed5d8" providerId="LiveId" clId="{BE81F745-AC3A-4AC6-A297-38ECB1BCCD43}"/>
    <pc:docChg chg="undo custSel addSld delSld modSld sldOrd modMainMaster">
      <pc:chgData name="Maximilian Lendl" userId="c488799b3f1ed5d8" providerId="LiveId" clId="{BE81F745-AC3A-4AC6-A297-38ECB1BCCD43}" dt="2023-09-14T07:53:59.298" v="1432"/>
      <pc:docMkLst>
        <pc:docMk/>
      </pc:docMkLst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5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6"/>
            <ac:spMk id="3" creationId="{66621EDB-EA9A-BEE7-67E4-FEF75A8953B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6"/>
            <ac:spMk id="92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5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98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98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98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1012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8"/>
            <ac:spMk id="101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5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59"/>
            <ac:spMk id="15" creationId="{94CC9D24-FEBD-6773-6CE2-28CFC81AC22B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1"/>
            <ac:spMk id="111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2"/>
            <ac:spMk id="115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2"/>
            <ac:spMk id="1157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3"/>
            <ac:spMk id="1219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4"/>
            <ac:spMk id="125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5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5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5"/>
            <ac:spMk id="126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6"/>
            <ac:spMk id="131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6"/>
            <ac:spMk id="1319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7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7"/>
            <ac:spMk id="134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8"/>
            <ac:spMk id="137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6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69"/>
            <ac:spMk id="142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4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45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4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3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5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5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6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6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0"/>
            <ac:spMk id="146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49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49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49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0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0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5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1"/>
            <ac:spMk id="1528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2"/>
            <ac:spMk id="154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3"/>
            <ac:spMk id="1547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2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4"/>
            <ac:spMk id="1633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5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3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3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6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5"/>
            <ac:spMk id="1649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6"/>
            <ac:spMk id="1660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6"/>
            <ac:spMk id="1661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7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7"/>
            <ac:spMk id="1689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7"/>
            <ac:spMk id="1690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8"/>
            <ac:spMk id="1707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8"/>
            <ac:spMk id="1708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8"/>
            <ac:spMk id="171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0" sldId="27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9"/>
            <ac:spMk id="1721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9"/>
            <ac:spMk id="1722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79"/>
            <ac:spMk id="1729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0"/>
            <ac:spMk id="1735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1"/>
            <ac:spMk id="1743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2"/>
            <ac:spMk id="1754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3"/>
            <ac:spMk id="1760" creationId="{00000000-0000-0000-0000-000000000000}"/>
          </ac:spMkLst>
        </pc:spChg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8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84"/>
            <ac:spMk id="2107" creationId="{00000000-0000-0000-0000-000000000000}"/>
          </ac:spMkLst>
        </pc:spChg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5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6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8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89"/>
        </pc:sldMkLst>
      </pc:sldChg>
      <pc:sldChg chg="modSp modNotes">
        <pc:chgData name="Maximilian Lendl" userId="c488799b3f1ed5d8" providerId="LiveId" clId="{BE81F745-AC3A-4AC6-A297-38ECB1BCCD43}" dt="2023-09-14T07:49:22.382" v="1409"/>
        <pc:sldMkLst>
          <pc:docMk/>
          <pc:sldMk cId="0" sldId="29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0" sldId="290"/>
            <ac:spMk id="9761" creationId="{00000000-0000-0000-0000-000000000000}"/>
          </ac:spMkLst>
        </pc:spChg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1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2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3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4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5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6"/>
        </pc:sldMkLst>
      </pc:sldChg>
      <pc:sldChg chg="modNotes">
        <pc:chgData name="Maximilian Lendl" userId="c488799b3f1ed5d8" providerId="LiveId" clId="{BE81F745-AC3A-4AC6-A297-38ECB1BCCD43}" dt="2023-09-14T07:49:00.644" v="1408"/>
        <pc:sldMkLst>
          <pc:docMk/>
          <pc:sldMk cId="0" sldId="297"/>
        </pc:sldMkLst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085225754" sldId="29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085225754" sldId="298"/>
            <ac:spMk id="984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505504652" sldId="29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05504652" sldId="299"/>
            <ac:spMk id="111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3347036997" sldId="300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347036997" sldId="300"/>
            <ac:spMk id="984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760879227" sldId="301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760879227" sldId="301"/>
            <ac:spMk id="1112" creationId="{00000000-0000-0000-0000-000000000000}"/>
          </ac:spMkLst>
        </pc:spChg>
      </pc:sldChg>
      <pc:sldChg chg="delSp modSp mod ord">
        <pc:chgData name="Maximilian Lendl" userId="c488799b3f1ed5d8" providerId="LiveId" clId="{BE81F745-AC3A-4AC6-A297-38ECB1BCCD43}" dt="2023-09-14T07:53:59.298" v="1432"/>
        <pc:sldMkLst>
          <pc:docMk/>
          <pc:sldMk cId="2301459825" sldId="30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301459825" sldId="302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2:20.854" v="1429" actId="478"/>
          <ac:grpSpMkLst>
            <pc:docMk/>
            <pc:sldMk cId="2301459825" sldId="302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3776197787" sldId="30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76197787" sldId="303"/>
            <ac:spMk id="1112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574469205" sldId="30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574469205" sldId="304"/>
            <ac:spMk id="984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685463922" sldId="305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685463922" sldId="305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685463922" sldId="305"/>
            <ac:spMk id="126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901155362" sldId="306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901155362" sldId="306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901155362" sldId="306"/>
            <ac:spMk id="1265" creationId="{00000000-0000-0000-0000-000000000000}"/>
          </ac:spMkLst>
        </pc:spChg>
      </pc:sldChg>
      <pc:sldChg chg="addSp delSp modSp mod">
        <pc:chgData name="Maximilian Lendl" userId="c488799b3f1ed5d8" providerId="LiveId" clId="{BE81F745-AC3A-4AC6-A297-38ECB1BCCD43}" dt="2023-09-14T07:49:22.382" v="1409"/>
        <pc:sldMkLst>
          <pc:docMk/>
          <pc:sldMk cId="2310194370" sldId="307"/>
        </pc:sldMkLst>
        <pc:spChg chg="add del mod">
          <ac:chgData name="Maximilian Lendl" userId="c488799b3f1ed5d8" providerId="LiveId" clId="{BE81F745-AC3A-4AC6-A297-38ECB1BCCD43}" dt="2023-09-12T06:52:57.546" v="358" actId="478"/>
          <ac:spMkLst>
            <pc:docMk/>
            <pc:sldMk cId="2310194370" sldId="307"/>
            <ac:spMk id="3" creationId="{2ABF7B48-4863-DB2A-2A35-B70361032E58}"/>
          </ac:spMkLst>
        </pc:spChg>
        <pc:spChg chg="add mod">
          <ac:chgData name="Maximilian Lendl" userId="c488799b3f1ed5d8" providerId="LiveId" clId="{BE81F745-AC3A-4AC6-A297-38ECB1BCCD43}" dt="2023-09-12T06:54:16.585" v="375" actId="1076"/>
          <ac:spMkLst>
            <pc:docMk/>
            <pc:sldMk cId="2310194370" sldId="307"/>
            <ac:spMk id="4" creationId="{F74F12E7-BA1C-2379-1B44-459B5254BFE2}"/>
          </ac:spMkLst>
        </pc:spChg>
        <pc:spChg chg="add mod">
          <ac:chgData name="Maximilian Lendl" userId="c488799b3f1ed5d8" providerId="LiveId" clId="{BE81F745-AC3A-4AC6-A297-38ECB1BCCD43}" dt="2023-09-12T07:29:41.953" v="1399" actId="404"/>
          <ac:spMkLst>
            <pc:docMk/>
            <pc:sldMk cId="2310194370" sldId="307"/>
            <ac:spMk id="5" creationId="{74553F42-16B2-54FD-925E-D160B52F8481}"/>
          </ac:spMkLst>
        </pc:spChg>
        <pc:spChg chg="add del mod">
          <ac:chgData name="Maximilian Lendl" userId="c488799b3f1ed5d8" providerId="LiveId" clId="{BE81F745-AC3A-4AC6-A297-38ECB1BCCD43}" dt="2023-09-12T06:57:30.050" v="401" actId="478"/>
          <ac:spMkLst>
            <pc:docMk/>
            <pc:sldMk cId="2310194370" sldId="307"/>
            <ac:spMk id="15" creationId="{D8767D12-588F-694E-396E-A658720FAAA8}"/>
          </ac:spMkLst>
        </pc:spChg>
        <pc:spChg chg="add mod">
          <ac:chgData name="Maximilian Lendl" userId="c488799b3f1ed5d8" providerId="LiveId" clId="{BE81F745-AC3A-4AC6-A297-38ECB1BCCD43}" dt="2023-09-12T07:01:55.494" v="509" actId="20577"/>
          <ac:spMkLst>
            <pc:docMk/>
            <pc:sldMk cId="2310194370" sldId="307"/>
            <ac:spMk id="16" creationId="{8D2E65FD-837E-AAE9-3116-BBC822FA059A}"/>
          </ac:spMkLst>
        </pc:spChg>
        <pc:spChg chg="add mod">
          <ac:chgData name="Maximilian Lendl" userId="c488799b3f1ed5d8" providerId="LiveId" clId="{BE81F745-AC3A-4AC6-A297-38ECB1BCCD43}" dt="2023-09-12T07:10:20.706" v="833" actId="1076"/>
          <ac:spMkLst>
            <pc:docMk/>
            <pc:sldMk cId="2310194370" sldId="307"/>
            <ac:spMk id="17" creationId="{239A9830-8CAD-02C1-0123-FD14378CFE51}"/>
          </ac:spMkLst>
        </pc:spChg>
        <pc:spChg chg="add mod">
          <ac:chgData name="Maximilian Lendl" userId="c488799b3f1ed5d8" providerId="LiveId" clId="{BE81F745-AC3A-4AC6-A297-38ECB1BCCD43}" dt="2023-09-12T07:31:14.472" v="1407" actId="255"/>
          <ac:spMkLst>
            <pc:docMk/>
            <pc:sldMk cId="2310194370" sldId="307"/>
            <ac:spMk id="18" creationId="{275E9898-1E13-2CB0-9C19-E76DD3416A8F}"/>
          </ac:spMkLst>
        </pc:spChg>
        <pc:spChg chg="add mod">
          <ac:chgData name="Maximilian Lendl" userId="c488799b3f1ed5d8" providerId="LiveId" clId="{BE81F745-AC3A-4AC6-A297-38ECB1BCCD43}" dt="2023-09-12T07:11:47.874" v="840" actId="20577"/>
          <ac:spMkLst>
            <pc:docMk/>
            <pc:sldMk cId="2310194370" sldId="307"/>
            <ac:spMk id="20" creationId="{B2CEA493-3296-E24B-4EC4-EC617AAD20E6}"/>
          </ac:spMkLst>
        </pc:spChg>
        <pc:spChg chg="del mod">
          <ac:chgData name="Maximilian Lendl" userId="c488799b3f1ed5d8" providerId="LiveId" clId="{BE81F745-AC3A-4AC6-A297-38ECB1BCCD43}" dt="2023-09-12T06:52:55.379" v="357" actId="478"/>
          <ac:spMkLst>
            <pc:docMk/>
            <pc:sldMk cId="2310194370" sldId="307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310194370" sldId="307"/>
            <ac:spMk id="1265" creationId="{00000000-0000-0000-0000-000000000000}"/>
          </ac:spMkLst>
        </pc:spChg>
        <pc:cxnChg chg="add mod">
          <ac:chgData name="Maximilian Lendl" userId="c488799b3f1ed5d8" providerId="LiveId" clId="{BE81F745-AC3A-4AC6-A297-38ECB1BCCD43}" dt="2023-09-12T07:16:52.383" v="846" actId="962"/>
          <ac:cxnSpMkLst>
            <pc:docMk/>
            <pc:sldMk cId="2310194370" sldId="307"/>
            <ac:cxnSpMk id="7" creationId="{1DB88CF4-FE00-F211-F709-9AC78126F29F}"/>
          </ac:cxnSpMkLst>
        </pc:cxnChg>
        <pc:cxnChg chg="add mod">
          <ac:chgData name="Maximilian Lendl" userId="c488799b3f1ed5d8" providerId="LiveId" clId="{BE81F745-AC3A-4AC6-A297-38ECB1BCCD43}" dt="2023-09-12T07:16:32.339" v="844" actId="962"/>
          <ac:cxnSpMkLst>
            <pc:docMk/>
            <pc:sldMk cId="2310194370" sldId="307"/>
            <ac:cxnSpMk id="11" creationId="{4F1E1BD3-1C64-60CA-C450-6922CD636EDD}"/>
          </ac:cxnSpMkLst>
        </pc:cxnChg>
        <pc:cxnChg chg="add mod">
          <ac:chgData name="Maximilian Lendl" userId="c488799b3f1ed5d8" providerId="LiveId" clId="{BE81F745-AC3A-4AC6-A297-38ECB1BCCD43}" dt="2023-09-12T07:15:20.791" v="841" actId="962"/>
          <ac:cxnSpMkLst>
            <pc:docMk/>
            <pc:sldMk cId="2310194370" sldId="307"/>
            <ac:cxnSpMk id="19" creationId="{10E9FF6F-AA79-D989-183B-874D57635D5F}"/>
          </ac:cxnSpMkLst>
        </pc:cxn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266225384" sldId="30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266225384" sldId="308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266225384" sldId="308"/>
            <ac:spMk id="1265" creationId="{00000000-0000-0000-0000-000000000000}"/>
          </ac:spMkLst>
        </pc:spChg>
      </pc:sldChg>
      <pc:sldChg chg="modSp add">
        <pc:chgData name="Maximilian Lendl" userId="c488799b3f1ed5d8" providerId="LiveId" clId="{BE81F745-AC3A-4AC6-A297-38ECB1BCCD43}" dt="2023-09-14T07:49:22.382" v="1409"/>
        <pc:sldMkLst>
          <pc:docMk/>
          <pc:sldMk cId="46036205" sldId="309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46036205" sldId="309"/>
            <ac:spMk id="1264" creationId="{00000000-0000-0000-0000-00000000000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46036205" sldId="309"/>
            <ac:spMk id="1265" creationId="{00000000-0000-0000-0000-000000000000}"/>
          </ac:spMkLst>
        </pc:spChg>
      </pc:sldChg>
      <pc:sldChg chg="add del">
        <pc:chgData name="Maximilian Lendl" userId="c488799b3f1ed5d8" providerId="LiveId" clId="{BE81F745-AC3A-4AC6-A297-38ECB1BCCD43}" dt="2023-09-12T07:02:03.058" v="514" actId="47"/>
        <pc:sldMkLst>
          <pc:docMk/>
          <pc:sldMk cId="1867809079" sldId="310"/>
        </pc:sldMkLst>
      </pc:sldChg>
      <pc:sldChg chg="modSp add del mod">
        <pc:chgData name="Maximilian Lendl" userId="c488799b3f1ed5d8" providerId="LiveId" clId="{BE81F745-AC3A-4AC6-A297-38ECB1BCCD43}" dt="2023-09-12T07:01:17.732" v="503" actId="47"/>
        <pc:sldMkLst>
          <pc:docMk/>
          <pc:sldMk cId="3087350029" sldId="310"/>
        </pc:sldMkLst>
        <pc:spChg chg="mod">
          <ac:chgData name="Maximilian Lendl" userId="c488799b3f1ed5d8" providerId="LiveId" clId="{BE81F745-AC3A-4AC6-A297-38ECB1BCCD43}" dt="2023-09-12T07:00:19.541" v="471" actId="1076"/>
          <ac:spMkLst>
            <pc:docMk/>
            <pc:sldMk cId="3087350029" sldId="310"/>
            <ac:spMk id="5" creationId="{74553F42-16B2-54FD-925E-D160B52F8481}"/>
          </ac:spMkLst>
        </pc:spChg>
        <pc:spChg chg="mod">
          <ac:chgData name="Maximilian Lendl" userId="c488799b3f1ed5d8" providerId="LiveId" clId="{BE81F745-AC3A-4AC6-A297-38ECB1BCCD43}" dt="2023-09-12T07:00:01.932" v="469" actId="1035"/>
          <ac:spMkLst>
            <pc:docMk/>
            <pc:sldMk cId="3087350029" sldId="310"/>
            <ac:spMk id="16" creationId="{8D2E65FD-837E-AAE9-3116-BBC822FA059A}"/>
          </ac:spMkLst>
        </pc:spChg>
        <pc:spChg chg="mod">
          <ac:chgData name="Maximilian Lendl" userId="c488799b3f1ed5d8" providerId="LiveId" clId="{BE81F745-AC3A-4AC6-A297-38ECB1BCCD43}" dt="2023-09-12T07:00:01.932" v="469" actId="1035"/>
          <ac:spMkLst>
            <pc:docMk/>
            <pc:sldMk cId="3087350029" sldId="310"/>
            <ac:spMk id="17" creationId="{239A9830-8CAD-02C1-0123-FD14378CFE51}"/>
          </ac:spMkLst>
        </pc:spChg>
        <pc:cxnChg chg="mod">
          <ac:chgData name="Maximilian Lendl" userId="c488799b3f1ed5d8" providerId="LiveId" clId="{BE81F745-AC3A-4AC6-A297-38ECB1BCCD43}" dt="2023-09-12T07:01:13.957" v="502" actId="14100"/>
          <ac:cxnSpMkLst>
            <pc:docMk/>
            <pc:sldMk cId="3087350029" sldId="310"/>
            <ac:cxnSpMk id="7" creationId="{1DB88CF4-FE00-F211-F709-9AC78126F29F}"/>
          </ac:cxnSpMkLst>
        </pc:cxnChg>
        <pc:cxnChg chg="mod">
          <ac:chgData name="Maximilian Lendl" userId="c488799b3f1ed5d8" providerId="LiveId" clId="{BE81F745-AC3A-4AC6-A297-38ECB1BCCD43}" dt="2023-09-12T07:01:09.341" v="501" actId="1036"/>
          <ac:cxnSpMkLst>
            <pc:docMk/>
            <pc:sldMk cId="3087350029" sldId="310"/>
            <ac:cxnSpMk id="11" creationId="{4F1E1BD3-1C64-60CA-C450-6922CD636EDD}"/>
          </ac:cxnSpMkLst>
        </pc:cxnChg>
      </pc:sldChg>
      <pc:sldChg chg="addSp modSp add mod modTransition">
        <pc:chgData name="Maximilian Lendl" userId="c488799b3f1ed5d8" providerId="LiveId" clId="{BE81F745-AC3A-4AC6-A297-38ECB1BCCD43}" dt="2023-09-14T07:49:22.382" v="1409"/>
        <pc:sldMkLst>
          <pc:docMk/>
          <pc:sldMk cId="3541921760" sldId="310"/>
        </pc:sldMkLst>
        <pc:spChg chg="add mod">
          <ac:chgData name="Maximilian Lendl" userId="c488799b3f1ed5d8" providerId="LiveId" clId="{BE81F745-AC3A-4AC6-A297-38ECB1BCCD43}" dt="2023-09-12T07:29:47.023" v="1402" actId="403"/>
          <ac:spMkLst>
            <pc:docMk/>
            <pc:sldMk cId="3541921760" sldId="310"/>
            <ac:spMk id="2" creationId="{1AA5DB26-1B5B-9722-7B3F-614963B5FA72}"/>
          </ac:spMkLst>
        </pc:spChg>
        <pc:spChg chg="mod">
          <ac:chgData name="Maximilian Lendl" userId="c488799b3f1ed5d8" providerId="LiveId" clId="{BE81F745-AC3A-4AC6-A297-38ECB1BCCD43}" dt="2023-09-12T07:03:18.611" v="598" actId="1036"/>
          <ac:spMkLst>
            <pc:docMk/>
            <pc:sldMk cId="3541921760" sldId="310"/>
            <ac:spMk id="5" creationId="{74553F42-16B2-54FD-925E-D160B52F8481}"/>
          </ac:spMkLst>
        </pc:spChg>
        <pc:spChg chg="add mod">
          <ac:chgData name="Maximilian Lendl" userId="c488799b3f1ed5d8" providerId="LiveId" clId="{BE81F745-AC3A-4AC6-A297-38ECB1BCCD43}" dt="2023-09-12T07:11:42.678" v="838" actId="20577"/>
          <ac:spMkLst>
            <pc:docMk/>
            <pc:sldMk cId="3541921760" sldId="310"/>
            <ac:spMk id="6" creationId="{15C4AAD8-1188-C31C-670A-4C59DEF003EA}"/>
          </ac:spMkLst>
        </pc:spChg>
        <pc:spChg chg="add mod">
          <ac:chgData name="Maximilian Lendl" userId="c488799b3f1ed5d8" providerId="LiveId" clId="{BE81F745-AC3A-4AC6-A297-38ECB1BCCD43}" dt="2023-09-12T07:31:08.503" v="1406" actId="255"/>
          <ac:spMkLst>
            <pc:docMk/>
            <pc:sldMk cId="3541921760" sldId="310"/>
            <ac:spMk id="8" creationId="{F5EDBE50-7485-DFBA-67BA-E96CF27D377A}"/>
          </ac:spMkLst>
        </pc:spChg>
        <pc:spChg chg="add mod">
          <ac:chgData name="Maximilian Lendl" userId="c488799b3f1ed5d8" providerId="LiveId" clId="{BE81F745-AC3A-4AC6-A297-38ECB1BCCD43}" dt="2023-09-12T07:27:00.830" v="1389" actId="1036"/>
          <ac:spMkLst>
            <pc:docMk/>
            <pc:sldMk cId="3541921760" sldId="310"/>
            <ac:spMk id="10" creationId="{8A46D304-8651-B954-6CC9-42C15A8D2AA2}"/>
          </ac:spMkLst>
        </pc:spChg>
        <pc:spChg chg="add mod">
          <ac:chgData name="Maximilian Lendl" userId="c488799b3f1ed5d8" providerId="LiveId" clId="{BE81F745-AC3A-4AC6-A297-38ECB1BCCD43}" dt="2023-09-12T07:27:00.830" v="1389" actId="1036"/>
          <ac:spMkLst>
            <pc:docMk/>
            <pc:sldMk cId="3541921760" sldId="310"/>
            <ac:spMk id="13" creationId="{428C87FE-3C85-5EB4-1B0C-D01141E75A11}"/>
          </ac:spMkLst>
        </pc:spChg>
        <pc:spChg chg="mod">
          <ac:chgData name="Maximilian Lendl" userId="c488799b3f1ed5d8" providerId="LiveId" clId="{BE81F745-AC3A-4AC6-A297-38ECB1BCCD43}" dt="2023-09-12T07:04:17.013" v="665" actId="1037"/>
          <ac:spMkLst>
            <pc:docMk/>
            <pc:sldMk cId="3541921760" sldId="310"/>
            <ac:spMk id="16" creationId="{8D2E65FD-837E-AAE9-3116-BBC822FA059A}"/>
          </ac:spMkLst>
        </pc:spChg>
        <pc:spChg chg="mod">
          <ac:chgData name="Maximilian Lendl" userId="c488799b3f1ed5d8" providerId="LiveId" clId="{BE81F745-AC3A-4AC6-A297-38ECB1BCCD43}" dt="2023-09-12T07:04:24.186" v="694" actId="1037"/>
          <ac:spMkLst>
            <pc:docMk/>
            <pc:sldMk cId="3541921760" sldId="310"/>
            <ac:spMk id="17" creationId="{239A9830-8CAD-02C1-0123-FD14378CFE51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541921760" sldId="310"/>
            <ac:spMk id="1265" creationId="{00000000-0000-0000-0000-000000000000}"/>
          </ac:spMkLst>
        </pc:spChg>
        <pc:cxnChg chg="add mod">
          <ac:chgData name="Maximilian Lendl" userId="c488799b3f1ed5d8" providerId="LiveId" clId="{BE81F745-AC3A-4AC6-A297-38ECB1BCCD43}" dt="2023-09-12T07:15:41.678" v="842" actId="962"/>
          <ac:cxnSpMkLst>
            <pc:docMk/>
            <pc:sldMk cId="3541921760" sldId="310"/>
            <ac:cxnSpMk id="3" creationId="{DCEAF4D9-5DC6-29E8-42BC-0B1E7882B608}"/>
          </ac:cxnSpMkLst>
        </pc:cxnChg>
        <pc:cxnChg chg="mod">
          <ac:chgData name="Maximilian Lendl" userId="c488799b3f1ed5d8" providerId="LiveId" clId="{BE81F745-AC3A-4AC6-A297-38ECB1BCCD43}" dt="2023-09-12T07:16:46.024" v="845" actId="962"/>
          <ac:cxnSpMkLst>
            <pc:docMk/>
            <pc:sldMk cId="3541921760" sldId="310"/>
            <ac:cxnSpMk id="7" creationId="{1DB88CF4-FE00-F211-F709-9AC78126F29F}"/>
          </ac:cxnSpMkLst>
        </pc:cxnChg>
        <pc:cxnChg chg="add mod">
          <ac:chgData name="Maximilian Lendl" userId="c488799b3f1ed5d8" providerId="LiveId" clId="{BE81F745-AC3A-4AC6-A297-38ECB1BCCD43}" dt="2023-09-12T07:27:57.593" v="1390" actId="962"/>
          <ac:cxnSpMkLst>
            <pc:docMk/>
            <pc:sldMk cId="3541921760" sldId="310"/>
            <ac:cxnSpMk id="9" creationId="{E88C377D-1757-B92A-3B65-6A96D797F2BE}"/>
          </ac:cxnSpMkLst>
        </pc:cxnChg>
        <pc:cxnChg chg="mod">
          <ac:chgData name="Maximilian Lendl" userId="c488799b3f1ed5d8" providerId="LiveId" clId="{BE81F745-AC3A-4AC6-A297-38ECB1BCCD43}" dt="2023-09-12T07:16:18.948" v="843" actId="962"/>
          <ac:cxnSpMkLst>
            <pc:docMk/>
            <pc:sldMk cId="3541921760" sldId="310"/>
            <ac:cxnSpMk id="11" creationId="{4F1E1BD3-1C64-60CA-C450-6922CD636EDD}"/>
          </ac:cxnSpMkLst>
        </pc:cxnChg>
        <pc:cxnChg chg="add mod">
          <ac:chgData name="Maximilian Lendl" userId="c488799b3f1ed5d8" providerId="LiveId" clId="{BE81F745-AC3A-4AC6-A297-38ECB1BCCD43}" dt="2023-09-12T07:28:04.838" v="1391" actId="962"/>
          <ac:cxnSpMkLst>
            <pc:docMk/>
            <pc:sldMk cId="3541921760" sldId="310"/>
            <ac:cxnSpMk id="12" creationId="{7D6C8BF4-F81D-1D44-5D67-EC21534D033F}"/>
          </ac:cxnSpMkLst>
        </pc:cxnChg>
      </pc:sldChg>
      <pc:sldChg chg="addSp modSp add mod">
        <pc:chgData name="Maximilian Lendl" userId="c488799b3f1ed5d8" providerId="LiveId" clId="{BE81F745-AC3A-4AC6-A297-38ECB1BCCD43}" dt="2023-09-14T07:49:22.382" v="1409"/>
        <pc:sldMkLst>
          <pc:docMk/>
          <pc:sldMk cId="3104630501" sldId="311"/>
        </pc:sldMkLst>
        <pc:spChg chg="mod">
          <ac:chgData name="Maximilian Lendl" userId="c488799b3f1ed5d8" providerId="LiveId" clId="{BE81F745-AC3A-4AC6-A297-38ECB1BCCD43}" dt="2023-09-12T07:19:50.885" v="923" actId="1036"/>
          <ac:spMkLst>
            <pc:docMk/>
            <pc:sldMk cId="3104630501" sldId="311"/>
            <ac:spMk id="2" creationId="{1AA5DB26-1B5B-9722-7B3F-614963B5FA72}"/>
          </ac:spMkLst>
        </pc:spChg>
        <pc:spChg chg="mod">
          <ac:chgData name="Maximilian Lendl" userId="c488799b3f1ed5d8" providerId="LiveId" clId="{BE81F745-AC3A-4AC6-A297-38ECB1BCCD43}" dt="2023-09-12T07:19:26.310" v="882" actId="553"/>
          <ac:spMkLst>
            <pc:docMk/>
            <pc:sldMk cId="3104630501" sldId="311"/>
            <ac:spMk id="5" creationId="{74553F42-16B2-54FD-925E-D160B52F8481}"/>
          </ac:spMkLst>
        </pc:spChg>
        <pc:spChg chg="mod">
          <ac:chgData name="Maximilian Lendl" userId="c488799b3f1ed5d8" providerId="LiveId" clId="{BE81F745-AC3A-4AC6-A297-38ECB1BCCD43}" dt="2023-09-12T07:22:15.325" v="1046" actId="1036"/>
          <ac:spMkLst>
            <pc:docMk/>
            <pc:sldMk cId="3104630501" sldId="311"/>
            <ac:spMk id="6" creationId="{15C4AAD8-1188-C31C-670A-4C59DEF003EA}"/>
          </ac:spMkLst>
        </pc:spChg>
        <pc:spChg chg="add mod">
          <ac:chgData name="Maximilian Lendl" userId="c488799b3f1ed5d8" providerId="LiveId" clId="{BE81F745-AC3A-4AC6-A297-38ECB1BCCD43}" dt="2023-09-12T07:29:52.632" v="1405" actId="403"/>
          <ac:spMkLst>
            <pc:docMk/>
            <pc:sldMk cId="3104630501" sldId="311"/>
            <ac:spMk id="8" creationId="{0E14802F-F6E9-1A90-9DD7-B21CA2615481}"/>
          </ac:spMkLst>
        </pc:spChg>
        <pc:spChg chg="add mod">
          <ac:chgData name="Maximilian Lendl" userId="c488799b3f1ed5d8" providerId="LiveId" clId="{BE81F745-AC3A-4AC6-A297-38ECB1BCCD43}" dt="2023-09-12T07:26:06.304" v="1327" actId="1036"/>
          <ac:spMkLst>
            <pc:docMk/>
            <pc:sldMk cId="3104630501" sldId="311"/>
            <ac:spMk id="10" creationId="{9F1B5CBA-F039-1801-C2F5-2BE9BB851B91}"/>
          </ac:spMkLst>
        </pc:spChg>
        <pc:spChg chg="add mod">
          <ac:chgData name="Maximilian Lendl" userId="c488799b3f1ed5d8" providerId="LiveId" clId="{BE81F745-AC3A-4AC6-A297-38ECB1BCCD43}" dt="2023-09-12T07:25:13.626" v="1262" actId="1037"/>
          <ac:spMkLst>
            <pc:docMk/>
            <pc:sldMk cId="3104630501" sldId="311"/>
            <ac:spMk id="15" creationId="{892A9769-4E2D-C903-776F-BC4AF0E639D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104630501" sldId="311"/>
            <ac:spMk id="1265" creationId="{00000000-0000-0000-0000-000000000000}"/>
          </ac:spMkLst>
        </pc:spChg>
        <pc:cxnChg chg="mod">
          <ac:chgData name="Maximilian Lendl" userId="c488799b3f1ed5d8" providerId="LiveId" clId="{BE81F745-AC3A-4AC6-A297-38ECB1BCCD43}" dt="2023-09-12T07:19:54.577" v="932" actId="1035"/>
          <ac:cxnSpMkLst>
            <pc:docMk/>
            <pc:sldMk cId="3104630501" sldId="311"/>
            <ac:cxnSpMk id="3" creationId="{DCEAF4D9-5DC6-29E8-42BC-0B1E7882B608}"/>
          </ac:cxnSpMkLst>
        </pc:cxnChg>
        <pc:cxnChg chg="add mod">
          <ac:chgData name="Maximilian Lendl" userId="c488799b3f1ed5d8" providerId="LiveId" clId="{BE81F745-AC3A-4AC6-A297-38ECB1BCCD43}" dt="2023-09-12T07:28:12.338" v="1392" actId="962"/>
          <ac:cxnSpMkLst>
            <pc:docMk/>
            <pc:sldMk cId="3104630501" sldId="311"/>
            <ac:cxnSpMk id="9" creationId="{E81965C8-C23A-35CB-3B26-FD92EFBD34C0}"/>
          </ac:cxnSpMkLst>
        </pc:cxnChg>
        <pc:cxnChg chg="add mod">
          <ac:chgData name="Maximilian Lendl" userId="c488799b3f1ed5d8" providerId="LiveId" clId="{BE81F745-AC3A-4AC6-A297-38ECB1BCCD43}" dt="2023-09-12T07:28:37.244" v="1394" actId="962"/>
          <ac:cxnSpMkLst>
            <pc:docMk/>
            <pc:sldMk cId="3104630501" sldId="311"/>
            <ac:cxnSpMk id="14" creationId="{3B91770F-CD4E-36CD-1DC5-38F61BF0AED4}"/>
          </ac:cxnSpMkLst>
        </pc:cxnChg>
      </pc:sldChg>
      <pc:sldChg chg="delSp modSp mod">
        <pc:chgData name="Maximilian Lendl" userId="c488799b3f1ed5d8" providerId="LiveId" clId="{BE81F745-AC3A-4AC6-A297-38ECB1BCCD43}" dt="2023-09-14T07:51:49.526" v="1425" actId="478"/>
        <pc:sldMkLst>
          <pc:docMk/>
          <pc:sldMk cId="1885817759" sldId="312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885817759" sldId="312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1:49.526" v="1425" actId="478"/>
          <ac:grpSpMkLst>
            <pc:docMk/>
            <pc:sldMk cId="1885817759" sldId="312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119337077" sldId="31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119337077" sldId="313"/>
            <ac:spMk id="1265" creationId="{00000000-0000-0000-0000-000000000000}"/>
          </ac:spMkLst>
        </pc:spChg>
      </pc:sldChg>
      <pc:sldChg chg="delSp modSp mod">
        <pc:chgData name="Maximilian Lendl" userId="c488799b3f1ed5d8" providerId="LiveId" clId="{BE81F745-AC3A-4AC6-A297-38ECB1BCCD43}" dt="2023-09-14T07:52:09.623" v="1428" actId="478"/>
        <pc:sldMkLst>
          <pc:docMk/>
          <pc:sldMk cId="118363132" sldId="315"/>
        </pc:sldMkLst>
        <pc:spChg chg="mod">
          <ac:chgData name="Maximilian Lendl" userId="c488799b3f1ed5d8" providerId="LiveId" clId="{BE81F745-AC3A-4AC6-A297-38ECB1BCCD43}" dt="2023-09-14T07:52:07.778" v="1427" actId="1076"/>
          <ac:spMkLst>
            <pc:docMk/>
            <pc:sldMk cId="118363132" sldId="315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2:09.623" v="1428" actId="478"/>
          <ac:grpSpMkLst>
            <pc:docMk/>
            <pc:sldMk cId="118363132" sldId="315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128660904" sldId="317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128660904" sldId="317"/>
            <ac:spMk id="1265" creationId="{00000000-0000-0000-0000-000000000000}"/>
          </ac:spMkLst>
        </pc:s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2787518638" sldId="318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2787518638" sldId="318"/>
            <ac:spMk id="1265" creationId="{00000000-0000-0000-0000-000000000000}"/>
          </ac:spMkLst>
        </pc:spChg>
      </pc:sldChg>
      <pc:sldChg chg="delSp modSp mod modClrScheme chgLayout">
        <pc:chgData name="Maximilian Lendl" userId="c488799b3f1ed5d8" providerId="LiveId" clId="{BE81F745-AC3A-4AC6-A297-38ECB1BCCD43}" dt="2023-09-14T07:51:37.635" v="1424" actId="14100"/>
        <pc:sldMkLst>
          <pc:docMk/>
          <pc:sldMk cId="3840792219" sldId="321"/>
        </pc:sldMkLst>
        <pc:spChg chg="mod">
          <ac:chgData name="Maximilian Lendl" userId="c488799b3f1ed5d8" providerId="LiveId" clId="{BE81F745-AC3A-4AC6-A297-38ECB1BCCD43}" dt="2023-09-14T07:51:28.218" v="1422" actId="14100"/>
          <ac:spMkLst>
            <pc:docMk/>
            <pc:sldMk cId="3840792219" sldId="321"/>
            <ac:spMk id="11" creationId="{A33FF5EB-EB39-2E8A-59F0-AFDF17615084}"/>
          </ac:spMkLst>
        </pc:spChg>
        <pc:spChg chg="mod">
          <ac:chgData name="Maximilian Lendl" userId="c488799b3f1ed5d8" providerId="LiveId" clId="{BE81F745-AC3A-4AC6-A297-38ECB1BCCD43}" dt="2023-09-14T07:51:37.635" v="1424" actId="14100"/>
          <ac:spMkLst>
            <pc:docMk/>
            <pc:sldMk cId="3840792219" sldId="321"/>
            <ac:spMk id="14" creationId="{29548A00-A702-EF19-64DE-EFA2A5B20598}"/>
          </ac:spMkLst>
        </pc:spChg>
        <pc:spChg chg="mod ord">
          <ac:chgData name="Maximilian Lendl" userId="c488799b3f1ed5d8" providerId="LiveId" clId="{BE81F745-AC3A-4AC6-A297-38ECB1BCCD43}" dt="2023-09-14T07:51:18.955" v="1419" actId="14100"/>
          <ac:spMkLst>
            <pc:docMk/>
            <pc:sldMk cId="3840792219" sldId="321"/>
            <ac:spMk id="984" creationId="{00000000-0000-0000-0000-000000000000}"/>
          </ac:spMkLst>
        </pc:spChg>
        <pc:grpChg chg="del mod">
          <ac:chgData name="Maximilian Lendl" userId="c488799b3f1ed5d8" providerId="LiveId" clId="{BE81F745-AC3A-4AC6-A297-38ECB1BCCD43}" dt="2023-09-14T07:50:20.152" v="1411" actId="478"/>
          <ac:grpSpMkLst>
            <pc:docMk/>
            <pc:sldMk cId="3840792219" sldId="321"/>
            <ac:grpSpMk id="991" creationId="{00000000-0000-0000-0000-000000000000}"/>
          </ac:grpSpMkLst>
        </pc:grpChg>
      </pc:sldChg>
      <pc:sldChg chg="modSp">
        <pc:chgData name="Maximilian Lendl" userId="c488799b3f1ed5d8" providerId="LiveId" clId="{BE81F745-AC3A-4AC6-A297-38ECB1BCCD43}" dt="2023-09-14T07:49:22.382" v="1409"/>
        <pc:sldMkLst>
          <pc:docMk/>
          <pc:sldMk cId="1682456963" sldId="323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1682456963" sldId="323"/>
            <ac:spMk id="1265" creationId="{00000000-0000-0000-0000-000000000000}"/>
          </ac:spMkLst>
        </pc:spChg>
      </pc:sldChg>
      <pc:sldChg chg="delSp modSp mod">
        <pc:chgData name="Maximilian Lendl" userId="c488799b3f1ed5d8" providerId="LiveId" clId="{BE81F745-AC3A-4AC6-A297-38ECB1BCCD43}" dt="2023-09-14T07:52:25.987" v="1430" actId="478"/>
        <pc:sldMkLst>
          <pc:docMk/>
          <pc:sldMk cId="3724892137" sldId="324"/>
        </pc:sldMkLst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4" creationId="{84AAE19F-498D-D57D-0455-84AAF8CE633F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6" creationId="{EE7BB408-31EF-A48A-B9DB-E07ECE8D9A7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8" creationId="{754F1CAC-947B-7D9A-BA55-CA977B793AF7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0" creationId="{24E843CD-ED2E-A650-3B5D-1BB8A5D9B7C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2" creationId="{00D991A2-505C-9A2C-2650-E33C217025F2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4" creationId="{FC7DEDA5-D3BE-9E8F-6C52-A1D8A41D392B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6" creationId="{7B55AE9D-6442-15AC-D370-C3DBEEBB34D0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18" creationId="{BDFB2200-8A72-D0AC-DB47-B1123EA89919}"/>
          </ac:spMkLst>
        </pc:spChg>
        <pc:spChg chg="mod">
          <ac:chgData name="Maximilian Lendl" userId="c488799b3f1ed5d8" providerId="LiveId" clId="{BE81F745-AC3A-4AC6-A297-38ECB1BCCD43}" dt="2023-09-14T07:49:22.382" v="1409"/>
          <ac:spMkLst>
            <pc:docMk/>
            <pc:sldMk cId="3724892137" sldId="324"/>
            <ac:spMk id="984" creationId="{00000000-0000-0000-0000-000000000000}"/>
          </ac:spMkLst>
        </pc:spChg>
        <pc:grpChg chg="del">
          <ac:chgData name="Maximilian Lendl" userId="c488799b3f1ed5d8" providerId="LiveId" clId="{BE81F745-AC3A-4AC6-A297-38ECB1BCCD43}" dt="2023-09-14T07:52:25.987" v="1430" actId="478"/>
          <ac:grpSpMkLst>
            <pc:docMk/>
            <pc:sldMk cId="3724892137" sldId="324"/>
            <ac:grpSpMk id="991" creationId="{00000000-0000-0000-0000-000000000000}"/>
          </ac:grpSpMkLst>
        </pc:grpChg>
      </pc:sldChg>
      <pc:sldMasterChg chg="modSldLayout">
        <pc:chgData name="Maximilian Lendl" userId="c488799b3f1ed5d8" providerId="LiveId" clId="{BE81F745-AC3A-4AC6-A297-38ECB1BCCD43}" dt="2023-09-14T07:49:00.644" v="1408"/>
        <pc:sldMasterMkLst>
          <pc:docMk/>
          <pc:sldMasterMk cId="0" sldId="2147483674"/>
        </pc:sldMasterMkLst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137534234" sldId="2147483675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1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1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3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37534234" sldId="2147483675"/>
              <ac:grpSpMk id="59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114127589" sldId="2147483676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14127589" sldId="2147483676"/>
              <ac:grpSpMk id="43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14127589" sldId="2147483676"/>
              <ac:grpSpMk id="45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14127589" sldId="2147483676"/>
              <ac:grpSpMk id="463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2862499004" sldId="2147483677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62499004" sldId="2147483677"/>
              <ac:grpSpMk id="55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62499004" sldId="2147483677"/>
              <ac:grpSpMk id="55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62499004" sldId="2147483677"/>
              <ac:grpSpMk id="579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882783172" sldId="2147483678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7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8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9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82783172" sldId="2147483678"/>
              <ac:grpSpMk id="115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529884635" sldId="2147483679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529884635" sldId="2147483679"/>
              <ac:grpSpMk id="792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598109870" sldId="2147483681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598109870" sldId="2147483681"/>
              <ac:grpSpMk id="47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598109870" sldId="2147483681"/>
              <ac:grpSpMk id="482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2595717038" sldId="2147483682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595717038" sldId="2147483682"/>
              <ac:grpSpMk id="492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595717038" sldId="2147483682"/>
              <ac:grpSpMk id="50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595717038" sldId="2147483682"/>
              <ac:grpSpMk id="516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83781113" sldId="2147483683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3781113" sldId="2147483683"/>
              <ac:grpSpMk id="52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3781113" sldId="2147483683"/>
              <ac:grpSpMk id="53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83781113" sldId="2147483683"/>
              <ac:grpSpMk id="538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72679935" sldId="2147483684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4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6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87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72679935" sldId="2147483684"/>
              <ac:grpSpMk id="399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481553813" sldId="2147483685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29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30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312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481553813" sldId="2147483685"/>
              <ac:grpSpMk id="317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1620176019" sldId="2147483686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7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8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91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1620176019" sldId="2147483686"/>
              <ac:grpSpMk id="696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163553793" sldId="2147483687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63553793" sldId="2147483687"/>
              <ac:grpSpMk id="60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63553793" sldId="2147483687"/>
              <ac:grpSpMk id="61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163553793" sldId="2147483687"/>
              <ac:grpSpMk id="635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68400215" sldId="2147483689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4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64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72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68400215" sldId="2147483689"/>
              <ac:grpSpMk id="180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2888289357" sldId="2147483690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2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4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5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2888289357" sldId="2147483690"/>
              <ac:grpSpMk id="763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3621361158" sldId="2147483691"/>
          </pc:sldLayoutMkLst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30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38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4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3621361158" sldId="2147483691"/>
              <ac:grpSpMk id="272" creationId="{00000000-0000-0000-0000-000000000000}"/>
            </ac:grpSpMkLst>
          </pc:grpChg>
        </pc:sldLayoutChg>
        <pc:sldLayoutChg chg="delSp">
          <pc:chgData name="Maximilian Lendl" userId="c488799b3f1ed5d8" providerId="LiveId" clId="{BE81F745-AC3A-4AC6-A297-38ECB1BCCD43}" dt="2023-09-14T07:49:00.644" v="1408"/>
          <pc:sldLayoutMkLst>
            <pc:docMk/>
            <pc:sldMasterMk cId="0" sldId="2147483674"/>
            <pc:sldLayoutMk cId="889249854" sldId="2147483692"/>
          </pc:sldLayoutMkLst>
          <pc:spChg chg="del">
            <ac:chgData name="Maximilian Lendl" userId="c488799b3f1ed5d8" providerId="LiveId" clId="{BE81F745-AC3A-4AC6-A297-38ECB1BCCD43}" dt="2023-09-14T07:49:00.644" v="1408"/>
            <ac:spMkLst>
              <pc:docMk/>
              <pc:sldMasterMk cId="0" sldId="2147483674"/>
              <pc:sldLayoutMk cId="889249854" sldId="2147483692"/>
              <ac:spMk id="815" creationId="{00000000-0000-0000-0000-000000000000}"/>
            </ac:spMkLst>
          </pc:spChg>
          <pc:spChg chg="del">
            <ac:chgData name="Maximilian Lendl" userId="c488799b3f1ed5d8" providerId="LiveId" clId="{BE81F745-AC3A-4AC6-A297-38ECB1BCCD43}" dt="2023-09-14T07:49:00.644" v="1408"/>
            <ac:spMkLst>
              <pc:docMk/>
              <pc:sldMasterMk cId="0" sldId="2147483674"/>
              <pc:sldLayoutMk cId="889249854" sldId="2147483692"/>
              <ac:spMk id="869" creationId="{00000000-0000-0000-0000-000000000000}"/>
            </ac:spMkLst>
          </pc:s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16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19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2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35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43" creationId="{00000000-0000-0000-0000-000000000000}"/>
            </ac:grpSpMkLst>
          </pc:grpChg>
          <pc:grpChg chg="del">
            <ac:chgData name="Maximilian Lendl" userId="c488799b3f1ed5d8" providerId="LiveId" clId="{BE81F745-AC3A-4AC6-A297-38ECB1BCCD43}" dt="2023-09-14T07:49:00.644" v="1408"/>
            <ac:grpSpMkLst>
              <pc:docMk/>
              <pc:sldMasterMk cId="0" sldId="2147483674"/>
              <pc:sldLayoutMk cId="889249854" sldId="2147483692"/>
              <ac:grpSpMk id="849" creationId="{00000000-0000-0000-0000-000000000000}"/>
            </ac:grpSpMkLst>
          </pc:grpChg>
        </pc:sldLayoutChg>
      </pc:sldMasterChg>
    </pc:docChg>
  </pc:docChgLst>
  <pc:docChgLst>
    <pc:chgData name="Maximilian Lendl" userId="c488799b3f1ed5d8" providerId="LiveId" clId="{4D165D1D-6ABF-4431-BABC-4912A50D69DC}"/>
    <pc:docChg chg="custSel delSld modSld">
      <pc:chgData name="Maximilian Lendl" userId="c488799b3f1ed5d8" providerId="LiveId" clId="{4D165D1D-6ABF-4431-BABC-4912A50D69DC}" dt="2023-09-14T18:27:05.360" v="29" actId="478"/>
      <pc:docMkLst>
        <pc:docMk/>
      </pc:docMkLst>
      <pc:sldChg chg="delSp mod">
        <pc:chgData name="Maximilian Lendl" userId="c488799b3f1ed5d8" providerId="LiveId" clId="{4D165D1D-6ABF-4431-BABC-4912A50D69DC}" dt="2023-09-14T18:27:05.360" v="29" actId="478"/>
        <pc:sldMkLst>
          <pc:docMk/>
          <pc:sldMk cId="0" sldId="258"/>
        </pc:sldMkLst>
        <pc:grpChg chg="del">
          <ac:chgData name="Maximilian Lendl" userId="c488799b3f1ed5d8" providerId="LiveId" clId="{4D165D1D-6ABF-4431-BABC-4912A50D69DC}" dt="2023-09-14T18:27:05.360" v="29" actId="478"/>
          <ac:grpSpMkLst>
            <pc:docMk/>
            <pc:sldMk cId="0" sldId="258"/>
            <ac:grpSpMk id="991" creationId="{00000000-0000-0000-0000-000000000000}"/>
          </ac:grpSpMkLst>
        </pc:grpChg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0" sldId="26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7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8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69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7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8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79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7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8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89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1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2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4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0" sldId="297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1085225754" sldId="298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1505504652" sldId="299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3347036997" sldId="300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3776197787" sldId="303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1574469205" sldId="304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2685463922" sldId="305"/>
        </pc:sldMkLst>
      </pc:sldChg>
      <pc:sldChg chg="del">
        <pc:chgData name="Maximilian Lendl" userId="c488799b3f1ed5d8" providerId="LiveId" clId="{4D165D1D-6ABF-4431-BABC-4912A50D69DC}" dt="2023-09-14T18:25:07.678" v="27" actId="47"/>
        <pc:sldMkLst>
          <pc:docMk/>
          <pc:sldMk cId="2901155362" sldId="30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2266225384" sldId="308"/>
        </pc:sldMkLst>
      </pc:sldChg>
      <pc:sldChg chg="addSp delSp modSp mod">
        <pc:chgData name="Maximilian Lendl" userId="c488799b3f1ed5d8" providerId="LiveId" clId="{4D165D1D-6ABF-4431-BABC-4912A50D69DC}" dt="2023-09-14T18:24:55.924" v="26" actId="20577"/>
        <pc:sldMkLst>
          <pc:docMk/>
          <pc:sldMk cId="3724892137" sldId="324"/>
        </pc:sldMkLst>
        <pc:spChg chg="add mod">
          <ac:chgData name="Maximilian Lendl" userId="c488799b3f1ed5d8" providerId="LiveId" clId="{4D165D1D-6ABF-4431-BABC-4912A50D69DC}" dt="2023-09-14T18:24:55.924" v="26" actId="20577"/>
          <ac:spMkLst>
            <pc:docMk/>
            <pc:sldMk cId="3724892137" sldId="324"/>
            <ac:spMk id="3" creationId="{73A781A4-84BA-3B44-944D-8E51CA5836EA}"/>
          </ac:spMkLst>
        </pc:spChg>
        <pc:spChg chg="del">
          <ac:chgData name="Maximilian Lendl" userId="c488799b3f1ed5d8" providerId="LiveId" clId="{4D165D1D-6ABF-4431-BABC-4912A50D69DC}" dt="2023-09-14T18:24:05.734" v="6" actId="478"/>
          <ac:spMkLst>
            <pc:docMk/>
            <pc:sldMk cId="3724892137" sldId="324"/>
            <ac:spMk id="4" creationId="{84AAE19F-498D-D57D-0455-84AAF8CE633F}"/>
          </ac:spMkLst>
        </pc:spChg>
        <pc:spChg chg="del">
          <ac:chgData name="Maximilian Lendl" userId="c488799b3f1ed5d8" providerId="LiveId" clId="{4D165D1D-6ABF-4431-BABC-4912A50D69DC}" dt="2023-09-14T18:24:03.190" v="3" actId="478"/>
          <ac:spMkLst>
            <pc:docMk/>
            <pc:sldMk cId="3724892137" sldId="324"/>
            <ac:spMk id="6" creationId="{EE7BB408-31EF-A48A-B9DB-E07ECE8D9A72}"/>
          </ac:spMkLst>
        </pc:spChg>
        <pc:spChg chg="del">
          <ac:chgData name="Maximilian Lendl" userId="c488799b3f1ed5d8" providerId="LiveId" clId="{4D165D1D-6ABF-4431-BABC-4912A50D69DC}" dt="2023-09-14T18:24:07.940" v="8" actId="478"/>
          <ac:spMkLst>
            <pc:docMk/>
            <pc:sldMk cId="3724892137" sldId="324"/>
            <ac:spMk id="8" creationId="{754F1CAC-947B-7D9A-BA55-CA977B793AF7}"/>
          </ac:spMkLst>
        </pc:spChg>
        <pc:spChg chg="del">
          <ac:chgData name="Maximilian Lendl" userId="c488799b3f1ed5d8" providerId="LiveId" clId="{4D165D1D-6ABF-4431-BABC-4912A50D69DC}" dt="2023-09-14T18:24:06.707" v="7" actId="478"/>
          <ac:spMkLst>
            <pc:docMk/>
            <pc:sldMk cId="3724892137" sldId="324"/>
            <ac:spMk id="10" creationId="{24E843CD-ED2E-A650-3B5D-1BB8A5D9B7CB}"/>
          </ac:spMkLst>
        </pc:spChg>
        <pc:spChg chg="del">
          <ac:chgData name="Maximilian Lendl" userId="c488799b3f1ed5d8" providerId="LiveId" clId="{4D165D1D-6ABF-4431-BABC-4912A50D69DC}" dt="2023-09-14T18:24:04.798" v="5" actId="478"/>
          <ac:spMkLst>
            <pc:docMk/>
            <pc:sldMk cId="3724892137" sldId="324"/>
            <ac:spMk id="12" creationId="{00D991A2-505C-9A2C-2650-E33C217025F2}"/>
          </ac:spMkLst>
        </pc:spChg>
        <pc:spChg chg="del">
          <ac:chgData name="Maximilian Lendl" userId="c488799b3f1ed5d8" providerId="LiveId" clId="{4D165D1D-6ABF-4431-BABC-4912A50D69DC}" dt="2023-09-14T18:24:04.047" v="4" actId="478"/>
          <ac:spMkLst>
            <pc:docMk/>
            <pc:sldMk cId="3724892137" sldId="324"/>
            <ac:spMk id="14" creationId="{FC7DEDA5-D3BE-9E8F-6C52-A1D8A41D392B}"/>
          </ac:spMkLst>
        </pc:spChg>
        <pc:spChg chg="del">
          <ac:chgData name="Maximilian Lendl" userId="c488799b3f1ed5d8" providerId="LiveId" clId="{4D165D1D-6ABF-4431-BABC-4912A50D69DC}" dt="2023-09-14T18:24:09.463" v="10" actId="478"/>
          <ac:spMkLst>
            <pc:docMk/>
            <pc:sldMk cId="3724892137" sldId="324"/>
            <ac:spMk id="16" creationId="{7B55AE9D-6442-15AC-D370-C3DBEEBB34D0}"/>
          </ac:spMkLst>
        </pc:spChg>
        <pc:spChg chg="del">
          <ac:chgData name="Maximilian Lendl" userId="c488799b3f1ed5d8" providerId="LiveId" clId="{4D165D1D-6ABF-4431-BABC-4912A50D69DC}" dt="2023-09-14T18:24:08.774" v="9" actId="478"/>
          <ac:spMkLst>
            <pc:docMk/>
            <pc:sldMk cId="3724892137" sldId="324"/>
            <ac:spMk id="18" creationId="{BDFB2200-8A72-D0AC-DB47-B1123EA89919}"/>
          </ac:spMkLst>
        </pc:spChg>
        <pc:graphicFrameChg chg="add del mod">
          <ac:chgData name="Maximilian Lendl" userId="c488799b3f1ed5d8" providerId="LiveId" clId="{4D165D1D-6ABF-4431-BABC-4912A50D69DC}" dt="2023-09-14T18:23:47.110" v="2" actId="478"/>
          <ac:graphicFrameMkLst>
            <pc:docMk/>
            <pc:sldMk cId="3724892137" sldId="324"/>
            <ac:graphicFrameMk id="2" creationId="{00000000-0008-0000-0200-00009F090000}"/>
          </ac:graphicFrameMkLst>
        </pc:graphicFrameChg>
        <pc:graphicFrameChg chg="add del mod">
          <ac:chgData name="Maximilian Lendl" userId="c488799b3f1ed5d8" providerId="LiveId" clId="{4D165D1D-6ABF-4431-BABC-4912A50D69DC}" dt="2023-09-14T18:24:41.461" v="18" actId="478"/>
          <ac:graphicFrameMkLst>
            <pc:docMk/>
            <pc:sldMk cId="3724892137" sldId="324"/>
            <ac:graphicFrameMk id="5" creationId="{7B9E3DEC-43B7-EEE5-638B-26B1A503E722}"/>
          </ac:graphicFrameMkLst>
        </pc:graphicFrameChg>
        <pc:graphicFrameChg chg="add del mod">
          <ac:chgData name="Maximilian Lendl" userId="c488799b3f1ed5d8" providerId="LiveId" clId="{4D165D1D-6ABF-4431-BABC-4912A50D69DC}" dt="2023-09-14T18:24:40.118" v="17" actId="21"/>
          <ac:graphicFrameMkLst>
            <pc:docMk/>
            <pc:sldMk cId="3724892137" sldId="324"/>
            <ac:graphicFrameMk id="7" creationId="{00000000-0008-0000-0200-00009F090000}"/>
          </ac:graphicFrameMkLst>
        </pc:graphicFrameChg>
        <pc:graphicFrameChg chg="add mod">
          <ac:chgData name="Maximilian Lendl" userId="c488799b3f1ed5d8" providerId="LiveId" clId="{4D165D1D-6ABF-4431-BABC-4912A50D69DC}" dt="2023-09-14T18:24:41.806" v="20"/>
          <ac:graphicFrameMkLst>
            <pc:docMk/>
            <pc:sldMk cId="3724892137" sldId="324"/>
            <ac:graphicFrameMk id="9" creationId="{6D70C2E1-04B1-8A44-8633-B2EBDB6FD99B}"/>
          </ac:graphicFrameMkLst>
        </pc:graphicFrameChg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2037714288" sldId="325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143189155" sldId="326"/>
        </pc:sldMkLst>
      </pc:sldChg>
      <pc:sldChg chg="del">
        <pc:chgData name="Maximilian Lendl" userId="c488799b3f1ed5d8" providerId="LiveId" clId="{4D165D1D-6ABF-4431-BABC-4912A50D69DC}" dt="2023-09-14T18:25:17.135" v="28" actId="47"/>
        <pc:sldMkLst>
          <pc:docMk/>
          <pc:sldMk cId="3877088316" sldId="32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488799b3f1ed5d8/Schule/DA/DA_Protokoll_Lend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de-AT"/>
              <a:t>Zeitaufwand / Lendl </a:t>
            </a:r>
          </a:p>
        </c:rich>
      </c:tx>
      <c:layout>
        <c:manualLayout>
          <c:xMode val="edge"/>
          <c:yMode val="edge"/>
          <c:x val="0.39905706696421794"/>
          <c:y val="5.232638767749363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3229722806032849E-2"/>
          <c:y val="0.18750000000000006"/>
          <c:w val="0.91124922598616798"/>
          <c:h val="0.70444017548756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Wochenstunden!$D$10</c:f>
              <c:strCache>
                <c:ptCount val="1"/>
                <c:pt idx="0">
                  <c:v>Arbeitszeit: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Wochenstunden!$C$10:$C$62</c:f>
              <c:strCache>
                <c:ptCount val="53"/>
                <c:pt idx="0">
                  <c:v>Woche: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1</c:v>
                </c:pt>
                <c:pt idx="39">
                  <c:v>2</c:v>
                </c:pt>
                <c:pt idx="40">
                  <c:v>3</c:v>
                </c:pt>
                <c:pt idx="41">
                  <c:v>4</c:v>
                </c:pt>
                <c:pt idx="42">
                  <c:v>5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11</c:v>
                </c:pt>
                <c:pt idx="49">
                  <c:v>12</c:v>
                </c:pt>
                <c:pt idx="50">
                  <c:v>13</c:v>
                </c:pt>
                <c:pt idx="51">
                  <c:v>14</c:v>
                </c:pt>
                <c:pt idx="52">
                  <c:v>15</c:v>
                </c:pt>
              </c:strCache>
            </c:strRef>
          </c:cat>
          <c:val>
            <c:numRef>
              <c:f>Wochenstunden!$D$10:$D$62</c:f>
              <c:numCache>
                <c:formatCode>0.00</c:formatCode>
                <c:ptCount val="53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3.4166666666666665</c:v>
                </c:pt>
                <c:pt idx="5">
                  <c:v>3.4166666666666665</c:v>
                </c:pt>
                <c:pt idx="6">
                  <c:v>4.583333333333333</c:v>
                </c:pt>
                <c:pt idx="7">
                  <c:v>3.4166666666666665</c:v>
                </c:pt>
                <c:pt idx="8">
                  <c:v>0</c:v>
                </c:pt>
                <c:pt idx="9">
                  <c:v>5.6833333333333336</c:v>
                </c:pt>
                <c:pt idx="10">
                  <c:v>1.4833333333333334</c:v>
                </c:pt>
                <c:pt idx="11">
                  <c:v>7.9</c:v>
                </c:pt>
                <c:pt idx="12">
                  <c:v>1.9333333333333331</c:v>
                </c:pt>
                <c:pt idx="13">
                  <c:v>2.8</c:v>
                </c:pt>
                <c:pt idx="14">
                  <c:v>1.1499999999999999</c:v>
                </c:pt>
                <c:pt idx="15">
                  <c:v>6.45</c:v>
                </c:pt>
                <c:pt idx="16">
                  <c:v>1.4333333333333333</c:v>
                </c:pt>
                <c:pt idx="17">
                  <c:v>7.0666666666666673</c:v>
                </c:pt>
                <c:pt idx="18">
                  <c:v>2</c:v>
                </c:pt>
                <c:pt idx="19">
                  <c:v>9.1</c:v>
                </c:pt>
                <c:pt idx="20">
                  <c:v>4.2166666666666668</c:v>
                </c:pt>
                <c:pt idx="21">
                  <c:v>11.566666666666666</c:v>
                </c:pt>
                <c:pt idx="22">
                  <c:v>5.85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B-43A5-B0BC-E6067148F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007872"/>
        <c:axId val="93009792"/>
      </c:barChart>
      <c:catAx>
        <c:axId val="93007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Kalenderwochen 2023 / 2024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300979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3009792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Zeit</a:t>
                </a:r>
                <a:r>
                  <a:rPr lang="de-AT" baseline="0"/>
                  <a:t> [h]</a:t>
                </a:r>
                <a:endParaRPr lang="de-AT"/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300787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plotVisOnly val="0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1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771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58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62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645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9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6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15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76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6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7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7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8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04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8676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87453898-E63E-DBF7-9637-D9CE88D4BC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59BC996E-75A7-9D43-C427-1D00CB7EC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A75071A-F4C5-4AA5-F43A-E011C6ABE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6BC0C5F-791F-7714-EE9F-B5B6794A82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D37F884-3806-41A5-6C0D-8248DE540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6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032A6DE-88C6-B327-56C3-BC2A6CDA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9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F76C1181-3CDF-21E5-E89C-0EE872BB4B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ubTitle" idx="2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subTitle" idx="4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9"/>
          <p:cNvSpPr txBox="1">
            <a:spLocks noGrp="1"/>
          </p:cNvSpPr>
          <p:nvPr>
            <p:ph type="subTitle" idx="6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19"/>
          <p:cNvSpPr txBox="1">
            <a:spLocks noGrp="1"/>
          </p:cNvSpPr>
          <p:nvPr>
            <p:ph type="subTitle" idx="7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19"/>
          <p:cNvSpPr txBox="1">
            <a:spLocks noGrp="1"/>
          </p:cNvSpPr>
          <p:nvPr>
            <p:ph type="subTitle" idx="8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19"/>
          <p:cNvSpPr txBox="1">
            <a:spLocks noGrp="1"/>
          </p:cNvSpPr>
          <p:nvPr>
            <p:ph type="subTitle" idx="9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19"/>
          <p:cNvSpPr txBox="1">
            <a:spLocks noGrp="1"/>
          </p:cNvSpPr>
          <p:nvPr>
            <p:ph type="subTitle" idx="13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19"/>
          <p:cNvSpPr txBox="1">
            <a:spLocks noGrp="1"/>
          </p:cNvSpPr>
          <p:nvPr>
            <p:ph type="subTitle" idx="14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15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55592AE6-55BE-81F2-F088-C8E81E7E0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12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 hasCustomPrompt="1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20"/>
          <p:cNvSpPr txBox="1">
            <a:spLocks noGrp="1"/>
          </p:cNvSpPr>
          <p:nvPr>
            <p:ph type="title" idx="2" hasCustomPrompt="1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>
            <a:spLocks noGrp="1"/>
          </p:cNvSpPr>
          <p:nvPr>
            <p:ph type="subTitle" idx="3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1" name="Google Shape;721;p20"/>
          <p:cNvSpPr txBox="1">
            <a:spLocks noGrp="1"/>
          </p:cNvSpPr>
          <p:nvPr>
            <p:ph type="title" idx="4" hasCustomPrompt="1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>
            <a:spLocks noGrp="1"/>
          </p:cNvSpPr>
          <p:nvPr>
            <p:ph type="subTitle" idx="5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6463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1808177F-3B9A-8B17-DD47-291C853C5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4917C563-BD84-4229-EB83-78266346E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8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>
            <a:spLocks noGrp="1"/>
          </p:cNvSpPr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1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avLst/>
              <a:gdLst/>
              <a:ahLst/>
              <a:cxnLst/>
              <a:rect l="l" t="t" r="r" b="b"/>
              <a:pathLst>
                <a:path w="11036" h="10968" extrusionOk="0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avLst/>
              <a:gdLst/>
              <a:ahLst/>
              <a:cxnLst/>
              <a:rect l="l" t="t" r="r" b="b"/>
              <a:pathLst>
                <a:path w="2277" h="2278" extrusionOk="0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avLst/>
              <a:gdLst/>
              <a:ahLst/>
              <a:cxnLst/>
              <a:rect l="l" t="t" r="r" b="b"/>
              <a:pathLst>
                <a:path w="2278" h="2266" extrusionOk="0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4B81D4D-69C4-7D17-FFFC-0E8453F829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4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289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0336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014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4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2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B131BE6B-7D8A-4192-BA8A-2D0817ABD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7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A08BFE7C-C93B-341F-E791-03E7CFAEF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62F3CD58-6CE6-DCA0-3E84-10F631698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subTitle" idx="1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94838A31-9075-50DD-1D28-2794EDBD7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9E1D5683-783F-8FA7-14C3-635DFCF1E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>
            <a:spLocks noGrp="1"/>
          </p:cNvSpPr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C8BBD87D-AD6D-0121-7483-7E91CCAE0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>
            <a:spLocks noGrp="1"/>
          </p:cNvSpPr>
          <p:nvPr>
            <p:ph type="title" hasCustomPrompt="1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>
            <a:spLocks noGrp="1"/>
          </p:cNvSpPr>
          <p:nvPr>
            <p:ph type="subTitle" idx="1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fik 1" descr="Ein Bild, das Grafiken, Grafikdesign, Schrift, Text enthält.&#10;&#10;Automatisch generierte Beschreibung">
            <a:extLst>
              <a:ext uri="{FF2B5EF4-FFF2-40B4-BE49-F238E27FC236}">
                <a16:creationId xmlns:a16="http://schemas.microsoft.com/office/drawing/2014/main" id="{C4E72F0F-6E09-20F5-E1A7-F5DFCF1C84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85" t="22708" r="28549" b="45949"/>
          <a:stretch/>
        </p:blipFill>
        <p:spPr>
          <a:xfrm>
            <a:off x="7856445" y="42555"/>
            <a:ext cx="1217705" cy="10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3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674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0525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FPV – Drohne Diplomarbeit</a:t>
            </a:r>
            <a:endParaRPr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621EDB-EA9A-BEE7-67E4-FEF75A895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</a:t>
            </a:r>
            <a:endParaRPr dirty="0"/>
          </a:p>
        </p:txBody>
      </p:sp>
      <p:sp>
        <p:nvSpPr>
          <p:cNvPr id="17" name="Google Shape;1500;p43">
            <a:extLst>
              <a:ext uri="{FF2B5EF4-FFF2-40B4-BE49-F238E27FC236}">
                <a16:creationId xmlns:a16="http://schemas.microsoft.com/office/drawing/2014/main" id="{FD174331-34E2-CE45-3231-F7A0F31B76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3382" y="2041676"/>
            <a:ext cx="1788929" cy="260563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UART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- 3ms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- 4,7ms Pause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invertiert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kompliziert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- 350 - 1680</a:t>
            </a:r>
            <a:endParaRPr sz="1600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9E68428-8412-8592-C03D-88994DFEA19D}"/>
              </a:ext>
            </a:extLst>
          </p:cNvPr>
          <p:cNvSpPr txBox="1"/>
          <p:nvPr/>
        </p:nvSpPr>
        <p:spPr>
          <a:xfrm>
            <a:off x="1243383" y="1580607"/>
            <a:ext cx="16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S.Bus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FB0707-46F0-E497-61A0-62A3F433A703}"/>
              </a:ext>
            </a:extLst>
          </p:cNvPr>
          <p:cNvSpPr txBox="1"/>
          <p:nvPr/>
        </p:nvSpPr>
        <p:spPr>
          <a:xfrm>
            <a:off x="3788474" y="1580607"/>
            <a:ext cx="134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I.Bus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912619-CD05-45FB-AA39-F91B455B5DDA}"/>
              </a:ext>
            </a:extLst>
          </p:cNvPr>
          <p:cNvSpPr txBox="1"/>
          <p:nvPr/>
        </p:nvSpPr>
        <p:spPr>
          <a:xfrm>
            <a:off x="6111288" y="1580607"/>
            <a:ext cx="125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8" name="Google Shape;1500;p43">
            <a:extLst>
              <a:ext uri="{FF2B5EF4-FFF2-40B4-BE49-F238E27FC236}">
                <a16:creationId xmlns:a16="http://schemas.microsoft.com/office/drawing/2014/main" id="{0CAD2DDE-4225-D56E-9E40-F9463DD3393D}"/>
              </a:ext>
            </a:extLst>
          </p:cNvPr>
          <p:cNvSpPr txBox="1">
            <a:spLocks/>
          </p:cNvSpPr>
          <p:nvPr/>
        </p:nvSpPr>
        <p:spPr>
          <a:xfrm>
            <a:off x="3788474" y="2041676"/>
            <a:ext cx="2014022" cy="28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sz="1600" dirty="0"/>
              <a:t>- UART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- 3ms Daten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- 4,7ms Pause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nicht invertiert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leicht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- 1070 - 1920</a:t>
            </a:r>
          </a:p>
        </p:txBody>
      </p:sp>
      <p:sp>
        <p:nvSpPr>
          <p:cNvPr id="19" name="Google Shape;1500;p43">
            <a:extLst>
              <a:ext uri="{FF2B5EF4-FFF2-40B4-BE49-F238E27FC236}">
                <a16:creationId xmlns:a16="http://schemas.microsoft.com/office/drawing/2014/main" id="{996BE023-217B-C03C-E646-A8D4B3CE3141}"/>
              </a:ext>
            </a:extLst>
          </p:cNvPr>
          <p:cNvSpPr txBox="1">
            <a:spLocks/>
          </p:cNvSpPr>
          <p:nvPr/>
        </p:nvSpPr>
        <p:spPr>
          <a:xfrm>
            <a:off x="6111288" y="2041676"/>
            <a:ext cx="1950224" cy="27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sz="1600" dirty="0"/>
              <a:t>- TIM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- 12ms Daten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- 8,1ms Pause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analog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am leichtesten</a:t>
            </a:r>
          </a:p>
          <a:p>
            <a:pPr marL="0" indent="0"/>
            <a:endParaRPr lang="de-DE" sz="1600" dirty="0"/>
          </a:p>
          <a:p>
            <a:pPr marL="0" indent="0"/>
            <a:r>
              <a:rPr lang="de-DE" sz="1600" dirty="0"/>
              <a:t>- 0,5 – 1,5ms</a:t>
            </a:r>
          </a:p>
        </p:txBody>
      </p:sp>
    </p:spTree>
    <p:extLst>
      <p:ext uri="{BB962C8B-B14F-4D97-AF65-F5344CB8AC3E}">
        <p14:creationId xmlns:p14="http://schemas.microsoft.com/office/powerpoint/2010/main" val="11836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 idx="4294967295"/>
          </p:nvPr>
        </p:nvSpPr>
        <p:spPr>
          <a:xfrm>
            <a:off x="0" y="220663"/>
            <a:ext cx="9144000" cy="5730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S.Bus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9E68428-8412-8592-C03D-88994DFEA19D}"/>
              </a:ext>
            </a:extLst>
          </p:cNvPr>
          <p:cNvSpPr txBox="1"/>
          <p:nvPr/>
        </p:nvSpPr>
        <p:spPr>
          <a:xfrm>
            <a:off x="1243383" y="1580607"/>
            <a:ext cx="16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S.Bus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FB0707-46F0-E497-61A0-62A3F433A703}"/>
              </a:ext>
            </a:extLst>
          </p:cNvPr>
          <p:cNvSpPr txBox="1"/>
          <p:nvPr/>
        </p:nvSpPr>
        <p:spPr>
          <a:xfrm>
            <a:off x="3788474" y="1580607"/>
            <a:ext cx="134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I.Bus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912619-CD05-45FB-AA39-F91B455B5DDA}"/>
              </a:ext>
            </a:extLst>
          </p:cNvPr>
          <p:cNvSpPr txBox="1"/>
          <p:nvPr/>
        </p:nvSpPr>
        <p:spPr>
          <a:xfrm>
            <a:off x="6111288" y="1580607"/>
            <a:ext cx="125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5CDA6E-8FE5-6EA1-E2AF-27CECDA0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19" y="2490232"/>
            <a:ext cx="9207004" cy="893175"/>
          </a:xfrm>
          <a:prstGeom prst="rect">
            <a:avLst/>
          </a:prstGeom>
        </p:spPr>
      </p:pic>
      <p:pic>
        <p:nvPicPr>
          <p:cNvPr id="5" name="Grafik 4" descr="Ein Bild, das Screenshot, Rechteck, Reihe, Solarzelle enthält.&#10;&#10;Automatisch generierte Beschreibung">
            <a:extLst>
              <a:ext uri="{FF2B5EF4-FFF2-40B4-BE49-F238E27FC236}">
                <a16:creationId xmlns:a16="http://schemas.microsoft.com/office/drawing/2014/main" id="{E5DAFE06-B86A-82B3-446A-81DF099A2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437"/>
          <a:stretch/>
        </p:blipFill>
        <p:spPr>
          <a:xfrm>
            <a:off x="1831517" y="3936124"/>
            <a:ext cx="5476732" cy="1207376"/>
          </a:xfrm>
          <a:prstGeom prst="rect">
            <a:avLst/>
          </a:prstGeom>
        </p:spPr>
      </p:pic>
      <p:pic>
        <p:nvPicPr>
          <p:cNvPr id="7" name="Grafik 6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69756B70-0E94-8D76-F5F2-3B8D3622B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3"/>
          <a:stretch/>
        </p:blipFill>
        <p:spPr>
          <a:xfrm>
            <a:off x="-72199" y="666710"/>
            <a:ext cx="9313238" cy="1270804"/>
          </a:xfrm>
          <a:prstGeom prst="rect">
            <a:avLst/>
          </a:prstGeom>
        </p:spPr>
      </p:pic>
      <p:sp>
        <p:nvSpPr>
          <p:cNvPr id="11" name="Google Shape;984;p30">
            <a:extLst>
              <a:ext uri="{FF2B5EF4-FFF2-40B4-BE49-F238E27FC236}">
                <a16:creationId xmlns:a16="http://schemas.microsoft.com/office/drawing/2014/main" id="{A33FF5EB-EB39-2E8A-59F0-AFDF17615084}"/>
              </a:ext>
            </a:extLst>
          </p:cNvPr>
          <p:cNvSpPr txBox="1">
            <a:spLocks/>
          </p:cNvSpPr>
          <p:nvPr/>
        </p:nvSpPr>
        <p:spPr>
          <a:xfrm>
            <a:off x="1" y="20512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de-AT" dirty="0" err="1"/>
              <a:t>I.Bus</a:t>
            </a:r>
            <a:endParaRPr lang="de-AT" dirty="0"/>
          </a:p>
        </p:txBody>
      </p:sp>
      <p:sp>
        <p:nvSpPr>
          <p:cNvPr id="14" name="Google Shape;984;p30">
            <a:extLst>
              <a:ext uri="{FF2B5EF4-FFF2-40B4-BE49-F238E27FC236}">
                <a16:creationId xmlns:a16="http://schemas.microsoft.com/office/drawing/2014/main" id="{29548A00-A702-EF19-64DE-EFA2A5B20598}"/>
              </a:ext>
            </a:extLst>
          </p:cNvPr>
          <p:cNvSpPr txBox="1">
            <a:spLocks/>
          </p:cNvSpPr>
          <p:nvPr/>
        </p:nvSpPr>
        <p:spPr>
          <a:xfrm>
            <a:off x="0" y="3497167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de-AT" dirty="0"/>
              <a:t>PPM</a:t>
            </a:r>
          </a:p>
        </p:txBody>
      </p:sp>
    </p:spTree>
    <p:extLst>
      <p:ext uri="{BB962C8B-B14F-4D97-AF65-F5344CB8AC3E}">
        <p14:creationId xmlns:p14="http://schemas.microsoft.com/office/powerpoint/2010/main" val="384079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74F12E7-BA1C-2379-1B44-459B5254BFE2}"/>
              </a:ext>
            </a:extLst>
          </p:cNvPr>
          <p:cNvSpPr/>
          <p:nvPr/>
        </p:nvSpPr>
        <p:spPr>
          <a:xfrm>
            <a:off x="5192210" y="1752081"/>
            <a:ext cx="1665209" cy="281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Cortex M7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553F42-16B2-54FD-925E-D160B52F8481}"/>
              </a:ext>
            </a:extLst>
          </p:cNvPr>
          <p:cNvSpPr/>
          <p:nvPr/>
        </p:nvSpPr>
        <p:spPr>
          <a:xfrm>
            <a:off x="3183211" y="1835513"/>
            <a:ext cx="974269" cy="33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MPU9250</a:t>
            </a:r>
            <a:endParaRPr lang="de-AT" dirty="0"/>
          </a:p>
        </p:txBody>
      </p:sp>
      <p:cxnSp>
        <p:nvCxnSpPr>
          <p:cNvPr id="7" name="!!I2C_SCL">
            <a:extLst>
              <a:ext uri="{FF2B5EF4-FFF2-40B4-BE49-F238E27FC236}">
                <a16:creationId xmlns:a16="http://schemas.microsoft.com/office/drawing/2014/main" id="{1DB88CF4-FE00-F211-F709-9AC78126F29F}"/>
              </a:ext>
            </a:extLst>
          </p:cNvPr>
          <p:cNvCxnSpPr>
            <a:cxnSpLocks/>
          </p:cNvCxnSpPr>
          <p:nvPr/>
        </p:nvCxnSpPr>
        <p:spPr>
          <a:xfrm flipH="1" flipV="1">
            <a:off x="4157481" y="1889541"/>
            <a:ext cx="102302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i2C_SDA">
            <a:extLst>
              <a:ext uri="{FF2B5EF4-FFF2-40B4-BE49-F238E27FC236}">
                <a16:creationId xmlns:a16="http://schemas.microsoft.com/office/drawing/2014/main" id="{4F1E1BD3-1C64-60CA-C450-6922CD636EDD}"/>
              </a:ext>
            </a:extLst>
          </p:cNvPr>
          <p:cNvCxnSpPr/>
          <p:nvPr/>
        </p:nvCxnSpPr>
        <p:spPr>
          <a:xfrm>
            <a:off x="4157481" y="2107034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2E65FD-837E-AAE9-3116-BBC822FA059A}"/>
              </a:ext>
            </a:extLst>
          </p:cNvPr>
          <p:cNvSpPr txBox="1"/>
          <p:nvPr/>
        </p:nvSpPr>
        <p:spPr>
          <a:xfrm>
            <a:off x="4311296" y="164252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SCL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9A9830-8CAD-02C1-0123-FD14378CFE51}"/>
              </a:ext>
            </a:extLst>
          </p:cNvPr>
          <p:cNvSpPr txBox="1"/>
          <p:nvPr/>
        </p:nvSpPr>
        <p:spPr>
          <a:xfrm>
            <a:off x="4288859" y="187697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SDA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5DB26-1B5B-9722-7B3F-614963B5FA72}"/>
              </a:ext>
            </a:extLst>
          </p:cNvPr>
          <p:cNvSpPr/>
          <p:nvPr/>
        </p:nvSpPr>
        <p:spPr>
          <a:xfrm>
            <a:off x="3312941" y="2388878"/>
            <a:ext cx="844539" cy="317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DS2438</a:t>
            </a:r>
            <a:endParaRPr lang="de-AT" dirty="0"/>
          </a:p>
        </p:txBody>
      </p:sp>
      <p:cxnSp>
        <p:nvCxnSpPr>
          <p:cNvPr id="3" name="!!1W_DQ">
            <a:extLst>
              <a:ext uri="{FF2B5EF4-FFF2-40B4-BE49-F238E27FC236}">
                <a16:creationId xmlns:a16="http://schemas.microsoft.com/office/drawing/2014/main" id="{DCEAF4D9-5DC6-29E8-42BC-0B1E7882B608}"/>
              </a:ext>
            </a:extLst>
          </p:cNvPr>
          <p:cNvCxnSpPr/>
          <p:nvPr/>
        </p:nvCxnSpPr>
        <p:spPr>
          <a:xfrm>
            <a:off x="4157481" y="2558359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5C4AAD8-1188-C31C-670A-4C59DEF003EA}"/>
              </a:ext>
            </a:extLst>
          </p:cNvPr>
          <p:cNvSpPr txBox="1"/>
          <p:nvPr/>
        </p:nvSpPr>
        <p:spPr>
          <a:xfrm>
            <a:off x="4391446" y="2317879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1-Wire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14802F-F6E9-1A90-9DD7-B21CA2615481}"/>
              </a:ext>
            </a:extLst>
          </p:cNvPr>
          <p:cNvSpPr/>
          <p:nvPr/>
        </p:nvSpPr>
        <p:spPr>
          <a:xfrm>
            <a:off x="2607470" y="2983111"/>
            <a:ext cx="1550010" cy="1452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Receiver</a:t>
            </a:r>
          </a:p>
          <a:p>
            <a:pPr algn="ctr"/>
            <a:r>
              <a:rPr lang="de-DE" sz="2000" dirty="0"/>
              <a:t>TGY-iA6C</a:t>
            </a:r>
            <a:endParaRPr lang="de-AT" sz="2000" dirty="0"/>
          </a:p>
        </p:txBody>
      </p:sp>
      <p:cxnSp>
        <p:nvCxnSpPr>
          <p:cNvPr id="9" name="!!proto">
            <a:extLst>
              <a:ext uri="{FF2B5EF4-FFF2-40B4-BE49-F238E27FC236}">
                <a16:creationId xmlns:a16="http://schemas.microsoft.com/office/drawing/2014/main" id="{E81965C8-C23A-35CB-3B26-FD92EFBD34C0}"/>
              </a:ext>
            </a:extLst>
          </p:cNvPr>
          <p:cNvCxnSpPr>
            <a:cxnSpLocks/>
          </p:cNvCxnSpPr>
          <p:nvPr/>
        </p:nvCxnSpPr>
        <p:spPr>
          <a:xfrm>
            <a:off x="4157004" y="3669346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F1B5CBA-F039-1801-C2F5-2BE9BB851B91}"/>
              </a:ext>
            </a:extLst>
          </p:cNvPr>
          <p:cNvSpPr txBox="1"/>
          <p:nvPr/>
        </p:nvSpPr>
        <p:spPr>
          <a:xfrm>
            <a:off x="4114493" y="3057590"/>
            <a:ext cx="1114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</a:rPr>
              <a:t>serielles</a:t>
            </a:r>
          </a:p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Protokoll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cxnSp>
        <p:nvCxnSpPr>
          <p:cNvPr id="14" name="!!ppm">
            <a:extLst>
              <a:ext uri="{FF2B5EF4-FFF2-40B4-BE49-F238E27FC236}">
                <a16:creationId xmlns:a16="http://schemas.microsoft.com/office/drawing/2014/main" id="{3B91770F-CD4E-36CD-1DC5-38F61BF0AED4}"/>
              </a:ext>
            </a:extLst>
          </p:cNvPr>
          <p:cNvCxnSpPr>
            <a:cxnSpLocks/>
          </p:cNvCxnSpPr>
          <p:nvPr/>
        </p:nvCxnSpPr>
        <p:spPr>
          <a:xfrm>
            <a:off x="4168725" y="4159375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92A9769-4E2D-C903-776F-BC4AF0E639D2}"/>
              </a:ext>
            </a:extLst>
          </p:cNvPr>
          <p:cNvSpPr txBox="1"/>
          <p:nvPr/>
        </p:nvSpPr>
        <p:spPr>
          <a:xfrm>
            <a:off x="4340103" y="380084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251AD9-4458-D049-4607-F7FD73ED94EC}"/>
              </a:ext>
            </a:extLst>
          </p:cNvPr>
          <p:cNvSpPr/>
          <p:nvPr/>
        </p:nvSpPr>
        <p:spPr>
          <a:xfrm>
            <a:off x="10391899" y="3136470"/>
            <a:ext cx="1347765" cy="1375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ESC</a:t>
            </a:r>
            <a:endParaRPr lang="de-AT" sz="2000" dirty="0"/>
          </a:p>
        </p:txBody>
      </p:sp>
      <p:cxnSp>
        <p:nvCxnSpPr>
          <p:cNvPr id="13" name="!!pwm1">
            <a:extLst>
              <a:ext uri="{FF2B5EF4-FFF2-40B4-BE49-F238E27FC236}">
                <a16:creationId xmlns:a16="http://schemas.microsoft.com/office/drawing/2014/main" id="{C20522AE-B4DC-EE54-54C0-D320CEDFE99F}"/>
              </a:ext>
            </a:extLst>
          </p:cNvPr>
          <p:cNvCxnSpPr>
            <a:cxnSpLocks/>
          </p:cNvCxnSpPr>
          <p:nvPr/>
        </p:nvCxnSpPr>
        <p:spPr>
          <a:xfrm>
            <a:off x="9227168" y="3364546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pwm2">
            <a:extLst>
              <a:ext uri="{FF2B5EF4-FFF2-40B4-BE49-F238E27FC236}">
                <a16:creationId xmlns:a16="http://schemas.microsoft.com/office/drawing/2014/main" id="{0239BD6E-2621-C7CB-4198-12676E765C4E}"/>
              </a:ext>
            </a:extLst>
          </p:cNvPr>
          <p:cNvCxnSpPr>
            <a:cxnSpLocks/>
          </p:cNvCxnSpPr>
          <p:nvPr/>
        </p:nvCxnSpPr>
        <p:spPr>
          <a:xfrm>
            <a:off x="9234859" y="3683229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!!pwm3">
            <a:extLst>
              <a:ext uri="{FF2B5EF4-FFF2-40B4-BE49-F238E27FC236}">
                <a16:creationId xmlns:a16="http://schemas.microsoft.com/office/drawing/2014/main" id="{42F5E249-43E9-8CBE-A868-B42B79978F7C}"/>
              </a:ext>
            </a:extLst>
          </p:cNvPr>
          <p:cNvCxnSpPr>
            <a:cxnSpLocks/>
          </p:cNvCxnSpPr>
          <p:nvPr/>
        </p:nvCxnSpPr>
        <p:spPr>
          <a:xfrm>
            <a:off x="9234859" y="4001912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pwm4">
            <a:extLst>
              <a:ext uri="{FF2B5EF4-FFF2-40B4-BE49-F238E27FC236}">
                <a16:creationId xmlns:a16="http://schemas.microsoft.com/office/drawing/2014/main" id="{8809F791-293B-AD3F-6B13-0650795F23E1}"/>
              </a:ext>
            </a:extLst>
          </p:cNvPr>
          <p:cNvCxnSpPr>
            <a:cxnSpLocks/>
          </p:cNvCxnSpPr>
          <p:nvPr/>
        </p:nvCxnSpPr>
        <p:spPr>
          <a:xfrm>
            <a:off x="9234858" y="4320596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3090B20-A117-1570-931B-3EEC60FB0EEB}"/>
              </a:ext>
            </a:extLst>
          </p:cNvPr>
          <p:cNvSpPr txBox="1"/>
          <p:nvPr/>
        </p:nvSpPr>
        <p:spPr>
          <a:xfrm>
            <a:off x="9393834" y="2739524"/>
            <a:ext cx="755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</a:rPr>
              <a:t>4x</a:t>
            </a:r>
          </a:p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PWM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28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+ ESC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74F12E7-BA1C-2379-1B44-459B5254BFE2}"/>
              </a:ext>
            </a:extLst>
          </p:cNvPr>
          <p:cNvSpPr/>
          <p:nvPr/>
        </p:nvSpPr>
        <p:spPr>
          <a:xfrm>
            <a:off x="3736790" y="1752081"/>
            <a:ext cx="1665209" cy="281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Cortex M7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553F42-16B2-54FD-925E-D160B52F8481}"/>
              </a:ext>
            </a:extLst>
          </p:cNvPr>
          <p:cNvSpPr/>
          <p:nvPr/>
        </p:nvSpPr>
        <p:spPr>
          <a:xfrm>
            <a:off x="1727791" y="1835513"/>
            <a:ext cx="974269" cy="33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MPU9250</a:t>
            </a:r>
            <a:endParaRPr lang="de-AT" dirty="0"/>
          </a:p>
        </p:txBody>
      </p:sp>
      <p:cxnSp>
        <p:nvCxnSpPr>
          <p:cNvPr id="7" name="!!I2C_SCL">
            <a:extLst>
              <a:ext uri="{FF2B5EF4-FFF2-40B4-BE49-F238E27FC236}">
                <a16:creationId xmlns:a16="http://schemas.microsoft.com/office/drawing/2014/main" id="{1DB88CF4-FE00-F211-F709-9AC78126F29F}"/>
              </a:ext>
            </a:extLst>
          </p:cNvPr>
          <p:cNvCxnSpPr>
            <a:cxnSpLocks/>
          </p:cNvCxnSpPr>
          <p:nvPr/>
        </p:nvCxnSpPr>
        <p:spPr>
          <a:xfrm flipH="1" flipV="1">
            <a:off x="2702061" y="1889541"/>
            <a:ext cx="102302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i2C_SDA">
            <a:extLst>
              <a:ext uri="{FF2B5EF4-FFF2-40B4-BE49-F238E27FC236}">
                <a16:creationId xmlns:a16="http://schemas.microsoft.com/office/drawing/2014/main" id="{4F1E1BD3-1C64-60CA-C450-6922CD636EDD}"/>
              </a:ext>
            </a:extLst>
          </p:cNvPr>
          <p:cNvCxnSpPr>
            <a:cxnSpLocks/>
          </p:cNvCxnSpPr>
          <p:nvPr/>
        </p:nvCxnSpPr>
        <p:spPr>
          <a:xfrm>
            <a:off x="2702061" y="2107034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2E65FD-837E-AAE9-3116-BBC822FA059A}"/>
              </a:ext>
            </a:extLst>
          </p:cNvPr>
          <p:cNvSpPr txBox="1"/>
          <p:nvPr/>
        </p:nvSpPr>
        <p:spPr>
          <a:xfrm>
            <a:off x="2855876" y="164252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SCL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9A9830-8CAD-02C1-0123-FD14378CFE51}"/>
              </a:ext>
            </a:extLst>
          </p:cNvPr>
          <p:cNvSpPr txBox="1"/>
          <p:nvPr/>
        </p:nvSpPr>
        <p:spPr>
          <a:xfrm>
            <a:off x="2833439" y="187697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SDA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5DB26-1B5B-9722-7B3F-614963B5FA72}"/>
              </a:ext>
            </a:extLst>
          </p:cNvPr>
          <p:cNvSpPr/>
          <p:nvPr/>
        </p:nvSpPr>
        <p:spPr>
          <a:xfrm>
            <a:off x="1857521" y="2388878"/>
            <a:ext cx="844539" cy="317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DS2438</a:t>
            </a:r>
            <a:endParaRPr lang="de-AT" dirty="0"/>
          </a:p>
        </p:txBody>
      </p:sp>
      <p:cxnSp>
        <p:nvCxnSpPr>
          <p:cNvPr id="3" name="!!1W_DQ">
            <a:extLst>
              <a:ext uri="{FF2B5EF4-FFF2-40B4-BE49-F238E27FC236}">
                <a16:creationId xmlns:a16="http://schemas.microsoft.com/office/drawing/2014/main" id="{DCEAF4D9-5DC6-29E8-42BC-0B1E7882B608}"/>
              </a:ext>
            </a:extLst>
          </p:cNvPr>
          <p:cNvCxnSpPr>
            <a:cxnSpLocks/>
          </p:cNvCxnSpPr>
          <p:nvPr/>
        </p:nvCxnSpPr>
        <p:spPr>
          <a:xfrm>
            <a:off x="2702061" y="2558359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5C4AAD8-1188-C31C-670A-4C59DEF003EA}"/>
              </a:ext>
            </a:extLst>
          </p:cNvPr>
          <p:cNvSpPr txBox="1"/>
          <p:nvPr/>
        </p:nvSpPr>
        <p:spPr>
          <a:xfrm>
            <a:off x="2936026" y="2317879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1-Wire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14802F-F6E9-1A90-9DD7-B21CA2615481}"/>
              </a:ext>
            </a:extLst>
          </p:cNvPr>
          <p:cNvSpPr/>
          <p:nvPr/>
        </p:nvSpPr>
        <p:spPr>
          <a:xfrm>
            <a:off x="1152050" y="2983111"/>
            <a:ext cx="1550010" cy="1452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Receiver</a:t>
            </a:r>
          </a:p>
          <a:p>
            <a:pPr algn="ctr"/>
            <a:r>
              <a:rPr lang="de-DE" sz="2000" dirty="0"/>
              <a:t>TGY-iA6C</a:t>
            </a:r>
            <a:endParaRPr lang="de-AT" sz="2000" dirty="0"/>
          </a:p>
        </p:txBody>
      </p:sp>
      <p:cxnSp>
        <p:nvCxnSpPr>
          <p:cNvPr id="9" name="!!proto">
            <a:extLst>
              <a:ext uri="{FF2B5EF4-FFF2-40B4-BE49-F238E27FC236}">
                <a16:creationId xmlns:a16="http://schemas.microsoft.com/office/drawing/2014/main" id="{E81965C8-C23A-35CB-3B26-FD92EFBD34C0}"/>
              </a:ext>
            </a:extLst>
          </p:cNvPr>
          <p:cNvCxnSpPr>
            <a:cxnSpLocks/>
          </p:cNvCxnSpPr>
          <p:nvPr/>
        </p:nvCxnSpPr>
        <p:spPr>
          <a:xfrm>
            <a:off x="2701584" y="3669346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F1B5CBA-F039-1801-C2F5-2BE9BB851B91}"/>
              </a:ext>
            </a:extLst>
          </p:cNvPr>
          <p:cNvSpPr txBox="1"/>
          <p:nvPr/>
        </p:nvSpPr>
        <p:spPr>
          <a:xfrm>
            <a:off x="2659073" y="3057590"/>
            <a:ext cx="1114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</a:rPr>
              <a:t>serielles</a:t>
            </a:r>
          </a:p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Protokoll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cxnSp>
        <p:nvCxnSpPr>
          <p:cNvPr id="14" name="!!ppm">
            <a:extLst>
              <a:ext uri="{FF2B5EF4-FFF2-40B4-BE49-F238E27FC236}">
                <a16:creationId xmlns:a16="http://schemas.microsoft.com/office/drawing/2014/main" id="{3B91770F-CD4E-36CD-1DC5-38F61BF0AED4}"/>
              </a:ext>
            </a:extLst>
          </p:cNvPr>
          <p:cNvCxnSpPr>
            <a:cxnSpLocks/>
          </p:cNvCxnSpPr>
          <p:nvPr/>
        </p:nvCxnSpPr>
        <p:spPr>
          <a:xfrm>
            <a:off x="2713305" y="4159375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92A9769-4E2D-C903-776F-BC4AF0E639D2}"/>
              </a:ext>
            </a:extLst>
          </p:cNvPr>
          <p:cNvSpPr txBox="1"/>
          <p:nvPr/>
        </p:nvSpPr>
        <p:spPr>
          <a:xfrm>
            <a:off x="2884683" y="380084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7850E1-7CFA-A3FF-7E8F-F4647C2A5A17}"/>
              </a:ext>
            </a:extLst>
          </p:cNvPr>
          <p:cNvSpPr/>
          <p:nvPr/>
        </p:nvSpPr>
        <p:spPr>
          <a:xfrm>
            <a:off x="6559039" y="3136470"/>
            <a:ext cx="1347765" cy="1375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ESC</a:t>
            </a:r>
            <a:endParaRPr lang="de-AT" sz="2000" dirty="0"/>
          </a:p>
        </p:txBody>
      </p:sp>
      <p:cxnSp>
        <p:nvCxnSpPr>
          <p:cNvPr id="18" name="!!pwm1">
            <a:extLst>
              <a:ext uri="{FF2B5EF4-FFF2-40B4-BE49-F238E27FC236}">
                <a16:creationId xmlns:a16="http://schemas.microsoft.com/office/drawing/2014/main" id="{2C4B82D0-199F-56AE-6FD9-5E8E4AAB474E}"/>
              </a:ext>
            </a:extLst>
          </p:cNvPr>
          <p:cNvCxnSpPr>
            <a:cxnSpLocks/>
          </p:cNvCxnSpPr>
          <p:nvPr/>
        </p:nvCxnSpPr>
        <p:spPr>
          <a:xfrm>
            <a:off x="5394308" y="3364546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pwm2">
            <a:extLst>
              <a:ext uri="{FF2B5EF4-FFF2-40B4-BE49-F238E27FC236}">
                <a16:creationId xmlns:a16="http://schemas.microsoft.com/office/drawing/2014/main" id="{1FD40F58-55E2-78CB-51B6-D1E0B009F960}"/>
              </a:ext>
            </a:extLst>
          </p:cNvPr>
          <p:cNvCxnSpPr>
            <a:cxnSpLocks/>
          </p:cNvCxnSpPr>
          <p:nvPr/>
        </p:nvCxnSpPr>
        <p:spPr>
          <a:xfrm>
            <a:off x="5401999" y="3683229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!!pwm3">
            <a:extLst>
              <a:ext uri="{FF2B5EF4-FFF2-40B4-BE49-F238E27FC236}">
                <a16:creationId xmlns:a16="http://schemas.microsoft.com/office/drawing/2014/main" id="{9382DE2C-6E15-1F86-BA49-4FA3DD24367D}"/>
              </a:ext>
            </a:extLst>
          </p:cNvPr>
          <p:cNvCxnSpPr>
            <a:cxnSpLocks/>
          </p:cNvCxnSpPr>
          <p:nvPr/>
        </p:nvCxnSpPr>
        <p:spPr>
          <a:xfrm>
            <a:off x="5401999" y="4001912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!!pwm4">
            <a:extLst>
              <a:ext uri="{FF2B5EF4-FFF2-40B4-BE49-F238E27FC236}">
                <a16:creationId xmlns:a16="http://schemas.microsoft.com/office/drawing/2014/main" id="{D3FDD782-5CF5-FAD2-FCCE-CDC5E7F9ED27}"/>
              </a:ext>
            </a:extLst>
          </p:cNvPr>
          <p:cNvCxnSpPr>
            <a:cxnSpLocks/>
          </p:cNvCxnSpPr>
          <p:nvPr/>
        </p:nvCxnSpPr>
        <p:spPr>
          <a:xfrm>
            <a:off x="5401998" y="4320596"/>
            <a:ext cx="116473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A34770B-FDE9-BE89-B324-D0A891B5BB8C}"/>
              </a:ext>
            </a:extLst>
          </p:cNvPr>
          <p:cNvSpPr txBox="1"/>
          <p:nvPr/>
        </p:nvSpPr>
        <p:spPr>
          <a:xfrm>
            <a:off x="5560974" y="2739524"/>
            <a:ext cx="755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</a:rPr>
              <a:t>4x</a:t>
            </a:r>
          </a:p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PWM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8751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elle 31">
            <a:extLst>
              <a:ext uri="{FF2B5EF4-FFF2-40B4-BE49-F238E27FC236}">
                <a16:creationId xmlns:a16="http://schemas.microsoft.com/office/drawing/2014/main" id="{A5DA29E5-27B0-2A3B-036E-2444A2ABB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9093"/>
              </p:ext>
            </p:extLst>
          </p:nvPr>
        </p:nvGraphicFramePr>
        <p:xfrm>
          <a:off x="382" y="-1"/>
          <a:ext cx="9143618" cy="4497728"/>
        </p:xfrm>
        <a:graphic>
          <a:graphicData uri="http://schemas.openxmlformats.org/drawingml/2006/table">
            <a:tbl>
              <a:tblPr firstRow="1" bandRow="1">
                <a:tableStyleId>{C0E775BC-A857-4094-97C6-5482D7DEB851}</a:tableStyleId>
              </a:tblPr>
              <a:tblGrid>
                <a:gridCol w="4571809">
                  <a:extLst>
                    <a:ext uri="{9D8B030D-6E8A-4147-A177-3AD203B41FA5}">
                      <a16:colId xmlns:a16="http://schemas.microsoft.com/office/drawing/2014/main" val="353401603"/>
                    </a:ext>
                  </a:extLst>
                </a:gridCol>
                <a:gridCol w="4571809">
                  <a:extLst>
                    <a:ext uri="{9D8B030D-6E8A-4147-A177-3AD203B41FA5}">
                      <a16:colId xmlns:a16="http://schemas.microsoft.com/office/drawing/2014/main" val="3651754741"/>
                    </a:ext>
                  </a:extLst>
                </a:gridCol>
              </a:tblGrid>
              <a:tr h="2248864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10846"/>
                  </a:ext>
                </a:extLst>
              </a:tr>
              <a:tr h="2248864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26107"/>
                  </a:ext>
                </a:extLst>
              </a:tr>
            </a:tbl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8BE992B-9589-E06F-6278-6861B6B376F2}"/>
              </a:ext>
            </a:extLst>
          </p:cNvPr>
          <p:cNvGrpSpPr>
            <a:grpSpLocks noChangeAspect="1"/>
          </p:cNvGrpSpPr>
          <p:nvPr/>
        </p:nvGrpSpPr>
        <p:grpSpPr>
          <a:xfrm>
            <a:off x="375195" y="593269"/>
            <a:ext cx="1428313" cy="1428314"/>
            <a:chOff x="1133834" y="1424749"/>
            <a:chExt cx="2094616" cy="2094618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7461AE1-59C6-F4C5-D6BE-BE7F646F3F4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62E6FB3-D7DC-3DCB-86DA-D4B35C850411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Bogen 4">
              <a:extLst>
                <a:ext uri="{FF2B5EF4-FFF2-40B4-BE49-F238E27FC236}">
                  <a16:creationId xmlns:a16="http://schemas.microsoft.com/office/drawing/2014/main" id="{60B5CB6F-DB7D-AD02-9B5B-38070D33AE1C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Bogen 5">
              <a:extLst>
                <a:ext uri="{FF2B5EF4-FFF2-40B4-BE49-F238E27FC236}">
                  <a16:creationId xmlns:a16="http://schemas.microsoft.com/office/drawing/2014/main" id="{B0CB76CC-648D-FEE0-3434-8852D0E46AC4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" name="Bogen 6">
              <a:extLst>
                <a:ext uri="{FF2B5EF4-FFF2-40B4-BE49-F238E27FC236}">
                  <a16:creationId xmlns:a16="http://schemas.microsoft.com/office/drawing/2014/main" id="{9A35F810-97A5-1060-1D56-EFD5D4D4E369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68C8D14C-D6D9-4CCD-2218-34C689B30D15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0FBDA4-ADEC-0A29-34C2-39A728D4F281}"/>
              </a:ext>
            </a:extLst>
          </p:cNvPr>
          <p:cNvGrpSpPr>
            <a:grpSpLocks noChangeAspect="1"/>
          </p:cNvGrpSpPr>
          <p:nvPr/>
        </p:nvGrpSpPr>
        <p:grpSpPr>
          <a:xfrm>
            <a:off x="2527341" y="593269"/>
            <a:ext cx="1428313" cy="1428314"/>
            <a:chOff x="1133834" y="1424749"/>
            <a:chExt cx="2094616" cy="2094618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541A4C3-4615-1515-BF48-BF9CFE2B794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B81229-0B00-8181-0942-C706B7D84C4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ogen 11">
              <a:extLst>
                <a:ext uri="{FF2B5EF4-FFF2-40B4-BE49-F238E27FC236}">
                  <a16:creationId xmlns:a16="http://schemas.microsoft.com/office/drawing/2014/main" id="{DCAF6CD5-2FD3-9370-A3CB-C82C46540F57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1DC299C7-31A2-9436-AD34-CB0887F2101D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34BDE7BF-BD19-6FDD-8D19-C57CAB86D291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Bogen 14">
              <a:extLst>
                <a:ext uri="{FF2B5EF4-FFF2-40B4-BE49-F238E27FC236}">
                  <a16:creationId xmlns:a16="http://schemas.microsoft.com/office/drawing/2014/main" id="{447AD885-96CA-285F-4FA0-36D6ADF0FF48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03B9E15B-124A-5332-6898-0195C6B1C968}"/>
              </a:ext>
            </a:extLst>
          </p:cNvPr>
          <p:cNvSpPr txBox="1"/>
          <p:nvPr/>
        </p:nvSpPr>
        <p:spPr>
          <a:xfrm>
            <a:off x="1" y="13107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lt1"/>
                </a:solidFill>
                <a:latin typeface="Montserrat"/>
              </a:rPr>
              <a:t>Throttle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1570F2C-5404-E73D-D9EB-17287A3D4953}"/>
              </a:ext>
            </a:extLst>
          </p:cNvPr>
          <p:cNvCxnSpPr/>
          <p:nvPr/>
        </p:nvCxnSpPr>
        <p:spPr>
          <a:xfrm>
            <a:off x="1089929" y="1279931"/>
            <a:ext cx="0" cy="85737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868C7C34-978C-CCD1-55C0-0F9ED11F1EC3}"/>
              </a:ext>
            </a:extLst>
          </p:cNvPr>
          <p:cNvSpPr>
            <a:spLocks noChangeAspect="1"/>
          </p:cNvSpPr>
          <p:nvPr/>
        </p:nvSpPr>
        <p:spPr>
          <a:xfrm rot="1980000">
            <a:off x="619813" y="4575123"/>
            <a:ext cx="490966" cy="490966"/>
          </a:xfrm>
          <a:prstGeom prst="arc">
            <a:avLst>
              <a:gd name="adj1" fmla="val 16200000"/>
              <a:gd name="adj2" fmla="val 15046552"/>
            </a:avLst>
          </a:prstGeom>
          <a:noFill/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0E5241D-2617-8CE1-26A9-0D5698B78C89}"/>
              </a:ext>
            </a:extLst>
          </p:cNvPr>
          <p:cNvCxnSpPr>
            <a:cxnSpLocks/>
          </p:cNvCxnSpPr>
          <p:nvPr/>
        </p:nvCxnSpPr>
        <p:spPr>
          <a:xfrm flipV="1">
            <a:off x="3241498" y="450319"/>
            <a:ext cx="0" cy="85737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E79D73A-F269-3A77-C76E-1D52B1947934}"/>
              </a:ext>
            </a:extLst>
          </p:cNvPr>
          <p:cNvSpPr txBox="1"/>
          <p:nvPr/>
        </p:nvSpPr>
        <p:spPr>
          <a:xfrm>
            <a:off x="4579041" y="13107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  <a:latin typeface="Montserrat"/>
              </a:rPr>
              <a:t>Pitch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59067F6-5321-E2F9-71AA-E904D8B7F7D2}"/>
              </a:ext>
            </a:extLst>
          </p:cNvPr>
          <p:cNvGrpSpPr>
            <a:grpSpLocks noChangeAspect="1"/>
          </p:cNvGrpSpPr>
          <p:nvPr/>
        </p:nvGrpSpPr>
        <p:grpSpPr>
          <a:xfrm>
            <a:off x="5094252" y="593269"/>
            <a:ext cx="1428313" cy="1428314"/>
            <a:chOff x="1133834" y="1424749"/>
            <a:chExt cx="2094616" cy="2094618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0BCDA82-DDF9-A14D-3268-93E2C46E90A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B4982CB9-0607-EFE4-0A04-AA44AEEBD2E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ogen 39">
              <a:extLst>
                <a:ext uri="{FF2B5EF4-FFF2-40B4-BE49-F238E27FC236}">
                  <a16:creationId xmlns:a16="http://schemas.microsoft.com/office/drawing/2014/main" id="{8368F872-171E-3B0A-4A28-D6A1DDBF69A3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Bogen 40">
              <a:extLst>
                <a:ext uri="{FF2B5EF4-FFF2-40B4-BE49-F238E27FC236}">
                  <a16:creationId xmlns:a16="http://schemas.microsoft.com/office/drawing/2014/main" id="{970CE4D3-A9E3-8B3F-6018-E9F9298700CE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02A1C978-14E4-DB75-E140-DF3AA26ABDF0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Bogen 42">
              <a:extLst>
                <a:ext uri="{FF2B5EF4-FFF2-40B4-BE49-F238E27FC236}">
                  <a16:creationId xmlns:a16="http://schemas.microsoft.com/office/drawing/2014/main" id="{D6AD3A79-4E2A-80DA-6431-5777D6D94C67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942BDE7-CAED-A758-10B2-F44B724054B9}"/>
              </a:ext>
            </a:extLst>
          </p:cNvPr>
          <p:cNvGrpSpPr>
            <a:grpSpLocks noChangeAspect="1"/>
          </p:cNvGrpSpPr>
          <p:nvPr/>
        </p:nvGrpSpPr>
        <p:grpSpPr>
          <a:xfrm>
            <a:off x="7178565" y="593269"/>
            <a:ext cx="1428313" cy="1428314"/>
            <a:chOff x="1133834" y="1424749"/>
            <a:chExt cx="2094616" cy="2094618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8C7FFF2-46D9-E181-6163-0A2A64AE740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7E4A5AF-8B22-F82A-4913-90C6D3745A3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C9B7385-DF7C-0958-D03F-90C5E138D258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107AEF18-6AB1-0D03-2752-9A1B24B0F877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3524B487-BEA0-3C5D-00B4-5A99E62264E0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E059A9B5-D38A-479C-2C25-EE66E7A848EC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C4682B5-A2EE-D818-FA44-4CBF92574CB1}"/>
              </a:ext>
            </a:extLst>
          </p:cNvPr>
          <p:cNvCxnSpPr>
            <a:cxnSpLocks/>
          </p:cNvCxnSpPr>
          <p:nvPr/>
        </p:nvCxnSpPr>
        <p:spPr>
          <a:xfrm flipV="1">
            <a:off x="5804589" y="311180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58BC5B-A2D4-6E88-57BE-5268496BC21B}"/>
              </a:ext>
            </a:extLst>
          </p:cNvPr>
          <p:cNvCxnSpPr>
            <a:cxnSpLocks/>
          </p:cNvCxnSpPr>
          <p:nvPr/>
        </p:nvCxnSpPr>
        <p:spPr>
          <a:xfrm>
            <a:off x="7903556" y="1777301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099E051-01FB-FEE4-53E2-01BACBFF8C0E}"/>
              </a:ext>
            </a:extLst>
          </p:cNvPr>
          <p:cNvSpPr txBox="1"/>
          <p:nvPr/>
        </p:nvSpPr>
        <p:spPr>
          <a:xfrm>
            <a:off x="1" y="238786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  <a:latin typeface="Montserrat"/>
              </a:rPr>
              <a:t>Roll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A8A7F3-37F0-2ED1-F9B7-16DCF060DF28}"/>
              </a:ext>
            </a:extLst>
          </p:cNvPr>
          <p:cNvSpPr txBox="1"/>
          <p:nvPr/>
        </p:nvSpPr>
        <p:spPr>
          <a:xfrm>
            <a:off x="4579041" y="238786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lt1"/>
                </a:solidFill>
                <a:latin typeface="Montserrat"/>
              </a:rPr>
              <a:t>Yaw</a:t>
            </a:r>
            <a:endParaRPr lang="de-AT" sz="2000" b="1" dirty="0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36DC2E5-4C47-5BE0-D0A2-D072975F4B07}"/>
              </a:ext>
            </a:extLst>
          </p:cNvPr>
          <p:cNvGrpSpPr>
            <a:grpSpLocks noChangeAspect="1"/>
          </p:cNvGrpSpPr>
          <p:nvPr/>
        </p:nvGrpSpPr>
        <p:grpSpPr>
          <a:xfrm>
            <a:off x="375772" y="2848671"/>
            <a:ext cx="1428313" cy="1428314"/>
            <a:chOff x="1133834" y="1424749"/>
            <a:chExt cx="2094616" cy="209461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D2F558C-A303-B05E-4622-1571D4A62A0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729C301-5CBE-4CF4-EDD8-A18E63830157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77468A5C-3219-2053-3788-73305EEC7B2D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E88576D-2B8F-B8DC-6BE2-738D6B4D3F10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0" name="Bogen 59">
              <a:extLst>
                <a:ext uri="{FF2B5EF4-FFF2-40B4-BE49-F238E27FC236}">
                  <a16:creationId xmlns:a16="http://schemas.microsoft.com/office/drawing/2014/main" id="{BC1A74D8-59DE-A49F-C91F-D3075CADB1BB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Bogen 60">
              <a:extLst>
                <a:ext uri="{FF2B5EF4-FFF2-40B4-BE49-F238E27FC236}">
                  <a16:creationId xmlns:a16="http://schemas.microsoft.com/office/drawing/2014/main" id="{A62F5BDE-0475-5A52-11DF-F0EA1EFC0B31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19A0483-C20A-6D9F-3D79-E1FD9BE7F934}"/>
              </a:ext>
            </a:extLst>
          </p:cNvPr>
          <p:cNvGrpSpPr>
            <a:grpSpLocks noChangeAspect="1"/>
          </p:cNvGrpSpPr>
          <p:nvPr/>
        </p:nvGrpSpPr>
        <p:grpSpPr>
          <a:xfrm>
            <a:off x="2527918" y="2848671"/>
            <a:ext cx="1428313" cy="1428314"/>
            <a:chOff x="1133834" y="1424749"/>
            <a:chExt cx="2094616" cy="2094618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EFEDEA0A-BC4E-9ACC-FB8F-883C1975563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1C6E067-A7AD-3610-8236-388C0B440DBD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Bogen 64">
              <a:extLst>
                <a:ext uri="{FF2B5EF4-FFF2-40B4-BE49-F238E27FC236}">
                  <a16:creationId xmlns:a16="http://schemas.microsoft.com/office/drawing/2014/main" id="{654681B7-7065-C4BF-5BAB-2ACF01E27B18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80641ACC-24CC-279F-6FC2-4B1C440CA39A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7" name="Bogen 66">
              <a:extLst>
                <a:ext uri="{FF2B5EF4-FFF2-40B4-BE49-F238E27FC236}">
                  <a16:creationId xmlns:a16="http://schemas.microsoft.com/office/drawing/2014/main" id="{D2212A20-C0FF-EA9A-726D-3D42B39D6697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8" name="Bogen 67">
              <a:extLst>
                <a:ext uri="{FF2B5EF4-FFF2-40B4-BE49-F238E27FC236}">
                  <a16:creationId xmlns:a16="http://schemas.microsoft.com/office/drawing/2014/main" id="{EA850176-404D-3284-2996-F5FDDDE4B275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3AD611B-FD15-823C-5A12-85D928053471}"/>
              </a:ext>
            </a:extLst>
          </p:cNvPr>
          <p:cNvGrpSpPr>
            <a:grpSpLocks noChangeAspect="1"/>
          </p:cNvGrpSpPr>
          <p:nvPr/>
        </p:nvGrpSpPr>
        <p:grpSpPr>
          <a:xfrm>
            <a:off x="5116253" y="2848671"/>
            <a:ext cx="1428313" cy="1428314"/>
            <a:chOff x="1133834" y="1424749"/>
            <a:chExt cx="2094616" cy="2094618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F43998E1-8585-3802-189D-E1B194136F2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62401C5-6750-8518-0889-36AC6815B30A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Bogen 71">
              <a:extLst>
                <a:ext uri="{FF2B5EF4-FFF2-40B4-BE49-F238E27FC236}">
                  <a16:creationId xmlns:a16="http://schemas.microsoft.com/office/drawing/2014/main" id="{44109189-E43E-1FA1-7468-13FFA6E4A471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Bogen 72">
              <a:extLst>
                <a:ext uri="{FF2B5EF4-FFF2-40B4-BE49-F238E27FC236}">
                  <a16:creationId xmlns:a16="http://schemas.microsoft.com/office/drawing/2014/main" id="{2E81C922-7D99-C175-79D3-015BAE88A331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4" name="Bogen 73">
              <a:extLst>
                <a:ext uri="{FF2B5EF4-FFF2-40B4-BE49-F238E27FC236}">
                  <a16:creationId xmlns:a16="http://schemas.microsoft.com/office/drawing/2014/main" id="{0EACFE97-07F1-909A-2396-9B21271F5C6F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Bogen 74">
              <a:extLst>
                <a:ext uri="{FF2B5EF4-FFF2-40B4-BE49-F238E27FC236}">
                  <a16:creationId xmlns:a16="http://schemas.microsoft.com/office/drawing/2014/main" id="{A99C38F7-0085-CCF2-0D64-44AB7D42D7A7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C4C26F8-8863-E681-E376-1E9EB6B12859}"/>
              </a:ext>
            </a:extLst>
          </p:cNvPr>
          <p:cNvGrpSpPr>
            <a:grpSpLocks noChangeAspect="1"/>
          </p:cNvGrpSpPr>
          <p:nvPr/>
        </p:nvGrpSpPr>
        <p:grpSpPr>
          <a:xfrm>
            <a:off x="7268399" y="2848671"/>
            <a:ext cx="1428313" cy="1428314"/>
            <a:chOff x="1133834" y="1424749"/>
            <a:chExt cx="2094616" cy="2094618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1AD30A01-A7B1-EA08-D979-1FB277785C8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181142" y="1500059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CB5C2DDE-F8A1-3B71-53A0-6B9AC96F9A93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181142" y="1500058"/>
              <a:ext cx="0" cy="1944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Bogen 78">
              <a:extLst>
                <a:ext uri="{FF2B5EF4-FFF2-40B4-BE49-F238E27FC236}">
                  <a16:creationId xmlns:a16="http://schemas.microsoft.com/office/drawing/2014/main" id="{904CD58D-C2C6-0C4B-5213-303DD1333366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1133834" y="1424749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80" name="Bogen 79">
              <a:extLst>
                <a:ext uri="{FF2B5EF4-FFF2-40B4-BE49-F238E27FC236}">
                  <a16:creationId xmlns:a16="http://schemas.microsoft.com/office/drawing/2014/main" id="{3E8C655B-E2E4-C0B9-5837-2486E216ED90}"/>
                </a:ext>
              </a:extLst>
            </p:cNvPr>
            <p:cNvSpPr>
              <a:spLocks noChangeAspect="1"/>
            </p:cNvSpPr>
            <p:nvPr/>
          </p:nvSpPr>
          <p:spPr>
            <a:xfrm rot="1980000">
              <a:off x="2508450" y="2799366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1" name="Bogen 80">
              <a:extLst>
                <a:ext uri="{FF2B5EF4-FFF2-40B4-BE49-F238E27FC236}">
                  <a16:creationId xmlns:a16="http://schemas.microsoft.com/office/drawing/2014/main" id="{F64E1A42-9CBE-90D8-6225-7B5FBA6BDE1D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1133836" y="2799367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2" name="Bogen 81">
              <a:extLst>
                <a:ext uri="{FF2B5EF4-FFF2-40B4-BE49-F238E27FC236}">
                  <a16:creationId xmlns:a16="http://schemas.microsoft.com/office/drawing/2014/main" id="{CE8CFC88-605C-285B-2CAE-808D7246AC58}"/>
                </a:ext>
              </a:extLst>
            </p:cNvPr>
            <p:cNvSpPr>
              <a:spLocks noChangeAspect="1"/>
            </p:cNvSpPr>
            <p:nvPr/>
          </p:nvSpPr>
          <p:spPr>
            <a:xfrm rot="19620000" flipH="1">
              <a:off x="2508449" y="1424750"/>
              <a:ext cx="720000" cy="720000"/>
            </a:xfrm>
            <a:prstGeom prst="arc">
              <a:avLst>
                <a:gd name="adj1" fmla="val 16200000"/>
                <a:gd name="adj2" fmla="val 15046552"/>
              </a:avLst>
            </a:pr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FBDB65B-3D9F-6059-9ECC-C772365B3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4049749" y="3371880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E34399F-D183-4E94-6259-32F4ACD286F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81099" y="3371880"/>
            <a:ext cx="0" cy="3600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Bogen 84">
            <a:extLst>
              <a:ext uri="{FF2B5EF4-FFF2-40B4-BE49-F238E27FC236}">
                <a16:creationId xmlns:a16="http://schemas.microsoft.com/office/drawing/2014/main" id="{6B865B0F-A67F-FE5E-8FCE-48DCE6BFD260}"/>
              </a:ext>
            </a:extLst>
          </p:cNvPr>
          <p:cNvSpPr>
            <a:spLocks noChangeAspect="1"/>
          </p:cNvSpPr>
          <p:nvPr/>
        </p:nvSpPr>
        <p:spPr>
          <a:xfrm rot="1980000">
            <a:off x="5095326" y="4591823"/>
            <a:ext cx="490966" cy="490966"/>
          </a:xfrm>
          <a:prstGeom prst="arc">
            <a:avLst>
              <a:gd name="adj1" fmla="val 16200000"/>
              <a:gd name="adj2" fmla="val 15046552"/>
            </a:avLst>
          </a:prstGeom>
          <a:noFill/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F967C7C-7136-FF1D-3AAA-4097B50E7908}"/>
              </a:ext>
            </a:extLst>
          </p:cNvPr>
          <p:cNvSpPr txBox="1"/>
          <p:nvPr/>
        </p:nvSpPr>
        <p:spPr>
          <a:xfrm>
            <a:off x="1169101" y="4653883"/>
            <a:ext cx="300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lt1"/>
                </a:solidFill>
                <a:latin typeface="Montserrat"/>
              </a:rPr>
              <a:t>normale Geschwindigkeit</a:t>
            </a:r>
            <a:endParaRPr lang="de-AT" sz="16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9BD5896-82DD-4933-3902-44E0CA3A5224}"/>
              </a:ext>
            </a:extLst>
          </p:cNvPr>
          <p:cNvSpPr txBox="1"/>
          <p:nvPr/>
        </p:nvSpPr>
        <p:spPr>
          <a:xfrm>
            <a:off x="5658387" y="4659666"/>
            <a:ext cx="300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lt1"/>
                </a:solidFill>
                <a:latin typeface="Montserrat"/>
              </a:rPr>
              <a:t>schnelle Geschwindigkeit</a:t>
            </a:r>
            <a:endParaRPr lang="de-AT" sz="1600" b="1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88" name="Bogen 87">
            <a:extLst>
              <a:ext uri="{FF2B5EF4-FFF2-40B4-BE49-F238E27FC236}">
                <a16:creationId xmlns:a16="http://schemas.microsoft.com/office/drawing/2014/main" id="{78912BAC-B6AF-23DF-4888-E023769CD932}"/>
              </a:ext>
            </a:extLst>
          </p:cNvPr>
          <p:cNvSpPr>
            <a:spLocks noChangeAspect="1"/>
          </p:cNvSpPr>
          <p:nvPr/>
        </p:nvSpPr>
        <p:spPr>
          <a:xfrm flipV="1">
            <a:off x="4872124" y="2582779"/>
            <a:ext cx="805710" cy="805710"/>
          </a:xfrm>
          <a:prstGeom prst="arc">
            <a:avLst>
              <a:gd name="adj1" fmla="val 3953120"/>
              <a:gd name="adj2" fmla="val 10437351"/>
            </a:avLst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Bogen 88">
            <a:extLst>
              <a:ext uri="{FF2B5EF4-FFF2-40B4-BE49-F238E27FC236}">
                <a16:creationId xmlns:a16="http://schemas.microsoft.com/office/drawing/2014/main" id="{333C0022-CA21-13DD-5FCA-6CFA599382D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131084" y="2552816"/>
            <a:ext cx="805710" cy="805710"/>
          </a:xfrm>
          <a:prstGeom prst="arc">
            <a:avLst>
              <a:gd name="adj1" fmla="val 3953120"/>
              <a:gd name="adj2" fmla="val 10437351"/>
            </a:avLst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8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+ ESC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rafik 2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F364D1-AB34-F4F6-2819-EC2B00EE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4004"/>
            <a:ext cx="9144000" cy="35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TM32CubeMX - stm32mpu">
            <a:extLst>
              <a:ext uri="{FF2B5EF4-FFF2-40B4-BE49-F238E27FC236}">
                <a16:creationId xmlns:a16="http://schemas.microsoft.com/office/drawing/2014/main" id="{08D3CF06-DE12-E957-4D9D-C55FC3DD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42" y="1471693"/>
            <a:ext cx="2865915" cy="159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Text, Schild, grün enthält.&#10;&#10;Automatisch generierte Beschreibung">
            <a:extLst>
              <a:ext uri="{FF2B5EF4-FFF2-40B4-BE49-F238E27FC236}">
                <a16:creationId xmlns:a16="http://schemas.microsoft.com/office/drawing/2014/main" id="{5F314B56-DE00-9A89-3C75-4358CA04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76" y="1574169"/>
            <a:ext cx="2275381" cy="1592767"/>
          </a:xfrm>
          <a:prstGeom prst="rect">
            <a:avLst/>
          </a:prstGeom>
        </p:spPr>
      </p:pic>
      <p:pic>
        <p:nvPicPr>
          <p:cNvPr id="1034" name="Picture 10" descr="Visual Studio Code - Wikiversity">
            <a:extLst>
              <a:ext uri="{FF2B5EF4-FFF2-40B4-BE49-F238E27FC236}">
                <a16:creationId xmlns:a16="http://schemas.microsoft.com/office/drawing/2014/main" id="{27E7DA3F-7883-2CDD-BB94-045BAF5E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83" y="3391583"/>
            <a:ext cx="1494359" cy="14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 Grundlagen, Einführung Kurs » Training und Seminar • tecTrain GmbH">
            <a:extLst>
              <a:ext uri="{FF2B5EF4-FFF2-40B4-BE49-F238E27FC236}">
                <a16:creationId xmlns:a16="http://schemas.microsoft.com/office/drawing/2014/main" id="{DEA811B3-F9EA-B7CF-3134-4A2B93BD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09474"/>
            <a:ext cx="1646214" cy="164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5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/>
            <a:r>
              <a:rPr lang="de-DE" dirty="0"/>
              <a:t>Programme mit Platinen überprüfen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erste Flugtests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Sensordaten zum Senden aufbereiten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 err="1"/>
              <a:t>Flugmodi</a:t>
            </a:r>
            <a:r>
              <a:rPr lang="de-DE" dirty="0"/>
              <a:t> einfügen</a:t>
            </a:r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Zukunftspläne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03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Zeitaufwand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11">
            <a:extLst>
              <a:ext uri="{FF2B5EF4-FFF2-40B4-BE49-F238E27FC236}">
                <a16:creationId xmlns:a16="http://schemas.microsoft.com/office/drawing/2014/main" id="{73A781A4-84BA-3B44-944D-8E51CA5836EA}"/>
              </a:ext>
            </a:extLst>
          </p:cNvPr>
          <p:cNvSpPr txBox="1">
            <a:spLocks/>
          </p:cNvSpPr>
          <p:nvPr/>
        </p:nvSpPr>
        <p:spPr>
          <a:xfrm>
            <a:off x="1258400" y="4485239"/>
            <a:ext cx="5606324" cy="46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de-DE" dirty="0"/>
              <a:t>Stunden:</a:t>
            </a:r>
          </a:p>
          <a:p>
            <a:pPr algn="l"/>
            <a:r>
              <a:rPr lang="de-DE" dirty="0"/>
              <a:t>Freizeit: 52 h	Gesamt: 83  h</a:t>
            </a:r>
          </a:p>
          <a:p>
            <a:pPr algn="l"/>
            <a:endParaRPr lang="de-DE" dirty="0"/>
          </a:p>
          <a:p>
            <a:pPr marL="127000" indent="0" algn="l"/>
            <a:endParaRPr lang="de-DE" dirty="0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70C2E1-04B1-8A44-8633-B2EBDB6FD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960407"/>
              </p:ext>
            </p:extLst>
          </p:nvPr>
        </p:nvGraphicFramePr>
        <p:xfrm>
          <a:off x="1463289" y="530600"/>
          <a:ext cx="6217419" cy="391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48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986" name="Google Shape;986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Hardware-Design</a:t>
            </a:r>
            <a:endParaRPr dirty="0"/>
          </a:p>
        </p:txBody>
      </p:sp>
      <p:sp>
        <p:nvSpPr>
          <p:cNvPr id="987" name="Google Shape;987;p30"/>
          <p:cNvSpPr txBox="1">
            <a:spLocks noGrp="1"/>
          </p:cNvSpPr>
          <p:nvPr>
            <p:ph type="subTitle" idx="3"/>
          </p:nvPr>
        </p:nvSpPr>
        <p:spPr>
          <a:xfrm>
            <a:off x="1033550" y="1642198"/>
            <a:ext cx="3192900" cy="64161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Bieder</a:t>
            </a:r>
            <a:endParaRPr dirty="0"/>
          </a:p>
        </p:txBody>
      </p:sp>
      <p:sp>
        <p:nvSpPr>
          <p:cNvPr id="989" name="Google Shape;989;p30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Datenübertragung &amp;      3D-Druck</a:t>
            </a:r>
            <a:endParaRPr dirty="0"/>
          </a:p>
        </p:txBody>
      </p:sp>
      <p:sp>
        <p:nvSpPr>
          <p:cNvPr id="990" name="Google Shape;990;p30"/>
          <p:cNvSpPr txBox="1">
            <a:spLocks noGrp="1"/>
          </p:cNvSpPr>
          <p:nvPr>
            <p:ph type="subTitle" idx="6"/>
          </p:nvPr>
        </p:nvSpPr>
        <p:spPr>
          <a:xfrm>
            <a:off x="1033550" y="3374923"/>
            <a:ext cx="3192900" cy="5769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Heinicke</a:t>
            </a:r>
            <a:endParaRPr dirty="0"/>
          </a:p>
        </p:txBody>
      </p:sp>
      <p:sp>
        <p:nvSpPr>
          <p:cNvPr id="1012" name="Google Shape;1012;p3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Embedded-Software</a:t>
            </a:r>
            <a:endParaRPr dirty="0"/>
          </a:p>
        </p:txBody>
      </p:sp>
      <p:sp>
        <p:nvSpPr>
          <p:cNvPr id="1013" name="Google Shape;1013;p30"/>
          <p:cNvSpPr txBox="1">
            <a:spLocks noGrp="1"/>
          </p:cNvSpPr>
          <p:nvPr>
            <p:ph type="subTitle" idx="9"/>
          </p:nvPr>
        </p:nvSpPr>
        <p:spPr>
          <a:xfrm>
            <a:off x="4917550" y="1686232"/>
            <a:ext cx="3192900" cy="59758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Maximilian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Lendl</a:t>
            </a:r>
            <a:endParaRPr dirty="0"/>
          </a:p>
        </p:txBody>
      </p: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App-Development</a:t>
            </a:r>
            <a:endParaRPr dirty="0"/>
          </a:p>
        </p:txBody>
      </p:sp>
      <p:sp>
        <p:nvSpPr>
          <p:cNvPr id="1016" name="Google Shape;1016;p30"/>
          <p:cNvSpPr txBox="1">
            <a:spLocks noGrp="1"/>
          </p:cNvSpPr>
          <p:nvPr>
            <p:ph type="subTitle" idx="15"/>
          </p:nvPr>
        </p:nvSpPr>
        <p:spPr>
          <a:xfrm>
            <a:off x="4746812" y="3317917"/>
            <a:ext cx="3363638" cy="6339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Sebastian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Hinterberger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1148150" y="2282921"/>
            <a:ext cx="6847800" cy="192185"/>
            <a:chOff x="1148150" y="2347308"/>
            <a:chExt cx="6847800" cy="192185"/>
          </a:xfrm>
        </p:grpSpPr>
        <p:cxnSp>
          <p:nvCxnSpPr>
            <p:cNvPr id="1024" name="Google Shape;1024;p30"/>
            <p:cNvCxnSpPr>
              <a:stCxn id="1025" idx="2"/>
              <a:endCxn id="1026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5" name="Google Shape;1025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rot="-2700000" flipH="1">
              <a:off x="4062342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0"/>
          <p:cNvGrpSpPr/>
          <p:nvPr/>
        </p:nvGrpSpPr>
        <p:grpSpPr>
          <a:xfrm>
            <a:off x="1148150" y="3957025"/>
            <a:ext cx="6847800" cy="192185"/>
            <a:chOff x="1148150" y="2347308"/>
            <a:chExt cx="6847800" cy="192185"/>
          </a:xfrm>
        </p:grpSpPr>
        <p:cxnSp>
          <p:nvCxnSpPr>
            <p:cNvPr id="1029" name="Google Shape;1029;p30"/>
            <p:cNvCxnSpPr>
              <a:stCxn id="1030" idx="2"/>
              <a:endCxn id="1031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EAB890E-8B8B-BBBA-426E-AD2942843241}"/>
              </a:ext>
            </a:extLst>
          </p:cNvPr>
          <p:cNvSpPr/>
          <p:nvPr/>
        </p:nvSpPr>
        <p:spPr>
          <a:xfrm>
            <a:off x="3516406" y="1956547"/>
            <a:ext cx="2091018" cy="2822821"/>
          </a:xfrm>
          <a:prstGeom prst="rect">
            <a:avLst/>
          </a:prstGeom>
          <a:solidFill>
            <a:srgbClr val="F6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oogle Shape;987;p30">
            <a:extLst>
              <a:ext uri="{FF2B5EF4-FFF2-40B4-BE49-F238E27FC236}">
                <a16:creationId xmlns:a16="http://schemas.microsoft.com/office/drawing/2014/main" id="{55CAA38E-DDFB-E535-E59A-8E11507910F4}"/>
              </a:ext>
            </a:extLst>
          </p:cNvPr>
          <p:cNvSpPr txBox="1">
            <a:spLocks/>
          </p:cNvSpPr>
          <p:nvPr/>
        </p:nvSpPr>
        <p:spPr>
          <a:xfrm>
            <a:off x="3446188" y="2714383"/>
            <a:ext cx="2251624" cy="64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de-DE" dirty="0"/>
              <a:t>Dipl. -Ing.</a:t>
            </a:r>
          </a:p>
          <a:p>
            <a:pPr marL="0" indent="0" algn="ctr"/>
            <a:r>
              <a:rPr lang="de-DE" dirty="0"/>
              <a:t>Josef Reisinger</a:t>
            </a:r>
          </a:p>
        </p:txBody>
      </p:sp>
      <p:sp>
        <p:nvSpPr>
          <p:cNvPr id="10" name="Google Shape;986;p30">
            <a:extLst>
              <a:ext uri="{FF2B5EF4-FFF2-40B4-BE49-F238E27FC236}">
                <a16:creationId xmlns:a16="http://schemas.microsoft.com/office/drawing/2014/main" id="{C7F8D340-9B1A-6C96-A9E1-96D9D00A1F53}"/>
              </a:ext>
            </a:extLst>
          </p:cNvPr>
          <p:cNvSpPr txBox="1">
            <a:spLocks/>
          </p:cNvSpPr>
          <p:nvPr/>
        </p:nvSpPr>
        <p:spPr>
          <a:xfrm>
            <a:off x="4004363" y="3356001"/>
            <a:ext cx="99639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Betreuer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1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4038A-BDEB-C170-ACAC-BA96670E68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3" t="59216" r="-443"/>
          <a:stretch/>
        </p:blipFill>
        <p:spPr>
          <a:xfrm>
            <a:off x="353014" y="843987"/>
            <a:ext cx="7708023" cy="3814384"/>
          </a:xfrm>
          <a:prstGeom prst="rect">
            <a:avLst/>
          </a:prstGeom>
        </p:spPr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94CC9D24-FEBD-6773-6CE2-28CFC81A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379384" y="2347850"/>
            <a:ext cx="4165742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Embedded-Software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114;p33">
            <a:extLst>
              <a:ext uri="{FF2B5EF4-FFF2-40B4-BE49-F238E27FC236}">
                <a16:creationId xmlns:a16="http://schemas.microsoft.com/office/drawing/2014/main" id="{7172CA2C-8A32-3E0F-D7A1-3D9CE7663C3D}"/>
              </a:ext>
            </a:extLst>
          </p:cNvPr>
          <p:cNvSpPr txBox="1">
            <a:spLocks/>
          </p:cNvSpPr>
          <p:nvPr/>
        </p:nvSpPr>
        <p:spPr>
          <a:xfrm>
            <a:off x="2600195" y="3587180"/>
            <a:ext cx="39465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Maximilian Lendl</a:t>
            </a:r>
          </a:p>
        </p:txBody>
      </p:sp>
    </p:spTree>
    <p:extLst>
      <p:ext uri="{BB962C8B-B14F-4D97-AF65-F5344CB8AC3E}">
        <p14:creationId xmlns:p14="http://schemas.microsoft.com/office/powerpoint/2010/main" val="27608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Sensoren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74F12E7-BA1C-2379-1B44-459B5254BFE2}"/>
              </a:ext>
            </a:extLst>
          </p:cNvPr>
          <p:cNvSpPr/>
          <p:nvPr/>
        </p:nvSpPr>
        <p:spPr>
          <a:xfrm>
            <a:off x="5192210" y="1752081"/>
            <a:ext cx="1665209" cy="281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Cortex M7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553F42-16B2-54FD-925E-D160B52F8481}"/>
              </a:ext>
            </a:extLst>
          </p:cNvPr>
          <p:cNvSpPr/>
          <p:nvPr/>
        </p:nvSpPr>
        <p:spPr>
          <a:xfrm>
            <a:off x="2593403" y="2511632"/>
            <a:ext cx="1564078" cy="129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MPU9250</a:t>
            </a:r>
            <a:endParaRPr lang="de-AT" sz="2000" dirty="0"/>
          </a:p>
        </p:txBody>
      </p:sp>
      <p:cxnSp>
        <p:nvCxnSpPr>
          <p:cNvPr id="7" name="!!I2C_SCL">
            <a:extLst>
              <a:ext uri="{FF2B5EF4-FFF2-40B4-BE49-F238E27FC236}">
                <a16:creationId xmlns:a16="http://schemas.microsoft.com/office/drawing/2014/main" id="{1DB88CF4-FE00-F211-F709-9AC78126F29F}"/>
              </a:ext>
            </a:extLst>
          </p:cNvPr>
          <p:cNvCxnSpPr>
            <a:cxnSpLocks/>
          </p:cNvCxnSpPr>
          <p:nvPr/>
        </p:nvCxnSpPr>
        <p:spPr>
          <a:xfrm flipH="1" flipV="1">
            <a:off x="4157481" y="2872691"/>
            <a:ext cx="102302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i2C_SDA">
            <a:extLst>
              <a:ext uri="{FF2B5EF4-FFF2-40B4-BE49-F238E27FC236}">
                <a16:creationId xmlns:a16="http://schemas.microsoft.com/office/drawing/2014/main" id="{4F1E1BD3-1C64-60CA-C450-6922CD636EDD}"/>
              </a:ext>
            </a:extLst>
          </p:cNvPr>
          <p:cNvCxnSpPr/>
          <p:nvPr/>
        </p:nvCxnSpPr>
        <p:spPr>
          <a:xfrm>
            <a:off x="4157481" y="3495822"/>
            <a:ext cx="1034729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2E65FD-837E-AAE9-3116-BBC822FA059A}"/>
              </a:ext>
            </a:extLst>
          </p:cNvPr>
          <p:cNvSpPr txBox="1"/>
          <p:nvPr/>
        </p:nvSpPr>
        <p:spPr>
          <a:xfrm>
            <a:off x="4180668" y="2501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SCL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9A9830-8CAD-02C1-0123-FD14378CFE51}"/>
              </a:ext>
            </a:extLst>
          </p:cNvPr>
          <p:cNvSpPr txBox="1"/>
          <p:nvPr/>
        </p:nvSpPr>
        <p:spPr>
          <a:xfrm>
            <a:off x="4157481" y="3149832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SDA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101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MPU9250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3A26ADC-A32F-B6E3-FCB6-B29E544A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383948"/>
            <a:ext cx="9144000" cy="16588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Grafik 6" descr="Ein Bild, das Text, Schrift, weiß, Zahl enthält.&#10;&#10;Automatisch generierte Beschreibung">
            <a:extLst>
              <a:ext uri="{FF2B5EF4-FFF2-40B4-BE49-F238E27FC236}">
                <a16:creationId xmlns:a16="http://schemas.microsoft.com/office/drawing/2014/main" id="{20755B24-6A90-F43D-DCB9-046D1652B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80" y="3178177"/>
            <a:ext cx="6103640" cy="18980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58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Sensoren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74F12E7-BA1C-2379-1B44-459B5254BFE2}"/>
              </a:ext>
            </a:extLst>
          </p:cNvPr>
          <p:cNvSpPr/>
          <p:nvPr/>
        </p:nvSpPr>
        <p:spPr>
          <a:xfrm>
            <a:off x="5192210" y="1752081"/>
            <a:ext cx="1665209" cy="281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Cortex M7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553F42-16B2-54FD-925E-D160B52F8481}"/>
              </a:ext>
            </a:extLst>
          </p:cNvPr>
          <p:cNvSpPr/>
          <p:nvPr/>
        </p:nvSpPr>
        <p:spPr>
          <a:xfrm>
            <a:off x="2593403" y="2511632"/>
            <a:ext cx="1564078" cy="129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MPU9250</a:t>
            </a:r>
            <a:endParaRPr lang="de-AT" sz="2000" dirty="0"/>
          </a:p>
        </p:txBody>
      </p:sp>
      <p:cxnSp>
        <p:nvCxnSpPr>
          <p:cNvPr id="7" name="!!I2C_SCL">
            <a:extLst>
              <a:ext uri="{FF2B5EF4-FFF2-40B4-BE49-F238E27FC236}">
                <a16:creationId xmlns:a16="http://schemas.microsoft.com/office/drawing/2014/main" id="{1DB88CF4-FE00-F211-F709-9AC78126F29F}"/>
              </a:ext>
            </a:extLst>
          </p:cNvPr>
          <p:cNvCxnSpPr>
            <a:cxnSpLocks/>
          </p:cNvCxnSpPr>
          <p:nvPr/>
        </p:nvCxnSpPr>
        <p:spPr>
          <a:xfrm flipH="1" flipV="1">
            <a:off x="4157481" y="2872691"/>
            <a:ext cx="102302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i2C_SDA">
            <a:extLst>
              <a:ext uri="{FF2B5EF4-FFF2-40B4-BE49-F238E27FC236}">
                <a16:creationId xmlns:a16="http://schemas.microsoft.com/office/drawing/2014/main" id="{4F1E1BD3-1C64-60CA-C450-6922CD636EDD}"/>
              </a:ext>
            </a:extLst>
          </p:cNvPr>
          <p:cNvCxnSpPr/>
          <p:nvPr/>
        </p:nvCxnSpPr>
        <p:spPr>
          <a:xfrm>
            <a:off x="4157481" y="3495822"/>
            <a:ext cx="1034729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2E65FD-837E-AAE9-3116-BBC822FA059A}"/>
              </a:ext>
            </a:extLst>
          </p:cNvPr>
          <p:cNvSpPr txBox="1"/>
          <p:nvPr/>
        </p:nvSpPr>
        <p:spPr>
          <a:xfrm>
            <a:off x="4180668" y="2501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SCL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9A9830-8CAD-02C1-0123-FD14378CFE51}"/>
              </a:ext>
            </a:extLst>
          </p:cNvPr>
          <p:cNvSpPr txBox="1"/>
          <p:nvPr/>
        </p:nvSpPr>
        <p:spPr>
          <a:xfrm>
            <a:off x="4157481" y="3149832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SDA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75E9898-1E13-2CB0-9C19-E76DD3416A8F}"/>
              </a:ext>
            </a:extLst>
          </p:cNvPr>
          <p:cNvSpPr/>
          <p:nvPr/>
        </p:nvSpPr>
        <p:spPr>
          <a:xfrm>
            <a:off x="2593403" y="5296085"/>
            <a:ext cx="1564078" cy="129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DS2438</a:t>
            </a:r>
            <a:endParaRPr lang="de-AT" sz="2000" dirty="0"/>
          </a:p>
        </p:txBody>
      </p:sp>
      <p:cxnSp>
        <p:nvCxnSpPr>
          <p:cNvPr id="19" name="!!1W_DQ">
            <a:extLst>
              <a:ext uri="{FF2B5EF4-FFF2-40B4-BE49-F238E27FC236}">
                <a16:creationId xmlns:a16="http://schemas.microsoft.com/office/drawing/2014/main" id="{10E9FF6F-AA79-D989-183B-874D57635D5F}"/>
              </a:ext>
            </a:extLst>
          </p:cNvPr>
          <p:cNvCxnSpPr/>
          <p:nvPr/>
        </p:nvCxnSpPr>
        <p:spPr>
          <a:xfrm>
            <a:off x="4157481" y="5922766"/>
            <a:ext cx="1034729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2CEA493-3296-E24B-4EC4-EC617AAD20E6}"/>
              </a:ext>
            </a:extLst>
          </p:cNvPr>
          <p:cNvSpPr txBox="1"/>
          <p:nvPr/>
        </p:nvSpPr>
        <p:spPr>
          <a:xfrm>
            <a:off x="4240734" y="553457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1-Wire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93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Sensoren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74F12E7-BA1C-2379-1B44-459B5254BFE2}"/>
              </a:ext>
            </a:extLst>
          </p:cNvPr>
          <p:cNvSpPr/>
          <p:nvPr/>
        </p:nvSpPr>
        <p:spPr>
          <a:xfrm>
            <a:off x="5192210" y="1752081"/>
            <a:ext cx="1665209" cy="281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Cortex M7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553F42-16B2-54FD-925E-D160B52F8481}"/>
              </a:ext>
            </a:extLst>
          </p:cNvPr>
          <p:cNvSpPr/>
          <p:nvPr/>
        </p:nvSpPr>
        <p:spPr>
          <a:xfrm>
            <a:off x="3183211" y="1835513"/>
            <a:ext cx="974269" cy="33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MPU9250</a:t>
            </a:r>
            <a:endParaRPr lang="de-AT" dirty="0"/>
          </a:p>
        </p:txBody>
      </p:sp>
      <p:cxnSp>
        <p:nvCxnSpPr>
          <p:cNvPr id="7" name="!!I2C_SCL">
            <a:extLst>
              <a:ext uri="{FF2B5EF4-FFF2-40B4-BE49-F238E27FC236}">
                <a16:creationId xmlns:a16="http://schemas.microsoft.com/office/drawing/2014/main" id="{1DB88CF4-FE00-F211-F709-9AC78126F29F}"/>
              </a:ext>
            </a:extLst>
          </p:cNvPr>
          <p:cNvCxnSpPr>
            <a:cxnSpLocks/>
          </p:cNvCxnSpPr>
          <p:nvPr/>
        </p:nvCxnSpPr>
        <p:spPr>
          <a:xfrm flipH="1" flipV="1">
            <a:off x="4157481" y="1889541"/>
            <a:ext cx="102302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i2C_SDA">
            <a:extLst>
              <a:ext uri="{FF2B5EF4-FFF2-40B4-BE49-F238E27FC236}">
                <a16:creationId xmlns:a16="http://schemas.microsoft.com/office/drawing/2014/main" id="{4F1E1BD3-1C64-60CA-C450-6922CD636EDD}"/>
              </a:ext>
            </a:extLst>
          </p:cNvPr>
          <p:cNvCxnSpPr/>
          <p:nvPr/>
        </p:nvCxnSpPr>
        <p:spPr>
          <a:xfrm>
            <a:off x="4157481" y="2107034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2E65FD-837E-AAE9-3116-BBC822FA059A}"/>
              </a:ext>
            </a:extLst>
          </p:cNvPr>
          <p:cNvSpPr txBox="1"/>
          <p:nvPr/>
        </p:nvSpPr>
        <p:spPr>
          <a:xfrm>
            <a:off x="4311296" y="164252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SCL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9A9830-8CAD-02C1-0123-FD14378CFE51}"/>
              </a:ext>
            </a:extLst>
          </p:cNvPr>
          <p:cNvSpPr txBox="1"/>
          <p:nvPr/>
        </p:nvSpPr>
        <p:spPr>
          <a:xfrm>
            <a:off x="4288859" y="187697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SDA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5DB26-1B5B-9722-7B3F-614963B5FA72}"/>
              </a:ext>
            </a:extLst>
          </p:cNvPr>
          <p:cNvSpPr/>
          <p:nvPr/>
        </p:nvSpPr>
        <p:spPr>
          <a:xfrm>
            <a:off x="2593403" y="2649134"/>
            <a:ext cx="1564078" cy="129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DS2438</a:t>
            </a:r>
            <a:endParaRPr lang="de-AT" dirty="0"/>
          </a:p>
        </p:txBody>
      </p:sp>
      <p:cxnSp>
        <p:nvCxnSpPr>
          <p:cNvPr id="3" name="!!1W_DQ">
            <a:extLst>
              <a:ext uri="{FF2B5EF4-FFF2-40B4-BE49-F238E27FC236}">
                <a16:creationId xmlns:a16="http://schemas.microsoft.com/office/drawing/2014/main" id="{DCEAF4D9-5DC6-29E8-42BC-0B1E7882B608}"/>
              </a:ext>
            </a:extLst>
          </p:cNvPr>
          <p:cNvCxnSpPr/>
          <p:nvPr/>
        </p:nvCxnSpPr>
        <p:spPr>
          <a:xfrm>
            <a:off x="4157481" y="3275815"/>
            <a:ext cx="1034729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5C4AAD8-1188-C31C-670A-4C59DEF003EA}"/>
              </a:ext>
            </a:extLst>
          </p:cNvPr>
          <p:cNvSpPr txBox="1"/>
          <p:nvPr/>
        </p:nvSpPr>
        <p:spPr>
          <a:xfrm>
            <a:off x="4240734" y="2887621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1-Wire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EDBE50-7485-DFBA-67BA-E96CF27D377A}"/>
              </a:ext>
            </a:extLst>
          </p:cNvPr>
          <p:cNvSpPr/>
          <p:nvPr/>
        </p:nvSpPr>
        <p:spPr>
          <a:xfrm>
            <a:off x="2607470" y="5297245"/>
            <a:ext cx="1550010" cy="1452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Receiver</a:t>
            </a:r>
          </a:p>
          <a:p>
            <a:pPr algn="ctr"/>
            <a:r>
              <a:rPr lang="de-DE" sz="2000" dirty="0"/>
              <a:t>TGY-iA6C</a:t>
            </a:r>
            <a:endParaRPr lang="de-AT" sz="2000" dirty="0"/>
          </a:p>
        </p:txBody>
      </p:sp>
      <p:cxnSp>
        <p:nvCxnSpPr>
          <p:cNvPr id="9" name="!!proto">
            <a:extLst>
              <a:ext uri="{FF2B5EF4-FFF2-40B4-BE49-F238E27FC236}">
                <a16:creationId xmlns:a16="http://schemas.microsoft.com/office/drawing/2014/main" id="{E88C377D-1757-B92A-3B65-6A96D797F2BE}"/>
              </a:ext>
            </a:extLst>
          </p:cNvPr>
          <p:cNvCxnSpPr>
            <a:cxnSpLocks/>
          </p:cNvCxnSpPr>
          <p:nvPr/>
        </p:nvCxnSpPr>
        <p:spPr>
          <a:xfrm>
            <a:off x="4157004" y="5983480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6D304-8651-B954-6CC9-42C15A8D2AA2}"/>
              </a:ext>
            </a:extLst>
          </p:cNvPr>
          <p:cNvSpPr txBox="1"/>
          <p:nvPr/>
        </p:nvSpPr>
        <p:spPr>
          <a:xfrm>
            <a:off x="4114493" y="5371724"/>
            <a:ext cx="1114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</a:rPr>
              <a:t>serielles</a:t>
            </a:r>
          </a:p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Protokoll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cxnSp>
        <p:nvCxnSpPr>
          <p:cNvPr id="12" name="!!ppm">
            <a:extLst>
              <a:ext uri="{FF2B5EF4-FFF2-40B4-BE49-F238E27FC236}">
                <a16:creationId xmlns:a16="http://schemas.microsoft.com/office/drawing/2014/main" id="{7D6C8BF4-F81D-1D44-5D67-EC21534D033F}"/>
              </a:ext>
            </a:extLst>
          </p:cNvPr>
          <p:cNvCxnSpPr>
            <a:cxnSpLocks/>
          </p:cNvCxnSpPr>
          <p:nvPr/>
        </p:nvCxnSpPr>
        <p:spPr>
          <a:xfrm>
            <a:off x="4168725" y="6473509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28C87FE-3C85-5EB4-1B0C-D01141E75A11}"/>
              </a:ext>
            </a:extLst>
          </p:cNvPr>
          <p:cNvSpPr txBox="1"/>
          <p:nvPr/>
        </p:nvSpPr>
        <p:spPr>
          <a:xfrm>
            <a:off x="4340103" y="6114976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41921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Sensoren</a:t>
            </a:r>
            <a:endParaRPr dirty="0"/>
          </a:p>
        </p:txBody>
      </p:sp>
      <p:grpSp>
        <p:nvGrpSpPr>
          <p:cNvPr id="1266" name="Google Shape;1266;p37"/>
          <p:cNvGrpSpPr/>
          <p:nvPr/>
        </p:nvGrpSpPr>
        <p:grpSpPr>
          <a:xfrm>
            <a:off x="708769" y="229268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056447" y="382830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840825" y="1807363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7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309" name="Google Shape;1309;p37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310" name="Google Shape;1310;p37"/>
              <p:cNvSpPr/>
              <p:nvPr/>
            </p:nvSpPr>
            <p:spPr>
              <a:xfrm rot="-2700000" flipH="1">
                <a:off x="5498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1" name="Google Shape;1311;p37"/>
              <p:cNvCxnSpPr>
                <a:stCxn id="1312" idx="6"/>
                <a:endCxn id="1313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3" name="Google Shape;1313;p37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7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74F12E7-BA1C-2379-1B44-459B5254BFE2}"/>
              </a:ext>
            </a:extLst>
          </p:cNvPr>
          <p:cNvSpPr/>
          <p:nvPr/>
        </p:nvSpPr>
        <p:spPr>
          <a:xfrm>
            <a:off x="5192210" y="1752081"/>
            <a:ext cx="1665209" cy="281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Cortex M7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553F42-16B2-54FD-925E-D160B52F8481}"/>
              </a:ext>
            </a:extLst>
          </p:cNvPr>
          <p:cNvSpPr/>
          <p:nvPr/>
        </p:nvSpPr>
        <p:spPr>
          <a:xfrm>
            <a:off x="3183211" y="1835513"/>
            <a:ext cx="974269" cy="33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MPU9250</a:t>
            </a:r>
            <a:endParaRPr lang="de-AT" dirty="0"/>
          </a:p>
        </p:txBody>
      </p:sp>
      <p:cxnSp>
        <p:nvCxnSpPr>
          <p:cNvPr id="7" name="!!I2C_SCL">
            <a:extLst>
              <a:ext uri="{FF2B5EF4-FFF2-40B4-BE49-F238E27FC236}">
                <a16:creationId xmlns:a16="http://schemas.microsoft.com/office/drawing/2014/main" id="{1DB88CF4-FE00-F211-F709-9AC78126F29F}"/>
              </a:ext>
            </a:extLst>
          </p:cNvPr>
          <p:cNvCxnSpPr>
            <a:cxnSpLocks/>
          </p:cNvCxnSpPr>
          <p:nvPr/>
        </p:nvCxnSpPr>
        <p:spPr>
          <a:xfrm flipH="1" flipV="1">
            <a:off x="4157481" y="1889541"/>
            <a:ext cx="102302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!!i2C_SDA">
            <a:extLst>
              <a:ext uri="{FF2B5EF4-FFF2-40B4-BE49-F238E27FC236}">
                <a16:creationId xmlns:a16="http://schemas.microsoft.com/office/drawing/2014/main" id="{4F1E1BD3-1C64-60CA-C450-6922CD636EDD}"/>
              </a:ext>
            </a:extLst>
          </p:cNvPr>
          <p:cNvCxnSpPr/>
          <p:nvPr/>
        </p:nvCxnSpPr>
        <p:spPr>
          <a:xfrm>
            <a:off x="4157481" y="2107034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D2E65FD-837E-AAE9-3116-BBC822FA059A}"/>
              </a:ext>
            </a:extLst>
          </p:cNvPr>
          <p:cNvSpPr txBox="1"/>
          <p:nvPr/>
        </p:nvSpPr>
        <p:spPr>
          <a:xfrm>
            <a:off x="4311296" y="1642523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SCL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9A9830-8CAD-02C1-0123-FD14378CFE51}"/>
              </a:ext>
            </a:extLst>
          </p:cNvPr>
          <p:cNvSpPr txBox="1"/>
          <p:nvPr/>
        </p:nvSpPr>
        <p:spPr>
          <a:xfrm>
            <a:off x="4288859" y="187697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</a:rPr>
              <a:t>I²C_</a:t>
            </a:r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SDA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5DB26-1B5B-9722-7B3F-614963B5FA72}"/>
              </a:ext>
            </a:extLst>
          </p:cNvPr>
          <p:cNvSpPr/>
          <p:nvPr/>
        </p:nvSpPr>
        <p:spPr>
          <a:xfrm>
            <a:off x="3312941" y="2388878"/>
            <a:ext cx="844539" cy="317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DS2438</a:t>
            </a:r>
            <a:endParaRPr lang="de-AT" dirty="0"/>
          </a:p>
        </p:txBody>
      </p:sp>
      <p:cxnSp>
        <p:nvCxnSpPr>
          <p:cNvPr id="3" name="!!1W_DQ">
            <a:extLst>
              <a:ext uri="{FF2B5EF4-FFF2-40B4-BE49-F238E27FC236}">
                <a16:creationId xmlns:a16="http://schemas.microsoft.com/office/drawing/2014/main" id="{DCEAF4D9-5DC6-29E8-42BC-0B1E7882B608}"/>
              </a:ext>
            </a:extLst>
          </p:cNvPr>
          <p:cNvCxnSpPr/>
          <p:nvPr/>
        </p:nvCxnSpPr>
        <p:spPr>
          <a:xfrm>
            <a:off x="4157481" y="2558359"/>
            <a:ext cx="10347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5C4AAD8-1188-C31C-670A-4C59DEF003EA}"/>
              </a:ext>
            </a:extLst>
          </p:cNvPr>
          <p:cNvSpPr txBox="1"/>
          <p:nvPr/>
        </p:nvSpPr>
        <p:spPr>
          <a:xfrm>
            <a:off x="4391446" y="2317879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lt1"/>
                </a:solidFill>
                <a:latin typeface="Montserrat"/>
                <a:sym typeface="Montserrat"/>
              </a:rPr>
              <a:t>1-Wire</a:t>
            </a:r>
            <a:endParaRPr lang="de-AT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14802F-F6E9-1A90-9DD7-B21CA2615481}"/>
              </a:ext>
            </a:extLst>
          </p:cNvPr>
          <p:cNvSpPr/>
          <p:nvPr/>
        </p:nvSpPr>
        <p:spPr>
          <a:xfrm>
            <a:off x="2607470" y="2983111"/>
            <a:ext cx="1550010" cy="1452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Receiver</a:t>
            </a:r>
          </a:p>
          <a:p>
            <a:pPr algn="ctr"/>
            <a:r>
              <a:rPr lang="de-DE" sz="2000" dirty="0"/>
              <a:t>TGY-iA6C</a:t>
            </a:r>
            <a:endParaRPr lang="de-AT" sz="2000" dirty="0"/>
          </a:p>
        </p:txBody>
      </p:sp>
      <p:cxnSp>
        <p:nvCxnSpPr>
          <p:cNvPr id="9" name="!!proto">
            <a:extLst>
              <a:ext uri="{FF2B5EF4-FFF2-40B4-BE49-F238E27FC236}">
                <a16:creationId xmlns:a16="http://schemas.microsoft.com/office/drawing/2014/main" id="{E81965C8-C23A-35CB-3B26-FD92EFBD34C0}"/>
              </a:ext>
            </a:extLst>
          </p:cNvPr>
          <p:cNvCxnSpPr>
            <a:cxnSpLocks/>
          </p:cNvCxnSpPr>
          <p:nvPr/>
        </p:nvCxnSpPr>
        <p:spPr>
          <a:xfrm>
            <a:off x="4157004" y="3669346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F1B5CBA-F039-1801-C2F5-2BE9BB851B91}"/>
              </a:ext>
            </a:extLst>
          </p:cNvPr>
          <p:cNvSpPr txBox="1"/>
          <p:nvPr/>
        </p:nvSpPr>
        <p:spPr>
          <a:xfrm>
            <a:off x="4114493" y="3057590"/>
            <a:ext cx="1114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</a:rPr>
              <a:t>serielles</a:t>
            </a:r>
          </a:p>
          <a:p>
            <a:pPr algn="ctr"/>
            <a:r>
              <a:rPr lang="de-DE" sz="1600" dirty="0">
                <a:solidFill>
                  <a:schemeClr val="lt1"/>
                </a:solidFill>
                <a:latin typeface="Montserrat"/>
                <a:sym typeface="Montserrat"/>
              </a:rPr>
              <a:t>Protokoll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cxnSp>
        <p:nvCxnSpPr>
          <p:cNvPr id="14" name="!!ppm">
            <a:extLst>
              <a:ext uri="{FF2B5EF4-FFF2-40B4-BE49-F238E27FC236}">
                <a16:creationId xmlns:a16="http://schemas.microsoft.com/office/drawing/2014/main" id="{3B91770F-CD4E-36CD-1DC5-38F61BF0AED4}"/>
              </a:ext>
            </a:extLst>
          </p:cNvPr>
          <p:cNvCxnSpPr>
            <a:cxnSpLocks/>
          </p:cNvCxnSpPr>
          <p:nvPr/>
        </p:nvCxnSpPr>
        <p:spPr>
          <a:xfrm>
            <a:off x="4168725" y="4159375"/>
            <a:ext cx="1033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92A9769-4E2D-C903-776F-BC4AF0E639D2}"/>
              </a:ext>
            </a:extLst>
          </p:cNvPr>
          <p:cNvSpPr txBox="1"/>
          <p:nvPr/>
        </p:nvSpPr>
        <p:spPr>
          <a:xfrm>
            <a:off x="4340103" y="380084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latin typeface="Montserrat"/>
              </a:rPr>
              <a:t>PPM</a:t>
            </a:r>
            <a:endParaRPr lang="de-AT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0463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Bildschirmpräsentation (16:9)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Montserrat</vt:lpstr>
      <vt:lpstr>Montserrat Black</vt:lpstr>
      <vt:lpstr>Proxima Nova</vt:lpstr>
      <vt:lpstr>Tajawal</vt:lpstr>
      <vt:lpstr>Montserrat Medium</vt:lpstr>
      <vt:lpstr>Arial</vt:lpstr>
      <vt:lpstr>Jost</vt:lpstr>
      <vt:lpstr>Calibri</vt:lpstr>
      <vt:lpstr>IT Department Meeting by Slidesgo</vt:lpstr>
      <vt:lpstr>1_Slidesgo Final Pages</vt:lpstr>
      <vt:lpstr>FPV – Drohne Diplomarbeit</vt:lpstr>
      <vt:lpstr>Team</vt:lpstr>
      <vt:lpstr>PowerPoint-Präsentation</vt:lpstr>
      <vt:lpstr>03</vt:lpstr>
      <vt:lpstr>Sensoren</vt:lpstr>
      <vt:lpstr>MPU9250</vt:lpstr>
      <vt:lpstr>Sensoren</vt:lpstr>
      <vt:lpstr>Sensoren</vt:lpstr>
      <vt:lpstr>Sensoren</vt:lpstr>
      <vt:lpstr>Receiver</vt:lpstr>
      <vt:lpstr>S.Bus</vt:lpstr>
      <vt:lpstr>Receiver</vt:lpstr>
      <vt:lpstr>Receiver + ESC</vt:lpstr>
      <vt:lpstr>PowerPoint-Präsentation</vt:lpstr>
      <vt:lpstr>Receiver + ESC</vt:lpstr>
      <vt:lpstr>Programme</vt:lpstr>
      <vt:lpstr>Zukunftspläne</vt:lpstr>
      <vt:lpstr>Zeitaufwand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PV – Drohne Diplomarbeit</dc:title>
  <cp:lastModifiedBy>Lendl Maximilian</cp:lastModifiedBy>
  <cp:revision>4</cp:revision>
  <dcterms:modified xsi:type="dcterms:W3CDTF">2023-09-14T18:27:17Z</dcterms:modified>
</cp:coreProperties>
</file>