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Для перемещения страницы щёлкните мышью</a:t>
            </a:r>
            <a:endParaRPr b="0" lang="ru-RU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Для правки формата примечаний щёлкните мышью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&lt;верхний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99E9E9FD-5813-411D-8994-31310415EC2E}" type="slidenum"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zx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07AA8EB-DE48-4E57-BE8D-D481F694C8A0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&lt;номер&gt;</a:t>
            </a:fld>
            <a:endParaRPr b="0" lang="zxx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zx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15A6100-61E0-426B-848E-CD8239EC3280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&lt;номер&gt;</a:t>
            </a:fld>
            <a:endParaRPr b="0" lang="zxx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zx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B173DA7-7B28-496A-B089-75D05482087C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&lt;номер&gt;</a:t>
            </a:fld>
            <a:endParaRPr b="0" lang="zxx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zx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6EEC041-D069-46BA-87B7-E7AD030427B6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&lt;номер&gt;</a:t>
            </a:fld>
            <a:endParaRPr b="0" lang="zxx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zxx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6B967AD-F7D4-4629-BE0E-F6C708F961AF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&lt;номер&gt;</a:t>
            </a:fld>
            <a:endParaRPr b="0" lang="zxx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9191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5050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Calibri"/>
              </a:rPr>
              <a:t>Для правки структуры щёлкните мышью</a:t>
            </a:r>
            <a:endParaRPr b="0" lang="ru-RU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Calibri"/>
              </a:rPr>
              <a:t>Второй уровень структуры</a:t>
            </a:r>
            <a:endParaRPr b="0" lang="ru-RU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Третий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Четвёртый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Пятый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Шестой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Седьмой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9191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5050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7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Calibri"/>
              </a:rPr>
              <a:t>Для правки структуры щёлкните мышью</a:t>
            </a:r>
            <a:endParaRPr b="0" lang="ru-RU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Calibri"/>
              </a:rPr>
              <a:t>Второй уровень структуры</a:t>
            </a:r>
            <a:endParaRPr b="0" lang="ru-RU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Третий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Четвёртый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Пятый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Шестой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Седьмой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9191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5050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Calibri"/>
              </a:rPr>
              <a:t>Для правки структуры щёлкните мышью</a:t>
            </a:r>
            <a:endParaRPr b="0" lang="ru-RU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Calibri"/>
              </a:rPr>
              <a:t>Второй уровень структуры</a:t>
            </a:r>
            <a:endParaRPr b="0" lang="ru-RU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Третий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Четвёртый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Пятый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Шестой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Седьмой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9191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5050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7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Calibri"/>
              </a:rPr>
              <a:t>Для правки структуры щёлкните мышью</a:t>
            </a:r>
            <a:endParaRPr b="0" lang="ru-RU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Calibri"/>
              </a:rPr>
              <a:t>Второй уровень структуры</a:t>
            </a:r>
            <a:endParaRPr b="0" lang="ru-RU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Третий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Четвёртый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Пятый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Шестой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Седьмой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9191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5050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Calibri"/>
              </a:rPr>
              <a:t>Для правки структуры щёлкните мышью</a:t>
            </a:r>
            <a:endParaRPr b="0" lang="ru-RU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Calibri"/>
              </a:rPr>
              <a:t>Второй уровень структуры</a:t>
            </a:r>
            <a:endParaRPr b="0" lang="ru-RU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Третий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Четвёртый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Пятый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Шестой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Седьмой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9191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5050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7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Calibri Light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chemeClr val="dk1"/>
              </a:solidFill>
              <a:uFillTx/>
              <a:latin typeface="Calibri Light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Calibri"/>
              </a:rPr>
              <a:t>Для правки структуры щёлкните мышью</a:t>
            </a:r>
            <a:endParaRPr b="0" lang="ru-RU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Calibri"/>
              </a:rPr>
              <a:t>Второй уровень структуры</a:t>
            </a:r>
            <a:endParaRPr b="0" lang="ru-RU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Третий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Четвёртый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Пятый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Шестой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Седьмой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19191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5050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0" descr="preencoded.png"/>
          <p:cNvPicPr/>
          <p:nvPr/>
        </p:nvPicPr>
        <p:blipFill>
          <a:blip r:embed="rId1"/>
          <a:stretch/>
        </p:blipFill>
        <p:spPr>
          <a:xfrm>
            <a:off x="9144000" y="0"/>
            <a:ext cx="5486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" name="Text 0"/>
          <p:cNvSpPr/>
          <p:nvPr/>
        </p:nvSpPr>
        <p:spPr>
          <a:xfrm>
            <a:off x="793800" y="2901600"/>
            <a:ext cx="619200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trike="noStrike" u="none">
                <a:solidFill>
                  <a:srgbClr val="f2f2f3"/>
                </a:solidFill>
                <a:uFillTx/>
                <a:latin typeface="Poppins Light"/>
                <a:ea typeface="Poppins Light"/>
              </a:rPr>
              <a:t>Проект PhoneBook Pro</a:t>
            </a:r>
            <a:endParaRPr b="0" lang="zxx" sz="4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Text 1"/>
          <p:cNvSpPr/>
          <p:nvPr/>
        </p:nvSpPr>
        <p:spPr>
          <a:xfrm>
            <a:off x="793800" y="3950280"/>
            <a:ext cx="755604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e5e0df"/>
                </a:solidFill>
                <a:uFillTx/>
                <a:latin typeface="Roboto Light"/>
                <a:ea typeface="Roboto Light"/>
              </a:rPr>
              <a:t>Презентация о приложении для управления контактами с базой данных SQLite.</a:t>
            </a:r>
            <a:endParaRPr b="0" lang="zxx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 0" descr="preencoded.png"/>
          <p:cNvPicPr/>
          <p:nvPr/>
        </p:nvPicPr>
        <p:blipFill>
          <a:blip r:embed="rId1"/>
          <a:stretch/>
        </p:blipFill>
        <p:spPr>
          <a:xfrm>
            <a:off x="9144000" y="0"/>
            <a:ext cx="5486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" name="Text 0"/>
          <p:cNvSpPr/>
          <p:nvPr/>
        </p:nvSpPr>
        <p:spPr>
          <a:xfrm>
            <a:off x="793800" y="1973160"/>
            <a:ext cx="614592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trike="noStrike" u="none">
                <a:solidFill>
                  <a:srgbClr val="f2f2f3"/>
                </a:solidFill>
                <a:uFillTx/>
                <a:latin typeface="Poppins Light"/>
                <a:ea typeface="Poppins Light"/>
              </a:rPr>
              <a:t>Цели и задачи проекта</a:t>
            </a:r>
            <a:endParaRPr b="0" lang="zxx" sz="4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Shape 1"/>
          <p:cNvSpPr/>
          <p:nvPr/>
        </p:nvSpPr>
        <p:spPr>
          <a:xfrm>
            <a:off x="793800" y="3022200"/>
            <a:ext cx="3664440" cy="1684800"/>
          </a:xfrm>
          <a:prstGeom prst="roundRect">
            <a:avLst>
              <a:gd name="adj" fmla="val 5654"/>
            </a:avLst>
          </a:prstGeom>
          <a:solidFill>
            <a:srgbClr val="3d3d42"/>
          </a:solidFill>
          <a:ln w="7620">
            <a:solidFill>
              <a:srgbClr val="56565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zxx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5" name="Text 2"/>
          <p:cNvSpPr/>
          <p:nvPr/>
        </p:nvSpPr>
        <p:spPr>
          <a:xfrm>
            <a:off x="1028160" y="325656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e5e0df"/>
                </a:solidFill>
                <a:uFillTx/>
                <a:latin typeface="Poppins Light"/>
                <a:ea typeface="Poppins Light"/>
              </a:rPr>
              <a:t>Цели</a:t>
            </a:r>
            <a:endParaRPr b="0" lang="zxx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Text 3"/>
          <p:cNvSpPr/>
          <p:nvPr/>
        </p:nvSpPr>
        <p:spPr>
          <a:xfrm>
            <a:off x="1028160" y="3746880"/>
            <a:ext cx="319572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e5e0df"/>
                </a:solidFill>
                <a:uFillTx/>
                <a:latin typeface="Roboto Light"/>
                <a:ea typeface="Roboto Light"/>
              </a:rPr>
              <a:t>Создать удобное приложение для управления контактами.</a:t>
            </a:r>
            <a:endParaRPr b="0" lang="zxx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Shape 4"/>
          <p:cNvSpPr/>
          <p:nvPr/>
        </p:nvSpPr>
        <p:spPr>
          <a:xfrm>
            <a:off x="4685400" y="3022200"/>
            <a:ext cx="3664440" cy="1684800"/>
          </a:xfrm>
          <a:prstGeom prst="roundRect">
            <a:avLst>
              <a:gd name="adj" fmla="val 5654"/>
            </a:avLst>
          </a:prstGeom>
          <a:solidFill>
            <a:srgbClr val="3d3d42"/>
          </a:solidFill>
          <a:ln w="7620">
            <a:solidFill>
              <a:srgbClr val="56565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zxx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8" name="Text 5"/>
          <p:cNvSpPr/>
          <p:nvPr/>
        </p:nvSpPr>
        <p:spPr>
          <a:xfrm>
            <a:off x="4919760" y="325656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e5e0df"/>
                </a:solidFill>
                <a:uFillTx/>
                <a:latin typeface="Poppins Light"/>
                <a:ea typeface="Poppins Light"/>
              </a:rPr>
              <a:t>Задачи</a:t>
            </a:r>
            <a:endParaRPr b="0" lang="zxx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Text 6"/>
          <p:cNvSpPr/>
          <p:nvPr/>
        </p:nvSpPr>
        <p:spPr>
          <a:xfrm>
            <a:off x="4919760" y="3746880"/>
            <a:ext cx="319572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e5e0df"/>
                </a:solidFill>
                <a:uFillTx/>
                <a:latin typeface="Roboto Light"/>
                <a:ea typeface="Roboto Light"/>
              </a:rPr>
              <a:t>Добавление, редактирование, удаление и поиск контактов.</a:t>
            </a:r>
            <a:endParaRPr b="0" lang="zxx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Shape 7"/>
          <p:cNvSpPr/>
          <p:nvPr/>
        </p:nvSpPr>
        <p:spPr>
          <a:xfrm>
            <a:off x="793800" y="4934160"/>
            <a:ext cx="7556040" cy="1321920"/>
          </a:xfrm>
          <a:prstGeom prst="roundRect">
            <a:avLst>
              <a:gd name="adj" fmla="val 7205"/>
            </a:avLst>
          </a:prstGeom>
          <a:solidFill>
            <a:srgbClr val="3d3d42"/>
          </a:solidFill>
          <a:ln w="7620">
            <a:solidFill>
              <a:srgbClr val="56565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zxx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1" name="Text 8"/>
          <p:cNvSpPr/>
          <p:nvPr/>
        </p:nvSpPr>
        <p:spPr>
          <a:xfrm>
            <a:off x="1028160" y="516852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e5e0df"/>
                </a:solidFill>
                <a:uFillTx/>
                <a:latin typeface="Poppins Light"/>
                <a:ea typeface="Poppins Light"/>
              </a:rPr>
              <a:t>Хранение данных</a:t>
            </a:r>
            <a:endParaRPr b="0" lang="zxx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Text 9"/>
          <p:cNvSpPr/>
          <p:nvPr/>
        </p:nvSpPr>
        <p:spPr>
          <a:xfrm>
            <a:off x="1028160" y="5658840"/>
            <a:ext cx="708732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e5e0df"/>
                </a:solidFill>
                <a:uFillTx/>
                <a:latin typeface="Roboto Light"/>
                <a:ea typeface="Roboto Light"/>
              </a:rPr>
              <a:t>Использовать SQLite для надежного хранения информации.</a:t>
            </a:r>
            <a:endParaRPr b="0" lang="zxx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0"/>
          <p:cNvSpPr/>
          <p:nvPr/>
        </p:nvSpPr>
        <p:spPr>
          <a:xfrm>
            <a:off x="793800" y="2522880"/>
            <a:ext cx="609012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trike="noStrike" u="none">
                <a:solidFill>
                  <a:srgbClr val="f2f2f3"/>
                </a:solidFill>
                <a:uFillTx/>
                <a:latin typeface="Poppins Light"/>
                <a:ea typeface="Poppins Light"/>
              </a:rPr>
              <a:t>Основной функционал</a:t>
            </a:r>
            <a:endParaRPr b="0" lang="zxx" sz="4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Text 1"/>
          <p:cNvSpPr/>
          <p:nvPr/>
        </p:nvSpPr>
        <p:spPr>
          <a:xfrm>
            <a:off x="793800" y="3798720"/>
            <a:ext cx="321624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f2f2f3"/>
                </a:solidFill>
                <a:uFillTx/>
                <a:latin typeface="Poppins Light"/>
                <a:ea typeface="Poppins Light"/>
              </a:rPr>
              <a:t>Управление контактами</a:t>
            </a:r>
            <a:endParaRPr b="0" lang="zxx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Text 2"/>
          <p:cNvSpPr/>
          <p:nvPr/>
        </p:nvSpPr>
        <p:spPr>
          <a:xfrm>
            <a:off x="793800" y="4380120"/>
            <a:ext cx="62442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e5e0df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e5e0df"/>
                </a:solidFill>
                <a:uFillTx/>
                <a:latin typeface="Roboto Light"/>
                <a:ea typeface="Roboto Light"/>
              </a:rPr>
              <a:t>Добавление новых контактов</a:t>
            </a:r>
            <a:endParaRPr b="0" lang="zxx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Text 3"/>
          <p:cNvSpPr/>
          <p:nvPr/>
        </p:nvSpPr>
        <p:spPr>
          <a:xfrm>
            <a:off x="793800" y="4822200"/>
            <a:ext cx="62442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e5e0df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e5e0df"/>
                </a:solidFill>
                <a:uFillTx/>
                <a:latin typeface="Roboto Light"/>
                <a:ea typeface="Roboto Light"/>
              </a:rPr>
              <a:t>Редактирование существующих</a:t>
            </a:r>
            <a:endParaRPr b="0" lang="zxx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Text 4"/>
          <p:cNvSpPr/>
          <p:nvPr/>
        </p:nvSpPr>
        <p:spPr>
          <a:xfrm>
            <a:off x="793800" y="5264280"/>
            <a:ext cx="62442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e5e0df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e5e0df"/>
                </a:solidFill>
                <a:uFillTx/>
                <a:latin typeface="Roboto Light"/>
                <a:ea typeface="Roboto Light"/>
              </a:rPr>
              <a:t>Удаление ненужных записей</a:t>
            </a:r>
            <a:endParaRPr b="0" lang="zxx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Text 5"/>
          <p:cNvSpPr/>
          <p:nvPr/>
        </p:nvSpPr>
        <p:spPr>
          <a:xfrm>
            <a:off x="7599600" y="379872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f2f2f3"/>
                </a:solidFill>
                <a:uFillTx/>
                <a:latin typeface="Poppins Light"/>
                <a:ea typeface="Poppins Light"/>
              </a:rPr>
              <a:t>Поиск и хранение</a:t>
            </a:r>
            <a:endParaRPr b="0" lang="zxx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Text 6"/>
          <p:cNvSpPr/>
          <p:nvPr/>
        </p:nvSpPr>
        <p:spPr>
          <a:xfrm>
            <a:off x="7599600" y="4380120"/>
            <a:ext cx="62442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e5e0df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e5e0df"/>
                </a:solidFill>
                <a:uFillTx/>
                <a:latin typeface="Roboto Light"/>
                <a:ea typeface="Roboto Light"/>
              </a:rPr>
              <a:t>Поиск по всем полям</a:t>
            </a:r>
            <a:endParaRPr b="0" lang="zxx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Text 7"/>
          <p:cNvSpPr/>
          <p:nvPr/>
        </p:nvSpPr>
        <p:spPr>
          <a:xfrm>
            <a:off x="7599600" y="4822200"/>
            <a:ext cx="62442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>
              <a:lnSpc>
                <a:spcPts val="2849"/>
              </a:lnSpc>
              <a:buClr>
                <a:srgbClr val="e5e0df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e5e0df"/>
                </a:solidFill>
                <a:uFillTx/>
                <a:latin typeface="Roboto Light"/>
                <a:ea typeface="Roboto Light"/>
              </a:rPr>
              <a:t>Хранение данных в SQLite</a:t>
            </a:r>
            <a:endParaRPr b="0" lang="zxx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12780000" y="7740000"/>
            <a:ext cx="1800000" cy="4104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0"/>
          <p:cNvSpPr/>
          <p:nvPr/>
        </p:nvSpPr>
        <p:spPr>
          <a:xfrm>
            <a:off x="720000" y="731520"/>
            <a:ext cx="645912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trike="noStrike" u="none">
                <a:solidFill>
                  <a:srgbClr val="f2f2f3"/>
                </a:solidFill>
                <a:uFillTx/>
                <a:latin typeface="Poppins Light"/>
                <a:ea typeface="Poppins Light"/>
              </a:rPr>
              <a:t>Скриншоты интерфейса</a:t>
            </a:r>
            <a:endParaRPr b="0" lang="zxx" sz="4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Text 1"/>
          <p:cNvSpPr/>
          <p:nvPr/>
        </p:nvSpPr>
        <p:spPr>
          <a:xfrm>
            <a:off x="720000" y="558000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e5e0df"/>
                </a:solidFill>
                <a:uFillTx/>
                <a:latin typeface="Poppins Light"/>
                <a:ea typeface="Poppins Light"/>
              </a:rPr>
              <a:t>Главное окно</a:t>
            </a:r>
            <a:endParaRPr b="0" lang="zxx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Text 2"/>
          <p:cNvSpPr/>
          <p:nvPr/>
        </p:nvSpPr>
        <p:spPr>
          <a:xfrm>
            <a:off x="720000" y="5940000"/>
            <a:ext cx="412056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e5e0df"/>
                </a:solidFill>
                <a:uFillTx/>
                <a:latin typeface="Roboto Light"/>
                <a:ea typeface="Roboto Light"/>
              </a:rPr>
              <a:t>Список контактов с кнопками управления.</a:t>
            </a:r>
            <a:endParaRPr b="0" lang="zxx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Text 3"/>
          <p:cNvSpPr/>
          <p:nvPr/>
        </p:nvSpPr>
        <p:spPr>
          <a:xfrm>
            <a:off x="6120000" y="2880000"/>
            <a:ext cx="286308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e5e0df"/>
                </a:solidFill>
                <a:uFillTx/>
                <a:latin typeface="Poppins Light"/>
                <a:ea typeface="Poppins Light"/>
              </a:rPr>
              <a:t>Добавление контакта</a:t>
            </a:r>
            <a:endParaRPr b="0" lang="zxx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Text 4"/>
          <p:cNvSpPr/>
          <p:nvPr/>
        </p:nvSpPr>
        <p:spPr>
          <a:xfrm>
            <a:off x="6120000" y="3240000"/>
            <a:ext cx="412056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e5e0df"/>
                </a:solidFill>
                <a:uFillTx/>
                <a:latin typeface="Roboto Light"/>
                <a:ea typeface="Roboto Light"/>
              </a:rPr>
              <a:t>Форма для ввода имени, телефона и почты.</a:t>
            </a:r>
            <a:endParaRPr b="0" lang="zxx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Text 5"/>
          <p:cNvSpPr/>
          <p:nvPr/>
        </p:nvSpPr>
        <p:spPr>
          <a:xfrm>
            <a:off x="6113160" y="5642640"/>
            <a:ext cx="342684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e5e0df"/>
                </a:solidFill>
                <a:uFillTx/>
                <a:latin typeface="Poppins Light"/>
                <a:ea typeface="Poppins Light"/>
              </a:rPr>
              <a:t>Редактирование контакта</a:t>
            </a:r>
            <a:endParaRPr b="0" lang="zxx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Text 6"/>
          <p:cNvSpPr/>
          <p:nvPr/>
        </p:nvSpPr>
        <p:spPr>
          <a:xfrm>
            <a:off x="6120000" y="6114600"/>
            <a:ext cx="412056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e5e0df"/>
                </a:solidFill>
                <a:uFillTx/>
                <a:latin typeface="Roboto Light"/>
                <a:ea typeface="Roboto Light"/>
              </a:rPr>
              <a:t>Изменение данных выбранного контакта.</a:t>
            </a:r>
            <a:endParaRPr b="0" lang="zxx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175680" y="1636200"/>
            <a:ext cx="5224320" cy="37638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6173280" y="1728000"/>
            <a:ext cx="2466720" cy="1152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6143760" y="4500000"/>
            <a:ext cx="2676240" cy="1142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2" name="" descr=""/>
          <p:cNvPicPr/>
          <p:nvPr/>
        </p:nvPicPr>
        <p:blipFill>
          <a:blip r:embed="rId4"/>
          <a:stretch/>
        </p:blipFill>
        <p:spPr>
          <a:xfrm>
            <a:off x="10800000" y="2059200"/>
            <a:ext cx="2723760" cy="1180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3" name="Text 10"/>
          <p:cNvSpPr/>
          <p:nvPr/>
        </p:nvSpPr>
        <p:spPr>
          <a:xfrm>
            <a:off x="10800000" y="3246120"/>
            <a:ext cx="342684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e5e0df"/>
                </a:solidFill>
                <a:uFillTx/>
                <a:latin typeface="Poppins Light"/>
                <a:ea typeface="Poppins Light"/>
              </a:rPr>
              <a:t>Удаление контакта</a:t>
            </a:r>
            <a:endParaRPr b="0" lang="zxx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12780000" y="7740000"/>
            <a:ext cx="1800000" cy="41040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0" descr="preencoded.png"/>
          <p:cNvPicPr/>
          <p:nvPr/>
        </p:nvPicPr>
        <p:blipFill>
          <a:blip r:embed="rId1"/>
          <a:stretch/>
        </p:blipFill>
        <p:spPr>
          <a:xfrm>
            <a:off x="9093960" y="0"/>
            <a:ext cx="5486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6" name="Text 0"/>
          <p:cNvSpPr/>
          <p:nvPr/>
        </p:nvSpPr>
        <p:spPr>
          <a:xfrm>
            <a:off x="793800" y="1980000"/>
            <a:ext cx="676620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0" lang="en-US" sz="4450" strike="noStrike" u="none">
                <a:solidFill>
                  <a:srgbClr val="f2f2f3"/>
                </a:solidFill>
                <a:uFillTx/>
                <a:latin typeface="Poppins Light"/>
                <a:ea typeface="Poppins Light"/>
              </a:rPr>
              <a:t>Архитектура приложения</a:t>
            </a:r>
            <a:endParaRPr b="0" lang="zxx" sz="4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Shape 1"/>
          <p:cNvSpPr/>
          <p:nvPr/>
        </p:nvSpPr>
        <p:spPr>
          <a:xfrm>
            <a:off x="793800" y="3283920"/>
            <a:ext cx="510120" cy="510120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zxx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8" name="Text 2"/>
          <p:cNvSpPr/>
          <p:nvPr/>
        </p:nvSpPr>
        <p:spPr>
          <a:xfrm>
            <a:off x="1531080" y="328392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e5e0df"/>
                </a:solidFill>
                <a:uFillTx/>
                <a:latin typeface="Poppins Light"/>
                <a:ea typeface="Poppins Light"/>
              </a:rPr>
              <a:t>UI на PyQt5</a:t>
            </a:r>
            <a:endParaRPr b="0" lang="zxx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Text 3"/>
          <p:cNvSpPr/>
          <p:nvPr/>
        </p:nvSpPr>
        <p:spPr>
          <a:xfrm>
            <a:off x="1531080" y="3774600"/>
            <a:ext cx="292752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e5e0df"/>
                </a:solidFill>
                <a:uFillTx/>
                <a:latin typeface="Roboto Light"/>
                <a:ea typeface="Roboto Light"/>
              </a:rPr>
              <a:t>Графический интерфейс с элементами управления.</a:t>
            </a:r>
            <a:endParaRPr b="0" lang="zxx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Shape 4"/>
          <p:cNvSpPr/>
          <p:nvPr/>
        </p:nvSpPr>
        <p:spPr>
          <a:xfrm>
            <a:off x="4685400" y="3283920"/>
            <a:ext cx="510120" cy="510120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zxx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1" name="Text 5"/>
          <p:cNvSpPr/>
          <p:nvPr/>
        </p:nvSpPr>
        <p:spPr>
          <a:xfrm>
            <a:off x="5422680" y="328392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e5e0df"/>
                </a:solidFill>
                <a:uFillTx/>
                <a:latin typeface="Poppins Light"/>
                <a:ea typeface="Poppins Light"/>
              </a:rPr>
              <a:t>SQLite база данных</a:t>
            </a:r>
            <a:endParaRPr b="0" lang="zxx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Text 6"/>
          <p:cNvSpPr/>
          <p:nvPr/>
        </p:nvSpPr>
        <p:spPr>
          <a:xfrm>
            <a:off x="5422680" y="3774600"/>
            <a:ext cx="292752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e5e0df"/>
                </a:solidFill>
                <a:uFillTx/>
                <a:latin typeface="Roboto Light"/>
                <a:ea typeface="Roboto Light"/>
              </a:rPr>
              <a:t>Хранение и управление контактами.</a:t>
            </a:r>
            <a:endParaRPr b="0" lang="zxx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Shape 7"/>
          <p:cNvSpPr/>
          <p:nvPr/>
        </p:nvSpPr>
        <p:spPr>
          <a:xfrm>
            <a:off x="793800" y="4982400"/>
            <a:ext cx="510120" cy="510120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zxx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4" name="Text 8"/>
          <p:cNvSpPr/>
          <p:nvPr/>
        </p:nvSpPr>
        <p:spPr>
          <a:xfrm>
            <a:off x="1531080" y="498240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e5e0df"/>
                </a:solidFill>
                <a:uFillTx/>
                <a:latin typeface="Poppins Light"/>
                <a:ea typeface="Poppins Light"/>
              </a:rPr>
              <a:t>Логика приложения</a:t>
            </a:r>
            <a:endParaRPr b="0" lang="zxx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Text 9"/>
          <p:cNvSpPr/>
          <p:nvPr/>
        </p:nvSpPr>
        <p:spPr>
          <a:xfrm>
            <a:off x="1531080" y="5472720"/>
            <a:ext cx="681912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e5e0df"/>
                </a:solidFill>
                <a:uFillTx/>
                <a:latin typeface="Roboto Light"/>
                <a:ea typeface="Roboto Light"/>
              </a:rPr>
              <a:t>Обработка добавления, редактирования и удаления.</a:t>
            </a:r>
            <a:endParaRPr b="0" lang="zxx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LibreOffice/24.8.5.2$Windows_X86_64 LibreOffice_project/fddf2685c70b461e7832239a0162a77216259f22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2025-04-23T05:19:00Z</dcterms:created>
  <dc:creator>PptxGenJS</dc:creator>
  <dc:description/>
  <dc:language>ru-RU</dc:language>
  <cp:lastModifiedBy/>
  <dcterms:modified xsi:type="dcterms:W3CDTF">2025-04-23T12:39:00Z</dcterms:modified>
  <cp:revision>2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On-screen Show (16:9)</vt:lpwstr>
  </property>
  <property fmtid="{D5CDD505-2E9C-101B-9397-08002B2CF9AE}" pid="4" name="Slides">
    <vt:i4>7</vt:i4>
  </property>
</Properties>
</file>