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85" r:id="rId6"/>
    <p:sldId id="286" r:id="rId7"/>
    <p:sldId id="287" r:id="rId8"/>
    <p:sldId id="262" r:id="rId9"/>
    <p:sldId id="279" r:id="rId10"/>
  </p:sldIdLst>
  <p:sldSz cx="9144000" cy="5143500" type="screen16x9"/>
  <p:notesSz cx="6858000" cy="9144000"/>
  <p:embeddedFontLst>
    <p:embeddedFont>
      <p:font typeface="Hind" panose="020B0604020202020204" charset="0"/>
      <p:regular r:id="rId12"/>
      <p:bold r:id="rId13"/>
    </p:embeddedFont>
    <p:embeddedFont>
      <p:font typeface="Bahnschrift Light Condensed" panose="020B0502040204020203" pitchFamily="34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Bahnschrift Condensed" panose="020B0502040204020203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EB7348-D22C-41B1-8594-F7523F9C0F17}">
  <a:tblStyle styleId="{80EB7348-D22C-41B1-8594-F7523F9C0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5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0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52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243242" y="1319087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ChatterBox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025266" y="217111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ONLINE CHAT</a:t>
            </a:r>
            <a:endParaRPr lang="ru-RU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30942" y="4618954"/>
            <a:ext cx="2098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Голованков Илья Сергеевич</a:t>
            </a:r>
            <a:endParaRPr lang="ru-RU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585950" y="264061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hnschrift Condensed" panose="020B0502040204020203" pitchFamily="34" charset="0"/>
              </a:rPr>
              <a:t>Основная идея проекта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585950" y="2670328"/>
            <a:ext cx="5972100" cy="2247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Само приложение выполняет функцию – коммуникацию людей друг с другом. Помимо регистрации и авторизации есть функция добавления и отображения информации о пользователе.</a:t>
            </a: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" name="Google Shape;202;p16"/>
          <p:cNvSpPr txBox="1">
            <a:spLocks noGrp="1"/>
          </p:cNvSpPr>
          <p:nvPr>
            <p:ph type="body" idx="2"/>
          </p:nvPr>
        </p:nvSpPr>
        <p:spPr>
          <a:xfrm>
            <a:off x="2453790" y="841528"/>
            <a:ext cx="4236421" cy="2247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Идея была в том, чтобы организовать быстрый и простой чат для пользователей.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Сообщения отправляются на сервер</a:t>
            </a:r>
            <a:r>
              <a:rPr lang="en-US" sz="1200" dirty="0" smtClean="0"/>
              <a:t> </a:t>
            </a:r>
            <a:r>
              <a:rPr lang="ru-RU" sz="1200" dirty="0" smtClean="0"/>
              <a:t>захэшированные в формате </a:t>
            </a:r>
            <a:r>
              <a:rPr lang="en-US" sz="1200" i="1" dirty="0" smtClean="0"/>
              <a:t>md5.</a:t>
            </a:r>
            <a:endParaRPr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“Quotations are commonly printed as a means of inspiration and to invoke philosophical thoughts from the reader”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592481" y="88988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dirty="0">
                <a:latin typeface="Bahnschrift Condensed" panose="020B0502040204020203" pitchFamily="34" charset="0"/>
                <a:cs typeface="Hind" panose="020B0604020202020204" charset="0"/>
              </a:rPr>
              <a:t>Описание реализации</a:t>
            </a:r>
            <a:endParaRPr dirty="0">
              <a:latin typeface="Bahnschrift Condensed" panose="020B0502040204020203" pitchFamily="34" charset="0"/>
              <a:cs typeface="Hind" panose="020B0604020202020204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841366" y="724988"/>
            <a:ext cx="6401988" cy="4160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ChatterBox</a:t>
            </a:r>
          </a:p>
          <a:p>
            <a:pPr lvl="1"/>
            <a:r>
              <a:rPr lang="en-US" sz="2000" dirty="0" smtClean="0"/>
              <a:t> client.py</a:t>
            </a:r>
            <a:r>
              <a:rPr lang="ru-RU" sz="2000" dirty="0" smtClean="0"/>
              <a:t> – основной файл клиента</a:t>
            </a:r>
            <a:endParaRPr lang="en-US" sz="2000" dirty="0"/>
          </a:p>
          <a:p>
            <a:pPr lvl="1"/>
            <a:r>
              <a:rPr lang="en-US" sz="2000" dirty="0" smtClean="0"/>
              <a:t>server.py</a:t>
            </a:r>
            <a:r>
              <a:rPr lang="ru-RU" sz="2000" dirty="0" smtClean="0"/>
              <a:t> – основной файл сервера</a:t>
            </a:r>
            <a:endParaRPr lang="en-US" sz="2000" dirty="0"/>
          </a:p>
          <a:p>
            <a:pPr lvl="1"/>
            <a:r>
              <a:rPr lang="en-US" sz="2000" dirty="0" smtClean="0"/>
              <a:t>database.py</a:t>
            </a:r>
            <a:r>
              <a:rPr lang="ru-RU" sz="2000" dirty="0" smtClean="0"/>
              <a:t> – описание базы данных и взаимодействия с ней</a:t>
            </a:r>
          </a:p>
          <a:p>
            <a:r>
              <a:rPr lang="en-US" sz="2000" dirty="0" smtClean="0"/>
              <a:t> gui</a:t>
            </a:r>
            <a:r>
              <a:rPr lang="ru-RU" sz="2000" dirty="0" smtClean="0"/>
              <a:t> –</a:t>
            </a:r>
            <a:r>
              <a:rPr lang="en-US" sz="2000" dirty="0" smtClean="0"/>
              <a:t> </a:t>
            </a:r>
            <a:r>
              <a:rPr lang="ru-RU" sz="2000" dirty="0" smtClean="0"/>
              <a:t>Графический пользовательский интерфейс</a:t>
            </a:r>
            <a:endParaRPr lang="en-US" sz="2000" dirty="0" smtClean="0"/>
          </a:p>
          <a:p>
            <a:pPr lvl="1"/>
            <a:r>
              <a:rPr lang="en-US" sz="2000" dirty="0" smtClean="0"/>
              <a:t>MainForm.py</a:t>
            </a:r>
          </a:p>
          <a:p>
            <a:pPr lvl="1"/>
            <a:r>
              <a:rPr lang="en-US" sz="2000" dirty="0" smtClean="0"/>
              <a:t>edit.py</a:t>
            </a:r>
          </a:p>
          <a:p>
            <a:pPr lvl="1"/>
            <a:r>
              <a:rPr lang="en-US" sz="2000" dirty="0" smtClean="0"/>
              <a:t>signup.py</a:t>
            </a:r>
          </a:p>
          <a:p>
            <a:pPr lvl="1"/>
            <a:r>
              <a:rPr lang="en-US" sz="2000" dirty="0" smtClean="0"/>
              <a:t>login.py</a:t>
            </a:r>
          </a:p>
          <a:p>
            <a:pPr lvl="1"/>
            <a:r>
              <a:rPr lang="en-US" sz="2000" dirty="0" smtClean="0"/>
              <a:t>info.py</a:t>
            </a:r>
            <a:endParaRPr lang="en-US" sz="2000" dirty="0" smtClean="0"/>
          </a:p>
          <a:p>
            <a:r>
              <a:rPr lang="en-US" sz="2000" dirty="0" smtClean="0"/>
              <a:t>res</a:t>
            </a:r>
          </a:p>
          <a:p>
            <a:pPr lvl="1"/>
            <a:r>
              <a:rPr lang="en-US" sz="2000" dirty="0" smtClean="0"/>
              <a:t>logo.png</a:t>
            </a:r>
            <a:r>
              <a:rPr lang="ru-RU" sz="2000" dirty="0" smtClean="0"/>
              <a:t> – логотип программы</a:t>
            </a:r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0" y="88988"/>
            <a:ext cx="321346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dirty="0">
                <a:latin typeface="Bahnschrift Condensed" panose="020B0502040204020203" pitchFamily="34" charset="0"/>
                <a:cs typeface="Hind" panose="020B0604020202020204" charset="0"/>
              </a:rPr>
              <a:t>Описание реализации</a:t>
            </a:r>
            <a:endParaRPr sz="2000" dirty="0">
              <a:latin typeface="Bahnschrift Condensed" panose="020B0502040204020203" pitchFamily="34" charset="0"/>
              <a:cs typeface="Hind" panose="020B0604020202020204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841366" y="724988"/>
            <a:ext cx="6401988" cy="4160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class Client – </a:t>
            </a:r>
            <a:r>
              <a:rPr lang="ru-RU" sz="2000" dirty="0" smtClean="0"/>
              <a:t>класс клиента. В нем принимаются сообщения от сервера и отправляются сообщения на него. </a:t>
            </a:r>
            <a:endParaRPr lang="en-US" sz="2000" dirty="0" smtClean="0"/>
          </a:p>
          <a:p>
            <a:pPr lvl="0"/>
            <a:r>
              <a:rPr lang="en-US" sz="2000" dirty="0" smtClean="0"/>
              <a:t>class ChatWindow – </a:t>
            </a:r>
            <a:r>
              <a:rPr lang="ru-RU" sz="2000" dirty="0" smtClean="0"/>
              <a:t>класс запускающий окна и создающий запросы на авторизацию, регистрацию пользователя и изменение  информации о нем.</a:t>
            </a:r>
            <a:endParaRPr lang="en-US" sz="2000" dirty="0" smtClean="0"/>
          </a:p>
          <a:p>
            <a:pPr lvl="0"/>
            <a:r>
              <a:rPr lang="en-US" sz="2000" dirty="0" smtClean="0"/>
              <a:t>class Connector </a:t>
            </a:r>
            <a:r>
              <a:rPr lang="ru-RU" sz="2000" dirty="0" smtClean="0"/>
              <a:t>– класс созданный чтобы связать </a:t>
            </a:r>
            <a:r>
              <a:rPr lang="en-US" sz="2000" dirty="0" smtClean="0"/>
              <a:t>ChatWindow </a:t>
            </a:r>
            <a:r>
              <a:rPr lang="ru-RU" sz="2000" dirty="0" smtClean="0"/>
              <a:t>и </a:t>
            </a:r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2651827" y="369032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  <a:cs typeface="Hind" panose="020B0604020202020204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  <a:cs typeface="Hind" panose="020B0604020202020204" charset="0"/>
              </a:rPr>
              <a:t>lient.py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0" y="88988"/>
            <a:ext cx="321346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dirty="0">
                <a:latin typeface="Bahnschrift Condensed" panose="020B0502040204020203" pitchFamily="34" charset="0"/>
                <a:cs typeface="Hind" panose="020B0604020202020204" charset="0"/>
              </a:rPr>
              <a:t>Описание реализации</a:t>
            </a:r>
            <a:endParaRPr sz="2000" dirty="0">
              <a:latin typeface="Bahnschrift Condensed" panose="020B0502040204020203" pitchFamily="34" charset="0"/>
              <a:cs typeface="Hind" panose="020B0604020202020204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841366" y="724988"/>
            <a:ext cx="6401988" cy="4160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class Handler – </a:t>
            </a:r>
            <a:r>
              <a:rPr lang="ru-RU" sz="2000" dirty="0" smtClean="0"/>
              <a:t>в нем обрабатываются все запросы от клиента</a:t>
            </a:r>
            <a:r>
              <a:rPr lang="en-US" sz="2000" dirty="0"/>
              <a:t>.</a:t>
            </a:r>
            <a:endParaRPr lang="ru-RU" sz="2000" dirty="0" smtClean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2651827" y="369032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  <a:cs typeface="Hind" panose="020B0604020202020204" charset="0"/>
              </a:rPr>
              <a:t>server.py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0" y="88988"/>
            <a:ext cx="321346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dirty="0">
                <a:latin typeface="Bahnschrift Condensed" panose="020B0502040204020203" pitchFamily="34" charset="0"/>
                <a:cs typeface="Hind" panose="020B0604020202020204" charset="0"/>
              </a:rPr>
              <a:t>Описание реализации</a:t>
            </a:r>
            <a:endParaRPr sz="2000" dirty="0">
              <a:latin typeface="Bahnschrift Condensed" panose="020B0502040204020203" pitchFamily="34" charset="0"/>
              <a:cs typeface="Hind" panose="020B0604020202020204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841366" y="724988"/>
            <a:ext cx="6401988" cy="4160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600" dirty="0" smtClean="0"/>
              <a:t>Так как в проекте для работы с базой данных используется </a:t>
            </a:r>
            <a:r>
              <a:rPr lang="en-US" sz="1600" dirty="0" smtClean="0"/>
              <a:t>ORM Peewee</a:t>
            </a:r>
            <a:r>
              <a:rPr lang="ru-RU" sz="1600" dirty="0" smtClean="0"/>
              <a:t> нужно описать модели данных в отдельном файле.</a:t>
            </a:r>
          </a:p>
          <a:p>
            <a:pPr lvl="0"/>
            <a:endParaRPr lang="ru-RU" sz="1600" dirty="0" smtClean="0"/>
          </a:p>
          <a:p>
            <a:pPr lvl="0"/>
            <a:r>
              <a:rPr lang="en-US" sz="1600" dirty="0" smtClean="0"/>
              <a:t>class User - </a:t>
            </a:r>
            <a:endParaRPr lang="ru-RU" sz="1600" dirty="0" smtClean="0"/>
          </a:p>
          <a:p>
            <a:pPr lvl="0"/>
            <a:endParaRPr lang="ru-RU" sz="1600" dirty="0" smtClean="0"/>
          </a:p>
          <a:p>
            <a:pPr lvl="0"/>
            <a:endParaRPr lang="ru-RU" sz="1600" dirty="0"/>
          </a:p>
          <a:p>
            <a:pPr lvl="0"/>
            <a:endParaRPr lang="ru-RU" sz="1600" dirty="0" smtClean="0"/>
          </a:p>
          <a:p>
            <a:pPr lvl="0"/>
            <a:r>
              <a:rPr lang="en-US" sz="1600" dirty="0" smtClean="0"/>
              <a:t>class Message - </a:t>
            </a:r>
            <a:endParaRPr lang="ru-RU" sz="1600" dirty="0"/>
          </a:p>
          <a:p>
            <a:pPr lvl="0"/>
            <a:r>
              <a:rPr lang="ru-RU" sz="1600" dirty="0" smtClean="0"/>
              <a:t>Также в этом файле реализованы функции проверки авторизации и добавление пользователей и сообщений в базу данных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2651827" y="369032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database.py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96" y="1472862"/>
            <a:ext cx="1821775" cy="10956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96" y="2786516"/>
            <a:ext cx="1739000" cy="5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2834669" y="251199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b="0" dirty="0" smtClean="0">
                <a:latin typeface="Arial Black" panose="020B0A04020102020204" pitchFamily="34" charset="0"/>
              </a:rPr>
              <a:t>ВОЗМОЖНОСТИ ДЛЯ ДОРАБОТКИ И РАЗВИТИЯ</a:t>
            </a:r>
            <a:endParaRPr sz="11500" dirty="0">
              <a:latin typeface="Arial Black" panose="020B0A04020102020204" pitchFamily="34" charset="0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814687" y="449392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1172502" y="219719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330527" y="1282552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2569747" y="844787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2006136" y="1682840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3303278" y="2671425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THANKS FOR YOUR ATTENTION!</a:t>
            </a:r>
            <a:endParaRPr sz="4800"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25" y="0"/>
            <a:ext cx="2326650" cy="242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магазинчик б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5000"/>
            <a:ext cx="2168525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242</Words>
  <Application>Microsoft Office PowerPoint</Application>
  <PresentationFormat>Экран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Hind</vt:lpstr>
      <vt:lpstr>Bahnschrift Light Condensed</vt:lpstr>
      <vt:lpstr>Arial</vt:lpstr>
      <vt:lpstr>Arial Black</vt:lpstr>
      <vt:lpstr>Bahnschrift Condensed</vt:lpstr>
      <vt:lpstr>Calibri</vt:lpstr>
      <vt:lpstr>Dumaine</vt:lpstr>
      <vt:lpstr>ChatterBox</vt:lpstr>
      <vt:lpstr>Основная идея проекта</vt:lpstr>
      <vt:lpstr>Презентация PowerPoint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ВОЗМОЖНОСТИ ДЛЯ ДОРАБОТКИ И РАЗВИТИЯ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ChatterBox</dc:title>
  <cp:lastModifiedBy>laguxa.programmer@gmail.com</cp:lastModifiedBy>
  <cp:revision>9</cp:revision>
  <dcterms:modified xsi:type="dcterms:W3CDTF">2019-11-10T09:31:20Z</dcterms:modified>
</cp:coreProperties>
</file>