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  <p:embeddedFont>
      <p:font typeface="Kani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A3054D-D828-4F63-AE67-39C410E2366E}">
  <a:tblStyle styleId="{AAA3054D-D828-4F63-AE67-39C410E236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3F16A68-2555-4D3E-AA73-2943BA49E6B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nit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unito-italic.fntdata"/><Relationship Id="rId12" Type="http://schemas.openxmlformats.org/officeDocument/2006/relationships/slide" Target="slides/slide6.xml"/><Relationship Id="rId34" Type="http://schemas.openxmlformats.org/officeDocument/2006/relationships/font" Target="fonts/Nunito-bold.fntdata"/><Relationship Id="rId15" Type="http://schemas.openxmlformats.org/officeDocument/2006/relationships/slide" Target="slides/slide9.xml"/><Relationship Id="rId37" Type="http://schemas.openxmlformats.org/officeDocument/2006/relationships/font" Target="fonts/Kanit-regular.fntdata"/><Relationship Id="rId14" Type="http://schemas.openxmlformats.org/officeDocument/2006/relationships/slide" Target="slides/slide8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1.xml"/><Relationship Id="rId39" Type="http://schemas.openxmlformats.org/officeDocument/2006/relationships/font" Target="fonts/Kanit-italic.fntdata"/><Relationship Id="rId16" Type="http://schemas.openxmlformats.org/officeDocument/2006/relationships/slide" Target="slides/slide10.xml"/><Relationship Id="rId38" Type="http://schemas.openxmlformats.org/officeDocument/2006/relationships/font" Target="fonts/Kani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2" name="Shape 5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3" name="Google Shape;5023;g252200b0ff8_1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4" name="Google Shape;5024;g252200b0ff8_1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0" name="Shape 6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1" name="Google Shape;6261;g252091aa4d8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2" name="Google Shape;6262;g252091aa4d8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2" name="Shape 6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3" name="Google Shape;6443;g252200b0ff8_1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4" name="Google Shape;6444;g252200b0ff8_1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5" name="Shape 6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6" name="Google Shape;6456;g252200b0ff8_1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7" name="Google Shape;6457;g252200b0ff8_1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0" name="Shape 6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" name="Google Shape;6471;g252091aa4d8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2" name="Google Shape;6472;g252091aa4d8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2" name="Shape 6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3" name="Google Shape;6653;g252091aa4d8_0_3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4" name="Google Shape;6654;g252091aa4d8_0_3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6" name="Shape 6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" name="Google Shape;6697;g2526278770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8" name="Google Shape;6698;g2526278770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1" name="Shape 6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2" name="Google Shape;6852;g25262787701_1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3" name="Google Shape;6853;g25262787701_1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9" name="Shape 6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0" name="Google Shape;6890;g25262787701_1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1" name="Google Shape;6891;g25262787701_1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4" name="Shape 7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" name="Google Shape;7045;g2522657d2d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6" name="Google Shape;7046;g2522657d2d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2" name="Shape 7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3" name="Google Shape;7063;g25262787701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4" name="Google Shape;7064;g25262787701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5" name="Shape 5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" name="Google Shape;5256;g252091aa4d8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7" name="Google Shape;5257;g252091aa4d8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3" name="Shape 7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4" name="Google Shape;7124;g2522657d2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5" name="Google Shape;7125;g2522657d2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1" name="Shape 7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Google Shape;7172;g25262787701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3" name="Google Shape;7173;g25262787701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6" name="Shape 7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7" name="Google Shape;7327;g25262787701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8" name="Google Shape;7328;g25262787701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3" name="Shape 7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4" name="Google Shape;7374;g252627877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5" name="Google Shape;7375;g252627877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4" name="Shape 7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5" name="Google Shape;7435;g252091aa4d8_0_3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6" name="Google Shape;7436;g252091aa4d8_0_3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1" name="Shape 7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2" name="Google Shape;7442;g252091aa4d8_0_3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3" name="Google Shape;7443;g252091aa4d8_0_3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8" name="Shape 7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9" name="Google Shape;7449;g252091aa4d8_0_4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0" name="Google Shape;7450;g252091aa4d8_0_4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0" name="Shape 5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1" name="Google Shape;5371;g208e27f74c6_0_2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2" name="Google Shape;5372;g208e27f74c6_0_2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2" name="Shape 5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3" name="Google Shape;5553;g252091aa4d8_0_1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4" name="Google Shape;5554;g252091aa4d8_0_1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2" name="Shape 5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3" name="Google Shape;5643;g252091aa4d8_0_2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4" name="Google Shape;5644;g252091aa4d8_0_2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3" name="Shape 5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4" name="Google Shape;5874;g252091aa4d8_0_3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5" name="Google Shape;5875;g252091aa4d8_0_3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9" name="Shape 5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0" name="Google Shape;5930;g252091aa4d8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1" name="Google Shape;5931;g252091aa4d8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1" name="Shape 6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2" name="Google Shape;6112;g252091aa4d8_0_1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3" name="Google Shape;6113;g252091aa4d8_0_1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8" name="Shape 6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9" name="Google Shape;6219;g252091aa4d8_0_1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0" name="Google Shape;6220;g252091aa4d8_0_1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10" name="Google Shape;10;p2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2"/>
          <p:cNvSpPr txBox="1"/>
          <p:nvPr>
            <p:ph type="ctrTitle"/>
          </p:nvPr>
        </p:nvSpPr>
        <p:spPr>
          <a:xfrm>
            <a:off x="713225" y="539500"/>
            <a:ext cx="3826500" cy="18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8" name="Google Shape;228;p2"/>
          <p:cNvSpPr txBox="1"/>
          <p:nvPr>
            <p:ph idx="1" type="subTitle"/>
          </p:nvPr>
        </p:nvSpPr>
        <p:spPr>
          <a:xfrm>
            <a:off x="713225" y="2515975"/>
            <a:ext cx="3614100" cy="405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229" name="Google Shape;229;p2"/>
          <p:cNvGrpSpPr/>
          <p:nvPr/>
        </p:nvGrpSpPr>
        <p:grpSpPr>
          <a:xfrm>
            <a:off x="8129433" y="710910"/>
            <a:ext cx="1084052" cy="2357899"/>
            <a:chOff x="5579925" y="2019750"/>
            <a:chExt cx="769650" cy="1674050"/>
          </a:xfrm>
        </p:grpSpPr>
        <p:sp>
          <p:nvSpPr>
            <p:cNvPr id="230" name="Google Shape;230;p2"/>
            <p:cNvSpPr/>
            <p:nvPr/>
          </p:nvSpPr>
          <p:spPr>
            <a:xfrm>
              <a:off x="5579925" y="2019750"/>
              <a:ext cx="769650" cy="1674050"/>
            </a:xfrm>
            <a:custGeom>
              <a:rect b="b" l="l" r="r" t="t"/>
              <a:pathLst>
                <a:path extrusionOk="0" h="66962" w="30786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5617125" y="2050725"/>
              <a:ext cx="695275" cy="1600175"/>
            </a:xfrm>
            <a:custGeom>
              <a:rect b="b" l="l" r="r" t="t"/>
              <a:pathLst>
                <a:path extrusionOk="0" h="64007" w="27811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5630775" y="2069300"/>
              <a:ext cx="667975" cy="1565900"/>
            </a:xfrm>
            <a:custGeom>
              <a:rect b="b" l="l" r="r" t="t"/>
              <a:pathLst>
                <a:path extrusionOk="0" h="62636" w="26719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5678225" y="3118950"/>
              <a:ext cx="577725" cy="462925"/>
            </a:xfrm>
            <a:custGeom>
              <a:rect b="b" l="l" r="r" t="t"/>
              <a:pathLst>
                <a:path extrusionOk="0" h="18517" w="23109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5673575" y="2127100"/>
              <a:ext cx="582375" cy="867850"/>
            </a:xfrm>
            <a:custGeom>
              <a:rect b="b" l="l" r="r" t="t"/>
              <a:pathLst>
                <a:path extrusionOk="0" h="34714" w="23295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5605625" y="2736100"/>
              <a:ext cx="729500" cy="10575"/>
            </a:xfrm>
            <a:custGeom>
              <a:rect b="b" l="l" r="r" t="t"/>
              <a:pathLst>
                <a:path extrusionOk="0" h="423" w="2918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5605625" y="3240300"/>
              <a:ext cx="729500" cy="14350"/>
            </a:xfrm>
            <a:custGeom>
              <a:rect b="b" l="l" r="r" t="t"/>
              <a:pathLst>
                <a:path extrusionOk="0" h="574" w="2918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5962425" y="2042450"/>
              <a:ext cx="15825" cy="1637975"/>
            </a:xfrm>
            <a:custGeom>
              <a:rect b="b" l="l" r="r" t="t"/>
              <a:pathLst>
                <a:path extrusionOk="0" h="65519" w="633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2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7" name="Google Shape;1817;p11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1818" name="Google Shape;1818;p11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1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1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1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1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1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1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1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1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1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1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1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1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1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1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1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1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1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1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1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1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1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1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1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1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1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1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1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1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1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1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1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1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1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1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1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1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1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1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1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1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1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1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1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1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1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1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1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1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1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1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1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11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11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1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1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1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1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1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1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1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1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1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1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1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1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1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1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1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1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11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11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11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1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11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1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1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1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1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1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1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1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1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1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1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1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1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11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11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11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11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11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11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11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11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1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1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1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1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1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1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1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11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11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1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11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1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1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11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1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1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1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11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11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1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1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11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11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11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11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11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11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11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11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11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11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11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11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11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11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11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11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11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11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11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11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11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11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11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11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11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11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11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11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11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11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11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11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11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1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11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11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1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11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11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11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11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11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1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11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1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1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1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11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11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1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11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11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11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11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11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11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11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11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11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11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11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11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11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11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11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11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11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11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11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11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11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11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11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11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11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11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11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11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11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11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11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11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11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11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11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11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11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11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11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11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11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11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11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11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11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11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11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11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11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11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11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5" name="Google Shape;2035;p11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11"/>
          <p:cNvSpPr txBox="1"/>
          <p:nvPr>
            <p:ph hasCustomPrompt="1" type="title"/>
          </p:nvPr>
        </p:nvSpPr>
        <p:spPr>
          <a:xfrm>
            <a:off x="1933050" y="539500"/>
            <a:ext cx="5277900" cy="14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37" name="Google Shape;2037;p11"/>
          <p:cNvSpPr txBox="1"/>
          <p:nvPr>
            <p:ph idx="1" type="subTitle"/>
          </p:nvPr>
        </p:nvSpPr>
        <p:spPr>
          <a:xfrm>
            <a:off x="2557325" y="2012600"/>
            <a:ext cx="4029300" cy="388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p13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2041" name="Google Shape;2041;p13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13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13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13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13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13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13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13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13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13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13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13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13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13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13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13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13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13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13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13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13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13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13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13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13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13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13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13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13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13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13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13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13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13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13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13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13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13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13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13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13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13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13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13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13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13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13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13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13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13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13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13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13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13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13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13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13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13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13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13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13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13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13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13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13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13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13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13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13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13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13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13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13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13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13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13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13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13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13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13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13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13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13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13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13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13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13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13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13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13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13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13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13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13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13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13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13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13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13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13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13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13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13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13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13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13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13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13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13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13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13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13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13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13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13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13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13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13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13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13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13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13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13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13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13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13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13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13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13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13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13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13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13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13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13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13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13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13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13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13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13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13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13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13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13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13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13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13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13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13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13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13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13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13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13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13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13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13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13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13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13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13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13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13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13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13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13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13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13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13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13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13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13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13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13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13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13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13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13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13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13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13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13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13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13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13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13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13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13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13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13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13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13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13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13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13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13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13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13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13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13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13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13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13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13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13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13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13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13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13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13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13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13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13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13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13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13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8" name="Google Shape;2258;p13"/>
          <p:cNvSpPr txBox="1"/>
          <p:nvPr>
            <p:ph hasCustomPrompt="1" type="title"/>
          </p:nvPr>
        </p:nvSpPr>
        <p:spPr>
          <a:xfrm>
            <a:off x="1159750" y="1424575"/>
            <a:ext cx="915600" cy="939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59" name="Google Shape;2259;p13"/>
          <p:cNvSpPr txBox="1"/>
          <p:nvPr>
            <p:ph idx="2" type="title"/>
          </p:nvPr>
        </p:nvSpPr>
        <p:spPr>
          <a:xfrm>
            <a:off x="713232" y="463300"/>
            <a:ext cx="7708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260" name="Google Shape;2260;p13"/>
          <p:cNvSpPr txBox="1"/>
          <p:nvPr>
            <p:ph idx="1" type="subTitle"/>
          </p:nvPr>
        </p:nvSpPr>
        <p:spPr>
          <a:xfrm>
            <a:off x="2151550" y="1423750"/>
            <a:ext cx="1737300" cy="9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261" name="Google Shape;2261;p13"/>
          <p:cNvSpPr txBox="1"/>
          <p:nvPr>
            <p:ph hasCustomPrompt="1" idx="3" type="title"/>
          </p:nvPr>
        </p:nvSpPr>
        <p:spPr>
          <a:xfrm>
            <a:off x="1159750" y="3090175"/>
            <a:ext cx="915600" cy="939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2" name="Google Shape;2262;p13"/>
          <p:cNvSpPr txBox="1"/>
          <p:nvPr>
            <p:ph idx="4" type="subTitle"/>
          </p:nvPr>
        </p:nvSpPr>
        <p:spPr>
          <a:xfrm>
            <a:off x="2151550" y="3089350"/>
            <a:ext cx="1737300" cy="9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263" name="Google Shape;2263;p13"/>
          <p:cNvSpPr txBox="1"/>
          <p:nvPr>
            <p:ph hasCustomPrompt="1" idx="5" type="title"/>
          </p:nvPr>
        </p:nvSpPr>
        <p:spPr>
          <a:xfrm>
            <a:off x="5255150" y="1424575"/>
            <a:ext cx="915600" cy="939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4" name="Google Shape;2264;p13"/>
          <p:cNvSpPr txBox="1"/>
          <p:nvPr>
            <p:ph idx="6" type="subTitle"/>
          </p:nvPr>
        </p:nvSpPr>
        <p:spPr>
          <a:xfrm>
            <a:off x="6246950" y="1423750"/>
            <a:ext cx="1737300" cy="9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265" name="Google Shape;2265;p13"/>
          <p:cNvSpPr txBox="1"/>
          <p:nvPr>
            <p:ph hasCustomPrompt="1" idx="7" type="title"/>
          </p:nvPr>
        </p:nvSpPr>
        <p:spPr>
          <a:xfrm>
            <a:off x="5255150" y="3090175"/>
            <a:ext cx="915600" cy="939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6" name="Google Shape;2266;p13"/>
          <p:cNvSpPr txBox="1"/>
          <p:nvPr>
            <p:ph idx="8" type="subTitle"/>
          </p:nvPr>
        </p:nvSpPr>
        <p:spPr>
          <a:xfrm>
            <a:off x="6246950" y="3089350"/>
            <a:ext cx="1737300" cy="9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267" name="Google Shape;2267;p13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9" name="Google Shape;2269;p14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2270" name="Google Shape;2270;p14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14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14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14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14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14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14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14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14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14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14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14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14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14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14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14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14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14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14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14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14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14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14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14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14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14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14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14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14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14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14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14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14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14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14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14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14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14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14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14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14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14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14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14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14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14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14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14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14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14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14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14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14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14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14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14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14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14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14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14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14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14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14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14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14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14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14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14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14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14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14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14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14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14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14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14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14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14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14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14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14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14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14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14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14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14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14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14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14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14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14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14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14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14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14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14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14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14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14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14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14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14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14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14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14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14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14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14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14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14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14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14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14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14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14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14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14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14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14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14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14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14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14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14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14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14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14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14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14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14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14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14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14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14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14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14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14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14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14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14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14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14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14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14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14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14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14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14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14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14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14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14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14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14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14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14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14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14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14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14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14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14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14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14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14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14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14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14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14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14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14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14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14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14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14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14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14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14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14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14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14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14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14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14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14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14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14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14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14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14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14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14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14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14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14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14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14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14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14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14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14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14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14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14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14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14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14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14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14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14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14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14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14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14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14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14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14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7" name="Google Shape;2487;p14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8" name="Google Shape;2488;p14"/>
          <p:cNvSpPr txBox="1"/>
          <p:nvPr>
            <p:ph hasCustomPrompt="1" type="title"/>
          </p:nvPr>
        </p:nvSpPr>
        <p:spPr>
          <a:xfrm>
            <a:off x="713225" y="539500"/>
            <a:ext cx="3367200" cy="7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489" name="Google Shape;2489;p14"/>
          <p:cNvSpPr txBox="1"/>
          <p:nvPr>
            <p:ph idx="1" type="subTitle"/>
          </p:nvPr>
        </p:nvSpPr>
        <p:spPr>
          <a:xfrm>
            <a:off x="713225" y="1258850"/>
            <a:ext cx="3367200" cy="332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90" name="Google Shape;2490;p14"/>
          <p:cNvSpPr txBox="1"/>
          <p:nvPr>
            <p:ph hasCustomPrompt="1" idx="2" type="title"/>
          </p:nvPr>
        </p:nvSpPr>
        <p:spPr>
          <a:xfrm>
            <a:off x="713225" y="1852025"/>
            <a:ext cx="3367200" cy="7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491" name="Google Shape;2491;p14"/>
          <p:cNvSpPr txBox="1"/>
          <p:nvPr>
            <p:ph idx="3" type="subTitle"/>
          </p:nvPr>
        </p:nvSpPr>
        <p:spPr>
          <a:xfrm>
            <a:off x="713225" y="2571375"/>
            <a:ext cx="3367200" cy="332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92" name="Google Shape;2492;p14"/>
          <p:cNvSpPr txBox="1"/>
          <p:nvPr>
            <p:ph hasCustomPrompt="1" idx="4" type="title"/>
          </p:nvPr>
        </p:nvSpPr>
        <p:spPr>
          <a:xfrm>
            <a:off x="713225" y="3164575"/>
            <a:ext cx="3367200" cy="7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493" name="Google Shape;2493;p14"/>
          <p:cNvSpPr txBox="1"/>
          <p:nvPr>
            <p:ph idx="5" type="subTitle"/>
          </p:nvPr>
        </p:nvSpPr>
        <p:spPr>
          <a:xfrm>
            <a:off x="713225" y="3883900"/>
            <a:ext cx="3367200" cy="332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2494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5" name="Google Shape;2495;p15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2496" name="Google Shape;2496;p15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15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15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15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15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15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15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15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15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15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15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15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15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15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15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15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15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15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15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15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15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15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15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15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15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15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15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15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15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15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15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15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15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15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15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15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15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15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15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15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15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15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15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15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15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15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15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15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15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15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15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15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15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15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15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15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15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15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15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15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15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15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15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15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15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15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15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15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15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15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15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15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15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15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15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15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15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15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15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15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15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15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15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15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15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15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15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15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15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15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15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15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15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15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15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15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15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15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15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15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15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15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15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15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15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15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15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15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15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15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15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15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15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15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15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15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15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15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15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15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15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15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15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15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15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15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15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15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15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15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15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15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15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15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15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15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15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15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15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15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15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15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15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15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15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15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15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15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15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15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15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15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15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15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15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15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15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15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15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15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15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15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15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15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15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15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15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15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15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15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15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15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15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15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15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15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15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15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15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15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15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15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15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15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15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15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15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15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15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15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15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15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15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15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15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15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15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15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15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15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15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15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15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15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15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15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15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15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15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15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15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15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15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15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15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15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15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3" name="Google Shape;2713;p15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4" name="Google Shape;2714;p15"/>
          <p:cNvSpPr txBox="1"/>
          <p:nvPr>
            <p:ph type="title"/>
          </p:nvPr>
        </p:nvSpPr>
        <p:spPr>
          <a:xfrm>
            <a:off x="713232" y="463300"/>
            <a:ext cx="7708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715" name="Google Shape;2715;p15"/>
          <p:cNvSpPr txBox="1"/>
          <p:nvPr>
            <p:ph idx="1" type="subTitle"/>
          </p:nvPr>
        </p:nvSpPr>
        <p:spPr>
          <a:xfrm>
            <a:off x="716682" y="2261616"/>
            <a:ext cx="19518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716" name="Google Shape;2716;p15"/>
          <p:cNvSpPr txBox="1"/>
          <p:nvPr>
            <p:ph idx="2" type="subTitle"/>
          </p:nvPr>
        </p:nvSpPr>
        <p:spPr>
          <a:xfrm>
            <a:off x="713225" y="2660904"/>
            <a:ext cx="19590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17" name="Google Shape;2717;p15"/>
          <p:cNvSpPr txBox="1"/>
          <p:nvPr>
            <p:ph idx="3" type="subTitle"/>
          </p:nvPr>
        </p:nvSpPr>
        <p:spPr>
          <a:xfrm>
            <a:off x="3597010" y="2261616"/>
            <a:ext cx="19500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718" name="Google Shape;2718;p15"/>
          <p:cNvSpPr txBox="1"/>
          <p:nvPr>
            <p:ph idx="4" type="subTitle"/>
          </p:nvPr>
        </p:nvSpPr>
        <p:spPr>
          <a:xfrm>
            <a:off x="3594664" y="2660904"/>
            <a:ext cx="19569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19" name="Google Shape;2719;p15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0" name="Google Shape;2720;p15"/>
          <p:cNvSpPr txBox="1"/>
          <p:nvPr>
            <p:ph idx="5" type="subTitle"/>
          </p:nvPr>
        </p:nvSpPr>
        <p:spPr>
          <a:xfrm>
            <a:off x="6477475" y="2261616"/>
            <a:ext cx="19500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721" name="Google Shape;2721;p15"/>
          <p:cNvSpPr txBox="1"/>
          <p:nvPr>
            <p:ph idx="6" type="subTitle"/>
          </p:nvPr>
        </p:nvSpPr>
        <p:spPr>
          <a:xfrm>
            <a:off x="6474003" y="2660904"/>
            <a:ext cx="19569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TITLE_AND_TWO_COLUMNS_1_1_1">
    <p:spTree>
      <p:nvGrpSpPr>
        <p:cNvPr id="2722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3" name="Google Shape;2723;p16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2724" name="Google Shape;2724;p16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16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16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16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16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16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16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16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16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16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16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16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16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16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16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16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16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16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16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16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16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16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16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16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16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16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16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16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16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16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16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16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16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16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16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16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16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16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16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16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16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16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16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16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16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16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16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16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16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16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16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16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16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16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16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16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16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16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16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16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16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16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16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16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16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16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16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16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16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16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16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16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16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16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16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16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16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16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16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16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16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16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16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16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16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16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16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16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16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16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16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16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16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16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16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16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16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16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16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16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16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16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16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16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16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16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16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16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16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16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16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16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16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16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16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16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16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16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16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16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16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16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16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16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16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16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16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16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16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16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16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16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16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16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16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16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16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16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16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16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16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16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16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16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16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16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16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16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16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16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16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16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16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16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16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16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16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16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16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16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16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16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16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16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16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16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16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16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16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16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16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16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16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16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16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16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16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16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16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16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16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16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16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16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16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16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16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16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16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16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16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16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16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16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16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16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16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16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16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16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16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16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16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16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16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16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16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16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16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16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16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16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16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16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16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16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16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1" name="Google Shape;2941;p16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2" name="Google Shape;2942;p16"/>
          <p:cNvSpPr txBox="1"/>
          <p:nvPr>
            <p:ph type="title"/>
          </p:nvPr>
        </p:nvSpPr>
        <p:spPr>
          <a:xfrm>
            <a:off x="713232" y="463300"/>
            <a:ext cx="7708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943" name="Google Shape;2943;p16"/>
          <p:cNvSpPr txBox="1"/>
          <p:nvPr>
            <p:ph idx="1" type="subTitle"/>
          </p:nvPr>
        </p:nvSpPr>
        <p:spPr>
          <a:xfrm>
            <a:off x="1688663" y="1290500"/>
            <a:ext cx="28662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944" name="Google Shape;2944;p16"/>
          <p:cNvSpPr txBox="1"/>
          <p:nvPr>
            <p:ph idx="2" type="subTitle"/>
          </p:nvPr>
        </p:nvSpPr>
        <p:spPr>
          <a:xfrm>
            <a:off x="1683587" y="1688378"/>
            <a:ext cx="28764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45" name="Google Shape;2945;p16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6" name="Google Shape;2946;p16"/>
          <p:cNvSpPr txBox="1"/>
          <p:nvPr>
            <p:ph idx="3" type="subTitle"/>
          </p:nvPr>
        </p:nvSpPr>
        <p:spPr>
          <a:xfrm>
            <a:off x="5450983" y="1290500"/>
            <a:ext cx="28560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947" name="Google Shape;2947;p16"/>
          <p:cNvSpPr txBox="1"/>
          <p:nvPr>
            <p:ph idx="4" type="subTitle"/>
          </p:nvPr>
        </p:nvSpPr>
        <p:spPr>
          <a:xfrm>
            <a:off x="5445904" y="1688378"/>
            <a:ext cx="28662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48" name="Google Shape;2948;p16"/>
          <p:cNvSpPr txBox="1"/>
          <p:nvPr>
            <p:ph idx="5" type="subTitle"/>
          </p:nvPr>
        </p:nvSpPr>
        <p:spPr>
          <a:xfrm>
            <a:off x="1688663" y="2874273"/>
            <a:ext cx="28662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949" name="Google Shape;2949;p16"/>
          <p:cNvSpPr txBox="1"/>
          <p:nvPr>
            <p:ph idx="6" type="subTitle"/>
          </p:nvPr>
        </p:nvSpPr>
        <p:spPr>
          <a:xfrm>
            <a:off x="1683587" y="3272150"/>
            <a:ext cx="28764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50" name="Google Shape;2950;p16"/>
          <p:cNvSpPr txBox="1"/>
          <p:nvPr>
            <p:ph idx="7" type="subTitle"/>
          </p:nvPr>
        </p:nvSpPr>
        <p:spPr>
          <a:xfrm>
            <a:off x="5450983" y="2874273"/>
            <a:ext cx="28560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951" name="Google Shape;2951;p16"/>
          <p:cNvSpPr txBox="1"/>
          <p:nvPr>
            <p:ph idx="8" type="subTitle"/>
          </p:nvPr>
        </p:nvSpPr>
        <p:spPr>
          <a:xfrm>
            <a:off x="5445904" y="3272150"/>
            <a:ext cx="28662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952" name="Google Shape;2952;p16"/>
          <p:cNvGrpSpPr/>
          <p:nvPr/>
        </p:nvGrpSpPr>
        <p:grpSpPr>
          <a:xfrm>
            <a:off x="8594433" y="710910"/>
            <a:ext cx="1084052" cy="2357899"/>
            <a:chOff x="5579925" y="2019750"/>
            <a:chExt cx="769650" cy="1674050"/>
          </a:xfrm>
        </p:grpSpPr>
        <p:sp>
          <p:nvSpPr>
            <p:cNvPr id="2953" name="Google Shape;2953;p16"/>
            <p:cNvSpPr/>
            <p:nvPr/>
          </p:nvSpPr>
          <p:spPr>
            <a:xfrm>
              <a:off x="5579925" y="2019750"/>
              <a:ext cx="769650" cy="1674050"/>
            </a:xfrm>
            <a:custGeom>
              <a:rect b="b" l="l" r="r" t="t"/>
              <a:pathLst>
                <a:path extrusionOk="0" h="66962" w="30786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16"/>
            <p:cNvSpPr/>
            <p:nvPr/>
          </p:nvSpPr>
          <p:spPr>
            <a:xfrm>
              <a:off x="5617125" y="2050725"/>
              <a:ext cx="695275" cy="1600175"/>
            </a:xfrm>
            <a:custGeom>
              <a:rect b="b" l="l" r="r" t="t"/>
              <a:pathLst>
                <a:path extrusionOk="0" h="64007" w="27811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16"/>
            <p:cNvSpPr/>
            <p:nvPr/>
          </p:nvSpPr>
          <p:spPr>
            <a:xfrm>
              <a:off x="5630775" y="2069300"/>
              <a:ext cx="667975" cy="1565900"/>
            </a:xfrm>
            <a:custGeom>
              <a:rect b="b" l="l" r="r" t="t"/>
              <a:pathLst>
                <a:path extrusionOk="0" h="62636" w="26719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16"/>
            <p:cNvSpPr/>
            <p:nvPr/>
          </p:nvSpPr>
          <p:spPr>
            <a:xfrm>
              <a:off x="5678225" y="3118950"/>
              <a:ext cx="577725" cy="462925"/>
            </a:xfrm>
            <a:custGeom>
              <a:rect b="b" l="l" r="r" t="t"/>
              <a:pathLst>
                <a:path extrusionOk="0" h="18517" w="23109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6"/>
            <p:cNvSpPr/>
            <p:nvPr/>
          </p:nvSpPr>
          <p:spPr>
            <a:xfrm>
              <a:off x="5673575" y="2127100"/>
              <a:ext cx="582375" cy="867850"/>
            </a:xfrm>
            <a:custGeom>
              <a:rect b="b" l="l" r="r" t="t"/>
              <a:pathLst>
                <a:path extrusionOk="0" h="34714" w="23295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6"/>
            <p:cNvSpPr/>
            <p:nvPr/>
          </p:nvSpPr>
          <p:spPr>
            <a:xfrm>
              <a:off x="5605625" y="2736100"/>
              <a:ext cx="729500" cy="10575"/>
            </a:xfrm>
            <a:custGeom>
              <a:rect b="b" l="l" r="r" t="t"/>
              <a:pathLst>
                <a:path extrusionOk="0" h="423" w="2918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6"/>
            <p:cNvSpPr/>
            <p:nvPr/>
          </p:nvSpPr>
          <p:spPr>
            <a:xfrm>
              <a:off x="5605625" y="3240300"/>
              <a:ext cx="729500" cy="14350"/>
            </a:xfrm>
            <a:custGeom>
              <a:rect b="b" l="l" r="r" t="t"/>
              <a:pathLst>
                <a:path extrusionOk="0" h="574" w="2918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6"/>
            <p:cNvSpPr/>
            <p:nvPr/>
          </p:nvSpPr>
          <p:spPr>
            <a:xfrm>
              <a:off x="5962425" y="2042450"/>
              <a:ext cx="15825" cy="1637975"/>
            </a:xfrm>
            <a:custGeom>
              <a:rect b="b" l="l" r="r" t="t"/>
              <a:pathLst>
                <a:path extrusionOk="0" h="65519" w="633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1" name="Google Shape;2961;p16"/>
          <p:cNvGrpSpPr/>
          <p:nvPr/>
        </p:nvGrpSpPr>
        <p:grpSpPr>
          <a:xfrm>
            <a:off x="-534467" y="710910"/>
            <a:ext cx="1084052" cy="2357899"/>
            <a:chOff x="5579925" y="2019750"/>
            <a:chExt cx="769650" cy="1674050"/>
          </a:xfrm>
        </p:grpSpPr>
        <p:sp>
          <p:nvSpPr>
            <p:cNvPr id="2962" name="Google Shape;2962;p16"/>
            <p:cNvSpPr/>
            <p:nvPr/>
          </p:nvSpPr>
          <p:spPr>
            <a:xfrm>
              <a:off x="5579925" y="2019750"/>
              <a:ext cx="769650" cy="1674050"/>
            </a:xfrm>
            <a:custGeom>
              <a:rect b="b" l="l" r="r" t="t"/>
              <a:pathLst>
                <a:path extrusionOk="0" h="66962" w="30786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6"/>
            <p:cNvSpPr/>
            <p:nvPr/>
          </p:nvSpPr>
          <p:spPr>
            <a:xfrm>
              <a:off x="5617125" y="2050725"/>
              <a:ext cx="695275" cy="1600175"/>
            </a:xfrm>
            <a:custGeom>
              <a:rect b="b" l="l" r="r" t="t"/>
              <a:pathLst>
                <a:path extrusionOk="0" h="64007" w="27811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6"/>
            <p:cNvSpPr/>
            <p:nvPr/>
          </p:nvSpPr>
          <p:spPr>
            <a:xfrm>
              <a:off x="5630775" y="2069300"/>
              <a:ext cx="667975" cy="1565900"/>
            </a:xfrm>
            <a:custGeom>
              <a:rect b="b" l="l" r="r" t="t"/>
              <a:pathLst>
                <a:path extrusionOk="0" h="62636" w="26719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6"/>
            <p:cNvSpPr/>
            <p:nvPr/>
          </p:nvSpPr>
          <p:spPr>
            <a:xfrm>
              <a:off x="5678225" y="3118950"/>
              <a:ext cx="577725" cy="462925"/>
            </a:xfrm>
            <a:custGeom>
              <a:rect b="b" l="l" r="r" t="t"/>
              <a:pathLst>
                <a:path extrusionOk="0" h="18517" w="23109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6"/>
            <p:cNvSpPr/>
            <p:nvPr/>
          </p:nvSpPr>
          <p:spPr>
            <a:xfrm>
              <a:off x="5673575" y="2127100"/>
              <a:ext cx="582375" cy="867850"/>
            </a:xfrm>
            <a:custGeom>
              <a:rect b="b" l="l" r="r" t="t"/>
              <a:pathLst>
                <a:path extrusionOk="0" h="34714" w="23295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6"/>
            <p:cNvSpPr/>
            <p:nvPr/>
          </p:nvSpPr>
          <p:spPr>
            <a:xfrm>
              <a:off x="5605625" y="2736100"/>
              <a:ext cx="729500" cy="10575"/>
            </a:xfrm>
            <a:custGeom>
              <a:rect b="b" l="l" r="r" t="t"/>
              <a:pathLst>
                <a:path extrusionOk="0" h="423" w="2918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6"/>
            <p:cNvSpPr/>
            <p:nvPr/>
          </p:nvSpPr>
          <p:spPr>
            <a:xfrm>
              <a:off x="5605625" y="3240300"/>
              <a:ext cx="729500" cy="14350"/>
            </a:xfrm>
            <a:custGeom>
              <a:rect b="b" l="l" r="r" t="t"/>
              <a:pathLst>
                <a:path extrusionOk="0" h="574" w="2918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6"/>
            <p:cNvSpPr/>
            <p:nvPr/>
          </p:nvSpPr>
          <p:spPr>
            <a:xfrm>
              <a:off x="5962425" y="2042450"/>
              <a:ext cx="15825" cy="1637975"/>
            </a:xfrm>
            <a:custGeom>
              <a:rect b="b" l="l" r="r" t="t"/>
              <a:pathLst>
                <a:path extrusionOk="0" h="65519" w="633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">
    <p:spTree>
      <p:nvGrpSpPr>
        <p:cNvPr id="2970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1" name="Google Shape;2971;p17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2972" name="Google Shape;2972;p17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7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7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7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7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7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7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7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7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7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7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7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7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7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7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7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7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7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7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7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7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7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7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7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7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7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7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7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7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7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7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7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7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7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7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7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7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7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7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7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7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17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17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17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7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7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7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7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7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7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7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7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7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7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7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7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7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7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7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7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7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7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7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7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7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7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7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7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7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7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7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7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7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7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7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7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7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7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7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7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7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7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7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7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7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7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7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7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7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7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7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7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7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7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7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7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7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7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7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7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7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7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7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7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17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17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17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7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7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7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7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7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7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7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7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7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7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7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7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7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7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7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7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7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7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7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7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7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7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7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7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7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7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7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7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7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7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7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7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7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7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7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7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7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7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7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7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7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7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7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7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7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7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7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7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7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7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7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7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7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7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7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7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7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7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7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7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7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7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7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7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7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7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7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7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7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7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7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7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7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7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7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7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7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7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7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7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7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7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7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7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7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7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7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7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7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7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7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7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7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7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7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7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7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7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7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17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17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17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7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7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7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7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7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7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7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7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9" name="Google Shape;3189;p17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0" name="Google Shape;3190;p17"/>
          <p:cNvSpPr txBox="1"/>
          <p:nvPr>
            <p:ph type="title"/>
          </p:nvPr>
        </p:nvSpPr>
        <p:spPr>
          <a:xfrm>
            <a:off x="713232" y="463300"/>
            <a:ext cx="7708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191" name="Google Shape;3191;p17"/>
          <p:cNvSpPr txBox="1"/>
          <p:nvPr>
            <p:ph idx="1" type="subTitle"/>
          </p:nvPr>
        </p:nvSpPr>
        <p:spPr>
          <a:xfrm>
            <a:off x="713225" y="1214300"/>
            <a:ext cx="23754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3192" name="Google Shape;3192;p17"/>
          <p:cNvSpPr txBox="1"/>
          <p:nvPr>
            <p:ph idx="2" type="subTitle"/>
          </p:nvPr>
        </p:nvSpPr>
        <p:spPr>
          <a:xfrm>
            <a:off x="713225" y="1688378"/>
            <a:ext cx="23838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93" name="Google Shape;3193;p17"/>
          <p:cNvSpPr txBox="1"/>
          <p:nvPr>
            <p:ph idx="3" type="subTitle"/>
          </p:nvPr>
        </p:nvSpPr>
        <p:spPr>
          <a:xfrm>
            <a:off x="3382123" y="1214300"/>
            <a:ext cx="23754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3194" name="Google Shape;3194;p17"/>
          <p:cNvSpPr txBox="1"/>
          <p:nvPr>
            <p:ph idx="4" type="subTitle"/>
          </p:nvPr>
        </p:nvSpPr>
        <p:spPr>
          <a:xfrm>
            <a:off x="3382123" y="1688378"/>
            <a:ext cx="23838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95" name="Google Shape;3195;p17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6" name="Google Shape;3196;p17"/>
          <p:cNvSpPr txBox="1"/>
          <p:nvPr>
            <p:ph idx="5" type="subTitle"/>
          </p:nvPr>
        </p:nvSpPr>
        <p:spPr>
          <a:xfrm>
            <a:off x="6051032" y="1214300"/>
            <a:ext cx="23754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3197" name="Google Shape;3197;p17"/>
          <p:cNvSpPr txBox="1"/>
          <p:nvPr>
            <p:ph idx="6" type="subTitle"/>
          </p:nvPr>
        </p:nvSpPr>
        <p:spPr>
          <a:xfrm>
            <a:off x="6051032" y="1688378"/>
            <a:ext cx="23838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98" name="Google Shape;3198;p17"/>
          <p:cNvSpPr txBox="1"/>
          <p:nvPr>
            <p:ph idx="7" type="subTitle"/>
          </p:nvPr>
        </p:nvSpPr>
        <p:spPr>
          <a:xfrm>
            <a:off x="713225" y="2798075"/>
            <a:ext cx="23754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3199" name="Google Shape;3199;p17"/>
          <p:cNvSpPr txBox="1"/>
          <p:nvPr>
            <p:ph idx="8" type="subTitle"/>
          </p:nvPr>
        </p:nvSpPr>
        <p:spPr>
          <a:xfrm>
            <a:off x="713225" y="3272153"/>
            <a:ext cx="23838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00" name="Google Shape;3200;p17"/>
          <p:cNvSpPr txBox="1"/>
          <p:nvPr>
            <p:ph idx="9" type="subTitle"/>
          </p:nvPr>
        </p:nvSpPr>
        <p:spPr>
          <a:xfrm>
            <a:off x="3382123" y="2798075"/>
            <a:ext cx="23754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3201" name="Google Shape;3201;p17"/>
          <p:cNvSpPr txBox="1"/>
          <p:nvPr>
            <p:ph idx="13" type="subTitle"/>
          </p:nvPr>
        </p:nvSpPr>
        <p:spPr>
          <a:xfrm>
            <a:off x="3382123" y="3272153"/>
            <a:ext cx="23838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02" name="Google Shape;3202;p17"/>
          <p:cNvSpPr txBox="1"/>
          <p:nvPr>
            <p:ph idx="14" type="subTitle"/>
          </p:nvPr>
        </p:nvSpPr>
        <p:spPr>
          <a:xfrm>
            <a:off x="6051032" y="2798075"/>
            <a:ext cx="23754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3203" name="Google Shape;3203;p17"/>
          <p:cNvSpPr txBox="1"/>
          <p:nvPr>
            <p:ph idx="15" type="subTitle"/>
          </p:nvPr>
        </p:nvSpPr>
        <p:spPr>
          <a:xfrm>
            <a:off x="6051032" y="3272153"/>
            <a:ext cx="23838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204" name="Google Shape;3204;p17"/>
          <p:cNvGrpSpPr/>
          <p:nvPr/>
        </p:nvGrpSpPr>
        <p:grpSpPr>
          <a:xfrm flipH="1">
            <a:off x="-315816" y="1180389"/>
            <a:ext cx="623193" cy="675134"/>
            <a:chOff x="4445925" y="5068600"/>
            <a:chExt cx="298750" cy="323650"/>
          </a:xfrm>
        </p:grpSpPr>
        <p:sp>
          <p:nvSpPr>
            <p:cNvPr id="3205" name="Google Shape;3205;p17"/>
            <p:cNvSpPr/>
            <p:nvPr/>
          </p:nvSpPr>
          <p:spPr>
            <a:xfrm>
              <a:off x="4445925" y="5093500"/>
              <a:ext cx="298750" cy="298750"/>
            </a:xfrm>
            <a:custGeom>
              <a:rect b="b" l="l" r="r" t="t"/>
              <a:pathLst>
                <a:path extrusionOk="0" h="11950" w="11950">
                  <a:moveTo>
                    <a:pt x="5975" y="0"/>
                  </a:moveTo>
                  <a:cubicBezTo>
                    <a:pt x="4390" y="0"/>
                    <a:pt x="2871" y="630"/>
                    <a:pt x="1750" y="1750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8"/>
                    <a:pt x="1750" y="10198"/>
                  </a:cubicBezTo>
                  <a:cubicBezTo>
                    <a:pt x="2871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198"/>
                  </a:cubicBezTo>
                  <a:cubicBezTo>
                    <a:pt x="11319" y="9078"/>
                    <a:pt x="11949" y="7559"/>
                    <a:pt x="11949" y="5975"/>
                  </a:cubicBezTo>
                  <a:cubicBezTo>
                    <a:pt x="11949" y="4390"/>
                    <a:pt x="11319" y="2871"/>
                    <a:pt x="10198" y="1750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7"/>
            <p:cNvSpPr/>
            <p:nvPr/>
          </p:nvSpPr>
          <p:spPr>
            <a:xfrm>
              <a:off x="4445925" y="5068600"/>
              <a:ext cx="298700" cy="298750"/>
            </a:xfrm>
            <a:custGeom>
              <a:rect b="b" l="l" r="r" t="t"/>
              <a:pathLst>
                <a:path extrusionOk="0" h="11950" w="11948">
                  <a:moveTo>
                    <a:pt x="5975" y="0"/>
                  </a:moveTo>
                  <a:cubicBezTo>
                    <a:pt x="4390" y="0"/>
                    <a:pt x="2870" y="630"/>
                    <a:pt x="1750" y="1751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9"/>
                    <a:pt x="1750" y="10200"/>
                  </a:cubicBezTo>
                  <a:cubicBezTo>
                    <a:pt x="2870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200"/>
                  </a:cubicBezTo>
                  <a:cubicBezTo>
                    <a:pt x="11319" y="9079"/>
                    <a:pt x="11948" y="7559"/>
                    <a:pt x="11948" y="5975"/>
                  </a:cubicBezTo>
                  <a:cubicBezTo>
                    <a:pt x="11948" y="4390"/>
                    <a:pt x="11319" y="2871"/>
                    <a:pt x="10198" y="1751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7"/>
            <p:cNvSpPr/>
            <p:nvPr/>
          </p:nvSpPr>
          <p:spPr>
            <a:xfrm>
              <a:off x="4466650" y="5089350"/>
              <a:ext cx="257250" cy="257250"/>
            </a:xfrm>
            <a:custGeom>
              <a:rect b="b" l="l" r="r" t="t"/>
              <a:pathLst>
                <a:path extrusionOk="0" h="10290" w="10290">
                  <a:moveTo>
                    <a:pt x="5146" y="0"/>
                  </a:moveTo>
                  <a:cubicBezTo>
                    <a:pt x="3781" y="0"/>
                    <a:pt x="2473" y="542"/>
                    <a:pt x="1507" y="1507"/>
                  </a:cubicBezTo>
                  <a:cubicBezTo>
                    <a:pt x="543" y="2472"/>
                    <a:pt x="1" y="3780"/>
                    <a:pt x="1" y="5145"/>
                  </a:cubicBezTo>
                  <a:cubicBezTo>
                    <a:pt x="1" y="6509"/>
                    <a:pt x="543" y="7818"/>
                    <a:pt x="1507" y="8782"/>
                  </a:cubicBezTo>
                  <a:cubicBezTo>
                    <a:pt x="2473" y="9748"/>
                    <a:pt x="3781" y="10290"/>
                    <a:pt x="5146" y="10290"/>
                  </a:cubicBezTo>
                  <a:cubicBezTo>
                    <a:pt x="6510" y="10290"/>
                    <a:pt x="7819" y="9748"/>
                    <a:pt x="8783" y="8782"/>
                  </a:cubicBezTo>
                  <a:cubicBezTo>
                    <a:pt x="9747" y="7818"/>
                    <a:pt x="10289" y="6509"/>
                    <a:pt x="10289" y="5145"/>
                  </a:cubicBezTo>
                  <a:cubicBezTo>
                    <a:pt x="10289" y="3780"/>
                    <a:pt x="9747" y="2472"/>
                    <a:pt x="8783" y="1507"/>
                  </a:cubicBezTo>
                  <a:cubicBezTo>
                    <a:pt x="7819" y="542"/>
                    <a:pt x="6510" y="0"/>
                    <a:pt x="5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7"/>
            <p:cNvSpPr/>
            <p:nvPr/>
          </p:nvSpPr>
          <p:spPr>
            <a:xfrm>
              <a:off x="4579700" y="52024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24" y="0"/>
                  </a:moveTo>
                  <a:cubicBezTo>
                    <a:pt x="279" y="0"/>
                    <a:pt x="1" y="279"/>
                    <a:pt x="1" y="623"/>
                  </a:cubicBezTo>
                  <a:cubicBezTo>
                    <a:pt x="1" y="967"/>
                    <a:pt x="279" y="1245"/>
                    <a:pt x="624" y="1245"/>
                  </a:cubicBezTo>
                  <a:cubicBezTo>
                    <a:pt x="968" y="1245"/>
                    <a:pt x="1246" y="967"/>
                    <a:pt x="1246" y="623"/>
                  </a:cubicBezTo>
                  <a:cubicBezTo>
                    <a:pt x="1246" y="279"/>
                    <a:pt x="968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7"/>
            <p:cNvSpPr/>
            <p:nvPr/>
          </p:nvSpPr>
          <p:spPr>
            <a:xfrm>
              <a:off x="4588375" y="5224875"/>
              <a:ext cx="13825" cy="89925"/>
            </a:xfrm>
            <a:custGeom>
              <a:rect b="b" l="l" r="r" t="t"/>
              <a:pathLst>
                <a:path extrusionOk="0" h="3597" w="553">
                  <a:moveTo>
                    <a:pt x="0" y="0"/>
                  </a:moveTo>
                  <a:lnTo>
                    <a:pt x="0" y="3596"/>
                  </a:lnTo>
                  <a:lnTo>
                    <a:pt x="553" y="3596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7"/>
            <p:cNvSpPr/>
            <p:nvPr/>
          </p:nvSpPr>
          <p:spPr>
            <a:xfrm>
              <a:off x="4524000" y="5144725"/>
              <a:ext cx="73375" cy="73375"/>
            </a:xfrm>
            <a:custGeom>
              <a:rect b="b" l="l" r="r" t="t"/>
              <a:pathLst>
                <a:path extrusionOk="0" h="2935" w="2935">
                  <a:moveTo>
                    <a:pt x="392" y="0"/>
                  </a:moveTo>
                  <a:lnTo>
                    <a:pt x="1" y="393"/>
                  </a:lnTo>
                  <a:lnTo>
                    <a:pt x="2544" y="2934"/>
                  </a:lnTo>
                  <a:lnTo>
                    <a:pt x="2935" y="254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321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2" name="Google Shape;3212;p18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3213" name="Google Shape;3213;p18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8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8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8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8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8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8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8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8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8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8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8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8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8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8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8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18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18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18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18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8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8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8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8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8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8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8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8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8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8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8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8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8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8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8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8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8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8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8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8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8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8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8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8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8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8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8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8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8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8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8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8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8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8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8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8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8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8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8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8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8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8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8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8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8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8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8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8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8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8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8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8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8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8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8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8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18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18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8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8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8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8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8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8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8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8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8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8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8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8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8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8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8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8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8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8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8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8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8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8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8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8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8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8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8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8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8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8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8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8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8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8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8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8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8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8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8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8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8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8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8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8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8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8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8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8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8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8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8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8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8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8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8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8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8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8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8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8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8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18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18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8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8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8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8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8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8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8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8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8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8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8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8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8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8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8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8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8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8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8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8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8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8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8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8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8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8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8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8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8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8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8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8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8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8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8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8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8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8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8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8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8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8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8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8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8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8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8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8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8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8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8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8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8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8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8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8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8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8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8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8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8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8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8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8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8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8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8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8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8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8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8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8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8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8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8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8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0" name="Google Shape;3430;p18"/>
          <p:cNvSpPr txBox="1"/>
          <p:nvPr>
            <p:ph type="title"/>
          </p:nvPr>
        </p:nvSpPr>
        <p:spPr>
          <a:xfrm>
            <a:off x="1058525" y="1509700"/>
            <a:ext cx="70197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b="0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431" name="Google Shape;3431;p18"/>
          <p:cNvSpPr txBox="1"/>
          <p:nvPr>
            <p:ph idx="1" type="subTitle"/>
          </p:nvPr>
        </p:nvSpPr>
        <p:spPr>
          <a:xfrm>
            <a:off x="1065796" y="539500"/>
            <a:ext cx="7019700" cy="9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32" name="Google Shape;3432;p18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3433" name="Shape 3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4" name="Google Shape;3434;p19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3435" name="Google Shape;3435;p19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9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9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9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9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9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9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9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9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9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9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9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9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9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9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9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9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9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9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19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19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9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9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9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9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9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9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9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9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9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9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9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9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9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9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9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9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9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9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9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9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9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9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9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9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9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9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9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9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9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9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9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9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9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9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9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9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9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9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9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9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9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9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9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9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9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9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9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9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9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19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19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19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19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9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9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9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9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9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9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9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9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9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9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9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9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9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9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9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9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9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9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9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9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9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9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9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9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9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9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9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9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9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9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9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9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9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9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9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9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9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9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9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9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9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9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9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9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9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9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9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9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9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9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9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9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9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9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9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9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9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9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9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9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9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9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9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9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9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9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9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9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9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9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9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9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9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9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9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9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9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9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9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9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9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9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9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9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9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9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9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9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9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9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9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9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9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9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9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9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9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9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9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9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9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9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9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9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9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9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9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9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9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9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9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9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9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9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9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9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9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9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9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9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9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9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9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9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9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9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9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9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9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9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9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9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9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9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9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9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9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9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9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9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9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9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9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2" name="Google Shape;3652;p19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3" name="Google Shape;3653;p19"/>
          <p:cNvSpPr txBox="1"/>
          <p:nvPr>
            <p:ph type="title"/>
          </p:nvPr>
        </p:nvSpPr>
        <p:spPr>
          <a:xfrm>
            <a:off x="713232" y="463300"/>
            <a:ext cx="4411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654" name="Google Shape;3654;p19"/>
          <p:cNvSpPr txBox="1"/>
          <p:nvPr>
            <p:ph idx="1" type="subTitle"/>
          </p:nvPr>
        </p:nvSpPr>
        <p:spPr>
          <a:xfrm>
            <a:off x="713232" y="1026900"/>
            <a:ext cx="44115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55" name="Google Shape;3655;p19"/>
          <p:cNvSpPr/>
          <p:nvPr>
            <p:ph idx="2" type="pic"/>
          </p:nvPr>
        </p:nvSpPr>
        <p:spPr>
          <a:xfrm>
            <a:off x="716025" y="1702250"/>
            <a:ext cx="4587600" cy="253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6" name="Google Shape;3656;p19"/>
          <p:cNvSpPr/>
          <p:nvPr>
            <p:ph idx="3" type="pic"/>
          </p:nvPr>
        </p:nvSpPr>
        <p:spPr>
          <a:xfrm>
            <a:off x="5404975" y="1702250"/>
            <a:ext cx="3025800" cy="253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3657" name="Google Shape;3657;p19"/>
          <p:cNvGrpSpPr/>
          <p:nvPr/>
        </p:nvGrpSpPr>
        <p:grpSpPr>
          <a:xfrm>
            <a:off x="8119309" y="380439"/>
            <a:ext cx="623193" cy="675134"/>
            <a:chOff x="4445925" y="5068600"/>
            <a:chExt cx="298750" cy="323650"/>
          </a:xfrm>
        </p:grpSpPr>
        <p:sp>
          <p:nvSpPr>
            <p:cNvPr id="3658" name="Google Shape;3658;p19"/>
            <p:cNvSpPr/>
            <p:nvPr/>
          </p:nvSpPr>
          <p:spPr>
            <a:xfrm>
              <a:off x="4445925" y="5093500"/>
              <a:ext cx="298750" cy="298750"/>
            </a:xfrm>
            <a:custGeom>
              <a:rect b="b" l="l" r="r" t="t"/>
              <a:pathLst>
                <a:path extrusionOk="0" h="11950" w="11950">
                  <a:moveTo>
                    <a:pt x="5975" y="0"/>
                  </a:moveTo>
                  <a:cubicBezTo>
                    <a:pt x="4390" y="0"/>
                    <a:pt x="2871" y="630"/>
                    <a:pt x="1750" y="1750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8"/>
                    <a:pt x="1750" y="10198"/>
                  </a:cubicBezTo>
                  <a:cubicBezTo>
                    <a:pt x="2871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198"/>
                  </a:cubicBezTo>
                  <a:cubicBezTo>
                    <a:pt x="11319" y="9078"/>
                    <a:pt x="11949" y="7559"/>
                    <a:pt x="11949" y="5975"/>
                  </a:cubicBezTo>
                  <a:cubicBezTo>
                    <a:pt x="11949" y="4390"/>
                    <a:pt x="11319" y="2871"/>
                    <a:pt x="10198" y="1750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9"/>
            <p:cNvSpPr/>
            <p:nvPr/>
          </p:nvSpPr>
          <p:spPr>
            <a:xfrm>
              <a:off x="4445925" y="5068600"/>
              <a:ext cx="298700" cy="298750"/>
            </a:xfrm>
            <a:custGeom>
              <a:rect b="b" l="l" r="r" t="t"/>
              <a:pathLst>
                <a:path extrusionOk="0" h="11950" w="11948">
                  <a:moveTo>
                    <a:pt x="5975" y="0"/>
                  </a:moveTo>
                  <a:cubicBezTo>
                    <a:pt x="4390" y="0"/>
                    <a:pt x="2870" y="630"/>
                    <a:pt x="1750" y="1751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9"/>
                    <a:pt x="1750" y="10200"/>
                  </a:cubicBezTo>
                  <a:cubicBezTo>
                    <a:pt x="2870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200"/>
                  </a:cubicBezTo>
                  <a:cubicBezTo>
                    <a:pt x="11319" y="9079"/>
                    <a:pt x="11948" y="7559"/>
                    <a:pt x="11948" y="5975"/>
                  </a:cubicBezTo>
                  <a:cubicBezTo>
                    <a:pt x="11948" y="4390"/>
                    <a:pt x="11319" y="2871"/>
                    <a:pt x="10198" y="1751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9"/>
            <p:cNvSpPr/>
            <p:nvPr/>
          </p:nvSpPr>
          <p:spPr>
            <a:xfrm>
              <a:off x="4466650" y="5089350"/>
              <a:ext cx="257250" cy="257250"/>
            </a:xfrm>
            <a:custGeom>
              <a:rect b="b" l="l" r="r" t="t"/>
              <a:pathLst>
                <a:path extrusionOk="0" h="10290" w="10290">
                  <a:moveTo>
                    <a:pt x="5146" y="0"/>
                  </a:moveTo>
                  <a:cubicBezTo>
                    <a:pt x="3781" y="0"/>
                    <a:pt x="2473" y="542"/>
                    <a:pt x="1507" y="1507"/>
                  </a:cubicBezTo>
                  <a:cubicBezTo>
                    <a:pt x="543" y="2472"/>
                    <a:pt x="1" y="3780"/>
                    <a:pt x="1" y="5145"/>
                  </a:cubicBezTo>
                  <a:cubicBezTo>
                    <a:pt x="1" y="6509"/>
                    <a:pt x="543" y="7818"/>
                    <a:pt x="1507" y="8782"/>
                  </a:cubicBezTo>
                  <a:cubicBezTo>
                    <a:pt x="2473" y="9748"/>
                    <a:pt x="3781" y="10290"/>
                    <a:pt x="5146" y="10290"/>
                  </a:cubicBezTo>
                  <a:cubicBezTo>
                    <a:pt x="6510" y="10290"/>
                    <a:pt x="7819" y="9748"/>
                    <a:pt x="8783" y="8782"/>
                  </a:cubicBezTo>
                  <a:cubicBezTo>
                    <a:pt x="9747" y="7818"/>
                    <a:pt x="10289" y="6509"/>
                    <a:pt x="10289" y="5145"/>
                  </a:cubicBezTo>
                  <a:cubicBezTo>
                    <a:pt x="10289" y="3780"/>
                    <a:pt x="9747" y="2472"/>
                    <a:pt x="8783" y="1507"/>
                  </a:cubicBezTo>
                  <a:cubicBezTo>
                    <a:pt x="7819" y="542"/>
                    <a:pt x="6510" y="0"/>
                    <a:pt x="5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9"/>
            <p:cNvSpPr/>
            <p:nvPr/>
          </p:nvSpPr>
          <p:spPr>
            <a:xfrm>
              <a:off x="4579700" y="52024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24" y="0"/>
                  </a:moveTo>
                  <a:cubicBezTo>
                    <a:pt x="279" y="0"/>
                    <a:pt x="1" y="279"/>
                    <a:pt x="1" y="623"/>
                  </a:cubicBezTo>
                  <a:cubicBezTo>
                    <a:pt x="1" y="967"/>
                    <a:pt x="279" y="1245"/>
                    <a:pt x="624" y="1245"/>
                  </a:cubicBezTo>
                  <a:cubicBezTo>
                    <a:pt x="968" y="1245"/>
                    <a:pt x="1246" y="967"/>
                    <a:pt x="1246" y="623"/>
                  </a:cubicBezTo>
                  <a:cubicBezTo>
                    <a:pt x="1246" y="279"/>
                    <a:pt x="968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9"/>
            <p:cNvSpPr/>
            <p:nvPr/>
          </p:nvSpPr>
          <p:spPr>
            <a:xfrm>
              <a:off x="4588375" y="5224875"/>
              <a:ext cx="13825" cy="89925"/>
            </a:xfrm>
            <a:custGeom>
              <a:rect b="b" l="l" r="r" t="t"/>
              <a:pathLst>
                <a:path extrusionOk="0" h="3597" w="553">
                  <a:moveTo>
                    <a:pt x="0" y="0"/>
                  </a:moveTo>
                  <a:lnTo>
                    <a:pt x="0" y="3596"/>
                  </a:lnTo>
                  <a:lnTo>
                    <a:pt x="553" y="3596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9"/>
            <p:cNvSpPr/>
            <p:nvPr/>
          </p:nvSpPr>
          <p:spPr>
            <a:xfrm>
              <a:off x="4524000" y="5144725"/>
              <a:ext cx="73375" cy="73375"/>
            </a:xfrm>
            <a:custGeom>
              <a:rect b="b" l="l" r="r" t="t"/>
              <a:pathLst>
                <a:path extrusionOk="0" h="2935" w="2935">
                  <a:moveTo>
                    <a:pt x="392" y="0"/>
                  </a:moveTo>
                  <a:lnTo>
                    <a:pt x="1" y="393"/>
                  </a:lnTo>
                  <a:lnTo>
                    <a:pt x="2544" y="2934"/>
                  </a:lnTo>
                  <a:lnTo>
                    <a:pt x="2935" y="254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3664" name="Shape 3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5" name="Google Shape;3665;p20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3666" name="Google Shape;3666;p20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20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20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20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20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20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20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20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20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20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20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20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20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20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20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20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20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20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20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20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20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20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20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20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20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20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20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20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20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20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20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20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20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20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20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20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20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20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20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20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20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20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20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20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20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20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20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20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20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20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20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20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20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20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20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20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20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20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20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20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20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20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20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20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20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20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20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20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20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20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20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20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20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20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20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20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20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20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20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20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20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20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20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20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20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20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20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20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20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20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20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20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20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20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20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20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20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20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20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20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20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20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20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20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20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20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20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20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20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20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20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20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20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20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20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20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20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20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20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20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20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20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20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20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20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20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20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20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20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20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20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20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20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20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20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20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20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20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20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20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20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20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20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20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20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20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20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20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20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20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20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20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20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20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20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20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20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20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20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20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20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20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20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20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20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20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20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20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20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20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20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20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20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20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20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20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20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20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20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20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20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20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20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20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20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20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20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20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20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20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20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20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20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20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20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20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20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20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20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20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20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20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20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20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20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20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20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20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20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20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20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20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20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20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20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20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20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3" name="Google Shape;3883;p20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4" name="Google Shape;3884;p20"/>
          <p:cNvSpPr txBox="1"/>
          <p:nvPr>
            <p:ph type="title"/>
          </p:nvPr>
        </p:nvSpPr>
        <p:spPr>
          <a:xfrm>
            <a:off x="710050" y="463300"/>
            <a:ext cx="77127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885" name="Google Shape;3885;p20"/>
          <p:cNvSpPr txBox="1"/>
          <p:nvPr>
            <p:ph idx="1" type="body"/>
          </p:nvPr>
        </p:nvSpPr>
        <p:spPr>
          <a:xfrm>
            <a:off x="710050" y="1026900"/>
            <a:ext cx="77127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3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241" name="Google Shape;241;p3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3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"/>
          <p:cNvSpPr txBox="1"/>
          <p:nvPr>
            <p:ph type="title"/>
          </p:nvPr>
        </p:nvSpPr>
        <p:spPr>
          <a:xfrm>
            <a:off x="5004150" y="2329875"/>
            <a:ext cx="29190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0" name="Google Shape;460;p3"/>
          <p:cNvSpPr txBox="1"/>
          <p:nvPr>
            <p:ph hasCustomPrompt="1" idx="2" type="title"/>
          </p:nvPr>
        </p:nvSpPr>
        <p:spPr>
          <a:xfrm>
            <a:off x="5640450" y="985275"/>
            <a:ext cx="1646400" cy="1344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61" name="Google Shape;461;p3"/>
          <p:cNvGrpSpPr/>
          <p:nvPr/>
        </p:nvGrpSpPr>
        <p:grpSpPr>
          <a:xfrm>
            <a:off x="-218317" y="710910"/>
            <a:ext cx="1084052" cy="2357899"/>
            <a:chOff x="5579925" y="2019750"/>
            <a:chExt cx="769650" cy="1674050"/>
          </a:xfrm>
        </p:grpSpPr>
        <p:sp>
          <p:nvSpPr>
            <p:cNvPr id="462" name="Google Shape;462;p3"/>
            <p:cNvSpPr/>
            <p:nvPr/>
          </p:nvSpPr>
          <p:spPr>
            <a:xfrm>
              <a:off x="5579925" y="2019750"/>
              <a:ext cx="769650" cy="1674050"/>
            </a:xfrm>
            <a:custGeom>
              <a:rect b="b" l="l" r="r" t="t"/>
              <a:pathLst>
                <a:path extrusionOk="0" h="66962" w="30786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5617125" y="2050725"/>
              <a:ext cx="695275" cy="1600175"/>
            </a:xfrm>
            <a:custGeom>
              <a:rect b="b" l="l" r="r" t="t"/>
              <a:pathLst>
                <a:path extrusionOk="0" h="64007" w="27811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5630775" y="2069300"/>
              <a:ext cx="667975" cy="1565900"/>
            </a:xfrm>
            <a:custGeom>
              <a:rect b="b" l="l" r="r" t="t"/>
              <a:pathLst>
                <a:path extrusionOk="0" h="62636" w="26719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5678225" y="3118950"/>
              <a:ext cx="577725" cy="462925"/>
            </a:xfrm>
            <a:custGeom>
              <a:rect b="b" l="l" r="r" t="t"/>
              <a:pathLst>
                <a:path extrusionOk="0" h="18517" w="23109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5673575" y="2127100"/>
              <a:ext cx="582375" cy="867850"/>
            </a:xfrm>
            <a:custGeom>
              <a:rect b="b" l="l" r="r" t="t"/>
              <a:pathLst>
                <a:path extrusionOk="0" h="34714" w="23295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5605625" y="2736100"/>
              <a:ext cx="729500" cy="10575"/>
            </a:xfrm>
            <a:custGeom>
              <a:rect b="b" l="l" r="r" t="t"/>
              <a:pathLst>
                <a:path extrusionOk="0" h="423" w="2918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5605625" y="3240300"/>
              <a:ext cx="729500" cy="14350"/>
            </a:xfrm>
            <a:custGeom>
              <a:rect b="b" l="l" r="r" t="t"/>
              <a:pathLst>
                <a:path extrusionOk="0" h="574" w="2918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5962425" y="2042450"/>
              <a:ext cx="15825" cy="1637975"/>
            </a:xfrm>
            <a:custGeom>
              <a:rect b="b" l="l" r="r" t="t"/>
              <a:pathLst>
                <a:path extrusionOk="0" h="65519" w="633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2">
    <p:spTree>
      <p:nvGrpSpPr>
        <p:cNvPr id="3886" name="Shape 3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7" name="Google Shape;3887;p21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3888" name="Google Shape;3888;p21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21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21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21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21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21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21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21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21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21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21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21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21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21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21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21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21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21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21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21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21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21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21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21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21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21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21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21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21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21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21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21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21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21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21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21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21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21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21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21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21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21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21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21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21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21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21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21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21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21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21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21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21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21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21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21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21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21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21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21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21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21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21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21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21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21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21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21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21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21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21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21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21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21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21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21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21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21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21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21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21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21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21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21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21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21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21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21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21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21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21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21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21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21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21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21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21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21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21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21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21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21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21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21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21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21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21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21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21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21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21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21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0" name="Google Shape;4000;p21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21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21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21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21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21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21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21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21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21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21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21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21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21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21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21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21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21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21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21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21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21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21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21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21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21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21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21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21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21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21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21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21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21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21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21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21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21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21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21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21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21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21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21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21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21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21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21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21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21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21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21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21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3" name="Google Shape;4053;p21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21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21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21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21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21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21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21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21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21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21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21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21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21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21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21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21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21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21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21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21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4" name="Google Shape;4074;p21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21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21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21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21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21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21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21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21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21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21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21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21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21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21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21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21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21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21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21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21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21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21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21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21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21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21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21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21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21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21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05" name="Google Shape;4105;p21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6" name="Google Shape;4106;p21"/>
          <p:cNvSpPr txBox="1"/>
          <p:nvPr>
            <p:ph type="title"/>
          </p:nvPr>
        </p:nvSpPr>
        <p:spPr>
          <a:xfrm>
            <a:off x="710050" y="463300"/>
            <a:ext cx="77127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107" name="Google Shape;4107;p21"/>
          <p:cNvSpPr txBox="1"/>
          <p:nvPr>
            <p:ph idx="1" type="body"/>
          </p:nvPr>
        </p:nvSpPr>
        <p:spPr>
          <a:xfrm>
            <a:off x="710050" y="1026900"/>
            <a:ext cx="5961300" cy="30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4108" name="Shape 4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9" name="Google Shape;4109;p22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4110" name="Google Shape;4110;p22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22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22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22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22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22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22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22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22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22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22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22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22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22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22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22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22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22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22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22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22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22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22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22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4" name="Google Shape;4134;p22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22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6" name="Google Shape;4136;p22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7" name="Google Shape;4137;p22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22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22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22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22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22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22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22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22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22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22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22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22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22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22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22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22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22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22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22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22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22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22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22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22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22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22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22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22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22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22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22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22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22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22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22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22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22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22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22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22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22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22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22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22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22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22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22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22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22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22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22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22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0" name="Google Shape;4190;p22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22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22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3" name="Google Shape;4193;p22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4" name="Google Shape;4194;p22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5" name="Google Shape;4195;p22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22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7" name="Google Shape;4197;p22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8" name="Google Shape;4198;p22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22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22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22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22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3" name="Google Shape;4203;p22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4" name="Google Shape;4204;p22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22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22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22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22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22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22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1" name="Google Shape;4211;p22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22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22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22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22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22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22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8" name="Google Shape;4218;p22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9" name="Google Shape;4219;p22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22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1" name="Google Shape;4221;p22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2" name="Google Shape;4222;p22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3" name="Google Shape;4223;p22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4" name="Google Shape;4224;p22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5" name="Google Shape;4225;p22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22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22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22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22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22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22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22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22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22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22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22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22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22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22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22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22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22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22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22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22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22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22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22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9" name="Google Shape;4249;p22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0" name="Google Shape;4250;p22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22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22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22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22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22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22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22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22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22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22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22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22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22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22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22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22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22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22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22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22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22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22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3" name="Google Shape;4273;p22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22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22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22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22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8" name="Google Shape;4278;p22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22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22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22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22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22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22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5" name="Google Shape;4285;p22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22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22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22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22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0" name="Google Shape;4290;p22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1" name="Google Shape;4291;p22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22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22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22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22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22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22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22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22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22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22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22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22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22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22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22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22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22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22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22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22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22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22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22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5" name="Google Shape;4315;p22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6" name="Google Shape;4316;p22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22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8" name="Google Shape;4318;p22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9" name="Google Shape;4319;p22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22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22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22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22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22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5" name="Google Shape;4325;p22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6" name="Google Shape;4326;p22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7" name="Google Shape;4327;p22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8" name="Google Shape;4328;p22"/>
          <p:cNvSpPr txBox="1"/>
          <p:nvPr>
            <p:ph type="ctrTitle"/>
          </p:nvPr>
        </p:nvSpPr>
        <p:spPr>
          <a:xfrm>
            <a:off x="707258" y="549024"/>
            <a:ext cx="2985300" cy="9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329" name="Google Shape;4329;p22"/>
          <p:cNvSpPr txBox="1"/>
          <p:nvPr>
            <p:ph idx="1" type="subTitle"/>
          </p:nvPr>
        </p:nvSpPr>
        <p:spPr>
          <a:xfrm>
            <a:off x="707258" y="1449924"/>
            <a:ext cx="2985300" cy="100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30" name="Google Shape;4330;p22"/>
          <p:cNvSpPr txBox="1"/>
          <p:nvPr/>
        </p:nvSpPr>
        <p:spPr>
          <a:xfrm>
            <a:off x="713225" y="3924000"/>
            <a:ext cx="4068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b="1" lang="en" sz="1000" u="sng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b="1" lang="en" sz="1000" u="sng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 u="sng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and infographics &amp; images by </a:t>
            </a:r>
            <a:r>
              <a:rPr b="1" lang="en" sz="1000" u="sng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331" name="Google Shape;4331;p22"/>
          <p:cNvGrpSpPr/>
          <p:nvPr/>
        </p:nvGrpSpPr>
        <p:grpSpPr>
          <a:xfrm>
            <a:off x="8159083" y="710910"/>
            <a:ext cx="1084052" cy="2357899"/>
            <a:chOff x="5579925" y="2019750"/>
            <a:chExt cx="769650" cy="1674050"/>
          </a:xfrm>
        </p:grpSpPr>
        <p:sp>
          <p:nvSpPr>
            <p:cNvPr id="4332" name="Google Shape;4332;p22"/>
            <p:cNvSpPr/>
            <p:nvPr/>
          </p:nvSpPr>
          <p:spPr>
            <a:xfrm>
              <a:off x="5579925" y="2019750"/>
              <a:ext cx="769650" cy="1674050"/>
            </a:xfrm>
            <a:custGeom>
              <a:rect b="b" l="l" r="r" t="t"/>
              <a:pathLst>
                <a:path extrusionOk="0" h="66962" w="30786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3" name="Google Shape;4333;p22"/>
            <p:cNvSpPr/>
            <p:nvPr/>
          </p:nvSpPr>
          <p:spPr>
            <a:xfrm>
              <a:off x="5617125" y="2050725"/>
              <a:ext cx="695275" cy="1600175"/>
            </a:xfrm>
            <a:custGeom>
              <a:rect b="b" l="l" r="r" t="t"/>
              <a:pathLst>
                <a:path extrusionOk="0" h="64007" w="27811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4" name="Google Shape;4334;p22"/>
            <p:cNvSpPr/>
            <p:nvPr/>
          </p:nvSpPr>
          <p:spPr>
            <a:xfrm>
              <a:off x="5630775" y="2069300"/>
              <a:ext cx="667975" cy="1565900"/>
            </a:xfrm>
            <a:custGeom>
              <a:rect b="b" l="l" r="r" t="t"/>
              <a:pathLst>
                <a:path extrusionOk="0" h="62636" w="26719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5" name="Google Shape;4335;p22"/>
            <p:cNvSpPr/>
            <p:nvPr/>
          </p:nvSpPr>
          <p:spPr>
            <a:xfrm>
              <a:off x="5678225" y="3118950"/>
              <a:ext cx="577725" cy="462925"/>
            </a:xfrm>
            <a:custGeom>
              <a:rect b="b" l="l" r="r" t="t"/>
              <a:pathLst>
                <a:path extrusionOk="0" h="18517" w="23109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6" name="Google Shape;4336;p22"/>
            <p:cNvSpPr/>
            <p:nvPr/>
          </p:nvSpPr>
          <p:spPr>
            <a:xfrm>
              <a:off x="5673575" y="2127100"/>
              <a:ext cx="582375" cy="867850"/>
            </a:xfrm>
            <a:custGeom>
              <a:rect b="b" l="l" r="r" t="t"/>
              <a:pathLst>
                <a:path extrusionOk="0" h="34714" w="23295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7" name="Google Shape;4337;p22"/>
            <p:cNvSpPr/>
            <p:nvPr/>
          </p:nvSpPr>
          <p:spPr>
            <a:xfrm>
              <a:off x="5605625" y="2736100"/>
              <a:ext cx="729500" cy="10575"/>
            </a:xfrm>
            <a:custGeom>
              <a:rect b="b" l="l" r="r" t="t"/>
              <a:pathLst>
                <a:path extrusionOk="0" h="423" w="2918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22"/>
            <p:cNvSpPr/>
            <p:nvPr/>
          </p:nvSpPr>
          <p:spPr>
            <a:xfrm>
              <a:off x="5605625" y="3240300"/>
              <a:ext cx="729500" cy="14350"/>
            </a:xfrm>
            <a:custGeom>
              <a:rect b="b" l="l" r="r" t="t"/>
              <a:pathLst>
                <a:path extrusionOk="0" h="574" w="2918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9" name="Google Shape;4339;p22"/>
            <p:cNvSpPr/>
            <p:nvPr/>
          </p:nvSpPr>
          <p:spPr>
            <a:xfrm>
              <a:off x="5962425" y="2042450"/>
              <a:ext cx="15825" cy="1637975"/>
            </a:xfrm>
            <a:custGeom>
              <a:rect b="b" l="l" r="r" t="t"/>
              <a:pathLst>
                <a:path extrusionOk="0" h="65519" w="633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4340" name="Shape 4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1" name="Google Shape;4341;p23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4342" name="Google Shape;4342;p23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3" name="Google Shape;4343;p23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4" name="Google Shape;4344;p23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5" name="Google Shape;4345;p23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6" name="Google Shape;4346;p23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7" name="Google Shape;4347;p23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8" name="Google Shape;4348;p23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9" name="Google Shape;4349;p23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0" name="Google Shape;4350;p23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1" name="Google Shape;4351;p23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2" name="Google Shape;4352;p23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3" name="Google Shape;4353;p23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4" name="Google Shape;4354;p23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5" name="Google Shape;4355;p23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6" name="Google Shape;4356;p23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7" name="Google Shape;4357;p23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8" name="Google Shape;4358;p23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9" name="Google Shape;4359;p23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0" name="Google Shape;4360;p23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1" name="Google Shape;4361;p23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2" name="Google Shape;4362;p23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3" name="Google Shape;4363;p23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4" name="Google Shape;4364;p23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5" name="Google Shape;4365;p23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6" name="Google Shape;4366;p23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7" name="Google Shape;4367;p23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8" name="Google Shape;4368;p23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9" name="Google Shape;4369;p23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0" name="Google Shape;4370;p23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1" name="Google Shape;4371;p23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2" name="Google Shape;4372;p23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3" name="Google Shape;4373;p23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4" name="Google Shape;4374;p23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5" name="Google Shape;4375;p23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6" name="Google Shape;4376;p23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7" name="Google Shape;4377;p23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8" name="Google Shape;4378;p23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9" name="Google Shape;4379;p23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0" name="Google Shape;4380;p23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1" name="Google Shape;4381;p23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2" name="Google Shape;4382;p23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3" name="Google Shape;4383;p23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4" name="Google Shape;4384;p23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5" name="Google Shape;4385;p23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6" name="Google Shape;4386;p23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7" name="Google Shape;4387;p23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23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9" name="Google Shape;4389;p23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0" name="Google Shape;4390;p23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1" name="Google Shape;4391;p23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2" name="Google Shape;4392;p23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3" name="Google Shape;4393;p23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4" name="Google Shape;4394;p23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5" name="Google Shape;4395;p23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6" name="Google Shape;4396;p23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7" name="Google Shape;4397;p23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8" name="Google Shape;4398;p23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9" name="Google Shape;4399;p23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0" name="Google Shape;4400;p23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1" name="Google Shape;4401;p23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2" name="Google Shape;4402;p23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3" name="Google Shape;4403;p23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4" name="Google Shape;4404;p23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5" name="Google Shape;4405;p23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6" name="Google Shape;4406;p23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7" name="Google Shape;4407;p23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8" name="Google Shape;4408;p23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9" name="Google Shape;4409;p23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0" name="Google Shape;4410;p23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1" name="Google Shape;4411;p23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2" name="Google Shape;4412;p23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3" name="Google Shape;4413;p23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4" name="Google Shape;4414;p23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5" name="Google Shape;4415;p23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6" name="Google Shape;4416;p23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7" name="Google Shape;4417;p23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8" name="Google Shape;4418;p23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9" name="Google Shape;4419;p23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0" name="Google Shape;4420;p23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1" name="Google Shape;4421;p23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2" name="Google Shape;4422;p23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3" name="Google Shape;4423;p23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4" name="Google Shape;4424;p23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5" name="Google Shape;4425;p23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6" name="Google Shape;4426;p23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7" name="Google Shape;4427;p23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8" name="Google Shape;4428;p23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9" name="Google Shape;4429;p23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0" name="Google Shape;4430;p23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1" name="Google Shape;4431;p23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2" name="Google Shape;4432;p23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3" name="Google Shape;4433;p23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4" name="Google Shape;4434;p23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5" name="Google Shape;4435;p23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6" name="Google Shape;4436;p23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7" name="Google Shape;4437;p23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8" name="Google Shape;4438;p23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9" name="Google Shape;4439;p23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0" name="Google Shape;4440;p23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1" name="Google Shape;4441;p23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2" name="Google Shape;4442;p23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3" name="Google Shape;4443;p23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4" name="Google Shape;4444;p23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5" name="Google Shape;4445;p23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6" name="Google Shape;4446;p23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7" name="Google Shape;4447;p23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8" name="Google Shape;4448;p23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9" name="Google Shape;4449;p23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0" name="Google Shape;4450;p23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1" name="Google Shape;4451;p23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2" name="Google Shape;4452;p23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3" name="Google Shape;4453;p23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4" name="Google Shape;4454;p23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5" name="Google Shape;4455;p23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6" name="Google Shape;4456;p23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7" name="Google Shape;4457;p23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8" name="Google Shape;4458;p23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9" name="Google Shape;4459;p23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0" name="Google Shape;4460;p23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1" name="Google Shape;4461;p23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2" name="Google Shape;4462;p23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3" name="Google Shape;4463;p23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4" name="Google Shape;4464;p23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5" name="Google Shape;4465;p23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6" name="Google Shape;4466;p23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7" name="Google Shape;4467;p23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8" name="Google Shape;4468;p23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9" name="Google Shape;4469;p23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0" name="Google Shape;4470;p23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1" name="Google Shape;4471;p23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2" name="Google Shape;4472;p23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3" name="Google Shape;4473;p23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4" name="Google Shape;4474;p23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5" name="Google Shape;4475;p23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6" name="Google Shape;4476;p23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7" name="Google Shape;4477;p23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8" name="Google Shape;4478;p23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9" name="Google Shape;4479;p23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0" name="Google Shape;4480;p23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23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2" name="Google Shape;4482;p23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23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23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5" name="Google Shape;4485;p23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6" name="Google Shape;4486;p23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7" name="Google Shape;4487;p23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8" name="Google Shape;4488;p23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9" name="Google Shape;4489;p23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0" name="Google Shape;4490;p23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1" name="Google Shape;4491;p23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2" name="Google Shape;4492;p23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23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23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5" name="Google Shape;4495;p23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6" name="Google Shape;4496;p23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7" name="Google Shape;4497;p23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8" name="Google Shape;4498;p23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9" name="Google Shape;4499;p23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0" name="Google Shape;4500;p23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1" name="Google Shape;4501;p23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2" name="Google Shape;4502;p23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3" name="Google Shape;4503;p23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4" name="Google Shape;4504;p23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5" name="Google Shape;4505;p23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6" name="Google Shape;4506;p23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7" name="Google Shape;4507;p23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8" name="Google Shape;4508;p23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9" name="Google Shape;4509;p23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0" name="Google Shape;4510;p23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1" name="Google Shape;4511;p23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2" name="Google Shape;4512;p23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3" name="Google Shape;4513;p23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4" name="Google Shape;4514;p23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5" name="Google Shape;4515;p23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6" name="Google Shape;4516;p23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7" name="Google Shape;4517;p23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8" name="Google Shape;4518;p23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9" name="Google Shape;4519;p23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0" name="Google Shape;4520;p23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1" name="Google Shape;4521;p23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2" name="Google Shape;4522;p23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3" name="Google Shape;4523;p23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4" name="Google Shape;4524;p23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5" name="Google Shape;4525;p23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6" name="Google Shape;4526;p23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23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8" name="Google Shape;4528;p23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9" name="Google Shape;4529;p23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0" name="Google Shape;4530;p23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1" name="Google Shape;4531;p23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2" name="Google Shape;4532;p23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3" name="Google Shape;4533;p23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4" name="Google Shape;4534;p23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5" name="Google Shape;4535;p23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6" name="Google Shape;4536;p23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7" name="Google Shape;4537;p23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8" name="Google Shape;4538;p23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9" name="Google Shape;4539;p23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0" name="Google Shape;4540;p23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1" name="Google Shape;4541;p23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2" name="Google Shape;4542;p23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3" name="Google Shape;4543;p23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4" name="Google Shape;4544;p23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5" name="Google Shape;4545;p23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6" name="Google Shape;4546;p23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7" name="Google Shape;4547;p23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8" name="Google Shape;4548;p23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9" name="Google Shape;4549;p23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0" name="Google Shape;4550;p23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1" name="Google Shape;4551;p23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2" name="Google Shape;4552;p23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3" name="Google Shape;4553;p23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4" name="Google Shape;4554;p23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5" name="Google Shape;4555;p23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6" name="Google Shape;4556;p23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7" name="Google Shape;4557;p23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8" name="Google Shape;4558;p23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9" name="Google Shape;4559;p23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4560" name="Google Shape;4560;p23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1" name="Google Shape;4561;p23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2" name="Google Shape;4562;p23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3" name="Google Shape;4563;p23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4" name="Google Shape;4564;p23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5" name="Google Shape;4565;p23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6" name="Google Shape;4566;p23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7" name="Google Shape;4567;p23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8" name="Google Shape;4568;p23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9" name="Google Shape;4569;p23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0" name="Google Shape;4570;p23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1" name="Google Shape;4571;p23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2" name="Google Shape;4572;p23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3" name="Google Shape;4573;p23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4" name="Google Shape;4574;p23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5" name="Google Shape;4575;p23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6" name="Google Shape;4576;p23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7" name="Google Shape;4577;p23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8" name="Google Shape;4578;p23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9" name="Google Shape;4579;p23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0" name="Google Shape;4580;p23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1" name="Google Shape;4581;p23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2" name="Google Shape;4582;p23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3" name="Google Shape;4583;p23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4" name="Google Shape;4584;p23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5" name="Google Shape;4585;p23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6" name="Google Shape;4586;p23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7" name="Google Shape;4587;p23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8" name="Google Shape;4588;p23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9" name="Google Shape;4589;p23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0" name="Google Shape;4590;p23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1" name="Google Shape;4591;p23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2" name="Google Shape;4592;p23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3" name="Google Shape;4593;p23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4" name="Google Shape;4594;p23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5" name="Google Shape;4595;p23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6" name="Google Shape;4596;p23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7" name="Google Shape;4597;p23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8" name="Google Shape;4598;p23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9" name="Google Shape;4599;p23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0" name="Google Shape;4600;p23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1" name="Google Shape;4601;p23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2" name="Google Shape;4602;p23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3" name="Google Shape;4603;p23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4" name="Google Shape;4604;p23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5" name="Google Shape;4605;p23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6" name="Google Shape;4606;p23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7" name="Google Shape;4607;p23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8" name="Google Shape;4608;p23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9" name="Google Shape;4609;p23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0" name="Google Shape;4610;p23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1" name="Google Shape;4611;p23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2" name="Google Shape;4612;p23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3" name="Google Shape;4613;p23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4" name="Google Shape;4614;p23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5" name="Google Shape;4615;p23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6" name="Google Shape;4616;p23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7" name="Google Shape;4617;p23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8" name="Google Shape;4618;p23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9" name="Google Shape;4619;p23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0" name="Google Shape;4620;p23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1" name="Google Shape;4621;p23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2" name="Google Shape;4622;p23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3" name="Google Shape;4623;p23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4" name="Google Shape;4624;p23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5" name="Google Shape;4625;p23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6" name="Google Shape;4626;p23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7" name="Google Shape;4627;p23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8" name="Google Shape;4628;p23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9" name="Google Shape;4629;p23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0" name="Google Shape;4630;p23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1" name="Google Shape;4631;p23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2" name="Google Shape;4632;p23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3" name="Google Shape;4633;p23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4" name="Google Shape;4634;p23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5" name="Google Shape;4635;p23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6" name="Google Shape;4636;p23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7" name="Google Shape;4637;p23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8" name="Google Shape;4638;p23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9" name="Google Shape;4639;p23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0" name="Google Shape;4640;p23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1" name="Google Shape;4641;p23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2" name="Google Shape;4642;p23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3" name="Google Shape;4643;p23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4" name="Google Shape;4644;p23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5" name="Google Shape;4645;p23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6" name="Google Shape;4646;p23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7" name="Google Shape;4647;p23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8" name="Google Shape;4648;p23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9" name="Google Shape;4649;p23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0" name="Google Shape;4650;p23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1" name="Google Shape;4651;p23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2" name="Google Shape;4652;p23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3" name="Google Shape;4653;p23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4" name="Google Shape;4654;p23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5" name="Google Shape;4655;p23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6" name="Google Shape;4656;p23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7" name="Google Shape;4657;p23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8" name="Google Shape;4658;p23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9" name="Google Shape;4659;p23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0" name="Google Shape;4660;p23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1" name="Google Shape;4661;p23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2" name="Google Shape;4662;p23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3" name="Google Shape;4663;p23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4" name="Google Shape;4664;p23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5" name="Google Shape;4665;p23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6" name="Google Shape;4666;p23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7" name="Google Shape;4667;p23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8" name="Google Shape;4668;p23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9" name="Google Shape;4669;p23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0" name="Google Shape;4670;p23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1" name="Google Shape;4671;p23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2" name="Google Shape;4672;p23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3" name="Google Shape;4673;p23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4" name="Google Shape;4674;p23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5" name="Google Shape;4675;p23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6" name="Google Shape;4676;p23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7" name="Google Shape;4677;p23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8" name="Google Shape;4678;p23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9" name="Google Shape;4679;p23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0" name="Google Shape;4680;p23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1" name="Google Shape;4681;p23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2" name="Google Shape;4682;p23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3" name="Google Shape;4683;p23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4" name="Google Shape;4684;p23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5" name="Google Shape;4685;p23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6" name="Google Shape;4686;p23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7" name="Google Shape;4687;p23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8" name="Google Shape;4688;p23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9" name="Google Shape;4689;p23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0" name="Google Shape;4690;p23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1" name="Google Shape;4691;p23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2" name="Google Shape;4692;p23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3" name="Google Shape;4693;p23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4" name="Google Shape;4694;p23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5" name="Google Shape;4695;p23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6" name="Google Shape;4696;p23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7" name="Google Shape;4697;p23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8" name="Google Shape;4698;p23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9" name="Google Shape;4699;p23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0" name="Google Shape;4700;p23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1" name="Google Shape;4701;p23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2" name="Google Shape;4702;p23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3" name="Google Shape;4703;p23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4" name="Google Shape;4704;p23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5" name="Google Shape;4705;p23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6" name="Google Shape;4706;p23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7" name="Google Shape;4707;p23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8" name="Google Shape;4708;p23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9" name="Google Shape;4709;p23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0" name="Google Shape;4710;p23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1" name="Google Shape;4711;p23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2" name="Google Shape;4712;p23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3" name="Google Shape;4713;p23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4" name="Google Shape;4714;p23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5" name="Google Shape;4715;p23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6" name="Google Shape;4716;p23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7" name="Google Shape;4717;p23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8" name="Google Shape;4718;p23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9" name="Google Shape;4719;p23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0" name="Google Shape;4720;p23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1" name="Google Shape;4721;p23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2" name="Google Shape;4722;p23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3" name="Google Shape;4723;p23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4" name="Google Shape;4724;p23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5" name="Google Shape;4725;p23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6" name="Google Shape;4726;p23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7" name="Google Shape;4727;p23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8" name="Google Shape;4728;p23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9" name="Google Shape;4729;p23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0" name="Google Shape;4730;p23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1" name="Google Shape;4731;p23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2" name="Google Shape;4732;p23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3" name="Google Shape;4733;p23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4" name="Google Shape;4734;p23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5" name="Google Shape;4735;p23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6" name="Google Shape;4736;p23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7" name="Google Shape;4737;p23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8" name="Google Shape;4738;p23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9" name="Google Shape;4739;p23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0" name="Google Shape;4740;p23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1" name="Google Shape;4741;p23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2" name="Google Shape;4742;p23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3" name="Google Shape;4743;p23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4" name="Google Shape;4744;p23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5" name="Google Shape;4745;p23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6" name="Google Shape;4746;p23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7" name="Google Shape;4747;p23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8" name="Google Shape;4748;p23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9" name="Google Shape;4749;p23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0" name="Google Shape;4750;p23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1" name="Google Shape;4751;p23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2" name="Google Shape;4752;p23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3" name="Google Shape;4753;p23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4" name="Google Shape;4754;p23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5" name="Google Shape;4755;p23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6" name="Google Shape;4756;p23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7" name="Google Shape;4757;p23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8" name="Google Shape;4758;p23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9" name="Google Shape;4759;p23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0" name="Google Shape;4760;p23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1" name="Google Shape;4761;p23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2" name="Google Shape;4762;p23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3" name="Google Shape;4763;p23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4" name="Google Shape;4764;p23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5" name="Google Shape;4765;p23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6" name="Google Shape;4766;p23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7" name="Google Shape;4767;p23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8" name="Google Shape;4768;p23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9" name="Google Shape;4769;p23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0" name="Google Shape;4770;p23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1" name="Google Shape;4771;p23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2" name="Google Shape;4772;p23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3" name="Google Shape;4773;p23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4" name="Google Shape;4774;p23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5" name="Google Shape;4775;p23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6" name="Google Shape;4776;p23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6">
    <p:spTree>
      <p:nvGrpSpPr>
        <p:cNvPr id="4777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8" name="Google Shape;4778;p24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4779" name="Google Shape;4779;p24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0" name="Google Shape;4780;p24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1" name="Google Shape;4781;p24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2" name="Google Shape;4782;p24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3" name="Google Shape;4783;p24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4" name="Google Shape;4784;p24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5" name="Google Shape;4785;p24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6" name="Google Shape;4786;p24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7" name="Google Shape;4787;p24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8" name="Google Shape;4788;p24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9" name="Google Shape;4789;p24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0" name="Google Shape;4790;p24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1" name="Google Shape;4791;p24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2" name="Google Shape;4792;p24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3" name="Google Shape;4793;p24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4" name="Google Shape;4794;p24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5" name="Google Shape;4795;p24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6" name="Google Shape;4796;p24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7" name="Google Shape;4797;p24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8" name="Google Shape;4798;p24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9" name="Google Shape;4799;p24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0" name="Google Shape;4800;p24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1" name="Google Shape;4801;p24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2" name="Google Shape;4802;p24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3" name="Google Shape;4803;p24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4" name="Google Shape;4804;p24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5" name="Google Shape;4805;p24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6" name="Google Shape;4806;p24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7" name="Google Shape;4807;p24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8" name="Google Shape;4808;p24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9" name="Google Shape;4809;p24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0" name="Google Shape;4810;p24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1" name="Google Shape;4811;p24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2" name="Google Shape;4812;p24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3" name="Google Shape;4813;p24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4" name="Google Shape;4814;p24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5" name="Google Shape;4815;p24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6" name="Google Shape;4816;p24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7" name="Google Shape;4817;p24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8" name="Google Shape;4818;p24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9" name="Google Shape;4819;p24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0" name="Google Shape;4820;p24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1" name="Google Shape;4821;p24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2" name="Google Shape;4822;p24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3" name="Google Shape;4823;p24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4" name="Google Shape;4824;p24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5" name="Google Shape;4825;p24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6" name="Google Shape;4826;p24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7" name="Google Shape;4827;p24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8" name="Google Shape;4828;p24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9" name="Google Shape;4829;p24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0" name="Google Shape;4830;p24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1" name="Google Shape;4831;p24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2" name="Google Shape;4832;p24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3" name="Google Shape;4833;p24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4" name="Google Shape;4834;p24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5" name="Google Shape;4835;p24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6" name="Google Shape;4836;p24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7" name="Google Shape;4837;p24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8" name="Google Shape;4838;p24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9" name="Google Shape;4839;p24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0" name="Google Shape;4840;p24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1" name="Google Shape;4841;p24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2" name="Google Shape;4842;p24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3" name="Google Shape;4843;p24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4" name="Google Shape;4844;p24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5" name="Google Shape;4845;p24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6" name="Google Shape;4846;p24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7" name="Google Shape;4847;p24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8" name="Google Shape;4848;p24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9" name="Google Shape;4849;p24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0" name="Google Shape;4850;p24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1" name="Google Shape;4851;p24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2" name="Google Shape;4852;p24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3" name="Google Shape;4853;p24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4" name="Google Shape;4854;p24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5" name="Google Shape;4855;p24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6" name="Google Shape;4856;p24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7" name="Google Shape;4857;p24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8" name="Google Shape;4858;p24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9" name="Google Shape;4859;p24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0" name="Google Shape;4860;p24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1" name="Google Shape;4861;p24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2" name="Google Shape;4862;p24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3" name="Google Shape;4863;p24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4" name="Google Shape;4864;p24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5" name="Google Shape;4865;p24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6" name="Google Shape;4866;p24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7" name="Google Shape;4867;p24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8" name="Google Shape;4868;p24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9" name="Google Shape;4869;p24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0" name="Google Shape;4870;p24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1" name="Google Shape;4871;p24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2" name="Google Shape;4872;p24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3" name="Google Shape;4873;p24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4" name="Google Shape;4874;p24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5" name="Google Shape;4875;p24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6" name="Google Shape;4876;p24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7" name="Google Shape;4877;p24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8" name="Google Shape;4878;p24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9" name="Google Shape;4879;p24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0" name="Google Shape;4880;p24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1" name="Google Shape;4881;p24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2" name="Google Shape;4882;p24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3" name="Google Shape;4883;p24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4" name="Google Shape;4884;p24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5" name="Google Shape;4885;p24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6" name="Google Shape;4886;p24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7" name="Google Shape;4887;p24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8" name="Google Shape;4888;p24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9" name="Google Shape;4889;p24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0" name="Google Shape;4890;p24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1" name="Google Shape;4891;p24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2" name="Google Shape;4892;p24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3" name="Google Shape;4893;p24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4" name="Google Shape;4894;p24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5" name="Google Shape;4895;p24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6" name="Google Shape;4896;p24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7" name="Google Shape;4897;p24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8" name="Google Shape;4898;p24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9" name="Google Shape;4899;p24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0" name="Google Shape;4900;p24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1" name="Google Shape;4901;p24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2" name="Google Shape;4902;p24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3" name="Google Shape;4903;p24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4" name="Google Shape;4904;p24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5" name="Google Shape;4905;p24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6" name="Google Shape;4906;p24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7" name="Google Shape;4907;p24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8" name="Google Shape;4908;p24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9" name="Google Shape;4909;p24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0" name="Google Shape;4910;p24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1" name="Google Shape;4911;p24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2" name="Google Shape;4912;p24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3" name="Google Shape;4913;p24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4" name="Google Shape;4914;p24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5" name="Google Shape;4915;p24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6" name="Google Shape;4916;p24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7" name="Google Shape;4917;p24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8" name="Google Shape;4918;p24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9" name="Google Shape;4919;p24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0" name="Google Shape;4920;p24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1" name="Google Shape;4921;p24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2" name="Google Shape;4922;p24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3" name="Google Shape;4923;p24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4" name="Google Shape;4924;p24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5" name="Google Shape;4925;p24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6" name="Google Shape;4926;p24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7" name="Google Shape;4927;p24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8" name="Google Shape;4928;p24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9" name="Google Shape;4929;p24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0" name="Google Shape;4930;p24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1" name="Google Shape;4931;p24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2" name="Google Shape;4932;p24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3" name="Google Shape;4933;p24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4" name="Google Shape;4934;p24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5" name="Google Shape;4935;p24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6" name="Google Shape;4936;p24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7" name="Google Shape;4937;p24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8" name="Google Shape;4938;p24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9" name="Google Shape;4939;p24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0" name="Google Shape;4940;p24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1" name="Google Shape;4941;p24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2" name="Google Shape;4942;p24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3" name="Google Shape;4943;p24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4" name="Google Shape;4944;p24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5" name="Google Shape;4945;p24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6" name="Google Shape;4946;p24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7" name="Google Shape;4947;p24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8" name="Google Shape;4948;p24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9" name="Google Shape;4949;p24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0" name="Google Shape;4950;p24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1" name="Google Shape;4951;p24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2" name="Google Shape;4952;p24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3" name="Google Shape;4953;p24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4" name="Google Shape;4954;p24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5" name="Google Shape;4955;p24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6" name="Google Shape;4956;p24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7" name="Google Shape;4957;p24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8" name="Google Shape;4958;p24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9" name="Google Shape;4959;p24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0" name="Google Shape;4960;p24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1" name="Google Shape;4961;p24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2" name="Google Shape;4962;p24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3" name="Google Shape;4963;p24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4" name="Google Shape;4964;p24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5" name="Google Shape;4965;p24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6" name="Google Shape;4966;p24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7" name="Google Shape;4967;p24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8" name="Google Shape;4968;p24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9" name="Google Shape;4969;p24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0" name="Google Shape;4970;p24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1" name="Google Shape;4971;p24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2" name="Google Shape;4972;p24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3" name="Google Shape;4973;p24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4" name="Google Shape;4974;p24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5" name="Google Shape;4975;p24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6" name="Google Shape;4976;p24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7" name="Google Shape;4977;p24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8" name="Google Shape;4978;p24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9" name="Google Shape;4979;p24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0" name="Google Shape;4980;p24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1" name="Google Shape;4981;p24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2" name="Google Shape;4982;p24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3" name="Google Shape;4983;p24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4" name="Google Shape;4984;p24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5" name="Google Shape;4985;p24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6" name="Google Shape;4986;p24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7" name="Google Shape;4987;p24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8" name="Google Shape;4988;p24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9" name="Google Shape;4989;p24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0" name="Google Shape;4990;p24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1" name="Google Shape;4991;p24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2" name="Google Shape;4992;p24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3" name="Google Shape;4993;p24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4" name="Google Shape;4994;p24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5" name="Google Shape;4995;p24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6" name="Google Shape;4996;p24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97" name="Google Shape;4997;p24"/>
          <p:cNvGrpSpPr/>
          <p:nvPr/>
        </p:nvGrpSpPr>
        <p:grpSpPr>
          <a:xfrm>
            <a:off x="4260409" y="160464"/>
            <a:ext cx="623193" cy="675134"/>
            <a:chOff x="4445925" y="5068600"/>
            <a:chExt cx="298750" cy="323650"/>
          </a:xfrm>
        </p:grpSpPr>
        <p:sp>
          <p:nvSpPr>
            <p:cNvPr id="4998" name="Google Shape;4998;p24"/>
            <p:cNvSpPr/>
            <p:nvPr/>
          </p:nvSpPr>
          <p:spPr>
            <a:xfrm>
              <a:off x="4445925" y="5093500"/>
              <a:ext cx="298750" cy="298750"/>
            </a:xfrm>
            <a:custGeom>
              <a:rect b="b" l="l" r="r" t="t"/>
              <a:pathLst>
                <a:path extrusionOk="0" h="11950" w="11950">
                  <a:moveTo>
                    <a:pt x="5975" y="0"/>
                  </a:moveTo>
                  <a:cubicBezTo>
                    <a:pt x="4390" y="0"/>
                    <a:pt x="2871" y="630"/>
                    <a:pt x="1750" y="1750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8"/>
                    <a:pt x="1750" y="10198"/>
                  </a:cubicBezTo>
                  <a:cubicBezTo>
                    <a:pt x="2871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198"/>
                  </a:cubicBezTo>
                  <a:cubicBezTo>
                    <a:pt x="11319" y="9078"/>
                    <a:pt x="11949" y="7559"/>
                    <a:pt x="11949" y="5975"/>
                  </a:cubicBezTo>
                  <a:cubicBezTo>
                    <a:pt x="11949" y="4390"/>
                    <a:pt x="11319" y="2871"/>
                    <a:pt x="10198" y="1750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9" name="Google Shape;4999;p24"/>
            <p:cNvSpPr/>
            <p:nvPr/>
          </p:nvSpPr>
          <p:spPr>
            <a:xfrm>
              <a:off x="4445925" y="5068600"/>
              <a:ext cx="298700" cy="298750"/>
            </a:xfrm>
            <a:custGeom>
              <a:rect b="b" l="l" r="r" t="t"/>
              <a:pathLst>
                <a:path extrusionOk="0" h="11950" w="11948">
                  <a:moveTo>
                    <a:pt x="5975" y="0"/>
                  </a:moveTo>
                  <a:cubicBezTo>
                    <a:pt x="4390" y="0"/>
                    <a:pt x="2870" y="630"/>
                    <a:pt x="1750" y="1751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9"/>
                    <a:pt x="1750" y="10200"/>
                  </a:cubicBezTo>
                  <a:cubicBezTo>
                    <a:pt x="2870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200"/>
                  </a:cubicBezTo>
                  <a:cubicBezTo>
                    <a:pt x="11319" y="9079"/>
                    <a:pt x="11948" y="7559"/>
                    <a:pt x="11948" y="5975"/>
                  </a:cubicBezTo>
                  <a:cubicBezTo>
                    <a:pt x="11948" y="4390"/>
                    <a:pt x="11319" y="2871"/>
                    <a:pt x="10198" y="1751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0" name="Google Shape;5000;p24"/>
            <p:cNvSpPr/>
            <p:nvPr/>
          </p:nvSpPr>
          <p:spPr>
            <a:xfrm>
              <a:off x="4466650" y="5089350"/>
              <a:ext cx="257250" cy="257250"/>
            </a:xfrm>
            <a:custGeom>
              <a:rect b="b" l="l" r="r" t="t"/>
              <a:pathLst>
                <a:path extrusionOk="0" h="10290" w="10290">
                  <a:moveTo>
                    <a:pt x="5146" y="0"/>
                  </a:moveTo>
                  <a:cubicBezTo>
                    <a:pt x="3781" y="0"/>
                    <a:pt x="2473" y="542"/>
                    <a:pt x="1507" y="1507"/>
                  </a:cubicBezTo>
                  <a:cubicBezTo>
                    <a:pt x="543" y="2472"/>
                    <a:pt x="1" y="3780"/>
                    <a:pt x="1" y="5145"/>
                  </a:cubicBezTo>
                  <a:cubicBezTo>
                    <a:pt x="1" y="6509"/>
                    <a:pt x="543" y="7818"/>
                    <a:pt x="1507" y="8782"/>
                  </a:cubicBezTo>
                  <a:cubicBezTo>
                    <a:pt x="2473" y="9748"/>
                    <a:pt x="3781" y="10290"/>
                    <a:pt x="5146" y="10290"/>
                  </a:cubicBezTo>
                  <a:cubicBezTo>
                    <a:pt x="6510" y="10290"/>
                    <a:pt x="7819" y="9748"/>
                    <a:pt x="8783" y="8782"/>
                  </a:cubicBezTo>
                  <a:cubicBezTo>
                    <a:pt x="9747" y="7818"/>
                    <a:pt x="10289" y="6509"/>
                    <a:pt x="10289" y="5145"/>
                  </a:cubicBezTo>
                  <a:cubicBezTo>
                    <a:pt x="10289" y="3780"/>
                    <a:pt x="9747" y="2472"/>
                    <a:pt x="8783" y="1507"/>
                  </a:cubicBezTo>
                  <a:cubicBezTo>
                    <a:pt x="7819" y="542"/>
                    <a:pt x="6510" y="0"/>
                    <a:pt x="5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1" name="Google Shape;5001;p24"/>
            <p:cNvSpPr/>
            <p:nvPr/>
          </p:nvSpPr>
          <p:spPr>
            <a:xfrm>
              <a:off x="4579700" y="52024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24" y="0"/>
                  </a:moveTo>
                  <a:cubicBezTo>
                    <a:pt x="279" y="0"/>
                    <a:pt x="1" y="279"/>
                    <a:pt x="1" y="623"/>
                  </a:cubicBezTo>
                  <a:cubicBezTo>
                    <a:pt x="1" y="967"/>
                    <a:pt x="279" y="1245"/>
                    <a:pt x="624" y="1245"/>
                  </a:cubicBezTo>
                  <a:cubicBezTo>
                    <a:pt x="968" y="1245"/>
                    <a:pt x="1246" y="967"/>
                    <a:pt x="1246" y="623"/>
                  </a:cubicBezTo>
                  <a:cubicBezTo>
                    <a:pt x="1246" y="279"/>
                    <a:pt x="968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2" name="Google Shape;5002;p24"/>
            <p:cNvSpPr/>
            <p:nvPr/>
          </p:nvSpPr>
          <p:spPr>
            <a:xfrm>
              <a:off x="4588375" y="5224875"/>
              <a:ext cx="13825" cy="89925"/>
            </a:xfrm>
            <a:custGeom>
              <a:rect b="b" l="l" r="r" t="t"/>
              <a:pathLst>
                <a:path extrusionOk="0" h="3597" w="553">
                  <a:moveTo>
                    <a:pt x="0" y="0"/>
                  </a:moveTo>
                  <a:lnTo>
                    <a:pt x="0" y="3596"/>
                  </a:lnTo>
                  <a:lnTo>
                    <a:pt x="553" y="3596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3" name="Google Shape;5003;p24"/>
            <p:cNvSpPr/>
            <p:nvPr/>
          </p:nvSpPr>
          <p:spPr>
            <a:xfrm>
              <a:off x="4524000" y="5144725"/>
              <a:ext cx="73375" cy="73375"/>
            </a:xfrm>
            <a:custGeom>
              <a:rect b="b" l="l" r="r" t="t"/>
              <a:pathLst>
                <a:path extrusionOk="0" h="2935" w="2935">
                  <a:moveTo>
                    <a:pt x="392" y="0"/>
                  </a:moveTo>
                  <a:lnTo>
                    <a:pt x="1" y="393"/>
                  </a:lnTo>
                  <a:lnTo>
                    <a:pt x="2544" y="2934"/>
                  </a:lnTo>
                  <a:lnTo>
                    <a:pt x="2935" y="254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4" name="Google Shape;5004;p24"/>
          <p:cNvGrpSpPr/>
          <p:nvPr/>
        </p:nvGrpSpPr>
        <p:grpSpPr>
          <a:xfrm>
            <a:off x="8430908" y="710910"/>
            <a:ext cx="1084052" cy="2357899"/>
            <a:chOff x="5579925" y="2019750"/>
            <a:chExt cx="769650" cy="1674050"/>
          </a:xfrm>
        </p:grpSpPr>
        <p:sp>
          <p:nvSpPr>
            <p:cNvPr id="5005" name="Google Shape;5005;p24"/>
            <p:cNvSpPr/>
            <p:nvPr/>
          </p:nvSpPr>
          <p:spPr>
            <a:xfrm>
              <a:off x="5579925" y="2019750"/>
              <a:ext cx="769650" cy="1674050"/>
            </a:xfrm>
            <a:custGeom>
              <a:rect b="b" l="l" r="r" t="t"/>
              <a:pathLst>
                <a:path extrusionOk="0" h="66962" w="30786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6" name="Google Shape;5006;p24"/>
            <p:cNvSpPr/>
            <p:nvPr/>
          </p:nvSpPr>
          <p:spPr>
            <a:xfrm>
              <a:off x="5617125" y="2050725"/>
              <a:ext cx="695275" cy="1600175"/>
            </a:xfrm>
            <a:custGeom>
              <a:rect b="b" l="l" r="r" t="t"/>
              <a:pathLst>
                <a:path extrusionOk="0" h="64007" w="27811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7" name="Google Shape;5007;p24"/>
            <p:cNvSpPr/>
            <p:nvPr/>
          </p:nvSpPr>
          <p:spPr>
            <a:xfrm>
              <a:off x="5630775" y="2069300"/>
              <a:ext cx="667975" cy="1565900"/>
            </a:xfrm>
            <a:custGeom>
              <a:rect b="b" l="l" r="r" t="t"/>
              <a:pathLst>
                <a:path extrusionOk="0" h="62636" w="26719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8" name="Google Shape;5008;p24"/>
            <p:cNvSpPr/>
            <p:nvPr/>
          </p:nvSpPr>
          <p:spPr>
            <a:xfrm>
              <a:off x="5678225" y="3118950"/>
              <a:ext cx="577725" cy="462925"/>
            </a:xfrm>
            <a:custGeom>
              <a:rect b="b" l="l" r="r" t="t"/>
              <a:pathLst>
                <a:path extrusionOk="0" h="18517" w="23109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9" name="Google Shape;5009;p24"/>
            <p:cNvSpPr/>
            <p:nvPr/>
          </p:nvSpPr>
          <p:spPr>
            <a:xfrm>
              <a:off x="5673575" y="2127100"/>
              <a:ext cx="582375" cy="867850"/>
            </a:xfrm>
            <a:custGeom>
              <a:rect b="b" l="l" r="r" t="t"/>
              <a:pathLst>
                <a:path extrusionOk="0" h="34714" w="23295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0" name="Google Shape;5010;p24"/>
            <p:cNvSpPr/>
            <p:nvPr/>
          </p:nvSpPr>
          <p:spPr>
            <a:xfrm>
              <a:off x="5605625" y="2736100"/>
              <a:ext cx="729500" cy="10575"/>
            </a:xfrm>
            <a:custGeom>
              <a:rect b="b" l="l" r="r" t="t"/>
              <a:pathLst>
                <a:path extrusionOk="0" h="423" w="2918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1" name="Google Shape;5011;p24"/>
            <p:cNvSpPr/>
            <p:nvPr/>
          </p:nvSpPr>
          <p:spPr>
            <a:xfrm>
              <a:off x="5605625" y="3240300"/>
              <a:ext cx="729500" cy="14350"/>
            </a:xfrm>
            <a:custGeom>
              <a:rect b="b" l="l" r="r" t="t"/>
              <a:pathLst>
                <a:path extrusionOk="0" h="574" w="2918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2" name="Google Shape;5012;p24"/>
            <p:cNvSpPr/>
            <p:nvPr/>
          </p:nvSpPr>
          <p:spPr>
            <a:xfrm>
              <a:off x="5962425" y="2042450"/>
              <a:ext cx="15825" cy="1637975"/>
            </a:xfrm>
            <a:custGeom>
              <a:rect b="b" l="l" r="r" t="t"/>
              <a:pathLst>
                <a:path extrusionOk="0" h="65519" w="633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3" name="Google Shape;5013;p24"/>
          <p:cNvGrpSpPr/>
          <p:nvPr/>
        </p:nvGrpSpPr>
        <p:grpSpPr>
          <a:xfrm>
            <a:off x="-368017" y="710910"/>
            <a:ext cx="1084052" cy="2357899"/>
            <a:chOff x="5579925" y="2019750"/>
            <a:chExt cx="769650" cy="1674050"/>
          </a:xfrm>
        </p:grpSpPr>
        <p:sp>
          <p:nvSpPr>
            <p:cNvPr id="5014" name="Google Shape;5014;p24"/>
            <p:cNvSpPr/>
            <p:nvPr/>
          </p:nvSpPr>
          <p:spPr>
            <a:xfrm>
              <a:off x="5579925" y="2019750"/>
              <a:ext cx="769650" cy="1674050"/>
            </a:xfrm>
            <a:custGeom>
              <a:rect b="b" l="l" r="r" t="t"/>
              <a:pathLst>
                <a:path extrusionOk="0" h="66962" w="30786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5" name="Google Shape;5015;p24"/>
            <p:cNvSpPr/>
            <p:nvPr/>
          </p:nvSpPr>
          <p:spPr>
            <a:xfrm>
              <a:off x="5617125" y="2050725"/>
              <a:ext cx="695275" cy="1600175"/>
            </a:xfrm>
            <a:custGeom>
              <a:rect b="b" l="l" r="r" t="t"/>
              <a:pathLst>
                <a:path extrusionOk="0" h="64007" w="27811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6" name="Google Shape;5016;p24"/>
            <p:cNvSpPr/>
            <p:nvPr/>
          </p:nvSpPr>
          <p:spPr>
            <a:xfrm>
              <a:off x="5630775" y="2069300"/>
              <a:ext cx="667975" cy="1565900"/>
            </a:xfrm>
            <a:custGeom>
              <a:rect b="b" l="l" r="r" t="t"/>
              <a:pathLst>
                <a:path extrusionOk="0" h="62636" w="26719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7" name="Google Shape;5017;p24"/>
            <p:cNvSpPr/>
            <p:nvPr/>
          </p:nvSpPr>
          <p:spPr>
            <a:xfrm>
              <a:off x="5678225" y="3118950"/>
              <a:ext cx="577725" cy="462925"/>
            </a:xfrm>
            <a:custGeom>
              <a:rect b="b" l="l" r="r" t="t"/>
              <a:pathLst>
                <a:path extrusionOk="0" h="18517" w="23109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8" name="Google Shape;5018;p24"/>
            <p:cNvSpPr/>
            <p:nvPr/>
          </p:nvSpPr>
          <p:spPr>
            <a:xfrm>
              <a:off x="5673575" y="2127100"/>
              <a:ext cx="582375" cy="867850"/>
            </a:xfrm>
            <a:custGeom>
              <a:rect b="b" l="l" r="r" t="t"/>
              <a:pathLst>
                <a:path extrusionOk="0" h="34714" w="23295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9" name="Google Shape;5019;p24"/>
            <p:cNvSpPr/>
            <p:nvPr/>
          </p:nvSpPr>
          <p:spPr>
            <a:xfrm>
              <a:off x="5605625" y="2736100"/>
              <a:ext cx="729500" cy="10575"/>
            </a:xfrm>
            <a:custGeom>
              <a:rect b="b" l="l" r="r" t="t"/>
              <a:pathLst>
                <a:path extrusionOk="0" h="423" w="2918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0" name="Google Shape;5020;p24"/>
            <p:cNvSpPr/>
            <p:nvPr/>
          </p:nvSpPr>
          <p:spPr>
            <a:xfrm>
              <a:off x="5605625" y="3240300"/>
              <a:ext cx="729500" cy="14350"/>
            </a:xfrm>
            <a:custGeom>
              <a:rect b="b" l="l" r="r" t="t"/>
              <a:pathLst>
                <a:path extrusionOk="0" h="574" w="2918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1" name="Google Shape;5021;p24"/>
            <p:cNvSpPr/>
            <p:nvPr/>
          </p:nvSpPr>
          <p:spPr>
            <a:xfrm>
              <a:off x="5962425" y="2042450"/>
              <a:ext cx="15825" cy="1637975"/>
            </a:xfrm>
            <a:custGeom>
              <a:rect b="b" l="l" r="r" t="t"/>
              <a:pathLst>
                <a:path extrusionOk="0" h="65519" w="633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4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472" name="Google Shape;472;p4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9" name="Google Shape;689;p4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"/>
          <p:cNvSpPr txBox="1"/>
          <p:nvPr>
            <p:ph type="title"/>
          </p:nvPr>
        </p:nvSpPr>
        <p:spPr>
          <a:xfrm>
            <a:off x="713225" y="463300"/>
            <a:ext cx="7708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91" name="Google Shape;691;p4"/>
          <p:cNvSpPr txBox="1"/>
          <p:nvPr>
            <p:ph idx="1" type="subTitle"/>
          </p:nvPr>
        </p:nvSpPr>
        <p:spPr>
          <a:xfrm>
            <a:off x="705100" y="1062775"/>
            <a:ext cx="73440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692" name="Google Shape;692;p4"/>
          <p:cNvGrpSpPr/>
          <p:nvPr/>
        </p:nvGrpSpPr>
        <p:grpSpPr>
          <a:xfrm>
            <a:off x="8603484" y="710910"/>
            <a:ext cx="1084052" cy="2357899"/>
            <a:chOff x="5579925" y="2019750"/>
            <a:chExt cx="769650" cy="1674050"/>
          </a:xfrm>
        </p:grpSpPr>
        <p:sp>
          <p:nvSpPr>
            <p:cNvPr id="693" name="Google Shape;693;p4"/>
            <p:cNvSpPr/>
            <p:nvPr/>
          </p:nvSpPr>
          <p:spPr>
            <a:xfrm>
              <a:off x="5579925" y="2019750"/>
              <a:ext cx="769650" cy="1674050"/>
            </a:xfrm>
            <a:custGeom>
              <a:rect b="b" l="l" r="r" t="t"/>
              <a:pathLst>
                <a:path extrusionOk="0" h="66962" w="30786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"/>
            <p:cNvSpPr/>
            <p:nvPr/>
          </p:nvSpPr>
          <p:spPr>
            <a:xfrm>
              <a:off x="5617125" y="2050725"/>
              <a:ext cx="695275" cy="1600175"/>
            </a:xfrm>
            <a:custGeom>
              <a:rect b="b" l="l" r="r" t="t"/>
              <a:pathLst>
                <a:path extrusionOk="0" h="64007" w="27811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"/>
            <p:cNvSpPr/>
            <p:nvPr/>
          </p:nvSpPr>
          <p:spPr>
            <a:xfrm>
              <a:off x="5630775" y="2069300"/>
              <a:ext cx="667975" cy="1565900"/>
            </a:xfrm>
            <a:custGeom>
              <a:rect b="b" l="l" r="r" t="t"/>
              <a:pathLst>
                <a:path extrusionOk="0" h="62636" w="26719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"/>
            <p:cNvSpPr/>
            <p:nvPr/>
          </p:nvSpPr>
          <p:spPr>
            <a:xfrm>
              <a:off x="5678225" y="3118950"/>
              <a:ext cx="577725" cy="462925"/>
            </a:xfrm>
            <a:custGeom>
              <a:rect b="b" l="l" r="r" t="t"/>
              <a:pathLst>
                <a:path extrusionOk="0" h="18517" w="23109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"/>
            <p:cNvSpPr/>
            <p:nvPr/>
          </p:nvSpPr>
          <p:spPr>
            <a:xfrm>
              <a:off x="5673575" y="2127100"/>
              <a:ext cx="582375" cy="867850"/>
            </a:xfrm>
            <a:custGeom>
              <a:rect b="b" l="l" r="r" t="t"/>
              <a:pathLst>
                <a:path extrusionOk="0" h="34714" w="23295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"/>
            <p:cNvSpPr/>
            <p:nvPr/>
          </p:nvSpPr>
          <p:spPr>
            <a:xfrm>
              <a:off x="5605625" y="2736100"/>
              <a:ext cx="729500" cy="10575"/>
            </a:xfrm>
            <a:custGeom>
              <a:rect b="b" l="l" r="r" t="t"/>
              <a:pathLst>
                <a:path extrusionOk="0" h="423" w="2918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"/>
            <p:cNvSpPr/>
            <p:nvPr/>
          </p:nvSpPr>
          <p:spPr>
            <a:xfrm>
              <a:off x="5605625" y="3240300"/>
              <a:ext cx="729500" cy="14350"/>
            </a:xfrm>
            <a:custGeom>
              <a:rect b="b" l="l" r="r" t="t"/>
              <a:pathLst>
                <a:path extrusionOk="0" h="574" w="2918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"/>
            <p:cNvSpPr/>
            <p:nvPr/>
          </p:nvSpPr>
          <p:spPr>
            <a:xfrm>
              <a:off x="5962425" y="2042450"/>
              <a:ext cx="15825" cy="1637975"/>
            </a:xfrm>
            <a:custGeom>
              <a:rect b="b" l="l" r="r" t="t"/>
              <a:pathLst>
                <a:path extrusionOk="0" h="65519" w="633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5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703" name="Google Shape;703;p5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0" name="Google Shape;920;p5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5"/>
          <p:cNvSpPr txBox="1"/>
          <p:nvPr>
            <p:ph type="title"/>
          </p:nvPr>
        </p:nvSpPr>
        <p:spPr>
          <a:xfrm>
            <a:off x="713232" y="463300"/>
            <a:ext cx="7708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922" name="Google Shape;922;p5"/>
          <p:cNvSpPr txBox="1"/>
          <p:nvPr>
            <p:ph idx="1" type="subTitle"/>
          </p:nvPr>
        </p:nvSpPr>
        <p:spPr>
          <a:xfrm>
            <a:off x="717875" y="2258688"/>
            <a:ext cx="26175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923" name="Google Shape;923;p5"/>
          <p:cNvSpPr txBox="1"/>
          <p:nvPr>
            <p:ph idx="2" type="subTitle"/>
          </p:nvPr>
        </p:nvSpPr>
        <p:spPr>
          <a:xfrm>
            <a:off x="713225" y="2656575"/>
            <a:ext cx="2626800" cy="1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4" name="Google Shape;924;p5"/>
          <p:cNvSpPr txBox="1"/>
          <p:nvPr>
            <p:ph idx="3" type="subTitle"/>
          </p:nvPr>
        </p:nvSpPr>
        <p:spPr>
          <a:xfrm>
            <a:off x="3926950" y="2258688"/>
            <a:ext cx="26175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925" name="Google Shape;925;p5"/>
          <p:cNvSpPr txBox="1"/>
          <p:nvPr>
            <p:ph idx="4" type="subTitle"/>
          </p:nvPr>
        </p:nvSpPr>
        <p:spPr>
          <a:xfrm>
            <a:off x="3922300" y="2656575"/>
            <a:ext cx="2626800" cy="1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6" name="Google Shape;926;p5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8" name="Google Shape;928;p6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929" name="Google Shape;929;p6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6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6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6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6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6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6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6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6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6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6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6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6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6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6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6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6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6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6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6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6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6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6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6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6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6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6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6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6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6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6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6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6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6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6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6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6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6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6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6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6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6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6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6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6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6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6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6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6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6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6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6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6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6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6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6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6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6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6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6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6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6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6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6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6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6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6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6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6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6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6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6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6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6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6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6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6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6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6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6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6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6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6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6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6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6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6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6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6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6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6" name="Google Shape;1146;p6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6"/>
          <p:cNvSpPr txBox="1"/>
          <p:nvPr>
            <p:ph type="title"/>
          </p:nvPr>
        </p:nvSpPr>
        <p:spPr>
          <a:xfrm>
            <a:off x="713232" y="463300"/>
            <a:ext cx="7708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7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1150" name="Google Shape;1150;p7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7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7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7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7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7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7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7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7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7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7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7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7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7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7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7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7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7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7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7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7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7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7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7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7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7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7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7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7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7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7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7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7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7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7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7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7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7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7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7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7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7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7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7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7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7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7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7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7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7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7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7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7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7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7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7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7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7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7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7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7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7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7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7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7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7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7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7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7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7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7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7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7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7" name="Google Shape;1367;p7"/>
          <p:cNvSpPr txBox="1"/>
          <p:nvPr>
            <p:ph type="title"/>
          </p:nvPr>
        </p:nvSpPr>
        <p:spPr>
          <a:xfrm>
            <a:off x="713225" y="906013"/>
            <a:ext cx="3858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8" name="Google Shape;1368;p7"/>
          <p:cNvSpPr txBox="1"/>
          <p:nvPr>
            <p:ph idx="1" type="body"/>
          </p:nvPr>
        </p:nvSpPr>
        <p:spPr>
          <a:xfrm>
            <a:off x="713225" y="1740013"/>
            <a:ext cx="38589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69" name="Google Shape;1369;p7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1" name="Google Shape;1371;p8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1372" name="Google Shape;1372;p8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8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8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9" name="Google Shape;1589;p8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2" name="Google Shape;1592;p9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1593" name="Google Shape;1593;p9"/>
            <p:cNvSpPr/>
            <p:nvPr/>
          </p:nvSpPr>
          <p:spPr>
            <a:xfrm>
              <a:off x="15072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9"/>
            <p:cNvSpPr/>
            <p:nvPr/>
          </p:nvSpPr>
          <p:spPr>
            <a:xfrm>
              <a:off x="17948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9"/>
            <p:cNvSpPr/>
            <p:nvPr/>
          </p:nvSpPr>
          <p:spPr>
            <a:xfrm>
              <a:off x="20824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9"/>
            <p:cNvSpPr/>
            <p:nvPr/>
          </p:nvSpPr>
          <p:spPr>
            <a:xfrm>
              <a:off x="23700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9"/>
            <p:cNvSpPr/>
            <p:nvPr/>
          </p:nvSpPr>
          <p:spPr>
            <a:xfrm>
              <a:off x="26576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9"/>
            <p:cNvSpPr/>
            <p:nvPr/>
          </p:nvSpPr>
          <p:spPr>
            <a:xfrm>
              <a:off x="2945175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9"/>
            <p:cNvSpPr/>
            <p:nvPr/>
          </p:nvSpPr>
          <p:spPr>
            <a:xfrm>
              <a:off x="32327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9"/>
            <p:cNvSpPr/>
            <p:nvPr/>
          </p:nvSpPr>
          <p:spPr>
            <a:xfrm>
              <a:off x="3520300" y="165810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9"/>
            <p:cNvSpPr/>
            <p:nvPr/>
          </p:nvSpPr>
          <p:spPr>
            <a:xfrm>
              <a:off x="380790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9"/>
            <p:cNvSpPr/>
            <p:nvPr/>
          </p:nvSpPr>
          <p:spPr>
            <a:xfrm>
              <a:off x="409547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9"/>
            <p:cNvSpPr/>
            <p:nvPr/>
          </p:nvSpPr>
          <p:spPr>
            <a:xfrm>
              <a:off x="4383050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9"/>
            <p:cNvSpPr/>
            <p:nvPr/>
          </p:nvSpPr>
          <p:spPr>
            <a:xfrm>
              <a:off x="46706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9"/>
            <p:cNvSpPr/>
            <p:nvPr/>
          </p:nvSpPr>
          <p:spPr>
            <a:xfrm>
              <a:off x="4958225" y="165810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9"/>
            <p:cNvSpPr/>
            <p:nvPr/>
          </p:nvSpPr>
          <p:spPr>
            <a:xfrm>
              <a:off x="5245800" y="165810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9"/>
            <p:cNvSpPr/>
            <p:nvPr/>
          </p:nvSpPr>
          <p:spPr>
            <a:xfrm>
              <a:off x="19542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9"/>
            <p:cNvSpPr/>
            <p:nvPr/>
          </p:nvSpPr>
          <p:spPr>
            <a:xfrm>
              <a:off x="1507275" y="181127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9"/>
            <p:cNvSpPr/>
            <p:nvPr/>
          </p:nvSpPr>
          <p:spPr>
            <a:xfrm>
              <a:off x="1667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9"/>
            <p:cNvSpPr/>
            <p:nvPr/>
          </p:nvSpPr>
          <p:spPr>
            <a:xfrm>
              <a:off x="2241750" y="181127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9"/>
            <p:cNvSpPr/>
            <p:nvPr/>
          </p:nvSpPr>
          <p:spPr>
            <a:xfrm>
              <a:off x="25293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9"/>
            <p:cNvSpPr/>
            <p:nvPr/>
          </p:nvSpPr>
          <p:spPr>
            <a:xfrm>
              <a:off x="28169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9"/>
            <p:cNvSpPr/>
            <p:nvPr/>
          </p:nvSpPr>
          <p:spPr>
            <a:xfrm>
              <a:off x="31045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9"/>
            <p:cNvSpPr/>
            <p:nvPr/>
          </p:nvSpPr>
          <p:spPr>
            <a:xfrm>
              <a:off x="339210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9"/>
            <p:cNvSpPr/>
            <p:nvPr/>
          </p:nvSpPr>
          <p:spPr>
            <a:xfrm>
              <a:off x="36796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9"/>
            <p:cNvSpPr/>
            <p:nvPr/>
          </p:nvSpPr>
          <p:spPr>
            <a:xfrm>
              <a:off x="39672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9"/>
            <p:cNvSpPr/>
            <p:nvPr/>
          </p:nvSpPr>
          <p:spPr>
            <a:xfrm>
              <a:off x="425482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9"/>
            <p:cNvSpPr/>
            <p:nvPr/>
          </p:nvSpPr>
          <p:spPr>
            <a:xfrm>
              <a:off x="45423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9"/>
            <p:cNvSpPr/>
            <p:nvPr/>
          </p:nvSpPr>
          <p:spPr>
            <a:xfrm>
              <a:off x="4829975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9"/>
            <p:cNvSpPr/>
            <p:nvPr/>
          </p:nvSpPr>
          <p:spPr>
            <a:xfrm>
              <a:off x="5117550" y="181127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9"/>
            <p:cNvSpPr/>
            <p:nvPr/>
          </p:nvSpPr>
          <p:spPr>
            <a:xfrm>
              <a:off x="5405125" y="181127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9"/>
            <p:cNvSpPr/>
            <p:nvPr/>
          </p:nvSpPr>
          <p:spPr>
            <a:xfrm>
              <a:off x="1507275" y="195682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9"/>
            <p:cNvSpPr/>
            <p:nvPr/>
          </p:nvSpPr>
          <p:spPr>
            <a:xfrm>
              <a:off x="17298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9"/>
            <p:cNvSpPr/>
            <p:nvPr/>
          </p:nvSpPr>
          <p:spPr>
            <a:xfrm>
              <a:off x="20174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9"/>
            <p:cNvSpPr/>
            <p:nvPr/>
          </p:nvSpPr>
          <p:spPr>
            <a:xfrm>
              <a:off x="23050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9"/>
            <p:cNvSpPr/>
            <p:nvPr/>
          </p:nvSpPr>
          <p:spPr>
            <a:xfrm>
              <a:off x="259257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9"/>
            <p:cNvSpPr/>
            <p:nvPr/>
          </p:nvSpPr>
          <p:spPr>
            <a:xfrm>
              <a:off x="288015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9"/>
            <p:cNvSpPr/>
            <p:nvPr/>
          </p:nvSpPr>
          <p:spPr>
            <a:xfrm>
              <a:off x="31677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9"/>
            <p:cNvSpPr/>
            <p:nvPr/>
          </p:nvSpPr>
          <p:spPr>
            <a:xfrm>
              <a:off x="3455325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9"/>
            <p:cNvSpPr/>
            <p:nvPr/>
          </p:nvSpPr>
          <p:spPr>
            <a:xfrm>
              <a:off x="37429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9"/>
            <p:cNvSpPr/>
            <p:nvPr/>
          </p:nvSpPr>
          <p:spPr>
            <a:xfrm>
              <a:off x="4030475" y="195682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9"/>
            <p:cNvSpPr/>
            <p:nvPr/>
          </p:nvSpPr>
          <p:spPr>
            <a:xfrm>
              <a:off x="4318025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9"/>
            <p:cNvSpPr/>
            <p:nvPr/>
          </p:nvSpPr>
          <p:spPr>
            <a:xfrm>
              <a:off x="4605600" y="195682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9"/>
            <p:cNvSpPr/>
            <p:nvPr/>
          </p:nvSpPr>
          <p:spPr>
            <a:xfrm>
              <a:off x="4893200" y="195682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9"/>
            <p:cNvSpPr/>
            <p:nvPr/>
          </p:nvSpPr>
          <p:spPr>
            <a:xfrm>
              <a:off x="5180775" y="195682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9"/>
            <p:cNvSpPr/>
            <p:nvPr/>
          </p:nvSpPr>
          <p:spPr>
            <a:xfrm>
              <a:off x="18891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9"/>
            <p:cNvSpPr/>
            <p:nvPr/>
          </p:nvSpPr>
          <p:spPr>
            <a:xfrm>
              <a:off x="1505250" y="2110000"/>
              <a:ext cx="81325" cy="127675"/>
            </a:xfrm>
            <a:custGeom>
              <a:rect b="b" l="l" r="r" t="t"/>
              <a:pathLst>
                <a:path extrusionOk="0" h="5107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9"/>
            <p:cNvSpPr/>
            <p:nvPr/>
          </p:nvSpPr>
          <p:spPr>
            <a:xfrm>
              <a:off x="16020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9"/>
            <p:cNvSpPr/>
            <p:nvPr/>
          </p:nvSpPr>
          <p:spPr>
            <a:xfrm>
              <a:off x="21767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9"/>
            <p:cNvSpPr/>
            <p:nvPr/>
          </p:nvSpPr>
          <p:spPr>
            <a:xfrm>
              <a:off x="24643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9"/>
            <p:cNvSpPr/>
            <p:nvPr/>
          </p:nvSpPr>
          <p:spPr>
            <a:xfrm>
              <a:off x="27519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9"/>
            <p:cNvSpPr/>
            <p:nvPr/>
          </p:nvSpPr>
          <p:spPr>
            <a:xfrm>
              <a:off x="30395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9"/>
            <p:cNvSpPr/>
            <p:nvPr/>
          </p:nvSpPr>
          <p:spPr>
            <a:xfrm>
              <a:off x="33271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9"/>
            <p:cNvSpPr/>
            <p:nvPr/>
          </p:nvSpPr>
          <p:spPr>
            <a:xfrm>
              <a:off x="36146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9"/>
            <p:cNvSpPr/>
            <p:nvPr/>
          </p:nvSpPr>
          <p:spPr>
            <a:xfrm>
              <a:off x="390222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9"/>
            <p:cNvSpPr/>
            <p:nvPr/>
          </p:nvSpPr>
          <p:spPr>
            <a:xfrm>
              <a:off x="418980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9"/>
            <p:cNvSpPr/>
            <p:nvPr/>
          </p:nvSpPr>
          <p:spPr>
            <a:xfrm>
              <a:off x="4477375" y="2110000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9"/>
            <p:cNvSpPr/>
            <p:nvPr/>
          </p:nvSpPr>
          <p:spPr>
            <a:xfrm>
              <a:off x="4764975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9"/>
            <p:cNvSpPr/>
            <p:nvPr/>
          </p:nvSpPr>
          <p:spPr>
            <a:xfrm>
              <a:off x="5052550" y="2110000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9"/>
            <p:cNvSpPr/>
            <p:nvPr/>
          </p:nvSpPr>
          <p:spPr>
            <a:xfrm>
              <a:off x="5340125" y="2110000"/>
              <a:ext cx="171175" cy="127675"/>
            </a:xfrm>
            <a:custGeom>
              <a:rect b="b" l="l" r="r" t="t"/>
              <a:pathLst>
                <a:path extrusionOk="0" h="5107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9"/>
            <p:cNvSpPr/>
            <p:nvPr/>
          </p:nvSpPr>
          <p:spPr>
            <a:xfrm>
              <a:off x="15072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9"/>
            <p:cNvSpPr/>
            <p:nvPr/>
          </p:nvSpPr>
          <p:spPr>
            <a:xfrm>
              <a:off x="17948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9"/>
            <p:cNvSpPr/>
            <p:nvPr/>
          </p:nvSpPr>
          <p:spPr>
            <a:xfrm>
              <a:off x="20824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9"/>
            <p:cNvSpPr/>
            <p:nvPr/>
          </p:nvSpPr>
          <p:spPr>
            <a:xfrm>
              <a:off x="23700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9"/>
            <p:cNvSpPr/>
            <p:nvPr/>
          </p:nvSpPr>
          <p:spPr>
            <a:xfrm>
              <a:off x="26576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9"/>
            <p:cNvSpPr/>
            <p:nvPr/>
          </p:nvSpPr>
          <p:spPr>
            <a:xfrm>
              <a:off x="2945175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9"/>
            <p:cNvSpPr/>
            <p:nvPr/>
          </p:nvSpPr>
          <p:spPr>
            <a:xfrm>
              <a:off x="32327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9"/>
            <p:cNvSpPr/>
            <p:nvPr/>
          </p:nvSpPr>
          <p:spPr>
            <a:xfrm>
              <a:off x="3520300" y="22593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9"/>
            <p:cNvSpPr/>
            <p:nvPr/>
          </p:nvSpPr>
          <p:spPr>
            <a:xfrm>
              <a:off x="380790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9"/>
            <p:cNvSpPr/>
            <p:nvPr/>
          </p:nvSpPr>
          <p:spPr>
            <a:xfrm>
              <a:off x="409547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9"/>
            <p:cNvSpPr/>
            <p:nvPr/>
          </p:nvSpPr>
          <p:spPr>
            <a:xfrm>
              <a:off x="4383050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9"/>
            <p:cNvSpPr/>
            <p:nvPr/>
          </p:nvSpPr>
          <p:spPr>
            <a:xfrm>
              <a:off x="46706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9"/>
            <p:cNvSpPr/>
            <p:nvPr/>
          </p:nvSpPr>
          <p:spPr>
            <a:xfrm>
              <a:off x="4958225" y="22593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9"/>
            <p:cNvSpPr/>
            <p:nvPr/>
          </p:nvSpPr>
          <p:spPr>
            <a:xfrm>
              <a:off x="5245800" y="2259325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9"/>
            <p:cNvSpPr/>
            <p:nvPr/>
          </p:nvSpPr>
          <p:spPr>
            <a:xfrm>
              <a:off x="19542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9"/>
            <p:cNvSpPr/>
            <p:nvPr/>
          </p:nvSpPr>
          <p:spPr>
            <a:xfrm>
              <a:off x="1507275" y="24125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9"/>
            <p:cNvSpPr/>
            <p:nvPr/>
          </p:nvSpPr>
          <p:spPr>
            <a:xfrm>
              <a:off x="1667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9"/>
            <p:cNvSpPr/>
            <p:nvPr/>
          </p:nvSpPr>
          <p:spPr>
            <a:xfrm>
              <a:off x="2241750" y="24125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9"/>
            <p:cNvSpPr/>
            <p:nvPr/>
          </p:nvSpPr>
          <p:spPr>
            <a:xfrm>
              <a:off x="25293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9"/>
            <p:cNvSpPr/>
            <p:nvPr/>
          </p:nvSpPr>
          <p:spPr>
            <a:xfrm>
              <a:off x="28169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9"/>
            <p:cNvSpPr/>
            <p:nvPr/>
          </p:nvSpPr>
          <p:spPr>
            <a:xfrm>
              <a:off x="31045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9"/>
            <p:cNvSpPr/>
            <p:nvPr/>
          </p:nvSpPr>
          <p:spPr>
            <a:xfrm>
              <a:off x="339210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9"/>
            <p:cNvSpPr/>
            <p:nvPr/>
          </p:nvSpPr>
          <p:spPr>
            <a:xfrm>
              <a:off x="36796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9"/>
            <p:cNvSpPr/>
            <p:nvPr/>
          </p:nvSpPr>
          <p:spPr>
            <a:xfrm>
              <a:off x="39672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9"/>
            <p:cNvSpPr/>
            <p:nvPr/>
          </p:nvSpPr>
          <p:spPr>
            <a:xfrm>
              <a:off x="425482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9"/>
            <p:cNvSpPr/>
            <p:nvPr/>
          </p:nvSpPr>
          <p:spPr>
            <a:xfrm>
              <a:off x="45423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9"/>
            <p:cNvSpPr/>
            <p:nvPr/>
          </p:nvSpPr>
          <p:spPr>
            <a:xfrm>
              <a:off x="4829975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9"/>
            <p:cNvSpPr/>
            <p:nvPr/>
          </p:nvSpPr>
          <p:spPr>
            <a:xfrm>
              <a:off x="5117550" y="24125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9"/>
            <p:cNvSpPr/>
            <p:nvPr/>
          </p:nvSpPr>
          <p:spPr>
            <a:xfrm>
              <a:off x="5405125" y="24125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9"/>
            <p:cNvSpPr/>
            <p:nvPr/>
          </p:nvSpPr>
          <p:spPr>
            <a:xfrm>
              <a:off x="1507275" y="25580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9"/>
            <p:cNvSpPr/>
            <p:nvPr/>
          </p:nvSpPr>
          <p:spPr>
            <a:xfrm>
              <a:off x="17298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9"/>
            <p:cNvSpPr/>
            <p:nvPr/>
          </p:nvSpPr>
          <p:spPr>
            <a:xfrm>
              <a:off x="20174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9"/>
            <p:cNvSpPr/>
            <p:nvPr/>
          </p:nvSpPr>
          <p:spPr>
            <a:xfrm>
              <a:off x="23050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9"/>
            <p:cNvSpPr/>
            <p:nvPr/>
          </p:nvSpPr>
          <p:spPr>
            <a:xfrm>
              <a:off x="259257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9"/>
            <p:cNvSpPr/>
            <p:nvPr/>
          </p:nvSpPr>
          <p:spPr>
            <a:xfrm>
              <a:off x="288015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9"/>
            <p:cNvSpPr/>
            <p:nvPr/>
          </p:nvSpPr>
          <p:spPr>
            <a:xfrm>
              <a:off x="31677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9"/>
            <p:cNvSpPr/>
            <p:nvPr/>
          </p:nvSpPr>
          <p:spPr>
            <a:xfrm>
              <a:off x="3455325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9"/>
            <p:cNvSpPr/>
            <p:nvPr/>
          </p:nvSpPr>
          <p:spPr>
            <a:xfrm>
              <a:off x="37429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9"/>
            <p:cNvSpPr/>
            <p:nvPr/>
          </p:nvSpPr>
          <p:spPr>
            <a:xfrm>
              <a:off x="4030475" y="25580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9"/>
            <p:cNvSpPr/>
            <p:nvPr/>
          </p:nvSpPr>
          <p:spPr>
            <a:xfrm>
              <a:off x="4318025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9"/>
            <p:cNvSpPr/>
            <p:nvPr/>
          </p:nvSpPr>
          <p:spPr>
            <a:xfrm>
              <a:off x="4605600" y="25580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9"/>
            <p:cNvSpPr/>
            <p:nvPr/>
          </p:nvSpPr>
          <p:spPr>
            <a:xfrm>
              <a:off x="4893200" y="25580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9"/>
            <p:cNvSpPr/>
            <p:nvPr/>
          </p:nvSpPr>
          <p:spPr>
            <a:xfrm>
              <a:off x="5180775" y="25580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9"/>
            <p:cNvSpPr/>
            <p:nvPr/>
          </p:nvSpPr>
          <p:spPr>
            <a:xfrm>
              <a:off x="18891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9"/>
            <p:cNvSpPr/>
            <p:nvPr/>
          </p:nvSpPr>
          <p:spPr>
            <a:xfrm>
              <a:off x="1505250" y="2711225"/>
              <a:ext cx="81325" cy="127700"/>
            </a:xfrm>
            <a:custGeom>
              <a:rect b="b" l="l" r="r" t="t"/>
              <a:pathLst>
                <a:path extrusionOk="0" h="5108" w="3253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9"/>
            <p:cNvSpPr/>
            <p:nvPr/>
          </p:nvSpPr>
          <p:spPr>
            <a:xfrm>
              <a:off x="16020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9"/>
            <p:cNvSpPr/>
            <p:nvPr/>
          </p:nvSpPr>
          <p:spPr>
            <a:xfrm>
              <a:off x="21767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9"/>
            <p:cNvSpPr/>
            <p:nvPr/>
          </p:nvSpPr>
          <p:spPr>
            <a:xfrm>
              <a:off x="24643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9"/>
            <p:cNvSpPr/>
            <p:nvPr/>
          </p:nvSpPr>
          <p:spPr>
            <a:xfrm>
              <a:off x="27519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9"/>
            <p:cNvSpPr/>
            <p:nvPr/>
          </p:nvSpPr>
          <p:spPr>
            <a:xfrm>
              <a:off x="30395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9"/>
            <p:cNvSpPr/>
            <p:nvPr/>
          </p:nvSpPr>
          <p:spPr>
            <a:xfrm>
              <a:off x="33271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9"/>
            <p:cNvSpPr/>
            <p:nvPr/>
          </p:nvSpPr>
          <p:spPr>
            <a:xfrm>
              <a:off x="36146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9"/>
            <p:cNvSpPr/>
            <p:nvPr/>
          </p:nvSpPr>
          <p:spPr>
            <a:xfrm>
              <a:off x="390222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9"/>
            <p:cNvSpPr/>
            <p:nvPr/>
          </p:nvSpPr>
          <p:spPr>
            <a:xfrm>
              <a:off x="418980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9"/>
            <p:cNvSpPr/>
            <p:nvPr/>
          </p:nvSpPr>
          <p:spPr>
            <a:xfrm>
              <a:off x="4477375" y="2711225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9"/>
            <p:cNvSpPr/>
            <p:nvPr/>
          </p:nvSpPr>
          <p:spPr>
            <a:xfrm>
              <a:off x="4764975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9"/>
            <p:cNvSpPr/>
            <p:nvPr/>
          </p:nvSpPr>
          <p:spPr>
            <a:xfrm>
              <a:off x="5052550" y="27112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9"/>
            <p:cNvSpPr/>
            <p:nvPr/>
          </p:nvSpPr>
          <p:spPr>
            <a:xfrm>
              <a:off x="5340125" y="2711225"/>
              <a:ext cx="171175" cy="127700"/>
            </a:xfrm>
            <a:custGeom>
              <a:rect b="b" l="l" r="r" t="t"/>
              <a:pathLst>
                <a:path extrusionOk="0" h="5108" w="6847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9"/>
            <p:cNvSpPr/>
            <p:nvPr/>
          </p:nvSpPr>
          <p:spPr>
            <a:xfrm>
              <a:off x="15072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9"/>
            <p:cNvSpPr/>
            <p:nvPr/>
          </p:nvSpPr>
          <p:spPr>
            <a:xfrm>
              <a:off x="17948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9"/>
            <p:cNvSpPr/>
            <p:nvPr/>
          </p:nvSpPr>
          <p:spPr>
            <a:xfrm>
              <a:off x="20824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9"/>
            <p:cNvSpPr/>
            <p:nvPr/>
          </p:nvSpPr>
          <p:spPr>
            <a:xfrm>
              <a:off x="23700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9"/>
            <p:cNvSpPr/>
            <p:nvPr/>
          </p:nvSpPr>
          <p:spPr>
            <a:xfrm>
              <a:off x="26576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9"/>
            <p:cNvSpPr/>
            <p:nvPr/>
          </p:nvSpPr>
          <p:spPr>
            <a:xfrm>
              <a:off x="2945175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9"/>
            <p:cNvSpPr/>
            <p:nvPr/>
          </p:nvSpPr>
          <p:spPr>
            <a:xfrm>
              <a:off x="32327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9"/>
            <p:cNvSpPr/>
            <p:nvPr/>
          </p:nvSpPr>
          <p:spPr>
            <a:xfrm>
              <a:off x="3520300" y="2856750"/>
              <a:ext cx="271650" cy="127700"/>
            </a:xfrm>
            <a:custGeom>
              <a:rect b="b" l="l" r="r" t="t"/>
              <a:pathLst>
                <a:path extrusionOk="0" h="5108" w="10866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9"/>
            <p:cNvSpPr/>
            <p:nvPr/>
          </p:nvSpPr>
          <p:spPr>
            <a:xfrm>
              <a:off x="380790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9"/>
            <p:cNvSpPr/>
            <p:nvPr/>
          </p:nvSpPr>
          <p:spPr>
            <a:xfrm>
              <a:off x="409547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9"/>
            <p:cNvSpPr/>
            <p:nvPr/>
          </p:nvSpPr>
          <p:spPr>
            <a:xfrm>
              <a:off x="4383050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9"/>
            <p:cNvSpPr/>
            <p:nvPr/>
          </p:nvSpPr>
          <p:spPr>
            <a:xfrm>
              <a:off x="46706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9"/>
            <p:cNvSpPr/>
            <p:nvPr/>
          </p:nvSpPr>
          <p:spPr>
            <a:xfrm>
              <a:off x="4958225" y="2856750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9"/>
            <p:cNvSpPr/>
            <p:nvPr/>
          </p:nvSpPr>
          <p:spPr>
            <a:xfrm>
              <a:off x="5245800" y="2856750"/>
              <a:ext cx="271600" cy="127700"/>
            </a:xfrm>
            <a:custGeom>
              <a:rect b="b" l="l" r="r" t="t"/>
              <a:pathLst>
                <a:path extrusionOk="0" h="5108" w="10864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9"/>
            <p:cNvSpPr/>
            <p:nvPr/>
          </p:nvSpPr>
          <p:spPr>
            <a:xfrm>
              <a:off x="19542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9"/>
            <p:cNvSpPr/>
            <p:nvPr/>
          </p:nvSpPr>
          <p:spPr>
            <a:xfrm>
              <a:off x="1507275" y="3009925"/>
              <a:ext cx="144325" cy="127700"/>
            </a:xfrm>
            <a:custGeom>
              <a:rect b="b" l="l" r="r" t="t"/>
              <a:pathLst>
                <a:path extrusionOk="0" h="5108" w="5773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9"/>
            <p:cNvSpPr/>
            <p:nvPr/>
          </p:nvSpPr>
          <p:spPr>
            <a:xfrm>
              <a:off x="1667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9"/>
            <p:cNvSpPr/>
            <p:nvPr/>
          </p:nvSpPr>
          <p:spPr>
            <a:xfrm>
              <a:off x="2241750" y="3009925"/>
              <a:ext cx="271675" cy="127700"/>
            </a:xfrm>
            <a:custGeom>
              <a:rect b="b" l="l" r="r" t="t"/>
              <a:pathLst>
                <a:path extrusionOk="0" h="5108" w="10867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9"/>
            <p:cNvSpPr/>
            <p:nvPr/>
          </p:nvSpPr>
          <p:spPr>
            <a:xfrm>
              <a:off x="25293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9"/>
            <p:cNvSpPr/>
            <p:nvPr/>
          </p:nvSpPr>
          <p:spPr>
            <a:xfrm>
              <a:off x="28169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9"/>
            <p:cNvSpPr/>
            <p:nvPr/>
          </p:nvSpPr>
          <p:spPr>
            <a:xfrm>
              <a:off x="31045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9"/>
            <p:cNvSpPr/>
            <p:nvPr/>
          </p:nvSpPr>
          <p:spPr>
            <a:xfrm>
              <a:off x="339210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9"/>
            <p:cNvSpPr/>
            <p:nvPr/>
          </p:nvSpPr>
          <p:spPr>
            <a:xfrm>
              <a:off x="36796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9"/>
            <p:cNvSpPr/>
            <p:nvPr/>
          </p:nvSpPr>
          <p:spPr>
            <a:xfrm>
              <a:off x="39672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9"/>
            <p:cNvSpPr/>
            <p:nvPr/>
          </p:nvSpPr>
          <p:spPr>
            <a:xfrm>
              <a:off x="425482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9"/>
            <p:cNvSpPr/>
            <p:nvPr/>
          </p:nvSpPr>
          <p:spPr>
            <a:xfrm>
              <a:off x="45423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9"/>
            <p:cNvSpPr/>
            <p:nvPr/>
          </p:nvSpPr>
          <p:spPr>
            <a:xfrm>
              <a:off x="4829975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9"/>
            <p:cNvSpPr/>
            <p:nvPr/>
          </p:nvSpPr>
          <p:spPr>
            <a:xfrm>
              <a:off x="5117550" y="3009925"/>
              <a:ext cx="271625" cy="127700"/>
            </a:xfrm>
            <a:custGeom>
              <a:rect b="b" l="l" r="r" t="t"/>
              <a:pathLst>
                <a:path extrusionOk="0" h="5108" w="10865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9"/>
            <p:cNvSpPr/>
            <p:nvPr/>
          </p:nvSpPr>
          <p:spPr>
            <a:xfrm>
              <a:off x="5405125" y="3009925"/>
              <a:ext cx="110950" cy="127700"/>
            </a:xfrm>
            <a:custGeom>
              <a:rect b="b" l="l" r="r" t="t"/>
              <a:pathLst>
                <a:path extrusionOk="0" h="5108" w="4438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9"/>
            <p:cNvSpPr/>
            <p:nvPr/>
          </p:nvSpPr>
          <p:spPr>
            <a:xfrm>
              <a:off x="1507275" y="3155475"/>
              <a:ext cx="206625" cy="127675"/>
            </a:xfrm>
            <a:custGeom>
              <a:rect b="b" l="l" r="r" t="t"/>
              <a:pathLst>
                <a:path extrusionOk="0" h="5107" w="8265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9"/>
            <p:cNvSpPr/>
            <p:nvPr/>
          </p:nvSpPr>
          <p:spPr>
            <a:xfrm>
              <a:off x="17298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9"/>
            <p:cNvSpPr/>
            <p:nvPr/>
          </p:nvSpPr>
          <p:spPr>
            <a:xfrm>
              <a:off x="20174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9"/>
            <p:cNvSpPr/>
            <p:nvPr/>
          </p:nvSpPr>
          <p:spPr>
            <a:xfrm>
              <a:off x="23050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9"/>
            <p:cNvSpPr/>
            <p:nvPr/>
          </p:nvSpPr>
          <p:spPr>
            <a:xfrm>
              <a:off x="259257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9"/>
            <p:cNvSpPr/>
            <p:nvPr/>
          </p:nvSpPr>
          <p:spPr>
            <a:xfrm>
              <a:off x="288015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9"/>
            <p:cNvSpPr/>
            <p:nvPr/>
          </p:nvSpPr>
          <p:spPr>
            <a:xfrm>
              <a:off x="31677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9"/>
            <p:cNvSpPr/>
            <p:nvPr/>
          </p:nvSpPr>
          <p:spPr>
            <a:xfrm>
              <a:off x="3455325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9"/>
            <p:cNvSpPr/>
            <p:nvPr/>
          </p:nvSpPr>
          <p:spPr>
            <a:xfrm>
              <a:off x="37429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9"/>
            <p:cNvSpPr/>
            <p:nvPr/>
          </p:nvSpPr>
          <p:spPr>
            <a:xfrm>
              <a:off x="4030475" y="31554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9"/>
            <p:cNvSpPr/>
            <p:nvPr/>
          </p:nvSpPr>
          <p:spPr>
            <a:xfrm>
              <a:off x="4318025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9"/>
            <p:cNvSpPr/>
            <p:nvPr/>
          </p:nvSpPr>
          <p:spPr>
            <a:xfrm>
              <a:off x="4605600" y="31554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9"/>
            <p:cNvSpPr/>
            <p:nvPr/>
          </p:nvSpPr>
          <p:spPr>
            <a:xfrm>
              <a:off x="4893200" y="31554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9"/>
            <p:cNvSpPr/>
            <p:nvPr/>
          </p:nvSpPr>
          <p:spPr>
            <a:xfrm>
              <a:off x="5180775" y="3155475"/>
              <a:ext cx="332575" cy="127675"/>
            </a:xfrm>
            <a:custGeom>
              <a:rect b="b" l="l" r="r" t="t"/>
              <a:pathLst>
                <a:path extrusionOk="0" h="5107" w="13303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9"/>
            <p:cNvSpPr/>
            <p:nvPr/>
          </p:nvSpPr>
          <p:spPr>
            <a:xfrm>
              <a:off x="18891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9"/>
            <p:cNvSpPr/>
            <p:nvPr/>
          </p:nvSpPr>
          <p:spPr>
            <a:xfrm>
              <a:off x="1505250" y="3308675"/>
              <a:ext cx="81325" cy="127650"/>
            </a:xfrm>
            <a:custGeom>
              <a:rect b="b" l="l" r="r" t="t"/>
              <a:pathLst>
                <a:path extrusionOk="0" h="5106" w="3253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9"/>
            <p:cNvSpPr/>
            <p:nvPr/>
          </p:nvSpPr>
          <p:spPr>
            <a:xfrm>
              <a:off x="16020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9"/>
            <p:cNvSpPr/>
            <p:nvPr/>
          </p:nvSpPr>
          <p:spPr>
            <a:xfrm>
              <a:off x="21767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9"/>
            <p:cNvSpPr/>
            <p:nvPr/>
          </p:nvSpPr>
          <p:spPr>
            <a:xfrm>
              <a:off x="24643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9"/>
            <p:cNvSpPr/>
            <p:nvPr/>
          </p:nvSpPr>
          <p:spPr>
            <a:xfrm>
              <a:off x="27519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9"/>
            <p:cNvSpPr/>
            <p:nvPr/>
          </p:nvSpPr>
          <p:spPr>
            <a:xfrm>
              <a:off x="30395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9"/>
            <p:cNvSpPr/>
            <p:nvPr/>
          </p:nvSpPr>
          <p:spPr>
            <a:xfrm>
              <a:off x="33271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9"/>
            <p:cNvSpPr/>
            <p:nvPr/>
          </p:nvSpPr>
          <p:spPr>
            <a:xfrm>
              <a:off x="36146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9"/>
            <p:cNvSpPr/>
            <p:nvPr/>
          </p:nvSpPr>
          <p:spPr>
            <a:xfrm>
              <a:off x="390222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9"/>
            <p:cNvSpPr/>
            <p:nvPr/>
          </p:nvSpPr>
          <p:spPr>
            <a:xfrm>
              <a:off x="418980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9"/>
            <p:cNvSpPr/>
            <p:nvPr/>
          </p:nvSpPr>
          <p:spPr>
            <a:xfrm>
              <a:off x="4477375" y="3308675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9"/>
            <p:cNvSpPr/>
            <p:nvPr/>
          </p:nvSpPr>
          <p:spPr>
            <a:xfrm>
              <a:off x="4764975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9"/>
            <p:cNvSpPr/>
            <p:nvPr/>
          </p:nvSpPr>
          <p:spPr>
            <a:xfrm>
              <a:off x="5052550" y="3308675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9"/>
            <p:cNvSpPr/>
            <p:nvPr/>
          </p:nvSpPr>
          <p:spPr>
            <a:xfrm>
              <a:off x="5340125" y="3308675"/>
              <a:ext cx="171175" cy="127650"/>
            </a:xfrm>
            <a:custGeom>
              <a:rect b="b" l="l" r="r" t="t"/>
              <a:pathLst>
                <a:path extrusionOk="0" h="5106" w="6847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9"/>
            <p:cNvSpPr/>
            <p:nvPr/>
          </p:nvSpPr>
          <p:spPr>
            <a:xfrm>
              <a:off x="15072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9"/>
            <p:cNvSpPr/>
            <p:nvPr/>
          </p:nvSpPr>
          <p:spPr>
            <a:xfrm>
              <a:off x="17948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9"/>
            <p:cNvSpPr/>
            <p:nvPr/>
          </p:nvSpPr>
          <p:spPr>
            <a:xfrm>
              <a:off x="20824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9"/>
            <p:cNvSpPr/>
            <p:nvPr/>
          </p:nvSpPr>
          <p:spPr>
            <a:xfrm>
              <a:off x="23700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9"/>
            <p:cNvSpPr/>
            <p:nvPr/>
          </p:nvSpPr>
          <p:spPr>
            <a:xfrm>
              <a:off x="26576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9"/>
            <p:cNvSpPr/>
            <p:nvPr/>
          </p:nvSpPr>
          <p:spPr>
            <a:xfrm>
              <a:off x="2945175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9"/>
            <p:cNvSpPr/>
            <p:nvPr/>
          </p:nvSpPr>
          <p:spPr>
            <a:xfrm>
              <a:off x="32327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9"/>
            <p:cNvSpPr/>
            <p:nvPr/>
          </p:nvSpPr>
          <p:spPr>
            <a:xfrm>
              <a:off x="3520300" y="3454175"/>
              <a:ext cx="271650" cy="127675"/>
            </a:xfrm>
            <a:custGeom>
              <a:rect b="b" l="l" r="r" t="t"/>
              <a:pathLst>
                <a:path extrusionOk="0" h="5107" w="10866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9"/>
            <p:cNvSpPr/>
            <p:nvPr/>
          </p:nvSpPr>
          <p:spPr>
            <a:xfrm>
              <a:off x="380790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9"/>
            <p:cNvSpPr/>
            <p:nvPr/>
          </p:nvSpPr>
          <p:spPr>
            <a:xfrm>
              <a:off x="409547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9"/>
            <p:cNvSpPr/>
            <p:nvPr/>
          </p:nvSpPr>
          <p:spPr>
            <a:xfrm>
              <a:off x="4383050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9"/>
            <p:cNvSpPr/>
            <p:nvPr/>
          </p:nvSpPr>
          <p:spPr>
            <a:xfrm>
              <a:off x="46706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9"/>
            <p:cNvSpPr/>
            <p:nvPr/>
          </p:nvSpPr>
          <p:spPr>
            <a:xfrm>
              <a:off x="4958225" y="34541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9"/>
            <p:cNvSpPr/>
            <p:nvPr/>
          </p:nvSpPr>
          <p:spPr>
            <a:xfrm>
              <a:off x="5245800" y="3454175"/>
              <a:ext cx="271600" cy="127675"/>
            </a:xfrm>
            <a:custGeom>
              <a:rect b="b" l="l" r="r" t="t"/>
              <a:pathLst>
                <a:path extrusionOk="0" h="5107" w="10864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9"/>
            <p:cNvSpPr/>
            <p:nvPr/>
          </p:nvSpPr>
          <p:spPr>
            <a:xfrm>
              <a:off x="19542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9"/>
            <p:cNvSpPr/>
            <p:nvPr/>
          </p:nvSpPr>
          <p:spPr>
            <a:xfrm>
              <a:off x="1507275" y="3607375"/>
              <a:ext cx="144325" cy="127675"/>
            </a:xfrm>
            <a:custGeom>
              <a:rect b="b" l="l" r="r" t="t"/>
              <a:pathLst>
                <a:path extrusionOk="0" h="5107" w="5773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9"/>
            <p:cNvSpPr/>
            <p:nvPr/>
          </p:nvSpPr>
          <p:spPr>
            <a:xfrm>
              <a:off x="1667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9"/>
            <p:cNvSpPr/>
            <p:nvPr/>
          </p:nvSpPr>
          <p:spPr>
            <a:xfrm>
              <a:off x="2241750" y="3607375"/>
              <a:ext cx="271675" cy="127675"/>
            </a:xfrm>
            <a:custGeom>
              <a:rect b="b" l="l" r="r" t="t"/>
              <a:pathLst>
                <a:path extrusionOk="0" h="5107" w="10867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9"/>
            <p:cNvSpPr/>
            <p:nvPr/>
          </p:nvSpPr>
          <p:spPr>
            <a:xfrm>
              <a:off x="25293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9"/>
            <p:cNvSpPr/>
            <p:nvPr/>
          </p:nvSpPr>
          <p:spPr>
            <a:xfrm>
              <a:off x="28169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9"/>
            <p:cNvSpPr/>
            <p:nvPr/>
          </p:nvSpPr>
          <p:spPr>
            <a:xfrm>
              <a:off x="31045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9"/>
            <p:cNvSpPr/>
            <p:nvPr/>
          </p:nvSpPr>
          <p:spPr>
            <a:xfrm>
              <a:off x="339210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9"/>
            <p:cNvSpPr/>
            <p:nvPr/>
          </p:nvSpPr>
          <p:spPr>
            <a:xfrm>
              <a:off x="36796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9"/>
            <p:cNvSpPr/>
            <p:nvPr/>
          </p:nvSpPr>
          <p:spPr>
            <a:xfrm>
              <a:off x="39672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9"/>
            <p:cNvSpPr/>
            <p:nvPr/>
          </p:nvSpPr>
          <p:spPr>
            <a:xfrm>
              <a:off x="425482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9"/>
            <p:cNvSpPr/>
            <p:nvPr/>
          </p:nvSpPr>
          <p:spPr>
            <a:xfrm>
              <a:off x="45423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9"/>
            <p:cNvSpPr/>
            <p:nvPr/>
          </p:nvSpPr>
          <p:spPr>
            <a:xfrm>
              <a:off x="4829975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9"/>
            <p:cNvSpPr/>
            <p:nvPr/>
          </p:nvSpPr>
          <p:spPr>
            <a:xfrm>
              <a:off x="5117550" y="3607375"/>
              <a:ext cx="271625" cy="127675"/>
            </a:xfrm>
            <a:custGeom>
              <a:rect b="b" l="l" r="r" t="t"/>
              <a:pathLst>
                <a:path extrusionOk="0" h="5107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9"/>
            <p:cNvSpPr/>
            <p:nvPr/>
          </p:nvSpPr>
          <p:spPr>
            <a:xfrm>
              <a:off x="5405125" y="3607375"/>
              <a:ext cx="110950" cy="127675"/>
            </a:xfrm>
            <a:custGeom>
              <a:rect b="b" l="l" r="r" t="t"/>
              <a:pathLst>
                <a:path extrusionOk="0" h="5107" w="4438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9"/>
            <p:cNvSpPr/>
            <p:nvPr/>
          </p:nvSpPr>
          <p:spPr>
            <a:xfrm>
              <a:off x="1507275" y="3752900"/>
              <a:ext cx="206625" cy="127650"/>
            </a:xfrm>
            <a:custGeom>
              <a:rect b="b" l="l" r="r" t="t"/>
              <a:pathLst>
                <a:path extrusionOk="0" h="5106" w="8265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9"/>
            <p:cNvSpPr/>
            <p:nvPr/>
          </p:nvSpPr>
          <p:spPr>
            <a:xfrm>
              <a:off x="17298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9"/>
            <p:cNvSpPr/>
            <p:nvPr/>
          </p:nvSpPr>
          <p:spPr>
            <a:xfrm>
              <a:off x="20174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9"/>
            <p:cNvSpPr/>
            <p:nvPr/>
          </p:nvSpPr>
          <p:spPr>
            <a:xfrm>
              <a:off x="23050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9"/>
            <p:cNvSpPr/>
            <p:nvPr/>
          </p:nvSpPr>
          <p:spPr>
            <a:xfrm>
              <a:off x="259257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9"/>
            <p:cNvSpPr/>
            <p:nvPr/>
          </p:nvSpPr>
          <p:spPr>
            <a:xfrm>
              <a:off x="288015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9"/>
            <p:cNvSpPr/>
            <p:nvPr/>
          </p:nvSpPr>
          <p:spPr>
            <a:xfrm>
              <a:off x="31677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9"/>
            <p:cNvSpPr/>
            <p:nvPr/>
          </p:nvSpPr>
          <p:spPr>
            <a:xfrm>
              <a:off x="3455325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9"/>
            <p:cNvSpPr/>
            <p:nvPr/>
          </p:nvSpPr>
          <p:spPr>
            <a:xfrm>
              <a:off x="37429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9"/>
            <p:cNvSpPr/>
            <p:nvPr/>
          </p:nvSpPr>
          <p:spPr>
            <a:xfrm>
              <a:off x="4030475" y="3752900"/>
              <a:ext cx="271600" cy="127650"/>
            </a:xfrm>
            <a:custGeom>
              <a:rect b="b" l="l" r="r" t="t"/>
              <a:pathLst>
                <a:path extrusionOk="0" h="5106" w="10864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9"/>
            <p:cNvSpPr/>
            <p:nvPr/>
          </p:nvSpPr>
          <p:spPr>
            <a:xfrm>
              <a:off x="4318025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9"/>
            <p:cNvSpPr/>
            <p:nvPr/>
          </p:nvSpPr>
          <p:spPr>
            <a:xfrm>
              <a:off x="4605600" y="3752900"/>
              <a:ext cx="271650" cy="127650"/>
            </a:xfrm>
            <a:custGeom>
              <a:rect b="b" l="l" r="r" t="t"/>
              <a:pathLst>
                <a:path extrusionOk="0" h="5106" w="10866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9"/>
            <p:cNvSpPr/>
            <p:nvPr/>
          </p:nvSpPr>
          <p:spPr>
            <a:xfrm>
              <a:off x="4893200" y="3752900"/>
              <a:ext cx="271625" cy="127650"/>
            </a:xfrm>
            <a:custGeom>
              <a:rect b="b" l="l" r="r" t="t"/>
              <a:pathLst>
                <a:path extrusionOk="0" h="5106" w="10865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9"/>
            <p:cNvSpPr/>
            <p:nvPr/>
          </p:nvSpPr>
          <p:spPr>
            <a:xfrm>
              <a:off x="5180775" y="3752900"/>
              <a:ext cx="332575" cy="127650"/>
            </a:xfrm>
            <a:custGeom>
              <a:rect b="b" l="l" r="r" t="t"/>
              <a:pathLst>
                <a:path extrusionOk="0" h="5106" w="13303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0" name="Google Shape;1810;p9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9"/>
          <p:cNvSpPr txBox="1"/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2" name="Google Shape;1812;p9"/>
          <p:cNvSpPr txBox="1"/>
          <p:nvPr>
            <p:ph idx="1" type="subTitle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10"/>
          <p:cNvSpPr/>
          <p:nvPr>
            <p:ph idx="2" type="pic"/>
          </p:nvPr>
        </p:nvSpPr>
        <p:spPr>
          <a:xfrm>
            <a:off x="100" y="-2425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15" name="Google Shape;1815;p10"/>
          <p:cNvSpPr txBox="1"/>
          <p:nvPr>
            <p:ph idx="1" type="body"/>
          </p:nvPr>
        </p:nvSpPr>
        <p:spPr>
          <a:xfrm>
            <a:off x="713225" y="4006825"/>
            <a:ext cx="5998800" cy="60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Kanit"/>
              <a:buNone/>
              <a:defRPr b="1" sz="3400">
                <a:latin typeface="Kanit"/>
                <a:ea typeface="Kanit"/>
                <a:cs typeface="Kanit"/>
                <a:sym typeface="Kanit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05200" y="463300"/>
            <a:ext cx="77337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b="1"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b="1"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b="1"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b="1"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b="1"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b="1"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b="1"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b="1"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b="1"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05200" y="1238134"/>
            <a:ext cx="7733700" cy="3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5" name="Shape 5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6" name="Google Shape;5026;p25"/>
          <p:cNvSpPr txBox="1"/>
          <p:nvPr>
            <p:ph type="ctrTitle"/>
          </p:nvPr>
        </p:nvSpPr>
        <p:spPr>
          <a:xfrm>
            <a:off x="713225" y="539500"/>
            <a:ext cx="4059900" cy="18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Terraform e CDK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Uma análise comparativa entre ferramentas de </a:t>
            </a:r>
            <a:r>
              <a:rPr lang="en" sz="2500">
                <a:solidFill>
                  <a:schemeClr val="accent1"/>
                </a:solidFill>
              </a:rPr>
              <a:t>gerência</a:t>
            </a:r>
            <a:r>
              <a:rPr lang="en" sz="2500">
                <a:solidFill>
                  <a:schemeClr val="accent1"/>
                </a:solidFill>
              </a:rPr>
              <a:t> de infraestrutura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5027" name="Google Shape;5027;p25"/>
          <p:cNvSpPr txBox="1"/>
          <p:nvPr>
            <p:ph idx="1" type="subTitle"/>
          </p:nvPr>
        </p:nvSpPr>
        <p:spPr>
          <a:xfrm>
            <a:off x="713225" y="2515975"/>
            <a:ext cx="3614100" cy="96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Autores: João Frois e Lucas Padrão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Orientadores: Cleiton Tavares e Laerte Xavier</a:t>
            </a:r>
            <a:endParaRPr sz="1200"/>
          </a:p>
        </p:txBody>
      </p:sp>
      <p:grpSp>
        <p:nvGrpSpPr>
          <p:cNvPr id="5028" name="Google Shape;5028;p25"/>
          <p:cNvGrpSpPr/>
          <p:nvPr/>
        </p:nvGrpSpPr>
        <p:grpSpPr>
          <a:xfrm>
            <a:off x="4350241" y="1630372"/>
            <a:ext cx="4589607" cy="2981586"/>
            <a:chOff x="4350241" y="1630372"/>
            <a:chExt cx="4589607" cy="2981586"/>
          </a:xfrm>
        </p:grpSpPr>
        <p:grpSp>
          <p:nvGrpSpPr>
            <p:cNvPr id="5029" name="Google Shape;5029;p25"/>
            <p:cNvGrpSpPr/>
            <p:nvPr/>
          </p:nvGrpSpPr>
          <p:grpSpPr>
            <a:xfrm>
              <a:off x="6123759" y="1630372"/>
              <a:ext cx="1481434" cy="2916382"/>
              <a:chOff x="6378257" y="1682079"/>
              <a:chExt cx="1455812" cy="2865941"/>
            </a:xfrm>
          </p:grpSpPr>
          <p:sp>
            <p:nvSpPr>
              <p:cNvPr id="5030" name="Google Shape;5030;p25"/>
              <p:cNvSpPr/>
              <p:nvPr/>
            </p:nvSpPr>
            <p:spPr>
              <a:xfrm>
                <a:off x="6448969" y="2453880"/>
                <a:ext cx="158288" cy="133472"/>
              </a:xfrm>
              <a:custGeom>
                <a:rect b="b" l="l" r="r" t="t"/>
                <a:pathLst>
                  <a:path extrusionOk="0" h="2501" w="2966">
                    <a:moveTo>
                      <a:pt x="1483" y="1"/>
                    </a:moveTo>
                    <a:cubicBezTo>
                      <a:pt x="665" y="1"/>
                      <a:pt x="0" y="560"/>
                      <a:pt x="0" y="1251"/>
                    </a:cubicBezTo>
                    <a:cubicBezTo>
                      <a:pt x="0" y="1941"/>
                      <a:pt x="665" y="2501"/>
                      <a:pt x="1483" y="2501"/>
                    </a:cubicBezTo>
                    <a:cubicBezTo>
                      <a:pt x="2302" y="2501"/>
                      <a:pt x="2966" y="1941"/>
                      <a:pt x="2966" y="1251"/>
                    </a:cubicBezTo>
                    <a:cubicBezTo>
                      <a:pt x="2966" y="560"/>
                      <a:pt x="2302" y="1"/>
                      <a:pt x="14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1" name="Google Shape;5031;p25"/>
              <p:cNvSpPr/>
              <p:nvPr/>
            </p:nvSpPr>
            <p:spPr>
              <a:xfrm>
                <a:off x="6401632" y="2438456"/>
                <a:ext cx="55716" cy="75302"/>
              </a:xfrm>
              <a:custGeom>
                <a:rect b="b" l="l" r="r" t="t"/>
                <a:pathLst>
                  <a:path extrusionOk="0" h="1411" w="1044">
                    <a:moveTo>
                      <a:pt x="376" y="1"/>
                    </a:moveTo>
                    <a:cubicBezTo>
                      <a:pt x="348" y="1"/>
                      <a:pt x="321" y="6"/>
                      <a:pt x="295" y="16"/>
                    </a:cubicBezTo>
                    <a:cubicBezTo>
                      <a:pt x="76" y="103"/>
                      <a:pt x="0" y="526"/>
                      <a:pt x="126" y="964"/>
                    </a:cubicBezTo>
                    <a:cubicBezTo>
                      <a:pt x="221" y="1294"/>
                      <a:pt x="381" y="1411"/>
                      <a:pt x="548" y="1411"/>
                    </a:cubicBezTo>
                    <a:cubicBezTo>
                      <a:pt x="602" y="1411"/>
                      <a:pt x="657" y="1398"/>
                      <a:pt x="710" y="1377"/>
                    </a:cubicBezTo>
                    <a:cubicBezTo>
                      <a:pt x="929" y="1292"/>
                      <a:pt x="1044" y="1090"/>
                      <a:pt x="919" y="653"/>
                    </a:cubicBezTo>
                    <a:cubicBezTo>
                      <a:pt x="809" y="267"/>
                      <a:pt x="579" y="1"/>
                      <a:pt x="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2" name="Google Shape;5032;p25"/>
              <p:cNvSpPr/>
              <p:nvPr/>
            </p:nvSpPr>
            <p:spPr>
              <a:xfrm>
                <a:off x="6408783" y="2261063"/>
                <a:ext cx="168641" cy="223663"/>
              </a:xfrm>
              <a:custGeom>
                <a:rect b="b" l="l" r="r" t="t"/>
                <a:pathLst>
                  <a:path extrusionOk="0" h="4191" w="3160">
                    <a:moveTo>
                      <a:pt x="1132" y="1"/>
                    </a:moveTo>
                    <a:cubicBezTo>
                      <a:pt x="972" y="1"/>
                      <a:pt x="847" y="74"/>
                      <a:pt x="819" y="231"/>
                    </a:cubicBezTo>
                    <a:cubicBezTo>
                      <a:pt x="780" y="445"/>
                      <a:pt x="1212" y="2245"/>
                      <a:pt x="1212" y="2245"/>
                    </a:cubicBezTo>
                    <a:cubicBezTo>
                      <a:pt x="1212" y="2245"/>
                      <a:pt x="457" y="2468"/>
                      <a:pt x="229" y="2986"/>
                    </a:cubicBezTo>
                    <a:cubicBezTo>
                      <a:pt x="1" y="3503"/>
                      <a:pt x="60" y="3948"/>
                      <a:pt x="560" y="4122"/>
                    </a:cubicBezTo>
                    <a:cubicBezTo>
                      <a:pt x="706" y="4173"/>
                      <a:pt x="990" y="4191"/>
                      <a:pt x="1317" y="4191"/>
                    </a:cubicBezTo>
                    <a:cubicBezTo>
                      <a:pt x="2108" y="4191"/>
                      <a:pt x="3158" y="4086"/>
                      <a:pt x="3158" y="4086"/>
                    </a:cubicBezTo>
                    <a:lnTo>
                      <a:pt x="3159" y="4086"/>
                    </a:lnTo>
                    <a:cubicBezTo>
                      <a:pt x="2502" y="3417"/>
                      <a:pt x="1571" y="107"/>
                      <a:pt x="1325" y="32"/>
                    </a:cubicBezTo>
                    <a:cubicBezTo>
                      <a:pt x="1258" y="11"/>
                      <a:pt x="1193" y="1"/>
                      <a:pt x="1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3" name="Google Shape;5033;p25"/>
              <p:cNvSpPr/>
              <p:nvPr/>
            </p:nvSpPr>
            <p:spPr>
              <a:xfrm>
                <a:off x="6410918" y="2363155"/>
                <a:ext cx="78183" cy="118956"/>
              </a:xfrm>
              <a:custGeom>
                <a:rect b="b" l="l" r="r" t="t"/>
                <a:pathLst>
                  <a:path extrusionOk="0" h="2229" w="1465">
                    <a:moveTo>
                      <a:pt x="1122" y="0"/>
                    </a:moveTo>
                    <a:lnTo>
                      <a:pt x="1122" y="0"/>
                    </a:lnTo>
                    <a:cubicBezTo>
                      <a:pt x="1150" y="162"/>
                      <a:pt x="1170" y="268"/>
                      <a:pt x="1170" y="268"/>
                    </a:cubicBezTo>
                    <a:cubicBezTo>
                      <a:pt x="1170" y="268"/>
                      <a:pt x="415" y="493"/>
                      <a:pt x="185" y="1009"/>
                    </a:cubicBezTo>
                    <a:cubicBezTo>
                      <a:pt x="0" y="1432"/>
                      <a:pt x="106" y="1954"/>
                      <a:pt x="421" y="2229"/>
                    </a:cubicBezTo>
                    <a:cubicBezTo>
                      <a:pt x="505" y="2224"/>
                      <a:pt x="587" y="2208"/>
                      <a:pt x="666" y="2176"/>
                    </a:cubicBezTo>
                    <a:cubicBezTo>
                      <a:pt x="1271" y="1939"/>
                      <a:pt x="1464" y="980"/>
                      <a:pt x="11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4" name="Google Shape;5034;p25"/>
              <p:cNvSpPr/>
              <p:nvPr/>
            </p:nvSpPr>
            <p:spPr>
              <a:xfrm>
                <a:off x="6378257" y="2394802"/>
                <a:ext cx="140677" cy="171416"/>
              </a:xfrm>
              <a:custGeom>
                <a:rect b="b" l="l" r="r" t="t"/>
                <a:pathLst>
                  <a:path extrusionOk="0" h="3212" w="2636">
                    <a:moveTo>
                      <a:pt x="364" y="0"/>
                    </a:moveTo>
                    <a:cubicBezTo>
                      <a:pt x="219" y="0"/>
                      <a:pt x="93" y="267"/>
                      <a:pt x="51" y="379"/>
                    </a:cubicBezTo>
                    <a:cubicBezTo>
                      <a:pt x="0" y="512"/>
                      <a:pt x="230" y="783"/>
                      <a:pt x="473" y="1087"/>
                    </a:cubicBezTo>
                    <a:cubicBezTo>
                      <a:pt x="715" y="1391"/>
                      <a:pt x="1184" y="2779"/>
                      <a:pt x="1731" y="3162"/>
                    </a:cubicBezTo>
                    <a:cubicBezTo>
                      <a:pt x="1781" y="3196"/>
                      <a:pt x="1832" y="3212"/>
                      <a:pt x="1883" y="3212"/>
                    </a:cubicBezTo>
                    <a:cubicBezTo>
                      <a:pt x="2255" y="3212"/>
                      <a:pt x="2636" y="2380"/>
                      <a:pt x="2449" y="1831"/>
                    </a:cubicBezTo>
                    <a:cubicBezTo>
                      <a:pt x="2286" y="1351"/>
                      <a:pt x="1852" y="887"/>
                      <a:pt x="1443" y="839"/>
                    </a:cubicBezTo>
                    <a:cubicBezTo>
                      <a:pt x="1034" y="791"/>
                      <a:pt x="626" y="172"/>
                      <a:pt x="449" y="32"/>
                    </a:cubicBezTo>
                    <a:cubicBezTo>
                      <a:pt x="420" y="10"/>
                      <a:pt x="392" y="0"/>
                      <a:pt x="3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5" name="Google Shape;5035;p25"/>
              <p:cNvSpPr/>
              <p:nvPr/>
            </p:nvSpPr>
            <p:spPr>
              <a:xfrm>
                <a:off x="6496893" y="2479496"/>
                <a:ext cx="152898" cy="180756"/>
              </a:xfrm>
              <a:custGeom>
                <a:rect b="b" l="l" r="r" t="t"/>
                <a:pathLst>
                  <a:path extrusionOk="0" h="3387" w="2865">
                    <a:moveTo>
                      <a:pt x="1779" y="1"/>
                    </a:moveTo>
                    <a:cubicBezTo>
                      <a:pt x="915" y="641"/>
                      <a:pt x="344" y="1597"/>
                      <a:pt x="1" y="2798"/>
                    </a:cubicBezTo>
                    <a:lnTo>
                      <a:pt x="1087" y="3387"/>
                    </a:lnTo>
                    <a:lnTo>
                      <a:pt x="2865" y="589"/>
                    </a:lnTo>
                    <a:lnTo>
                      <a:pt x="17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6" name="Google Shape;5036;p25"/>
              <p:cNvSpPr/>
              <p:nvPr/>
            </p:nvSpPr>
            <p:spPr>
              <a:xfrm>
                <a:off x="7072941" y="2024538"/>
                <a:ext cx="92699" cy="91152"/>
              </a:xfrm>
              <a:custGeom>
                <a:rect b="b" l="l" r="r" t="t"/>
                <a:pathLst>
                  <a:path extrusionOk="0" h="1708" w="1737">
                    <a:moveTo>
                      <a:pt x="1017" y="1"/>
                    </a:moveTo>
                    <a:cubicBezTo>
                      <a:pt x="611" y="1"/>
                      <a:pt x="210" y="351"/>
                      <a:pt x="107" y="805"/>
                    </a:cubicBezTo>
                    <a:cubicBezTo>
                      <a:pt x="1" y="1276"/>
                      <a:pt x="256" y="1679"/>
                      <a:pt x="677" y="1706"/>
                    </a:cubicBezTo>
                    <a:cubicBezTo>
                      <a:pt x="693" y="1707"/>
                      <a:pt x="708" y="1708"/>
                      <a:pt x="724" y="1708"/>
                    </a:cubicBezTo>
                    <a:cubicBezTo>
                      <a:pt x="1128" y="1708"/>
                      <a:pt x="1528" y="1358"/>
                      <a:pt x="1630" y="905"/>
                    </a:cubicBezTo>
                    <a:cubicBezTo>
                      <a:pt x="1736" y="433"/>
                      <a:pt x="1481" y="29"/>
                      <a:pt x="1061" y="2"/>
                    </a:cubicBezTo>
                    <a:cubicBezTo>
                      <a:pt x="1046" y="1"/>
                      <a:pt x="1031" y="1"/>
                      <a:pt x="1017" y="1"/>
                    </a:cubicBezTo>
                    <a:close/>
                  </a:path>
                </a:pathLst>
              </a:custGeom>
              <a:solidFill>
                <a:srgbClr val="7F3D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7" name="Google Shape;5037;p25"/>
              <p:cNvSpPr/>
              <p:nvPr/>
            </p:nvSpPr>
            <p:spPr>
              <a:xfrm>
                <a:off x="6531155" y="2476401"/>
                <a:ext cx="448874" cy="392838"/>
              </a:xfrm>
              <a:custGeom>
                <a:rect b="b" l="l" r="r" t="t"/>
                <a:pathLst>
                  <a:path extrusionOk="0" h="7361" w="8411">
                    <a:moveTo>
                      <a:pt x="2130" y="0"/>
                    </a:moveTo>
                    <a:cubicBezTo>
                      <a:pt x="839" y="745"/>
                      <a:pt x="46" y="3090"/>
                      <a:pt x="0" y="3903"/>
                    </a:cubicBezTo>
                    <a:cubicBezTo>
                      <a:pt x="0" y="3903"/>
                      <a:pt x="7593" y="7348"/>
                      <a:pt x="8004" y="7360"/>
                    </a:cubicBezTo>
                    <a:cubicBezTo>
                      <a:pt x="8005" y="7360"/>
                      <a:pt x="8005" y="7360"/>
                      <a:pt x="8005" y="7360"/>
                    </a:cubicBezTo>
                    <a:cubicBezTo>
                      <a:pt x="8410" y="7360"/>
                      <a:pt x="8074" y="2111"/>
                      <a:pt x="7472" y="2111"/>
                    </a:cubicBezTo>
                    <a:cubicBezTo>
                      <a:pt x="7467" y="2111"/>
                      <a:pt x="7463" y="2111"/>
                      <a:pt x="7459" y="2112"/>
                    </a:cubicBezTo>
                    <a:cubicBezTo>
                      <a:pt x="7432" y="2115"/>
                      <a:pt x="7402" y="2117"/>
                      <a:pt x="7371" y="2117"/>
                    </a:cubicBezTo>
                    <a:cubicBezTo>
                      <a:pt x="6496" y="2117"/>
                      <a:pt x="4062" y="815"/>
                      <a:pt x="2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8" name="Google Shape;5038;p25"/>
              <p:cNvSpPr/>
              <p:nvPr/>
            </p:nvSpPr>
            <p:spPr>
              <a:xfrm>
                <a:off x="6531155" y="2566912"/>
                <a:ext cx="438841" cy="302327"/>
              </a:xfrm>
              <a:custGeom>
                <a:rect b="b" l="l" r="r" t="t"/>
                <a:pathLst>
                  <a:path extrusionOk="0" h="5665" w="8223">
                    <a:moveTo>
                      <a:pt x="712" y="0"/>
                    </a:moveTo>
                    <a:cubicBezTo>
                      <a:pt x="278" y="852"/>
                      <a:pt x="25" y="1760"/>
                      <a:pt x="0" y="2207"/>
                    </a:cubicBezTo>
                    <a:cubicBezTo>
                      <a:pt x="0" y="2207"/>
                      <a:pt x="7593" y="5652"/>
                      <a:pt x="8003" y="5664"/>
                    </a:cubicBezTo>
                    <a:cubicBezTo>
                      <a:pt x="8003" y="5664"/>
                      <a:pt x="8004" y="5664"/>
                      <a:pt x="8004" y="5664"/>
                    </a:cubicBezTo>
                    <a:cubicBezTo>
                      <a:pt x="8197" y="5664"/>
                      <a:pt x="8223" y="4475"/>
                      <a:pt x="8131" y="3228"/>
                    </a:cubicBezTo>
                    <a:cubicBezTo>
                      <a:pt x="7037" y="2851"/>
                      <a:pt x="2123" y="638"/>
                      <a:pt x="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9" name="Google Shape;5039;p25"/>
              <p:cNvSpPr/>
              <p:nvPr/>
            </p:nvSpPr>
            <p:spPr>
              <a:xfrm>
                <a:off x="6531155" y="2566912"/>
                <a:ext cx="438841" cy="302327"/>
              </a:xfrm>
              <a:custGeom>
                <a:rect b="b" l="l" r="r" t="t"/>
                <a:pathLst>
                  <a:path extrusionOk="0" h="5665" w="8223">
                    <a:moveTo>
                      <a:pt x="712" y="0"/>
                    </a:moveTo>
                    <a:cubicBezTo>
                      <a:pt x="278" y="852"/>
                      <a:pt x="25" y="1760"/>
                      <a:pt x="0" y="2207"/>
                    </a:cubicBezTo>
                    <a:cubicBezTo>
                      <a:pt x="0" y="2207"/>
                      <a:pt x="7593" y="5652"/>
                      <a:pt x="8003" y="5664"/>
                    </a:cubicBezTo>
                    <a:cubicBezTo>
                      <a:pt x="8003" y="5664"/>
                      <a:pt x="8004" y="5664"/>
                      <a:pt x="8004" y="5664"/>
                    </a:cubicBezTo>
                    <a:cubicBezTo>
                      <a:pt x="8197" y="5664"/>
                      <a:pt x="8223" y="4475"/>
                      <a:pt x="8131" y="3228"/>
                    </a:cubicBezTo>
                    <a:cubicBezTo>
                      <a:pt x="7037" y="2851"/>
                      <a:pt x="2123" y="638"/>
                      <a:pt x="712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0" name="Google Shape;5040;p25"/>
              <p:cNvSpPr/>
              <p:nvPr/>
            </p:nvSpPr>
            <p:spPr>
              <a:xfrm>
                <a:off x="6874574" y="2208016"/>
                <a:ext cx="317964" cy="588857"/>
              </a:xfrm>
              <a:custGeom>
                <a:rect b="b" l="l" r="r" t="t"/>
                <a:pathLst>
                  <a:path extrusionOk="0" h="11034" w="5958">
                    <a:moveTo>
                      <a:pt x="4909" y="0"/>
                    </a:moveTo>
                    <a:cubicBezTo>
                      <a:pt x="2772" y="3123"/>
                      <a:pt x="2017" y="6796"/>
                      <a:pt x="308" y="7714"/>
                    </a:cubicBezTo>
                    <a:cubicBezTo>
                      <a:pt x="1" y="7878"/>
                      <a:pt x="1655" y="10916"/>
                      <a:pt x="2235" y="11026"/>
                    </a:cubicBezTo>
                    <a:cubicBezTo>
                      <a:pt x="2261" y="11031"/>
                      <a:pt x="2291" y="11033"/>
                      <a:pt x="2324" y="11033"/>
                    </a:cubicBezTo>
                    <a:cubicBezTo>
                      <a:pt x="3058" y="11033"/>
                      <a:pt x="5619" y="9930"/>
                      <a:pt x="5785" y="9410"/>
                    </a:cubicBezTo>
                    <a:cubicBezTo>
                      <a:pt x="5958" y="8867"/>
                      <a:pt x="4909" y="0"/>
                      <a:pt x="49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1" name="Google Shape;5041;p25"/>
              <p:cNvSpPr/>
              <p:nvPr/>
            </p:nvSpPr>
            <p:spPr>
              <a:xfrm>
                <a:off x="6902646" y="2345170"/>
                <a:ext cx="286583" cy="522948"/>
              </a:xfrm>
              <a:custGeom>
                <a:rect b="b" l="l" r="r" t="t"/>
                <a:pathLst>
                  <a:path extrusionOk="0" h="9799" w="5370">
                    <a:moveTo>
                      <a:pt x="4677" y="0"/>
                    </a:moveTo>
                    <a:cubicBezTo>
                      <a:pt x="4544" y="954"/>
                      <a:pt x="4230" y="2018"/>
                      <a:pt x="3731" y="3088"/>
                    </a:cubicBezTo>
                    <a:cubicBezTo>
                      <a:pt x="2727" y="5240"/>
                      <a:pt x="1261" y="6809"/>
                      <a:pt x="0" y="7248"/>
                    </a:cubicBezTo>
                    <a:cubicBezTo>
                      <a:pt x="271" y="8453"/>
                      <a:pt x="685" y="9735"/>
                      <a:pt x="996" y="9795"/>
                    </a:cubicBezTo>
                    <a:cubicBezTo>
                      <a:pt x="1009" y="9797"/>
                      <a:pt x="1022" y="9798"/>
                      <a:pt x="1037" y="9798"/>
                    </a:cubicBezTo>
                    <a:cubicBezTo>
                      <a:pt x="1726" y="9798"/>
                      <a:pt x="5089" y="7372"/>
                      <a:pt x="5259" y="6841"/>
                    </a:cubicBezTo>
                    <a:cubicBezTo>
                      <a:pt x="5370" y="6489"/>
                      <a:pt x="4972" y="2664"/>
                      <a:pt x="46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2" name="Google Shape;5042;p25"/>
              <p:cNvSpPr/>
              <p:nvPr/>
            </p:nvSpPr>
            <p:spPr>
              <a:xfrm>
                <a:off x="6902646" y="2345170"/>
                <a:ext cx="286583" cy="522948"/>
              </a:xfrm>
              <a:custGeom>
                <a:rect b="b" l="l" r="r" t="t"/>
                <a:pathLst>
                  <a:path extrusionOk="0" h="9799" w="5370">
                    <a:moveTo>
                      <a:pt x="4677" y="0"/>
                    </a:moveTo>
                    <a:cubicBezTo>
                      <a:pt x="4544" y="954"/>
                      <a:pt x="4230" y="2018"/>
                      <a:pt x="3731" y="3088"/>
                    </a:cubicBezTo>
                    <a:cubicBezTo>
                      <a:pt x="2727" y="5240"/>
                      <a:pt x="1261" y="6809"/>
                      <a:pt x="0" y="7248"/>
                    </a:cubicBezTo>
                    <a:cubicBezTo>
                      <a:pt x="271" y="8453"/>
                      <a:pt x="685" y="9735"/>
                      <a:pt x="996" y="9795"/>
                    </a:cubicBezTo>
                    <a:cubicBezTo>
                      <a:pt x="1009" y="9797"/>
                      <a:pt x="1022" y="9798"/>
                      <a:pt x="1037" y="9798"/>
                    </a:cubicBezTo>
                    <a:cubicBezTo>
                      <a:pt x="1726" y="9798"/>
                      <a:pt x="5089" y="7372"/>
                      <a:pt x="5259" y="6841"/>
                    </a:cubicBezTo>
                    <a:cubicBezTo>
                      <a:pt x="5370" y="6489"/>
                      <a:pt x="4972" y="2664"/>
                      <a:pt x="4677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3" name="Google Shape;5043;p25"/>
              <p:cNvSpPr/>
              <p:nvPr/>
            </p:nvSpPr>
            <p:spPr>
              <a:xfrm>
                <a:off x="7027312" y="2101387"/>
                <a:ext cx="364607" cy="1600598"/>
              </a:xfrm>
              <a:custGeom>
                <a:rect b="b" l="l" r="r" t="t"/>
                <a:pathLst>
                  <a:path extrusionOk="0" h="29992" w="6832">
                    <a:moveTo>
                      <a:pt x="4985" y="1"/>
                    </a:moveTo>
                    <a:cubicBezTo>
                      <a:pt x="4985" y="1"/>
                      <a:pt x="2699" y="1117"/>
                      <a:pt x="1490" y="2882"/>
                    </a:cubicBezTo>
                    <a:cubicBezTo>
                      <a:pt x="280" y="4647"/>
                      <a:pt x="0" y="9169"/>
                      <a:pt x="32" y="13582"/>
                    </a:cubicBezTo>
                    <a:cubicBezTo>
                      <a:pt x="62" y="17546"/>
                      <a:pt x="1340" y="29696"/>
                      <a:pt x="1340" y="29696"/>
                    </a:cubicBezTo>
                    <a:lnTo>
                      <a:pt x="6832" y="29991"/>
                    </a:lnTo>
                    <a:lnTo>
                      <a:pt x="49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4" name="Google Shape;5044;p25"/>
              <p:cNvSpPr/>
              <p:nvPr/>
            </p:nvSpPr>
            <p:spPr>
              <a:xfrm>
                <a:off x="7055704" y="2101334"/>
                <a:ext cx="364607" cy="1600651"/>
              </a:xfrm>
              <a:custGeom>
                <a:rect b="b" l="l" r="r" t="t"/>
                <a:pathLst>
                  <a:path extrusionOk="0" h="29993" w="6832">
                    <a:moveTo>
                      <a:pt x="4985" y="0"/>
                    </a:moveTo>
                    <a:cubicBezTo>
                      <a:pt x="4985" y="0"/>
                      <a:pt x="2499" y="1167"/>
                      <a:pt x="1291" y="2932"/>
                    </a:cubicBezTo>
                    <a:cubicBezTo>
                      <a:pt x="80" y="4697"/>
                      <a:pt x="1" y="9170"/>
                      <a:pt x="34" y="13583"/>
                    </a:cubicBezTo>
                    <a:cubicBezTo>
                      <a:pt x="63" y="17547"/>
                      <a:pt x="1341" y="29697"/>
                      <a:pt x="1341" y="29697"/>
                    </a:cubicBezTo>
                    <a:lnTo>
                      <a:pt x="6832" y="29992"/>
                    </a:lnTo>
                    <a:lnTo>
                      <a:pt x="4985" y="0"/>
                    </a:lnTo>
                    <a:close/>
                  </a:path>
                </a:pathLst>
              </a:custGeom>
              <a:solidFill>
                <a:srgbClr val="BAAB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5" name="Google Shape;5045;p25"/>
              <p:cNvSpPr/>
              <p:nvPr/>
            </p:nvSpPr>
            <p:spPr>
              <a:xfrm>
                <a:off x="7027312" y="2101387"/>
                <a:ext cx="364607" cy="1600598"/>
              </a:xfrm>
              <a:custGeom>
                <a:rect b="b" l="l" r="r" t="t"/>
                <a:pathLst>
                  <a:path extrusionOk="0" h="29992" w="6832">
                    <a:moveTo>
                      <a:pt x="4985" y="1"/>
                    </a:moveTo>
                    <a:cubicBezTo>
                      <a:pt x="4985" y="1"/>
                      <a:pt x="2699" y="1117"/>
                      <a:pt x="1490" y="2882"/>
                    </a:cubicBezTo>
                    <a:cubicBezTo>
                      <a:pt x="280" y="4647"/>
                      <a:pt x="0" y="9169"/>
                      <a:pt x="32" y="13582"/>
                    </a:cubicBezTo>
                    <a:cubicBezTo>
                      <a:pt x="62" y="17546"/>
                      <a:pt x="1340" y="29696"/>
                      <a:pt x="1340" y="29696"/>
                    </a:cubicBezTo>
                    <a:lnTo>
                      <a:pt x="6832" y="29991"/>
                    </a:lnTo>
                    <a:lnTo>
                      <a:pt x="4985" y="1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6" name="Google Shape;5046;p25"/>
              <p:cNvSpPr/>
              <p:nvPr/>
            </p:nvSpPr>
            <p:spPr>
              <a:xfrm>
                <a:off x="7072888" y="2765599"/>
                <a:ext cx="541680" cy="1744050"/>
              </a:xfrm>
              <a:custGeom>
                <a:rect b="b" l="l" r="r" t="t"/>
                <a:pathLst>
                  <a:path extrusionOk="0" h="32680" w="10150">
                    <a:moveTo>
                      <a:pt x="8133" y="0"/>
                    </a:moveTo>
                    <a:cubicBezTo>
                      <a:pt x="5276" y="0"/>
                      <a:pt x="654" y="1386"/>
                      <a:pt x="654" y="1386"/>
                    </a:cubicBezTo>
                    <a:cubicBezTo>
                      <a:pt x="1" y="8563"/>
                      <a:pt x="1237" y="19409"/>
                      <a:pt x="5651" y="32680"/>
                    </a:cubicBezTo>
                    <a:lnTo>
                      <a:pt x="6191" y="32680"/>
                    </a:lnTo>
                    <a:cubicBezTo>
                      <a:pt x="6191" y="32680"/>
                      <a:pt x="10150" y="11350"/>
                      <a:pt x="10150" y="6970"/>
                    </a:cubicBezTo>
                    <a:cubicBezTo>
                      <a:pt x="10150" y="4186"/>
                      <a:pt x="8495" y="8"/>
                      <a:pt x="8495" y="8"/>
                    </a:cubicBezTo>
                    <a:cubicBezTo>
                      <a:pt x="8378" y="3"/>
                      <a:pt x="8257" y="0"/>
                      <a:pt x="81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7" name="Google Shape;5047;p25"/>
              <p:cNvSpPr/>
              <p:nvPr/>
            </p:nvSpPr>
            <p:spPr>
              <a:xfrm>
                <a:off x="7167722" y="3060508"/>
                <a:ext cx="225798" cy="1444605"/>
              </a:xfrm>
              <a:custGeom>
                <a:rect b="b" l="l" r="r" t="t"/>
                <a:pathLst>
                  <a:path extrusionOk="0" h="27069" w="4231">
                    <a:moveTo>
                      <a:pt x="4140" y="0"/>
                    </a:moveTo>
                    <a:lnTo>
                      <a:pt x="1709" y="1050"/>
                    </a:lnTo>
                    <a:lnTo>
                      <a:pt x="0" y="688"/>
                    </a:lnTo>
                    <a:lnTo>
                      <a:pt x="1456" y="1557"/>
                    </a:lnTo>
                    <a:cubicBezTo>
                      <a:pt x="1456" y="1557"/>
                      <a:pt x="2746" y="17624"/>
                      <a:pt x="4050" y="27069"/>
                    </a:cubicBezTo>
                    <a:lnTo>
                      <a:pt x="4231" y="27069"/>
                    </a:lnTo>
                    <a:lnTo>
                      <a:pt x="2074" y="1773"/>
                    </a:lnTo>
                    <a:lnTo>
                      <a:pt x="41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8" name="Google Shape;5048;p25"/>
              <p:cNvSpPr/>
              <p:nvPr/>
            </p:nvSpPr>
            <p:spPr>
              <a:xfrm>
                <a:off x="7099999" y="2765599"/>
                <a:ext cx="514569" cy="1744050"/>
              </a:xfrm>
              <a:custGeom>
                <a:rect b="b" l="l" r="r" t="t"/>
                <a:pathLst>
                  <a:path extrusionOk="0" h="32680" w="9642">
                    <a:moveTo>
                      <a:pt x="7625" y="0"/>
                    </a:moveTo>
                    <a:cubicBezTo>
                      <a:pt x="4768" y="0"/>
                      <a:pt x="146" y="1386"/>
                      <a:pt x="146" y="1386"/>
                    </a:cubicBezTo>
                    <a:cubicBezTo>
                      <a:pt x="72" y="2188"/>
                      <a:pt x="25" y="3039"/>
                      <a:pt x="1" y="3931"/>
                    </a:cubicBezTo>
                    <a:cubicBezTo>
                      <a:pt x="1469" y="3605"/>
                      <a:pt x="4435" y="2835"/>
                      <a:pt x="5837" y="2835"/>
                    </a:cubicBezTo>
                    <a:cubicBezTo>
                      <a:pt x="5890" y="2835"/>
                      <a:pt x="5941" y="2836"/>
                      <a:pt x="5989" y="2838"/>
                    </a:cubicBezTo>
                    <a:cubicBezTo>
                      <a:pt x="5989" y="2838"/>
                      <a:pt x="6653" y="7547"/>
                      <a:pt x="6888" y="10343"/>
                    </a:cubicBezTo>
                    <a:cubicBezTo>
                      <a:pt x="7165" y="13631"/>
                      <a:pt x="6030" y="26421"/>
                      <a:pt x="5439" y="32680"/>
                    </a:cubicBezTo>
                    <a:lnTo>
                      <a:pt x="5681" y="32680"/>
                    </a:lnTo>
                    <a:cubicBezTo>
                      <a:pt x="5681" y="32680"/>
                      <a:pt x="9642" y="11349"/>
                      <a:pt x="9642" y="6970"/>
                    </a:cubicBezTo>
                    <a:cubicBezTo>
                      <a:pt x="9642" y="4185"/>
                      <a:pt x="7987" y="8"/>
                      <a:pt x="7987" y="8"/>
                    </a:cubicBezTo>
                    <a:cubicBezTo>
                      <a:pt x="7870" y="3"/>
                      <a:pt x="7749" y="0"/>
                      <a:pt x="7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9" name="Google Shape;5049;p25"/>
              <p:cNvSpPr/>
              <p:nvPr/>
            </p:nvSpPr>
            <p:spPr>
              <a:xfrm>
                <a:off x="7081320" y="2090874"/>
                <a:ext cx="468513" cy="786797"/>
              </a:xfrm>
              <a:custGeom>
                <a:rect b="b" l="l" r="r" t="t"/>
                <a:pathLst>
                  <a:path extrusionOk="0" h="14743" w="8779">
                    <a:moveTo>
                      <a:pt x="5028" y="0"/>
                    </a:moveTo>
                    <a:cubicBezTo>
                      <a:pt x="4650" y="0"/>
                      <a:pt x="4285" y="61"/>
                      <a:pt x="3973" y="196"/>
                    </a:cubicBezTo>
                    <a:cubicBezTo>
                      <a:pt x="2845" y="687"/>
                      <a:pt x="1080" y="2191"/>
                      <a:pt x="786" y="3319"/>
                    </a:cubicBezTo>
                    <a:cubicBezTo>
                      <a:pt x="491" y="4446"/>
                      <a:pt x="1" y="13926"/>
                      <a:pt x="1" y="13926"/>
                    </a:cubicBezTo>
                    <a:lnTo>
                      <a:pt x="345" y="14711"/>
                    </a:lnTo>
                    <a:cubicBezTo>
                      <a:pt x="397" y="14733"/>
                      <a:pt x="496" y="14742"/>
                      <a:pt x="635" y="14742"/>
                    </a:cubicBezTo>
                    <a:cubicBezTo>
                      <a:pt x="2062" y="14742"/>
                      <a:pt x="7647" y="13699"/>
                      <a:pt x="8718" y="13699"/>
                    </a:cubicBezTo>
                    <a:lnTo>
                      <a:pt x="8778" y="12749"/>
                    </a:lnTo>
                    <a:cubicBezTo>
                      <a:pt x="8778" y="12749"/>
                      <a:pt x="8189" y="1766"/>
                      <a:pt x="7552" y="982"/>
                    </a:cubicBezTo>
                    <a:cubicBezTo>
                      <a:pt x="7091" y="414"/>
                      <a:pt x="6015" y="0"/>
                      <a:pt x="50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0" name="Google Shape;5050;p25"/>
              <p:cNvSpPr/>
              <p:nvPr/>
            </p:nvSpPr>
            <p:spPr>
              <a:xfrm>
                <a:off x="7349812" y="2180158"/>
                <a:ext cx="144839" cy="646441"/>
              </a:xfrm>
              <a:custGeom>
                <a:rect b="b" l="l" r="r" t="t"/>
                <a:pathLst>
                  <a:path extrusionOk="0" h="12113" w="2714">
                    <a:moveTo>
                      <a:pt x="316" y="0"/>
                    </a:moveTo>
                    <a:lnTo>
                      <a:pt x="316" y="0"/>
                    </a:lnTo>
                    <a:cubicBezTo>
                      <a:pt x="1" y="2108"/>
                      <a:pt x="1" y="9182"/>
                      <a:pt x="1285" y="12112"/>
                    </a:cubicBezTo>
                    <a:lnTo>
                      <a:pt x="2714" y="11870"/>
                    </a:lnTo>
                    <a:lnTo>
                      <a:pt x="1793" y="969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1" name="Google Shape;5051;p25"/>
              <p:cNvSpPr/>
              <p:nvPr/>
            </p:nvSpPr>
            <p:spPr>
              <a:xfrm>
                <a:off x="7198568" y="1948810"/>
                <a:ext cx="183584" cy="227506"/>
              </a:xfrm>
              <a:custGeom>
                <a:rect b="b" l="l" r="r" t="t"/>
                <a:pathLst>
                  <a:path extrusionOk="0" h="4263" w="3440">
                    <a:moveTo>
                      <a:pt x="2932" y="1"/>
                    </a:moveTo>
                    <a:lnTo>
                      <a:pt x="0" y="1744"/>
                    </a:lnTo>
                    <a:lnTo>
                      <a:pt x="267" y="4263"/>
                    </a:lnTo>
                    <a:cubicBezTo>
                      <a:pt x="1497" y="4134"/>
                      <a:pt x="2624" y="3775"/>
                      <a:pt x="3440" y="2712"/>
                    </a:cubicBezTo>
                    <a:lnTo>
                      <a:pt x="2932" y="1"/>
                    </a:lnTo>
                    <a:close/>
                  </a:path>
                </a:pathLst>
              </a:custGeom>
              <a:solidFill>
                <a:srgbClr val="D275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2" name="Google Shape;5052;p25"/>
              <p:cNvSpPr/>
              <p:nvPr/>
            </p:nvSpPr>
            <p:spPr>
              <a:xfrm>
                <a:off x="7343034" y="2088259"/>
                <a:ext cx="354200" cy="1641638"/>
              </a:xfrm>
              <a:custGeom>
                <a:rect b="b" l="l" r="r" t="t"/>
                <a:pathLst>
                  <a:path extrusionOk="0" h="30761" w="6637">
                    <a:moveTo>
                      <a:pt x="1014" y="1"/>
                    </a:moveTo>
                    <a:cubicBezTo>
                      <a:pt x="0" y="1113"/>
                      <a:pt x="622" y="9154"/>
                      <a:pt x="850" y="10134"/>
                    </a:cubicBezTo>
                    <a:cubicBezTo>
                      <a:pt x="1079" y="11114"/>
                      <a:pt x="3792" y="14253"/>
                      <a:pt x="3792" y="14253"/>
                    </a:cubicBezTo>
                    <a:cubicBezTo>
                      <a:pt x="3792" y="14253"/>
                      <a:pt x="4151" y="23536"/>
                      <a:pt x="2779" y="29027"/>
                    </a:cubicBezTo>
                    <a:lnTo>
                      <a:pt x="6636" y="30761"/>
                    </a:lnTo>
                    <a:cubicBezTo>
                      <a:pt x="6636" y="30761"/>
                      <a:pt x="6277" y="13828"/>
                      <a:pt x="5198" y="11442"/>
                    </a:cubicBezTo>
                    <a:lnTo>
                      <a:pt x="5198" y="10755"/>
                    </a:lnTo>
                    <a:cubicBezTo>
                      <a:pt x="5198" y="10755"/>
                      <a:pt x="5557" y="7258"/>
                      <a:pt x="5099" y="5067"/>
                    </a:cubicBezTo>
                    <a:cubicBezTo>
                      <a:pt x="4642" y="2878"/>
                      <a:pt x="3661" y="655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3" name="Google Shape;5053;p25"/>
              <p:cNvSpPr/>
              <p:nvPr/>
            </p:nvSpPr>
            <p:spPr>
              <a:xfrm>
                <a:off x="7375695" y="2088259"/>
                <a:ext cx="321539" cy="1641638"/>
              </a:xfrm>
              <a:custGeom>
                <a:rect b="b" l="l" r="r" t="t"/>
                <a:pathLst>
                  <a:path extrusionOk="0" h="30761" w="6025">
                    <a:moveTo>
                      <a:pt x="402" y="1"/>
                    </a:moveTo>
                    <a:cubicBezTo>
                      <a:pt x="218" y="202"/>
                      <a:pt x="88" y="634"/>
                      <a:pt x="0" y="1207"/>
                    </a:cubicBezTo>
                    <a:cubicBezTo>
                      <a:pt x="1" y="1207"/>
                      <a:pt x="1" y="1207"/>
                      <a:pt x="1" y="1207"/>
                    </a:cubicBezTo>
                    <a:cubicBezTo>
                      <a:pt x="68" y="1207"/>
                      <a:pt x="3800" y="2049"/>
                      <a:pt x="1617" y="5753"/>
                    </a:cubicBezTo>
                    <a:cubicBezTo>
                      <a:pt x="1938" y="8508"/>
                      <a:pt x="2291" y="10709"/>
                      <a:pt x="1502" y="10709"/>
                    </a:cubicBezTo>
                    <a:cubicBezTo>
                      <a:pt x="1474" y="10709"/>
                      <a:pt x="1444" y="10710"/>
                      <a:pt x="1413" y="10710"/>
                    </a:cubicBezTo>
                    <a:cubicBezTo>
                      <a:pt x="1059" y="10710"/>
                      <a:pt x="520" y="10683"/>
                      <a:pt x="217" y="10027"/>
                    </a:cubicBezTo>
                    <a:lnTo>
                      <a:pt x="217" y="10027"/>
                    </a:lnTo>
                    <a:cubicBezTo>
                      <a:pt x="224" y="10069"/>
                      <a:pt x="231" y="10104"/>
                      <a:pt x="238" y="10134"/>
                    </a:cubicBezTo>
                    <a:cubicBezTo>
                      <a:pt x="467" y="11114"/>
                      <a:pt x="3180" y="14253"/>
                      <a:pt x="3180" y="14253"/>
                    </a:cubicBezTo>
                    <a:cubicBezTo>
                      <a:pt x="3180" y="14253"/>
                      <a:pt x="3212" y="15084"/>
                      <a:pt x="3220" y="16392"/>
                    </a:cubicBezTo>
                    <a:cubicBezTo>
                      <a:pt x="4262" y="17627"/>
                      <a:pt x="5014" y="21144"/>
                      <a:pt x="5014" y="25292"/>
                    </a:cubicBezTo>
                    <a:cubicBezTo>
                      <a:pt x="5014" y="27065"/>
                      <a:pt x="4877" y="28723"/>
                      <a:pt x="4637" y="30138"/>
                    </a:cubicBezTo>
                    <a:lnTo>
                      <a:pt x="6024" y="30761"/>
                    </a:lnTo>
                    <a:cubicBezTo>
                      <a:pt x="6024" y="30761"/>
                      <a:pt x="5665" y="13827"/>
                      <a:pt x="4586" y="11442"/>
                    </a:cubicBezTo>
                    <a:lnTo>
                      <a:pt x="4586" y="10755"/>
                    </a:lnTo>
                    <a:cubicBezTo>
                      <a:pt x="4586" y="10755"/>
                      <a:pt x="4945" y="7257"/>
                      <a:pt x="4487" y="5067"/>
                    </a:cubicBezTo>
                    <a:cubicBezTo>
                      <a:pt x="4030" y="2878"/>
                      <a:pt x="3049" y="655"/>
                      <a:pt x="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4" name="Google Shape;5054;p25"/>
              <p:cNvSpPr/>
              <p:nvPr/>
            </p:nvSpPr>
            <p:spPr>
              <a:xfrm>
                <a:off x="7375695" y="2088259"/>
                <a:ext cx="321539" cy="1641638"/>
              </a:xfrm>
              <a:custGeom>
                <a:rect b="b" l="l" r="r" t="t"/>
                <a:pathLst>
                  <a:path extrusionOk="0" h="30761" w="6025">
                    <a:moveTo>
                      <a:pt x="402" y="1"/>
                    </a:moveTo>
                    <a:cubicBezTo>
                      <a:pt x="218" y="202"/>
                      <a:pt x="88" y="634"/>
                      <a:pt x="0" y="1207"/>
                    </a:cubicBezTo>
                    <a:cubicBezTo>
                      <a:pt x="1" y="1207"/>
                      <a:pt x="1" y="1207"/>
                      <a:pt x="1" y="1207"/>
                    </a:cubicBezTo>
                    <a:cubicBezTo>
                      <a:pt x="68" y="1207"/>
                      <a:pt x="3800" y="2049"/>
                      <a:pt x="1617" y="5753"/>
                    </a:cubicBezTo>
                    <a:cubicBezTo>
                      <a:pt x="1938" y="8508"/>
                      <a:pt x="2291" y="10709"/>
                      <a:pt x="1502" y="10709"/>
                    </a:cubicBezTo>
                    <a:cubicBezTo>
                      <a:pt x="1474" y="10709"/>
                      <a:pt x="1444" y="10710"/>
                      <a:pt x="1413" y="10710"/>
                    </a:cubicBezTo>
                    <a:cubicBezTo>
                      <a:pt x="1059" y="10710"/>
                      <a:pt x="520" y="10683"/>
                      <a:pt x="217" y="10027"/>
                    </a:cubicBezTo>
                    <a:lnTo>
                      <a:pt x="217" y="10027"/>
                    </a:lnTo>
                    <a:cubicBezTo>
                      <a:pt x="224" y="10069"/>
                      <a:pt x="231" y="10104"/>
                      <a:pt x="238" y="10134"/>
                    </a:cubicBezTo>
                    <a:cubicBezTo>
                      <a:pt x="467" y="11114"/>
                      <a:pt x="3180" y="14253"/>
                      <a:pt x="3180" y="14253"/>
                    </a:cubicBezTo>
                    <a:cubicBezTo>
                      <a:pt x="3180" y="14253"/>
                      <a:pt x="3212" y="15084"/>
                      <a:pt x="3220" y="16392"/>
                    </a:cubicBezTo>
                    <a:cubicBezTo>
                      <a:pt x="4262" y="17627"/>
                      <a:pt x="5014" y="21144"/>
                      <a:pt x="5014" y="25292"/>
                    </a:cubicBezTo>
                    <a:cubicBezTo>
                      <a:pt x="5014" y="27065"/>
                      <a:pt x="4877" y="28723"/>
                      <a:pt x="4637" y="30138"/>
                    </a:cubicBezTo>
                    <a:lnTo>
                      <a:pt x="6024" y="30761"/>
                    </a:lnTo>
                    <a:cubicBezTo>
                      <a:pt x="6024" y="30761"/>
                      <a:pt x="5665" y="13827"/>
                      <a:pt x="4586" y="11442"/>
                    </a:cubicBezTo>
                    <a:lnTo>
                      <a:pt x="4586" y="10755"/>
                    </a:lnTo>
                    <a:cubicBezTo>
                      <a:pt x="4586" y="10755"/>
                      <a:pt x="4945" y="7257"/>
                      <a:pt x="4487" y="5067"/>
                    </a:cubicBezTo>
                    <a:cubicBezTo>
                      <a:pt x="4030" y="2878"/>
                      <a:pt x="3049" y="655"/>
                      <a:pt x="402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5" name="Google Shape;5055;p25"/>
              <p:cNvSpPr/>
              <p:nvPr/>
            </p:nvSpPr>
            <p:spPr>
              <a:xfrm>
                <a:off x="7427462" y="2132180"/>
                <a:ext cx="404099" cy="481855"/>
              </a:xfrm>
              <a:custGeom>
                <a:rect b="b" l="l" r="r" t="t"/>
                <a:pathLst>
                  <a:path extrusionOk="0" h="9029" w="7572">
                    <a:moveTo>
                      <a:pt x="815" y="1"/>
                    </a:moveTo>
                    <a:cubicBezTo>
                      <a:pt x="1" y="1"/>
                      <a:pt x="14" y="3558"/>
                      <a:pt x="919" y="5720"/>
                    </a:cubicBezTo>
                    <a:cubicBezTo>
                      <a:pt x="1508" y="7126"/>
                      <a:pt x="3740" y="8689"/>
                      <a:pt x="4262" y="8917"/>
                    </a:cubicBezTo>
                    <a:cubicBezTo>
                      <a:pt x="4455" y="9002"/>
                      <a:pt x="4958" y="9029"/>
                      <a:pt x="5515" y="9029"/>
                    </a:cubicBezTo>
                    <a:cubicBezTo>
                      <a:pt x="6465" y="9029"/>
                      <a:pt x="7571" y="8951"/>
                      <a:pt x="7571" y="8951"/>
                    </a:cubicBezTo>
                    <a:cubicBezTo>
                      <a:pt x="7068" y="4533"/>
                      <a:pt x="1777" y="230"/>
                      <a:pt x="889" y="10"/>
                    </a:cubicBezTo>
                    <a:cubicBezTo>
                      <a:pt x="863" y="4"/>
                      <a:pt x="839" y="1"/>
                      <a:pt x="8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6" name="Google Shape;5056;p25"/>
              <p:cNvSpPr/>
              <p:nvPr/>
            </p:nvSpPr>
            <p:spPr>
              <a:xfrm>
                <a:off x="7435734" y="2121454"/>
                <a:ext cx="395827" cy="491782"/>
              </a:xfrm>
              <a:custGeom>
                <a:rect b="b" l="l" r="r" t="t"/>
                <a:pathLst>
                  <a:path extrusionOk="0" h="9215" w="7417">
                    <a:moveTo>
                      <a:pt x="710" y="1"/>
                    </a:moveTo>
                    <a:cubicBezTo>
                      <a:pt x="406" y="1"/>
                      <a:pt x="0" y="476"/>
                      <a:pt x="145" y="1120"/>
                    </a:cubicBezTo>
                    <a:cubicBezTo>
                      <a:pt x="1623" y="2082"/>
                      <a:pt x="5391" y="5545"/>
                      <a:pt x="6205" y="9214"/>
                    </a:cubicBezTo>
                    <a:lnTo>
                      <a:pt x="6205" y="9213"/>
                    </a:lnTo>
                    <a:cubicBezTo>
                      <a:pt x="6863" y="9191"/>
                      <a:pt x="7416" y="9152"/>
                      <a:pt x="7416" y="9152"/>
                    </a:cubicBezTo>
                    <a:cubicBezTo>
                      <a:pt x="6913" y="4734"/>
                      <a:pt x="1663" y="229"/>
                      <a:pt x="775" y="9"/>
                    </a:cubicBezTo>
                    <a:cubicBezTo>
                      <a:pt x="754" y="3"/>
                      <a:pt x="732" y="1"/>
                      <a:pt x="7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7" name="Google Shape;5057;p25"/>
              <p:cNvSpPr/>
              <p:nvPr/>
            </p:nvSpPr>
            <p:spPr>
              <a:xfrm>
                <a:off x="7435734" y="2121454"/>
                <a:ext cx="395827" cy="491782"/>
              </a:xfrm>
              <a:custGeom>
                <a:rect b="b" l="l" r="r" t="t"/>
                <a:pathLst>
                  <a:path extrusionOk="0" h="9215" w="7417">
                    <a:moveTo>
                      <a:pt x="710" y="1"/>
                    </a:moveTo>
                    <a:cubicBezTo>
                      <a:pt x="406" y="1"/>
                      <a:pt x="0" y="476"/>
                      <a:pt x="145" y="1120"/>
                    </a:cubicBezTo>
                    <a:cubicBezTo>
                      <a:pt x="1623" y="2082"/>
                      <a:pt x="5391" y="5545"/>
                      <a:pt x="6205" y="9214"/>
                    </a:cubicBezTo>
                    <a:lnTo>
                      <a:pt x="6205" y="9213"/>
                    </a:lnTo>
                    <a:cubicBezTo>
                      <a:pt x="6863" y="9191"/>
                      <a:pt x="7416" y="9152"/>
                      <a:pt x="7416" y="9152"/>
                    </a:cubicBezTo>
                    <a:cubicBezTo>
                      <a:pt x="6913" y="4734"/>
                      <a:pt x="1663" y="229"/>
                      <a:pt x="775" y="9"/>
                    </a:cubicBezTo>
                    <a:cubicBezTo>
                      <a:pt x="754" y="3"/>
                      <a:pt x="732" y="1"/>
                      <a:pt x="710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8" name="Google Shape;5058;p25"/>
              <p:cNvSpPr/>
              <p:nvPr/>
            </p:nvSpPr>
            <p:spPr>
              <a:xfrm>
                <a:off x="7218635" y="2171993"/>
                <a:ext cx="85922" cy="587363"/>
              </a:xfrm>
              <a:custGeom>
                <a:rect b="b" l="l" r="r" t="t"/>
                <a:pathLst>
                  <a:path extrusionOk="0" h="11006" w="1610">
                    <a:moveTo>
                      <a:pt x="818" y="0"/>
                    </a:moveTo>
                    <a:lnTo>
                      <a:pt x="620" y="166"/>
                    </a:lnTo>
                    <a:cubicBezTo>
                      <a:pt x="0" y="4821"/>
                      <a:pt x="2" y="9310"/>
                      <a:pt x="2" y="9310"/>
                    </a:cubicBezTo>
                    <a:lnTo>
                      <a:pt x="960" y="11006"/>
                    </a:lnTo>
                    <a:lnTo>
                      <a:pt x="1609" y="9010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9" name="Google Shape;5059;p25"/>
              <p:cNvSpPr/>
              <p:nvPr/>
            </p:nvSpPr>
            <p:spPr>
              <a:xfrm>
                <a:off x="7203745" y="2168150"/>
                <a:ext cx="85868" cy="585228"/>
              </a:xfrm>
              <a:custGeom>
                <a:rect b="b" l="l" r="r" t="t"/>
                <a:pathLst>
                  <a:path extrusionOk="0" h="10966" w="1609">
                    <a:moveTo>
                      <a:pt x="882" y="1"/>
                    </a:moveTo>
                    <a:lnTo>
                      <a:pt x="683" y="166"/>
                    </a:lnTo>
                    <a:cubicBezTo>
                      <a:pt x="30" y="4804"/>
                      <a:pt x="0" y="9276"/>
                      <a:pt x="0" y="9276"/>
                    </a:cubicBezTo>
                    <a:lnTo>
                      <a:pt x="946" y="10965"/>
                    </a:lnTo>
                    <a:lnTo>
                      <a:pt x="1609" y="8977"/>
                    </a:lnTo>
                    <a:lnTo>
                      <a:pt x="8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0" name="Google Shape;5060;p25"/>
              <p:cNvSpPr/>
              <p:nvPr/>
            </p:nvSpPr>
            <p:spPr>
              <a:xfrm>
                <a:off x="7053249" y="1682079"/>
                <a:ext cx="368663" cy="336215"/>
              </a:xfrm>
              <a:custGeom>
                <a:rect b="b" l="l" r="r" t="t"/>
                <a:pathLst>
                  <a:path extrusionOk="0" h="6300" w="6908">
                    <a:moveTo>
                      <a:pt x="1843" y="1"/>
                    </a:moveTo>
                    <a:cubicBezTo>
                      <a:pt x="1789" y="1"/>
                      <a:pt x="1736" y="2"/>
                      <a:pt x="1683" y="4"/>
                    </a:cubicBezTo>
                    <a:cubicBezTo>
                      <a:pt x="1304" y="13"/>
                      <a:pt x="902" y="50"/>
                      <a:pt x="596" y="274"/>
                    </a:cubicBezTo>
                    <a:cubicBezTo>
                      <a:pt x="172" y="582"/>
                      <a:pt x="44" y="1155"/>
                      <a:pt x="20" y="1678"/>
                    </a:cubicBezTo>
                    <a:cubicBezTo>
                      <a:pt x="0" y="2121"/>
                      <a:pt x="37" y="2582"/>
                      <a:pt x="257" y="2966"/>
                    </a:cubicBezTo>
                    <a:cubicBezTo>
                      <a:pt x="320" y="3073"/>
                      <a:pt x="398" y="3181"/>
                      <a:pt x="399" y="3305"/>
                    </a:cubicBezTo>
                    <a:cubicBezTo>
                      <a:pt x="401" y="3497"/>
                      <a:pt x="220" y="3689"/>
                      <a:pt x="309" y="3859"/>
                    </a:cubicBezTo>
                    <a:cubicBezTo>
                      <a:pt x="331" y="3901"/>
                      <a:pt x="370" y="3937"/>
                      <a:pt x="377" y="3984"/>
                    </a:cubicBezTo>
                    <a:cubicBezTo>
                      <a:pt x="385" y="4035"/>
                      <a:pt x="355" y="4085"/>
                      <a:pt x="328" y="4129"/>
                    </a:cubicBezTo>
                    <a:cubicBezTo>
                      <a:pt x="111" y="4492"/>
                      <a:pt x="66" y="4953"/>
                      <a:pt x="206" y="5351"/>
                    </a:cubicBezTo>
                    <a:cubicBezTo>
                      <a:pt x="348" y="5749"/>
                      <a:pt x="674" y="6078"/>
                      <a:pt x="1072" y="6223"/>
                    </a:cubicBezTo>
                    <a:cubicBezTo>
                      <a:pt x="1161" y="6254"/>
                      <a:pt x="1253" y="6278"/>
                      <a:pt x="1346" y="6300"/>
                    </a:cubicBezTo>
                    <a:lnTo>
                      <a:pt x="5533" y="5797"/>
                    </a:lnTo>
                    <a:cubicBezTo>
                      <a:pt x="5689" y="5743"/>
                      <a:pt x="5845" y="5690"/>
                      <a:pt x="5990" y="5613"/>
                    </a:cubicBezTo>
                    <a:cubicBezTo>
                      <a:pt x="6569" y="5304"/>
                      <a:pt x="6907" y="4599"/>
                      <a:pt x="6786" y="3955"/>
                    </a:cubicBezTo>
                    <a:lnTo>
                      <a:pt x="6786" y="3955"/>
                    </a:lnTo>
                    <a:lnTo>
                      <a:pt x="6786" y="3956"/>
                    </a:lnTo>
                    <a:cubicBezTo>
                      <a:pt x="6755" y="3790"/>
                      <a:pt x="6634" y="3600"/>
                      <a:pt x="6485" y="3600"/>
                    </a:cubicBezTo>
                    <a:cubicBezTo>
                      <a:pt x="6463" y="3600"/>
                      <a:pt x="6441" y="3604"/>
                      <a:pt x="6418" y="3613"/>
                    </a:cubicBezTo>
                    <a:cubicBezTo>
                      <a:pt x="6415" y="3427"/>
                      <a:pt x="6409" y="3235"/>
                      <a:pt x="6323" y="3070"/>
                    </a:cubicBezTo>
                    <a:cubicBezTo>
                      <a:pt x="6252" y="2933"/>
                      <a:pt x="6106" y="2824"/>
                      <a:pt x="5957" y="2824"/>
                    </a:cubicBezTo>
                    <a:cubicBezTo>
                      <a:pt x="5927" y="2824"/>
                      <a:pt x="5897" y="2829"/>
                      <a:pt x="5868" y="2838"/>
                    </a:cubicBezTo>
                    <a:cubicBezTo>
                      <a:pt x="6001" y="2588"/>
                      <a:pt x="5936" y="2248"/>
                      <a:pt x="5718" y="2067"/>
                    </a:cubicBezTo>
                    <a:cubicBezTo>
                      <a:pt x="5608" y="1975"/>
                      <a:pt x="5464" y="1929"/>
                      <a:pt x="5321" y="1929"/>
                    </a:cubicBezTo>
                    <a:cubicBezTo>
                      <a:pt x="5181" y="1929"/>
                      <a:pt x="5042" y="1972"/>
                      <a:pt x="4933" y="2060"/>
                    </a:cubicBezTo>
                    <a:cubicBezTo>
                      <a:pt x="4900" y="1855"/>
                      <a:pt x="4804" y="1653"/>
                      <a:pt x="4637" y="1532"/>
                    </a:cubicBezTo>
                    <a:cubicBezTo>
                      <a:pt x="4548" y="1468"/>
                      <a:pt x="4436" y="1433"/>
                      <a:pt x="4327" y="1433"/>
                    </a:cubicBezTo>
                    <a:cubicBezTo>
                      <a:pt x="4230" y="1433"/>
                      <a:pt x="4135" y="1461"/>
                      <a:pt x="4059" y="1522"/>
                    </a:cubicBezTo>
                    <a:cubicBezTo>
                      <a:pt x="3993" y="1252"/>
                      <a:pt x="3921" y="968"/>
                      <a:pt x="3723" y="775"/>
                    </a:cubicBezTo>
                    <a:cubicBezTo>
                      <a:pt x="3614" y="668"/>
                      <a:pt x="3456" y="605"/>
                      <a:pt x="3306" y="605"/>
                    </a:cubicBezTo>
                    <a:cubicBezTo>
                      <a:pt x="3183" y="605"/>
                      <a:pt x="3065" y="648"/>
                      <a:pt x="2987" y="746"/>
                    </a:cubicBezTo>
                    <a:cubicBezTo>
                      <a:pt x="2984" y="466"/>
                      <a:pt x="2767" y="224"/>
                      <a:pt x="2509" y="111"/>
                    </a:cubicBezTo>
                    <a:cubicBezTo>
                      <a:pt x="2301" y="21"/>
                      <a:pt x="2072" y="1"/>
                      <a:pt x="18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1" name="Google Shape;5061;p25"/>
              <p:cNvSpPr/>
              <p:nvPr/>
            </p:nvSpPr>
            <p:spPr>
              <a:xfrm>
                <a:off x="7059226" y="1764211"/>
                <a:ext cx="362686" cy="254083"/>
              </a:xfrm>
              <a:custGeom>
                <a:rect b="b" l="l" r="r" t="t"/>
                <a:pathLst>
                  <a:path extrusionOk="0" h="4761" w="6796">
                    <a:moveTo>
                      <a:pt x="4532" y="0"/>
                    </a:moveTo>
                    <a:cubicBezTo>
                      <a:pt x="4545" y="166"/>
                      <a:pt x="4472" y="351"/>
                      <a:pt x="4347" y="468"/>
                    </a:cubicBezTo>
                    <a:cubicBezTo>
                      <a:pt x="4144" y="658"/>
                      <a:pt x="3858" y="720"/>
                      <a:pt x="3586" y="774"/>
                    </a:cubicBezTo>
                    <a:cubicBezTo>
                      <a:pt x="3708" y="941"/>
                      <a:pt x="3679" y="1188"/>
                      <a:pt x="3551" y="1351"/>
                    </a:cubicBezTo>
                    <a:cubicBezTo>
                      <a:pt x="3424" y="1513"/>
                      <a:pt x="3218" y="1600"/>
                      <a:pt x="3013" y="1624"/>
                    </a:cubicBezTo>
                    <a:cubicBezTo>
                      <a:pt x="3180" y="1853"/>
                      <a:pt x="3163" y="2199"/>
                      <a:pt x="2973" y="2409"/>
                    </a:cubicBezTo>
                    <a:cubicBezTo>
                      <a:pt x="2856" y="2539"/>
                      <a:pt x="2680" y="2608"/>
                      <a:pt x="2505" y="2608"/>
                    </a:cubicBezTo>
                    <a:cubicBezTo>
                      <a:pt x="2397" y="2608"/>
                      <a:pt x="2290" y="2582"/>
                      <a:pt x="2197" y="2527"/>
                    </a:cubicBezTo>
                    <a:lnTo>
                      <a:pt x="2197" y="2527"/>
                    </a:lnTo>
                    <a:cubicBezTo>
                      <a:pt x="2245" y="2706"/>
                      <a:pt x="2113" y="2894"/>
                      <a:pt x="1945" y="2973"/>
                    </a:cubicBezTo>
                    <a:cubicBezTo>
                      <a:pt x="1812" y="3036"/>
                      <a:pt x="1663" y="3047"/>
                      <a:pt x="1515" y="3047"/>
                    </a:cubicBezTo>
                    <a:cubicBezTo>
                      <a:pt x="1476" y="3047"/>
                      <a:pt x="1438" y="3046"/>
                      <a:pt x="1400" y="3045"/>
                    </a:cubicBezTo>
                    <a:lnTo>
                      <a:pt x="1400" y="3045"/>
                    </a:lnTo>
                    <a:cubicBezTo>
                      <a:pt x="1462" y="3227"/>
                      <a:pt x="1233" y="3371"/>
                      <a:pt x="1043" y="3399"/>
                    </a:cubicBezTo>
                    <a:cubicBezTo>
                      <a:pt x="976" y="3409"/>
                      <a:pt x="908" y="3413"/>
                      <a:pt x="841" y="3413"/>
                    </a:cubicBezTo>
                    <a:cubicBezTo>
                      <a:pt x="554" y="3413"/>
                      <a:pt x="270" y="3328"/>
                      <a:pt x="23" y="3180"/>
                    </a:cubicBezTo>
                    <a:lnTo>
                      <a:pt x="23" y="3180"/>
                    </a:lnTo>
                    <a:cubicBezTo>
                      <a:pt x="0" y="3393"/>
                      <a:pt x="24" y="3611"/>
                      <a:pt x="95" y="3812"/>
                    </a:cubicBezTo>
                    <a:cubicBezTo>
                      <a:pt x="237" y="4211"/>
                      <a:pt x="562" y="4539"/>
                      <a:pt x="960" y="4684"/>
                    </a:cubicBezTo>
                    <a:cubicBezTo>
                      <a:pt x="1049" y="4716"/>
                      <a:pt x="1141" y="4740"/>
                      <a:pt x="1235" y="4761"/>
                    </a:cubicBezTo>
                    <a:lnTo>
                      <a:pt x="5422" y="4258"/>
                    </a:lnTo>
                    <a:cubicBezTo>
                      <a:pt x="5577" y="4204"/>
                      <a:pt x="5734" y="4151"/>
                      <a:pt x="5878" y="4074"/>
                    </a:cubicBezTo>
                    <a:cubicBezTo>
                      <a:pt x="6457" y="3766"/>
                      <a:pt x="6795" y="3060"/>
                      <a:pt x="6674" y="2417"/>
                    </a:cubicBezTo>
                    <a:cubicBezTo>
                      <a:pt x="6643" y="2251"/>
                      <a:pt x="6522" y="2061"/>
                      <a:pt x="6373" y="2061"/>
                    </a:cubicBezTo>
                    <a:cubicBezTo>
                      <a:pt x="6351" y="2061"/>
                      <a:pt x="6329" y="2065"/>
                      <a:pt x="6306" y="2074"/>
                    </a:cubicBezTo>
                    <a:cubicBezTo>
                      <a:pt x="6303" y="1888"/>
                      <a:pt x="6297" y="1696"/>
                      <a:pt x="6211" y="1531"/>
                    </a:cubicBezTo>
                    <a:cubicBezTo>
                      <a:pt x="6140" y="1394"/>
                      <a:pt x="5994" y="1285"/>
                      <a:pt x="5845" y="1285"/>
                    </a:cubicBezTo>
                    <a:cubicBezTo>
                      <a:pt x="5815" y="1285"/>
                      <a:pt x="5785" y="1290"/>
                      <a:pt x="5756" y="1299"/>
                    </a:cubicBezTo>
                    <a:cubicBezTo>
                      <a:pt x="5889" y="1049"/>
                      <a:pt x="5824" y="709"/>
                      <a:pt x="5606" y="528"/>
                    </a:cubicBezTo>
                    <a:cubicBezTo>
                      <a:pt x="5496" y="436"/>
                      <a:pt x="5352" y="390"/>
                      <a:pt x="5209" y="390"/>
                    </a:cubicBezTo>
                    <a:cubicBezTo>
                      <a:pt x="5069" y="390"/>
                      <a:pt x="4930" y="433"/>
                      <a:pt x="4821" y="521"/>
                    </a:cubicBezTo>
                    <a:cubicBezTo>
                      <a:pt x="4788" y="320"/>
                      <a:pt x="4695" y="121"/>
                      <a:pt x="45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2" name="Google Shape;5062;p25"/>
              <p:cNvSpPr/>
              <p:nvPr/>
            </p:nvSpPr>
            <p:spPr>
              <a:xfrm>
                <a:off x="7172792" y="1947315"/>
                <a:ext cx="166720" cy="264062"/>
              </a:xfrm>
              <a:custGeom>
                <a:rect b="b" l="l" r="r" t="t"/>
                <a:pathLst>
                  <a:path extrusionOk="0" h="4948" w="3124">
                    <a:moveTo>
                      <a:pt x="2733" y="0"/>
                    </a:moveTo>
                    <a:lnTo>
                      <a:pt x="291" y="2027"/>
                    </a:lnTo>
                    <a:lnTo>
                      <a:pt x="0" y="4641"/>
                    </a:lnTo>
                    <a:cubicBezTo>
                      <a:pt x="116" y="4845"/>
                      <a:pt x="296" y="4948"/>
                      <a:pt x="540" y="4948"/>
                    </a:cubicBezTo>
                    <a:cubicBezTo>
                      <a:pt x="1082" y="4948"/>
                      <a:pt x="1941" y="4441"/>
                      <a:pt x="3124" y="3417"/>
                    </a:cubicBezTo>
                    <a:lnTo>
                      <a:pt x="2733" y="0"/>
                    </a:lnTo>
                    <a:close/>
                  </a:path>
                </a:pathLst>
              </a:custGeom>
              <a:solidFill>
                <a:srgbClr val="E2BF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3" name="Google Shape;5063;p25"/>
              <p:cNvSpPr/>
              <p:nvPr/>
            </p:nvSpPr>
            <p:spPr>
              <a:xfrm>
                <a:off x="7099999" y="1839246"/>
                <a:ext cx="218060" cy="277938"/>
              </a:xfrm>
              <a:custGeom>
                <a:rect b="b" l="l" r="r" t="t"/>
                <a:pathLst>
                  <a:path extrusionOk="0" h="5208" w="4086">
                    <a:moveTo>
                      <a:pt x="1693" y="1"/>
                    </a:moveTo>
                    <a:cubicBezTo>
                      <a:pt x="1063" y="1"/>
                      <a:pt x="416" y="184"/>
                      <a:pt x="263" y="547"/>
                    </a:cubicBezTo>
                    <a:cubicBezTo>
                      <a:pt x="1" y="1169"/>
                      <a:pt x="410" y="3923"/>
                      <a:pt x="322" y="4900"/>
                    </a:cubicBezTo>
                    <a:cubicBezTo>
                      <a:pt x="302" y="5128"/>
                      <a:pt x="768" y="5207"/>
                      <a:pt x="1312" y="5207"/>
                    </a:cubicBezTo>
                    <a:cubicBezTo>
                      <a:pt x="1948" y="5207"/>
                      <a:pt x="2691" y="5099"/>
                      <a:pt x="2896" y="4993"/>
                    </a:cubicBezTo>
                    <a:cubicBezTo>
                      <a:pt x="3277" y="4798"/>
                      <a:pt x="4056" y="3030"/>
                      <a:pt x="4070" y="2048"/>
                    </a:cubicBezTo>
                    <a:cubicBezTo>
                      <a:pt x="4085" y="1066"/>
                      <a:pt x="3413" y="740"/>
                      <a:pt x="2829" y="285"/>
                    </a:cubicBezTo>
                    <a:cubicBezTo>
                      <a:pt x="2585" y="95"/>
                      <a:pt x="2144" y="1"/>
                      <a:pt x="16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4" name="Google Shape;5064;p25"/>
              <p:cNvSpPr/>
              <p:nvPr/>
            </p:nvSpPr>
            <p:spPr>
              <a:xfrm>
                <a:off x="7041668" y="1842128"/>
                <a:ext cx="360604" cy="409969"/>
              </a:xfrm>
              <a:custGeom>
                <a:rect b="b" l="l" r="r" t="t"/>
                <a:pathLst>
                  <a:path extrusionOk="0" h="7682" w="6757">
                    <a:moveTo>
                      <a:pt x="4319" y="1"/>
                    </a:moveTo>
                    <a:lnTo>
                      <a:pt x="4319" y="1"/>
                    </a:lnTo>
                    <a:cubicBezTo>
                      <a:pt x="4493" y="674"/>
                      <a:pt x="4671" y="1362"/>
                      <a:pt x="4619" y="2056"/>
                    </a:cubicBezTo>
                    <a:cubicBezTo>
                      <a:pt x="4566" y="2750"/>
                      <a:pt x="4217" y="3488"/>
                      <a:pt x="3686" y="3938"/>
                    </a:cubicBezTo>
                    <a:cubicBezTo>
                      <a:pt x="3261" y="4296"/>
                      <a:pt x="2681" y="4381"/>
                      <a:pt x="2205" y="4381"/>
                    </a:cubicBezTo>
                    <a:cubicBezTo>
                      <a:pt x="1894" y="4381"/>
                      <a:pt x="1627" y="4345"/>
                      <a:pt x="1477" y="4324"/>
                    </a:cubicBezTo>
                    <a:cubicBezTo>
                      <a:pt x="1232" y="4251"/>
                      <a:pt x="1017" y="4054"/>
                      <a:pt x="766" y="4054"/>
                    </a:cubicBezTo>
                    <a:cubicBezTo>
                      <a:pt x="753" y="4054"/>
                      <a:pt x="741" y="4055"/>
                      <a:pt x="728" y="4056"/>
                    </a:cubicBezTo>
                    <a:cubicBezTo>
                      <a:pt x="401" y="4082"/>
                      <a:pt x="210" y="4442"/>
                      <a:pt x="142" y="4764"/>
                    </a:cubicBezTo>
                    <a:cubicBezTo>
                      <a:pt x="1" y="5434"/>
                      <a:pt x="121" y="6158"/>
                      <a:pt x="473" y="6745"/>
                    </a:cubicBezTo>
                    <a:cubicBezTo>
                      <a:pt x="611" y="6975"/>
                      <a:pt x="789" y="7190"/>
                      <a:pt x="1028" y="7309"/>
                    </a:cubicBezTo>
                    <a:cubicBezTo>
                      <a:pt x="1141" y="7366"/>
                      <a:pt x="1269" y="7397"/>
                      <a:pt x="1396" y="7397"/>
                    </a:cubicBezTo>
                    <a:cubicBezTo>
                      <a:pt x="1537" y="7397"/>
                      <a:pt x="1677" y="7357"/>
                      <a:pt x="1789" y="7271"/>
                    </a:cubicBezTo>
                    <a:cubicBezTo>
                      <a:pt x="2106" y="7536"/>
                      <a:pt x="2520" y="7682"/>
                      <a:pt x="2934" y="7682"/>
                    </a:cubicBezTo>
                    <a:cubicBezTo>
                      <a:pt x="3025" y="7682"/>
                      <a:pt x="3116" y="7675"/>
                      <a:pt x="3206" y="7660"/>
                    </a:cubicBezTo>
                    <a:cubicBezTo>
                      <a:pt x="3706" y="7581"/>
                      <a:pt x="4165" y="7275"/>
                      <a:pt x="4431" y="6847"/>
                    </a:cubicBezTo>
                    <a:cubicBezTo>
                      <a:pt x="4463" y="6798"/>
                      <a:pt x="4492" y="6745"/>
                      <a:pt x="4539" y="6711"/>
                    </a:cubicBezTo>
                    <a:cubicBezTo>
                      <a:pt x="4601" y="6664"/>
                      <a:pt x="4683" y="6656"/>
                      <a:pt x="4759" y="6640"/>
                    </a:cubicBezTo>
                    <a:cubicBezTo>
                      <a:pt x="5043" y="6577"/>
                      <a:pt x="5277" y="6363"/>
                      <a:pt x="5418" y="6106"/>
                    </a:cubicBezTo>
                    <a:cubicBezTo>
                      <a:pt x="5558" y="5851"/>
                      <a:pt x="5615" y="5559"/>
                      <a:pt x="5639" y="5268"/>
                    </a:cubicBezTo>
                    <a:cubicBezTo>
                      <a:pt x="5644" y="5205"/>
                      <a:pt x="5650" y="5137"/>
                      <a:pt x="5688" y="5086"/>
                    </a:cubicBezTo>
                    <a:cubicBezTo>
                      <a:pt x="5734" y="5027"/>
                      <a:pt x="5812" y="5007"/>
                      <a:pt x="5881" y="4980"/>
                    </a:cubicBezTo>
                    <a:cubicBezTo>
                      <a:pt x="6080" y="4903"/>
                      <a:pt x="6254" y="4690"/>
                      <a:pt x="6186" y="4489"/>
                    </a:cubicBezTo>
                    <a:cubicBezTo>
                      <a:pt x="6169" y="4441"/>
                      <a:pt x="6140" y="4395"/>
                      <a:pt x="6139" y="4345"/>
                    </a:cubicBezTo>
                    <a:cubicBezTo>
                      <a:pt x="6137" y="4272"/>
                      <a:pt x="6192" y="4214"/>
                      <a:pt x="6234" y="4155"/>
                    </a:cubicBezTo>
                    <a:cubicBezTo>
                      <a:pt x="6394" y="3934"/>
                      <a:pt x="6414" y="3634"/>
                      <a:pt x="6348" y="3369"/>
                    </a:cubicBezTo>
                    <a:cubicBezTo>
                      <a:pt x="6284" y="3103"/>
                      <a:pt x="6145" y="2863"/>
                      <a:pt x="6007" y="2627"/>
                    </a:cubicBezTo>
                    <a:cubicBezTo>
                      <a:pt x="6266" y="2531"/>
                      <a:pt x="6428" y="2275"/>
                      <a:pt x="6565" y="2033"/>
                    </a:cubicBezTo>
                    <a:lnTo>
                      <a:pt x="6566" y="2033"/>
                    </a:lnTo>
                    <a:cubicBezTo>
                      <a:pt x="6634" y="1914"/>
                      <a:pt x="6702" y="1790"/>
                      <a:pt x="6713" y="1654"/>
                    </a:cubicBezTo>
                    <a:cubicBezTo>
                      <a:pt x="6725" y="1517"/>
                      <a:pt x="6663" y="1365"/>
                      <a:pt x="6537" y="1314"/>
                    </a:cubicBezTo>
                    <a:cubicBezTo>
                      <a:pt x="6724" y="1228"/>
                      <a:pt x="6757" y="949"/>
                      <a:pt x="6634" y="784"/>
                    </a:cubicBezTo>
                    <a:cubicBezTo>
                      <a:pt x="6523" y="636"/>
                      <a:pt x="6331" y="574"/>
                      <a:pt x="6145" y="574"/>
                    </a:cubicBezTo>
                    <a:cubicBezTo>
                      <a:pt x="6123" y="574"/>
                      <a:pt x="6101" y="575"/>
                      <a:pt x="6079" y="576"/>
                    </a:cubicBezTo>
                    <a:cubicBezTo>
                      <a:pt x="6204" y="427"/>
                      <a:pt x="6085" y="173"/>
                      <a:pt x="5899" y="111"/>
                    </a:cubicBezTo>
                    <a:cubicBezTo>
                      <a:pt x="5852" y="95"/>
                      <a:pt x="5804" y="87"/>
                      <a:pt x="5755" y="87"/>
                    </a:cubicBezTo>
                    <a:cubicBezTo>
                      <a:pt x="5612" y="87"/>
                      <a:pt x="5466" y="149"/>
                      <a:pt x="5343" y="228"/>
                    </a:cubicBezTo>
                    <a:cubicBezTo>
                      <a:pt x="5290" y="260"/>
                      <a:pt x="5238" y="297"/>
                      <a:pt x="5177" y="305"/>
                    </a:cubicBezTo>
                    <a:cubicBezTo>
                      <a:pt x="5168" y="306"/>
                      <a:pt x="5159" y="307"/>
                      <a:pt x="5151" y="307"/>
                    </a:cubicBezTo>
                    <a:cubicBezTo>
                      <a:pt x="5096" y="307"/>
                      <a:pt x="5043" y="286"/>
                      <a:pt x="4992" y="266"/>
                    </a:cubicBezTo>
                    <a:cubicBezTo>
                      <a:pt x="4767" y="177"/>
                      <a:pt x="4543" y="88"/>
                      <a:pt x="43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5" name="Google Shape;5065;p25"/>
              <p:cNvSpPr/>
              <p:nvPr/>
            </p:nvSpPr>
            <p:spPr>
              <a:xfrm>
                <a:off x="7145148" y="1842128"/>
                <a:ext cx="257125" cy="410023"/>
              </a:xfrm>
              <a:custGeom>
                <a:rect b="b" l="l" r="r" t="t"/>
                <a:pathLst>
                  <a:path extrusionOk="0" h="7683" w="4818">
                    <a:moveTo>
                      <a:pt x="2380" y="1"/>
                    </a:moveTo>
                    <a:lnTo>
                      <a:pt x="2380" y="1"/>
                    </a:lnTo>
                    <a:cubicBezTo>
                      <a:pt x="2554" y="674"/>
                      <a:pt x="2732" y="1362"/>
                      <a:pt x="2680" y="2056"/>
                    </a:cubicBezTo>
                    <a:cubicBezTo>
                      <a:pt x="2663" y="2262"/>
                      <a:pt x="2619" y="2471"/>
                      <a:pt x="2554" y="2676"/>
                    </a:cubicBezTo>
                    <a:cubicBezTo>
                      <a:pt x="2586" y="2812"/>
                      <a:pt x="2543" y="2974"/>
                      <a:pt x="2454" y="3090"/>
                    </a:cubicBezTo>
                    <a:cubicBezTo>
                      <a:pt x="2408" y="3149"/>
                      <a:pt x="2352" y="3207"/>
                      <a:pt x="2344" y="3281"/>
                    </a:cubicBezTo>
                    <a:cubicBezTo>
                      <a:pt x="2337" y="3344"/>
                      <a:pt x="2367" y="3405"/>
                      <a:pt x="2395" y="3462"/>
                    </a:cubicBezTo>
                    <a:cubicBezTo>
                      <a:pt x="2525" y="3722"/>
                      <a:pt x="2629" y="4002"/>
                      <a:pt x="2642" y="4293"/>
                    </a:cubicBezTo>
                    <a:cubicBezTo>
                      <a:pt x="2655" y="4585"/>
                      <a:pt x="2566" y="4889"/>
                      <a:pt x="2355" y="5092"/>
                    </a:cubicBezTo>
                    <a:cubicBezTo>
                      <a:pt x="2299" y="5145"/>
                      <a:pt x="2233" y="5195"/>
                      <a:pt x="2203" y="5266"/>
                    </a:cubicBezTo>
                    <a:cubicBezTo>
                      <a:pt x="2182" y="5320"/>
                      <a:pt x="2183" y="5379"/>
                      <a:pt x="2183" y="5438"/>
                    </a:cubicBezTo>
                    <a:cubicBezTo>
                      <a:pt x="2178" y="5944"/>
                      <a:pt x="1943" y="6442"/>
                      <a:pt x="1558" y="6770"/>
                    </a:cubicBezTo>
                    <a:cubicBezTo>
                      <a:pt x="1238" y="7041"/>
                      <a:pt x="818" y="7191"/>
                      <a:pt x="399" y="7191"/>
                    </a:cubicBezTo>
                    <a:cubicBezTo>
                      <a:pt x="313" y="7191"/>
                      <a:pt x="228" y="7185"/>
                      <a:pt x="144" y="7172"/>
                    </a:cubicBezTo>
                    <a:cubicBezTo>
                      <a:pt x="113" y="7253"/>
                      <a:pt x="63" y="7323"/>
                      <a:pt x="1" y="7383"/>
                    </a:cubicBezTo>
                    <a:cubicBezTo>
                      <a:pt x="293" y="7577"/>
                      <a:pt x="644" y="7682"/>
                      <a:pt x="995" y="7682"/>
                    </a:cubicBezTo>
                    <a:cubicBezTo>
                      <a:pt x="1086" y="7682"/>
                      <a:pt x="1178" y="7675"/>
                      <a:pt x="1268" y="7660"/>
                    </a:cubicBezTo>
                    <a:cubicBezTo>
                      <a:pt x="1767" y="7581"/>
                      <a:pt x="2226" y="7275"/>
                      <a:pt x="2494" y="6847"/>
                    </a:cubicBezTo>
                    <a:cubicBezTo>
                      <a:pt x="2524" y="6798"/>
                      <a:pt x="2553" y="6745"/>
                      <a:pt x="2600" y="6711"/>
                    </a:cubicBezTo>
                    <a:cubicBezTo>
                      <a:pt x="2662" y="6664"/>
                      <a:pt x="2744" y="6656"/>
                      <a:pt x="2820" y="6640"/>
                    </a:cubicBezTo>
                    <a:cubicBezTo>
                      <a:pt x="3104" y="6577"/>
                      <a:pt x="3340" y="6363"/>
                      <a:pt x="3479" y="6106"/>
                    </a:cubicBezTo>
                    <a:cubicBezTo>
                      <a:pt x="3619" y="5851"/>
                      <a:pt x="3676" y="5559"/>
                      <a:pt x="3700" y="5268"/>
                    </a:cubicBezTo>
                    <a:cubicBezTo>
                      <a:pt x="3706" y="5204"/>
                      <a:pt x="3711" y="5137"/>
                      <a:pt x="3750" y="5086"/>
                    </a:cubicBezTo>
                    <a:cubicBezTo>
                      <a:pt x="3795" y="5027"/>
                      <a:pt x="3873" y="5007"/>
                      <a:pt x="3942" y="4980"/>
                    </a:cubicBezTo>
                    <a:cubicBezTo>
                      <a:pt x="4141" y="4903"/>
                      <a:pt x="4316" y="4690"/>
                      <a:pt x="4247" y="4489"/>
                    </a:cubicBezTo>
                    <a:cubicBezTo>
                      <a:pt x="4230" y="4441"/>
                      <a:pt x="4201" y="4395"/>
                      <a:pt x="4200" y="4345"/>
                    </a:cubicBezTo>
                    <a:cubicBezTo>
                      <a:pt x="4199" y="4272"/>
                      <a:pt x="4253" y="4214"/>
                      <a:pt x="4295" y="4155"/>
                    </a:cubicBezTo>
                    <a:cubicBezTo>
                      <a:pt x="4455" y="3934"/>
                      <a:pt x="4475" y="3634"/>
                      <a:pt x="4411" y="3369"/>
                    </a:cubicBezTo>
                    <a:cubicBezTo>
                      <a:pt x="4345" y="3103"/>
                      <a:pt x="4206" y="2863"/>
                      <a:pt x="4068" y="2627"/>
                    </a:cubicBezTo>
                    <a:cubicBezTo>
                      <a:pt x="4329" y="2531"/>
                      <a:pt x="4489" y="2275"/>
                      <a:pt x="4627" y="2033"/>
                    </a:cubicBezTo>
                    <a:cubicBezTo>
                      <a:pt x="4695" y="1914"/>
                      <a:pt x="4763" y="1790"/>
                      <a:pt x="4774" y="1654"/>
                    </a:cubicBezTo>
                    <a:cubicBezTo>
                      <a:pt x="4786" y="1517"/>
                      <a:pt x="4724" y="1365"/>
                      <a:pt x="4598" y="1314"/>
                    </a:cubicBezTo>
                    <a:cubicBezTo>
                      <a:pt x="4785" y="1228"/>
                      <a:pt x="4818" y="949"/>
                      <a:pt x="4695" y="784"/>
                    </a:cubicBezTo>
                    <a:cubicBezTo>
                      <a:pt x="4584" y="636"/>
                      <a:pt x="4392" y="574"/>
                      <a:pt x="4206" y="574"/>
                    </a:cubicBezTo>
                    <a:cubicBezTo>
                      <a:pt x="4184" y="574"/>
                      <a:pt x="4162" y="575"/>
                      <a:pt x="4140" y="576"/>
                    </a:cubicBezTo>
                    <a:cubicBezTo>
                      <a:pt x="4265" y="427"/>
                      <a:pt x="4146" y="173"/>
                      <a:pt x="3960" y="111"/>
                    </a:cubicBezTo>
                    <a:cubicBezTo>
                      <a:pt x="3913" y="95"/>
                      <a:pt x="3865" y="87"/>
                      <a:pt x="3816" y="87"/>
                    </a:cubicBezTo>
                    <a:cubicBezTo>
                      <a:pt x="3673" y="87"/>
                      <a:pt x="3527" y="149"/>
                      <a:pt x="3404" y="228"/>
                    </a:cubicBezTo>
                    <a:cubicBezTo>
                      <a:pt x="3351" y="260"/>
                      <a:pt x="3299" y="297"/>
                      <a:pt x="3238" y="305"/>
                    </a:cubicBezTo>
                    <a:cubicBezTo>
                      <a:pt x="3229" y="306"/>
                      <a:pt x="3220" y="307"/>
                      <a:pt x="3212" y="307"/>
                    </a:cubicBezTo>
                    <a:cubicBezTo>
                      <a:pt x="3157" y="307"/>
                      <a:pt x="3104" y="286"/>
                      <a:pt x="3053" y="266"/>
                    </a:cubicBezTo>
                    <a:cubicBezTo>
                      <a:pt x="2828" y="177"/>
                      <a:pt x="2604" y="88"/>
                      <a:pt x="23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6" name="Google Shape;5066;p25"/>
              <p:cNvSpPr/>
              <p:nvPr/>
            </p:nvSpPr>
            <p:spPr>
              <a:xfrm>
                <a:off x="7293723" y="1890799"/>
                <a:ext cx="99424" cy="105614"/>
              </a:xfrm>
              <a:custGeom>
                <a:rect b="b" l="l" r="r" t="t"/>
                <a:pathLst>
                  <a:path extrusionOk="0" h="1979" w="1863">
                    <a:moveTo>
                      <a:pt x="1049" y="0"/>
                    </a:moveTo>
                    <a:cubicBezTo>
                      <a:pt x="490" y="0"/>
                      <a:pt x="0" y="1242"/>
                      <a:pt x="229" y="1930"/>
                    </a:cubicBezTo>
                    <a:lnTo>
                      <a:pt x="230" y="1930"/>
                    </a:lnTo>
                    <a:cubicBezTo>
                      <a:pt x="230" y="1930"/>
                      <a:pt x="429" y="1979"/>
                      <a:pt x="659" y="1979"/>
                    </a:cubicBezTo>
                    <a:cubicBezTo>
                      <a:pt x="891" y="1979"/>
                      <a:pt x="1155" y="1929"/>
                      <a:pt x="1281" y="1730"/>
                    </a:cubicBezTo>
                    <a:cubicBezTo>
                      <a:pt x="1532" y="1333"/>
                      <a:pt x="1863" y="377"/>
                      <a:pt x="1236" y="48"/>
                    </a:cubicBezTo>
                    <a:cubicBezTo>
                      <a:pt x="1173" y="16"/>
                      <a:pt x="1111" y="0"/>
                      <a:pt x="10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7" name="Google Shape;5067;p25"/>
              <p:cNvSpPr/>
              <p:nvPr/>
            </p:nvSpPr>
            <p:spPr>
              <a:xfrm>
                <a:off x="7327985" y="4455908"/>
                <a:ext cx="169495" cy="92112"/>
              </a:xfrm>
              <a:custGeom>
                <a:rect b="b" l="l" r="r" t="t"/>
                <a:pathLst>
                  <a:path extrusionOk="0" h="1726" w="3176">
                    <a:moveTo>
                      <a:pt x="1237" y="0"/>
                    </a:moveTo>
                    <a:cubicBezTo>
                      <a:pt x="781" y="0"/>
                      <a:pt x="0" y="1726"/>
                      <a:pt x="0" y="1726"/>
                    </a:cubicBezTo>
                    <a:lnTo>
                      <a:pt x="3175" y="1726"/>
                    </a:lnTo>
                    <a:cubicBezTo>
                      <a:pt x="3175" y="1726"/>
                      <a:pt x="1738" y="171"/>
                      <a:pt x="1293" y="10"/>
                    </a:cubicBezTo>
                    <a:cubicBezTo>
                      <a:pt x="1275" y="3"/>
                      <a:pt x="1256" y="0"/>
                      <a:pt x="1237" y="0"/>
                    </a:cubicBezTo>
                    <a:close/>
                  </a:path>
                </a:pathLst>
              </a:custGeom>
              <a:solidFill>
                <a:srgbClr val="D8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8" name="Google Shape;5068;p25"/>
              <p:cNvSpPr/>
              <p:nvPr/>
            </p:nvSpPr>
            <p:spPr>
              <a:xfrm>
                <a:off x="7159824" y="4455908"/>
                <a:ext cx="233376" cy="92112"/>
              </a:xfrm>
              <a:custGeom>
                <a:rect b="b" l="l" r="r" t="t"/>
                <a:pathLst>
                  <a:path extrusionOk="0" h="1726" w="4373">
                    <a:moveTo>
                      <a:pt x="3759" y="0"/>
                    </a:moveTo>
                    <a:cubicBezTo>
                      <a:pt x="3733" y="0"/>
                      <a:pt x="3706" y="3"/>
                      <a:pt x="3677" y="10"/>
                    </a:cubicBezTo>
                    <a:cubicBezTo>
                      <a:pt x="2972" y="171"/>
                      <a:pt x="1" y="1726"/>
                      <a:pt x="1" y="1726"/>
                    </a:cubicBezTo>
                    <a:lnTo>
                      <a:pt x="4267" y="1726"/>
                    </a:lnTo>
                    <a:cubicBezTo>
                      <a:pt x="4267" y="1726"/>
                      <a:pt x="4372" y="0"/>
                      <a:pt x="3759" y="0"/>
                    </a:cubicBezTo>
                    <a:close/>
                  </a:path>
                </a:pathLst>
              </a:custGeom>
              <a:solidFill>
                <a:srgbClr val="D8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9" name="Google Shape;5069;p25"/>
              <p:cNvSpPr/>
              <p:nvPr/>
            </p:nvSpPr>
            <p:spPr>
              <a:xfrm>
                <a:off x="7312348" y="1915829"/>
                <a:ext cx="59985" cy="63667"/>
              </a:xfrm>
              <a:custGeom>
                <a:rect b="b" l="l" r="r" t="t"/>
                <a:pathLst>
                  <a:path extrusionOk="0" h="1193" w="1124">
                    <a:moveTo>
                      <a:pt x="632" y="1"/>
                    </a:moveTo>
                    <a:cubicBezTo>
                      <a:pt x="296" y="1"/>
                      <a:pt x="1" y="748"/>
                      <a:pt x="139" y="1163"/>
                    </a:cubicBezTo>
                    <a:cubicBezTo>
                      <a:pt x="139" y="1163"/>
                      <a:pt x="258" y="1192"/>
                      <a:pt x="397" y="1192"/>
                    </a:cubicBezTo>
                    <a:cubicBezTo>
                      <a:pt x="537" y="1192"/>
                      <a:pt x="697" y="1162"/>
                      <a:pt x="773" y="1042"/>
                    </a:cubicBezTo>
                    <a:cubicBezTo>
                      <a:pt x="924" y="802"/>
                      <a:pt x="1123" y="228"/>
                      <a:pt x="745" y="30"/>
                    </a:cubicBezTo>
                    <a:cubicBezTo>
                      <a:pt x="707" y="10"/>
                      <a:pt x="669" y="1"/>
                      <a:pt x="6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0" name="Google Shape;5070;p25"/>
              <p:cNvSpPr/>
              <p:nvPr/>
            </p:nvSpPr>
            <p:spPr>
              <a:xfrm>
                <a:off x="7312348" y="1942512"/>
                <a:ext cx="41520" cy="44082"/>
              </a:xfrm>
              <a:custGeom>
                <a:rect b="b" l="l" r="r" t="t"/>
                <a:pathLst>
                  <a:path extrusionOk="0" h="826" w="778">
                    <a:moveTo>
                      <a:pt x="438" y="0"/>
                    </a:moveTo>
                    <a:cubicBezTo>
                      <a:pt x="205" y="0"/>
                      <a:pt x="1" y="518"/>
                      <a:pt x="95" y="806"/>
                    </a:cubicBezTo>
                    <a:lnTo>
                      <a:pt x="97" y="806"/>
                    </a:lnTo>
                    <a:cubicBezTo>
                      <a:pt x="97" y="806"/>
                      <a:pt x="179" y="826"/>
                      <a:pt x="276" y="826"/>
                    </a:cubicBezTo>
                    <a:cubicBezTo>
                      <a:pt x="372" y="826"/>
                      <a:pt x="483" y="805"/>
                      <a:pt x="536" y="722"/>
                    </a:cubicBezTo>
                    <a:cubicBezTo>
                      <a:pt x="640" y="556"/>
                      <a:pt x="778" y="158"/>
                      <a:pt x="516" y="20"/>
                    </a:cubicBezTo>
                    <a:cubicBezTo>
                      <a:pt x="490" y="7"/>
                      <a:pt x="464" y="0"/>
                      <a:pt x="438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1" name="Google Shape;5071;p25"/>
              <p:cNvSpPr/>
              <p:nvPr/>
            </p:nvSpPr>
            <p:spPr>
              <a:xfrm>
                <a:off x="7357977" y="2782730"/>
                <a:ext cx="113299" cy="146440"/>
              </a:xfrm>
              <a:custGeom>
                <a:rect b="b" l="l" r="r" t="t"/>
                <a:pathLst>
                  <a:path extrusionOk="0" h="2744" w="2123">
                    <a:moveTo>
                      <a:pt x="1784" y="1"/>
                    </a:moveTo>
                    <a:lnTo>
                      <a:pt x="1784" y="6"/>
                    </a:lnTo>
                    <a:lnTo>
                      <a:pt x="1784" y="6"/>
                    </a:lnTo>
                    <a:cubicBezTo>
                      <a:pt x="1785" y="3"/>
                      <a:pt x="1785" y="1"/>
                      <a:pt x="1784" y="1"/>
                    </a:cubicBezTo>
                    <a:close/>
                    <a:moveTo>
                      <a:pt x="1784" y="6"/>
                    </a:moveTo>
                    <a:cubicBezTo>
                      <a:pt x="1747" y="126"/>
                      <a:pt x="0" y="2075"/>
                      <a:pt x="0" y="2075"/>
                    </a:cubicBezTo>
                    <a:lnTo>
                      <a:pt x="2123" y="2744"/>
                    </a:lnTo>
                    <a:lnTo>
                      <a:pt x="1784" y="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2" name="Google Shape;5072;p25"/>
              <p:cNvSpPr/>
              <p:nvPr/>
            </p:nvSpPr>
            <p:spPr>
              <a:xfrm>
                <a:off x="7330333" y="3011410"/>
                <a:ext cx="94354" cy="64254"/>
              </a:xfrm>
              <a:custGeom>
                <a:rect b="b" l="l" r="r" t="t"/>
                <a:pathLst>
                  <a:path extrusionOk="0" h="1204" w="1768">
                    <a:moveTo>
                      <a:pt x="717" y="0"/>
                    </a:moveTo>
                    <a:lnTo>
                      <a:pt x="1" y="399"/>
                    </a:lnTo>
                    <a:cubicBezTo>
                      <a:pt x="107" y="740"/>
                      <a:pt x="461" y="1075"/>
                      <a:pt x="896" y="1182"/>
                    </a:cubicBezTo>
                    <a:cubicBezTo>
                      <a:pt x="956" y="1197"/>
                      <a:pt x="1013" y="1204"/>
                      <a:pt x="1068" y="1204"/>
                    </a:cubicBezTo>
                    <a:cubicBezTo>
                      <a:pt x="1413" y="1204"/>
                      <a:pt x="1657" y="941"/>
                      <a:pt x="1711" y="808"/>
                    </a:cubicBezTo>
                    <a:cubicBezTo>
                      <a:pt x="1767" y="668"/>
                      <a:pt x="1702" y="211"/>
                      <a:pt x="1370" y="211"/>
                    </a:cubicBezTo>
                    <a:cubicBezTo>
                      <a:pt x="1333" y="211"/>
                      <a:pt x="1293" y="216"/>
                      <a:pt x="1249" y="228"/>
                    </a:cubicBezTo>
                    <a:cubicBezTo>
                      <a:pt x="1184" y="247"/>
                      <a:pt x="1126" y="255"/>
                      <a:pt x="1075" y="255"/>
                    </a:cubicBezTo>
                    <a:cubicBezTo>
                      <a:pt x="786" y="255"/>
                      <a:pt x="717" y="0"/>
                      <a:pt x="7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3" name="Google Shape;5073;p25"/>
              <p:cNvSpPr/>
              <p:nvPr/>
            </p:nvSpPr>
            <p:spPr>
              <a:xfrm>
                <a:off x="7296178" y="2879432"/>
                <a:ext cx="192657" cy="180436"/>
              </a:xfrm>
              <a:custGeom>
                <a:rect b="b" l="l" r="r" t="t"/>
                <a:pathLst>
                  <a:path extrusionOk="0" h="3381" w="3610">
                    <a:moveTo>
                      <a:pt x="1782" y="1"/>
                    </a:moveTo>
                    <a:cubicBezTo>
                      <a:pt x="1524" y="1"/>
                      <a:pt x="1297" y="70"/>
                      <a:pt x="1158" y="243"/>
                    </a:cubicBezTo>
                    <a:cubicBezTo>
                      <a:pt x="644" y="879"/>
                      <a:pt x="1" y="2218"/>
                      <a:pt x="507" y="2946"/>
                    </a:cubicBezTo>
                    <a:cubicBezTo>
                      <a:pt x="701" y="3225"/>
                      <a:pt x="1334" y="3381"/>
                      <a:pt x="1878" y="3381"/>
                    </a:cubicBezTo>
                    <a:cubicBezTo>
                      <a:pt x="2234" y="3381"/>
                      <a:pt x="2552" y="3314"/>
                      <a:pt x="2685" y="3172"/>
                    </a:cubicBezTo>
                    <a:cubicBezTo>
                      <a:pt x="2821" y="3028"/>
                      <a:pt x="2595" y="2439"/>
                      <a:pt x="3040" y="2202"/>
                    </a:cubicBezTo>
                    <a:cubicBezTo>
                      <a:pt x="3486" y="1965"/>
                      <a:pt x="3610" y="1388"/>
                      <a:pt x="3490" y="879"/>
                    </a:cubicBezTo>
                    <a:cubicBezTo>
                      <a:pt x="3404" y="507"/>
                      <a:pt x="2477" y="1"/>
                      <a:pt x="17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4" name="Google Shape;5074;p25"/>
              <p:cNvSpPr/>
              <p:nvPr/>
            </p:nvSpPr>
            <p:spPr>
              <a:xfrm>
                <a:off x="7383060" y="3013171"/>
                <a:ext cx="91952" cy="61106"/>
              </a:xfrm>
              <a:custGeom>
                <a:rect b="b" l="l" r="r" t="t"/>
                <a:pathLst>
                  <a:path extrusionOk="0" h="1145" w="1723">
                    <a:moveTo>
                      <a:pt x="1327" y="0"/>
                    </a:moveTo>
                    <a:cubicBezTo>
                      <a:pt x="1259" y="0"/>
                      <a:pt x="1183" y="26"/>
                      <a:pt x="1103" y="90"/>
                    </a:cubicBezTo>
                    <a:cubicBezTo>
                      <a:pt x="983" y="185"/>
                      <a:pt x="880" y="217"/>
                      <a:pt x="797" y="217"/>
                    </a:cubicBezTo>
                    <a:cubicBezTo>
                      <a:pt x="627" y="217"/>
                      <a:pt x="537" y="84"/>
                      <a:pt x="537" y="84"/>
                    </a:cubicBezTo>
                    <a:lnTo>
                      <a:pt x="2" y="742"/>
                    </a:lnTo>
                    <a:lnTo>
                      <a:pt x="0" y="743"/>
                    </a:lnTo>
                    <a:cubicBezTo>
                      <a:pt x="179" y="981"/>
                      <a:pt x="520" y="1145"/>
                      <a:pt x="888" y="1145"/>
                    </a:cubicBezTo>
                    <a:cubicBezTo>
                      <a:pt x="952" y="1145"/>
                      <a:pt x="1017" y="1140"/>
                      <a:pt x="1082" y="1129"/>
                    </a:cubicBezTo>
                    <a:cubicBezTo>
                      <a:pt x="1520" y="1060"/>
                      <a:pt x="1707" y="626"/>
                      <a:pt x="1715" y="455"/>
                    </a:cubicBezTo>
                    <a:cubicBezTo>
                      <a:pt x="1722" y="322"/>
                      <a:pt x="1568" y="0"/>
                      <a:pt x="13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5" name="Google Shape;5075;p25"/>
              <p:cNvSpPr/>
              <p:nvPr/>
            </p:nvSpPr>
            <p:spPr>
              <a:xfrm>
                <a:off x="7385035" y="2779261"/>
                <a:ext cx="161597" cy="181023"/>
              </a:xfrm>
              <a:custGeom>
                <a:rect b="b" l="l" r="r" t="t"/>
                <a:pathLst>
                  <a:path extrusionOk="0" h="3392" w="3028">
                    <a:moveTo>
                      <a:pt x="887" y="0"/>
                    </a:moveTo>
                    <a:lnTo>
                      <a:pt x="1" y="863"/>
                    </a:lnTo>
                    <a:cubicBezTo>
                      <a:pt x="354" y="1877"/>
                      <a:pt x="1098" y="2706"/>
                      <a:pt x="2143" y="3392"/>
                    </a:cubicBezTo>
                    <a:lnTo>
                      <a:pt x="3027" y="2529"/>
                    </a:lnTo>
                    <a:lnTo>
                      <a:pt x="8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6" name="Google Shape;5076;p25"/>
              <p:cNvSpPr/>
              <p:nvPr/>
            </p:nvSpPr>
            <p:spPr>
              <a:xfrm>
                <a:off x="7416308" y="2463166"/>
                <a:ext cx="396894" cy="479934"/>
              </a:xfrm>
              <a:custGeom>
                <a:rect b="b" l="l" r="r" t="t"/>
                <a:pathLst>
                  <a:path extrusionOk="0" h="8993" w="7437">
                    <a:moveTo>
                      <a:pt x="5072" y="0"/>
                    </a:moveTo>
                    <a:cubicBezTo>
                      <a:pt x="4428" y="0"/>
                      <a:pt x="0" y="5136"/>
                      <a:pt x="0" y="5136"/>
                    </a:cubicBezTo>
                    <a:cubicBezTo>
                      <a:pt x="262" y="6705"/>
                      <a:pt x="1732" y="8601"/>
                      <a:pt x="2419" y="8993"/>
                    </a:cubicBezTo>
                    <a:cubicBezTo>
                      <a:pt x="2419" y="8993"/>
                      <a:pt x="7174" y="2817"/>
                      <a:pt x="7305" y="2425"/>
                    </a:cubicBezTo>
                    <a:cubicBezTo>
                      <a:pt x="7436" y="2033"/>
                      <a:pt x="5650" y="134"/>
                      <a:pt x="5095" y="3"/>
                    </a:cubicBezTo>
                    <a:cubicBezTo>
                      <a:pt x="5088" y="1"/>
                      <a:pt x="5080" y="0"/>
                      <a:pt x="5072" y="0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7" name="Google Shape;5077;p25"/>
              <p:cNvSpPr/>
              <p:nvPr/>
            </p:nvSpPr>
            <p:spPr>
              <a:xfrm>
                <a:off x="7487874" y="2494226"/>
                <a:ext cx="346195" cy="448874"/>
              </a:xfrm>
              <a:custGeom>
                <a:rect b="b" l="l" r="r" t="t"/>
                <a:pathLst>
                  <a:path extrusionOk="0" h="8411" w="6487">
                    <a:moveTo>
                      <a:pt x="5166" y="1"/>
                    </a:moveTo>
                    <a:lnTo>
                      <a:pt x="5166" y="1"/>
                    </a:lnTo>
                    <a:cubicBezTo>
                      <a:pt x="5369" y="364"/>
                      <a:pt x="5207" y="682"/>
                      <a:pt x="5165" y="801"/>
                    </a:cubicBezTo>
                    <a:cubicBezTo>
                      <a:pt x="5037" y="1162"/>
                      <a:pt x="1150" y="5994"/>
                      <a:pt x="0" y="7327"/>
                    </a:cubicBezTo>
                    <a:cubicBezTo>
                      <a:pt x="401" y="7852"/>
                      <a:pt x="802" y="8253"/>
                      <a:pt x="1078" y="8411"/>
                    </a:cubicBezTo>
                    <a:cubicBezTo>
                      <a:pt x="1078" y="8411"/>
                      <a:pt x="6276" y="2527"/>
                      <a:pt x="6405" y="2134"/>
                    </a:cubicBezTo>
                    <a:cubicBezTo>
                      <a:pt x="6486" y="1892"/>
                      <a:pt x="5819" y="819"/>
                      <a:pt x="5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8" name="Google Shape;5078;p25"/>
              <p:cNvSpPr/>
              <p:nvPr/>
            </p:nvSpPr>
            <p:spPr>
              <a:xfrm>
                <a:off x="7487874" y="2494226"/>
                <a:ext cx="346195" cy="448874"/>
              </a:xfrm>
              <a:custGeom>
                <a:rect b="b" l="l" r="r" t="t"/>
                <a:pathLst>
                  <a:path extrusionOk="0" h="8411" w="6487">
                    <a:moveTo>
                      <a:pt x="5166" y="1"/>
                    </a:moveTo>
                    <a:lnTo>
                      <a:pt x="5166" y="1"/>
                    </a:lnTo>
                    <a:cubicBezTo>
                      <a:pt x="5369" y="364"/>
                      <a:pt x="5207" y="682"/>
                      <a:pt x="5165" y="801"/>
                    </a:cubicBezTo>
                    <a:cubicBezTo>
                      <a:pt x="5037" y="1162"/>
                      <a:pt x="1150" y="5994"/>
                      <a:pt x="0" y="7327"/>
                    </a:cubicBezTo>
                    <a:cubicBezTo>
                      <a:pt x="401" y="7852"/>
                      <a:pt x="802" y="8253"/>
                      <a:pt x="1078" y="8411"/>
                    </a:cubicBezTo>
                    <a:cubicBezTo>
                      <a:pt x="1078" y="8411"/>
                      <a:pt x="6276" y="2527"/>
                      <a:pt x="6405" y="2134"/>
                    </a:cubicBezTo>
                    <a:cubicBezTo>
                      <a:pt x="6486" y="1892"/>
                      <a:pt x="5819" y="819"/>
                      <a:pt x="5166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9" name="Google Shape;5079;p25"/>
              <p:cNvSpPr/>
              <p:nvPr/>
            </p:nvSpPr>
            <p:spPr>
              <a:xfrm>
                <a:off x="7090873" y="2911613"/>
                <a:ext cx="127175" cy="782474"/>
              </a:xfrm>
              <a:custGeom>
                <a:rect b="b" l="l" r="r" t="t"/>
                <a:pathLst>
                  <a:path extrusionOk="0" h="14662" w="2383">
                    <a:moveTo>
                      <a:pt x="220" y="0"/>
                    </a:moveTo>
                    <a:lnTo>
                      <a:pt x="220" y="0"/>
                    </a:lnTo>
                    <a:cubicBezTo>
                      <a:pt x="1" y="3971"/>
                      <a:pt x="319" y="8917"/>
                      <a:pt x="1351" y="14662"/>
                    </a:cubicBezTo>
                    <a:lnTo>
                      <a:pt x="2382" y="14454"/>
                    </a:lnTo>
                    <a:cubicBezTo>
                      <a:pt x="2382" y="14454"/>
                      <a:pt x="639" y="4862"/>
                      <a:pt x="820" y="3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0" name="Google Shape;5080;p25"/>
              <p:cNvSpPr/>
              <p:nvPr/>
            </p:nvSpPr>
            <p:spPr>
              <a:xfrm>
                <a:off x="7178929" y="1955694"/>
                <a:ext cx="36557" cy="60786"/>
              </a:xfrm>
              <a:custGeom>
                <a:rect b="b" l="l" r="r" t="t"/>
                <a:pathLst>
                  <a:path extrusionOk="0" h="1139" w="685">
                    <a:moveTo>
                      <a:pt x="345" y="0"/>
                    </a:moveTo>
                    <a:cubicBezTo>
                      <a:pt x="339" y="0"/>
                      <a:pt x="332" y="1"/>
                      <a:pt x="325" y="1"/>
                    </a:cubicBezTo>
                    <a:cubicBezTo>
                      <a:pt x="141" y="20"/>
                      <a:pt x="1" y="287"/>
                      <a:pt x="9" y="599"/>
                    </a:cubicBezTo>
                    <a:cubicBezTo>
                      <a:pt x="18" y="903"/>
                      <a:pt x="164" y="1139"/>
                      <a:pt x="340" y="1139"/>
                    </a:cubicBezTo>
                    <a:cubicBezTo>
                      <a:pt x="346" y="1139"/>
                      <a:pt x="352" y="1138"/>
                      <a:pt x="358" y="1138"/>
                    </a:cubicBezTo>
                    <a:cubicBezTo>
                      <a:pt x="543" y="1121"/>
                      <a:pt x="684" y="851"/>
                      <a:pt x="675" y="536"/>
                    </a:cubicBezTo>
                    <a:cubicBezTo>
                      <a:pt x="666" y="233"/>
                      <a:pt x="520" y="0"/>
                      <a:pt x="3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1" name="Google Shape;5081;p25"/>
              <p:cNvSpPr/>
              <p:nvPr/>
            </p:nvSpPr>
            <p:spPr>
              <a:xfrm>
                <a:off x="7109658" y="1959910"/>
                <a:ext cx="33408" cy="59024"/>
              </a:xfrm>
              <a:custGeom>
                <a:rect b="b" l="l" r="r" t="t"/>
                <a:pathLst>
                  <a:path extrusionOk="0" h="1106" w="626">
                    <a:moveTo>
                      <a:pt x="270" y="0"/>
                    </a:moveTo>
                    <a:cubicBezTo>
                      <a:pt x="117" y="0"/>
                      <a:pt x="0" y="209"/>
                      <a:pt x="5" y="491"/>
                    </a:cubicBezTo>
                    <a:cubicBezTo>
                      <a:pt x="9" y="794"/>
                      <a:pt x="150" y="1068"/>
                      <a:pt x="320" y="1102"/>
                    </a:cubicBezTo>
                    <a:cubicBezTo>
                      <a:pt x="333" y="1105"/>
                      <a:pt x="344" y="1106"/>
                      <a:pt x="356" y="1106"/>
                    </a:cubicBezTo>
                    <a:cubicBezTo>
                      <a:pt x="510" y="1106"/>
                      <a:pt x="626" y="896"/>
                      <a:pt x="620" y="613"/>
                    </a:cubicBezTo>
                    <a:lnTo>
                      <a:pt x="621" y="613"/>
                    </a:lnTo>
                    <a:cubicBezTo>
                      <a:pt x="615" y="309"/>
                      <a:pt x="474" y="36"/>
                      <a:pt x="303" y="3"/>
                    </a:cubicBezTo>
                    <a:cubicBezTo>
                      <a:pt x="292" y="1"/>
                      <a:pt x="281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2" name="Google Shape;5082;p25"/>
              <p:cNvSpPr/>
              <p:nvPr/>
            </p:nvSpPr>
            <p:spPr>
              <a:xfrm>
                <a:off x="7164413" y="1894321"/>
                <a:ext cx="91685" cy="64041"/>
              </a:xfrm>
              <a:custGeom>
                <a:rect b="b" l="l" r="r" t="t"/>
                <a:pathLst>
                  <a:path extrusionOk="0" h="1200" w="1718">
                    <a:moveTo>
                      <a:pt x="377" y="1"/>
                    </a:moveTo>
                    <a:cubicBezTo>
                      <a:pt x="272" y="1"/>
                      <a:pt x="172" y="74"/>
                      <a:pt x="136" y="189"/>
                    </a:cubicBezTo>
                    <a:lnTo>
                      <a:pt x="46" y="472"/>
                    </a:lnTo>
                    <a:cubicBezTo>
                      <a:pt x="0" y="613"/>
                      <a:pt x="67" y="764"/>
                      <a:pt x="194" y="810"/>
                    </a:cubicBezTo>
                    <a:lnTo>
                      <a:pt x="1256" y="1187"/>
                    </a:lnTo>
                    <a:cubicBezTo>
                      <a:pt x="1282" y="1196"/>
                      <a:pt x="1308" y="1200"/>
                      <a:pt x="1334" y="1200"/>
                    </a:cubicBezTo>
                    <a:cubicBezTo>
                      <a:pt x="1442" y="1200"/>
                      <a:pt x="1543" y="1125"/>
                      <a:pt x="1580" y="1008"/>
                    </a:cubicBezTo>
                    <a:lnTo>
                      <a:pt x="1671" y="720"/>
                    </a:lnTo>
                    <a:cubicBezTo>
                      <a:pt x="1717" y="574"/>
                      <a:pt x="1647" y="420"/>
                      <a:pt x="1513" y="374"/>
                    </a:cubicBezTo>
                    <a:lnTo>
                      <a:pt x="450" y="13"/>
                    </a:lnTo>
                    <a:cubicBezTo>
                      <a:pt x="426" y="5"/>
                      <a:pt x="401" y="1"/>
                      <a:pt x="3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3" name="Google Shape;5083;p25"/>
              <p:cNvSpPr/>
              <p:nvPr/>
            </p:nvSpPr>
            <p:spPr>
              <a:xfrm>
                <a:off x="7066537" y="1891813"/>
                <a:ext cx="84427" cy="66656"/>
              </a:xfrm>
              <a:custGeom>
                <a:rect b="b" l="l" r="r" t="t"/>
                <a:pathLst>
                  <a:path extrusionOk="0" h="1249" w="1582">
                    <a:moveTo>
                      <a:pt x="1116" y="1"/>
                    </a:moveTo>
                    <a:cubicBezTo>
                      <a:pt x="1083" y="1"/>
                      <a:pt x="1051" y="8"/>
                      <a:pt x="1022" y="23"/>
                    </a:cubicBezTo>
                    <a:lnTo>
                      <a:pt x="136" y="499"/>
                    </a:lnTo>
                    <a:cubicBezTo>
                      <a:pt x="28" y="556"/>
                      <a:pt x="0" y="707"/>
                      <a:pt x="74" y="837"/>
                    </a:cubicBezTo>
                    <a:lnTo>
                      <a:pt x="219" y="1094"/>
                    </a:lnTo>
                    <a:cubicBezTo>
                      <a:pt x="273" y="1191"/>
                      <a:pt x="368" y="1248"/>
                      <a:pt x="458" y="1248"/>
                    </a:cubicBezTo>
                    <a:cubicBezTo>
                      <a:pt x="489" y="1248"/>
                      <a:pt x="520" y="1241"/>
                      <a:pt x="548" y="1227"/>
                    </a:cubicBezTo>
                    <a:lnTo>
                      <a:pt x="1442" y="756"/>
                    </a:lnTo>
                    <a:cubicBezTo>
                      <a:pt x="1552" y="698"/>
                      <a:pt x="1581" y="544"/>
                      <a:pt x="1507" y="413"/>
                    </a:cubicBezTo>
                    <a:lnTo>
                      <a:pt x="1357" y="153"/>
                    </a:lnTo>
                    <a:cubicBezTo>
                      <a:pt x="1302" y="57"/>
                      <a:pt x="1206" y="1"/>
                      <a:pt x="11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4" name="Google Shape;5084;p25"/>
              <p:cNvSpPr/>
              <p:nvPr/>
            </p:nvSpPr>
            <p:spPr>
              <a:xfrm>
                <a:off x="7114194" y="1986540"/>
                <a:ext cx="57317" cy="95688"/>
              </a:xfrm>
              <a:custGeom>
                <a:rect b="b" l="l" r="r" t="t"/>
                <a:pathLst>
                  <a:path extrusionOk="0" h="1793" w="1074">
                    <a:moveTo>
                      <a:pt x="1016" y="0"/>
                    </a:moveTo>
                    <a:cubicBezTo>
                      <a:pt x="758" y="387"/>
                      <a:pt x="1" y="1793"/>
                      <a:pt x="779" y="1793"/>
                    </a:cubicBezTo>
                    <a:cubicBezTo>
                      <a:pt x="854" y="1793"/>
                      <a:pt x="944" y="1780"/>
                      <a:pt x="1049" y="1751"/>
                    </a:cubicBezTo>
                    <a:cubicBezTo>
                      <a:pt x="1061" y="1729"/>
                      <a:pt x="1064" y="1704"/>
                      <a:pt x="1073" y="1682"/>
                    </a:cubicBezTo>
                    <a:lnTo>
                      <a:pt x="1073" y="1682"/>
                    </a:lnTo>
                    <a:cubicBezTo>
                      <a:pt x="1041" y="1686"/>
                      <a:pt x="1012" y="1688"/>
                      <a:pt x="984" y="1688"/>
                    </a:cubicBezTo>
                    <a:cubicBezTo>
                      <a:pt x="374" y="1688"/>
                      <a:pt x="737" y="831"/>
                      <a:pt x="1073" y="224"/>
                    </a:cubicBezTo>
                    <a:cubicBezTo>
                      <a:pt x="1042" y="88"/>
                      <a:pt x="1016" y="0"/>
                      <a:pt x="1016" y="0"/>
                    </a:cubicBezTo>
                    <a:close/>
                  </a:path>
                </a:pathLst>
              </a:custGeom>
              <a:solidFill>
                <a:srgbClr val="D275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5" name="Google Shape;5085;p25"/>
              <p:cNvSpPr/>
              <p:nvPr/>
            </p:nvSpPr>
            <p:spPr>
              <a:xfrm>
                <a:off x="7131112" y="2083723"/>
                <a:ext cx="93126" cy="58704"/>
              </a:xfrm>
              <a:custGeom>
                <a:rect b="b" l="l" r="r" t="t"/>
                <a:pathLst>
                  <a:path extrusionOk="0" h="1100" w="1745">
                    <a:moveTo>
                      <a:pt x="1604" y="0"/>
                    </a:moveTo>
                    <a:lnTo>
                      <a:pt x="0" y="251"/>
                    </a:lnTo>
                    <a:cubicBezTo>
                      <a:pt x="14" y="295"/>
                      <a:pt x="30" y="339"/>
                      <a:pt x="50" y="383"/>
                    </a:cubicBezTo>
                    <a:cubicBezTo>
                      <a:pt x="237" y="803"/>
                      <a:pt x="620" y="1099"/>
                      <a:pt x="985" y="1099"/>
                    </a:cubicBezTo>
                    <a:cubicBezTo>
                      <a:pt x="1024" y="1099"/>
                      <a:pt x="1063" y="1096"/>
                      <a:pt x="1102" y="1089"/>
                    </a:cubicBezTo>
                    <a:cubicBezTo>
                      <a:pt x="1516" y="1013"/>
                      <a:pt x="1744" y="549"/>
                      <a:pt x="16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6" name="Google Shape;5086;p25"/>
              <p:cNvSpPr/>
              <p:nvPr/>
            </p:nvSpPr>
            <p:spPr>
              <a:xfrm>
                <a:off x="7137730" y="2087832"/>
                <a:ext cx="75942" cy="30793"/>
              </a:xfrm>
              <a:custGeom>
                <a:rect b="b" l="l" r="r" t="t"/>
                <a:pathLst>
                  <a:path extrusionOk="0" h="577" w="1423">
                    <a:moveTo>
                      <a:pt x="1381" y="1"/>
                    </a:moveTo>
                    <a:lnTo>
                      <a:pt x="0" y="228"/>
                    </a:lnTo>
                    <a:cubicBezTo>
                      <a:pt x="10" y="262"/>
                      <a:pt x="20" y="297"/>
                      <a:pt x="36" y="331"/>
                    </a:cubicBezTo>
                    <a:cubicBezTo>
                      <a:pt x="75" y="424"/>
                      <a:pt x="129" y="506"/>
                      <a:pt x="192" y="576"/>
                    </a:cubicBezTo>
                    <a:lnTo>
                      <a:pt x="1342" y="489"/>
                    </a:lnTo>
                    <a:cubicBezTo>
                      <a:pt x="1399" y="347"/>
                      <a:pt x="1422" y="181"/>
                      <a:pt x="13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87" name="Google Shape;5087;p25"/>
            <p:cNvGrpSpPr/>
            <p:nvPr/>
          </p:nvGrpSpPr>
          <p:grpSpPr>
            <a:xfrm>
              <a:off x="7494894" y="2305626"/>
              <a:ext cx="1444954" cy="2306083"/>
              <a:chOff x="7494894" y="2305626"/>
              <a:chExt cx="1444954" cy="2306083"/>
            </a:xfrm>
          </p:grpSpPr>
          <p:sp>
            <p:nvSpPr>
              <p:cNvPr id="5088" name="Google Shape;5088;p25"/>
              <p:cNvSpPr/>
              <p:nvPr/>
            </p:nvSpPr>
            <p:spPr>
              <a:xfrm flipH="1">
                <a:off x="8218405" y="3672887"/>
                <a:ext cx="83443" cy="164482"/>
              </a:xfrm>
              <a:custGeom>
                <a:rect b="b" l="l" r="r" t="t"/>
                <a:pathLst>
                  <a:path extrusionOk="0" h="3089" w="1567">
                    <a:moveTo>
                      <a:pt x="1" y="0"/>
                    </a:moveTo>
                    <a:lnTo>
                      <a:pt x="879" y="3089"/>
                    </a:lnTo>
                    <a:lnTo>
                      <a:pt x="1567" y="3089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5446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9" name="Google Shape;5089;p25"/>
              <p:cNvSpPr/>
              <p:nvPr/>
            </p:nvSpPr>
            <p:spPr>
              <a:xfrm flipH="1">
                <a:off x="8216063" y="3631566"/>
                <a:ext cx="125723" cy="127155"/>
              </a:xfrm>
              <a:custGeom>
                <a:rect b="b" l="l" r="r" t="t"/>
                <a:pathLst>
                  <a:path extrusionOk="0" h="2388" w="2361">
                    <a:moveTo>
                      <a:pt x="1039" y="0"/>
                    </a:moveTo>
                    <a:cubicBezTo>
                      <a:pt x="430" y="0"/>
                      <a:pt x="1" y="535"/>
                      <a:pt x="80" y="1194"/>
                    </a:cubicBezTo>
                    <a:cubicBezTo>
                      <a:pt x="159" y="1853"/>
                      <a:pt x="716" y="2388"/>
                      <a:pt x="1323" y="2388"/>
                    </a:cubicBezTo>
                    <a:cubicBezTo>
                      <a:pt x="1932" y="2388"/>
                      <a:pt x="2360" y="1853"/>
                      <a:pt x="2282" y="1194"/>
                    </a:cubicBezTo>
                    <a:cubicBezTo>
                      <a:pt x="2203" y="535"/>
                      <a:pt x="1646" y="0"/>
                      <a:pt x="1039" y="0"/>
                    </a:cubicBezTo>
                    <a:close/>
                  </a:path>
                </a:pathLst>
              </a:custGeom>
              <a:solidFill>
                <a:srgbClr val="5446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0" name="Google Shape;5090;p25"/>
              <p:cNvSpPr/>
              <p:nvPr/>
            </p:nvSpPr>
            <p:spPr>
              <a:xfrm flipH="1">
                <a:off x="8169042" y="3808670"/>
                <a:ext cx="113103" cy="114482"/>
              </a:xfrm>
              <a:custGeom>
                <a:rect b="b" l="l" r="r" t="t"/>
                <a:pathLst>
                  <a:path extrusionOk="0" h="2150" w="2124">
                    <a:moveTo>
                      <a:pt x="934" y="1"/>
                    </a:moveTo>
                    <a:cubicBezTo>
                      <a:pt x="387" y="1"/>
                      <a:pt x="1" y="482"/>
                      <a:pt x="71" y="1075"/>
                    </a:cubicBezTo>
                    <a:cubicBezTo>
                      <a:pt x="142" y="1668"/>
                      <a:pt x="643" y="2149"/>
                      <a:pt x="1190" y="2149"/>
                    </a:cubicBezTo>
                    <a:cubicBezTo>
                      <a:pt x="1738" y="2149"/>
                      <a:pt x="2124" y="1668"/>
                      <a:pt x="2052" y="1075"/>
                    </a:cubicBezTo>
                    <a:cubicBezTo>
                      <a:pt x="1982" y="482"/>
                      <a:pt x="1481" y="1"/>
                      <a:pt x="934" y="1"/>
                    </a:cubicBezTo>
                    <a:close/>
                  </a:path>
                </a:pathLst>
              </a:custGeom>
              <a:solidFill>
                <a:srgbClr val="5446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1" name="Google Shape;5091;p25"/>
              <p:cNvSpPr/>
              <p:nvPr/>
            </p:nvSpPr>
            <p:spPr>
              <a:xfrm flipH="1">
                <a:off x="7960935" y="4025019"/>
                <a:ext cx="29980" cy="373212"/>
              </a:xfrm>
              <a:custGeom>
                <a:rect b="b" l="l" r="r" t="t"/>
                <a:pathLst>
                  <a:path extrusionOk="0" h="7009" w="563">
                    <a:moveTo>
                      <a:pt x="1" y="1"/>
                    </a:moveTo>
                    <a:lnTo>
                      <a:pt x="1" y="7009"/>
                    </a:lnTo>
                    <a:lnTo>
                      <a:pt x="562" y="7009"/>
                    </a:lnTo>
                    <a:lnTo>
                      <a:pt x="5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2" name="Google Shape;5092;p25"/>
              <p:cNvSpPr/>
              <p:nvPr/>
            </p:nvSpPr>
            <p:spPr>
              <a:xfrm flipH="1">
                <a:off x="7898581" y="3957180"/>
                <a:ext cx="154851" cy="118848"/>
              </a:xfrm>
              <a:custGeom>
                <a:rect b="b" l="l" r="r" t="t"/>
                <a:pathLst>
                  <a:path extrusionOk="0" h="2232" w="2908">
                    <a:moveTo>
                      <a:pt x="1" y="0"/>
                    </a:moveTo>
                    <a:lnTo>
                      <a:pt x="511" y="2231"/>
                    </a:lnTo>
                    <a:lnTo>
                      <a:pt x="2407" y="2231"/>
                    </a:lnTo>
                    <a:lnTo>
                      <a:pt x="2908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3" name="Google Shape;5093;p25"/>
              <p:cNvSpPr/>
              <p:nvPr/>
            </p:nvSpPr>
            <p:spPr>
              <a:xfrm flipH="1">
                <a:off x="7919561" y="4350473"/>
                <a:ext cx="112677" cy="118742"/>
              </a:xfrm>
              <a:custGeom>
                <a:rect b="b" l="l" r="r" t="t"/>
                <a:pathLst>
                  <a:path extrusionOk="0" h="2230" w="2116">
                    <a:moveTo>
                      <a:pt x="368" y="0"/>
                    </a:moveTo>
                    <a:lnTo>
                      <a:pt x="1" y="2230"/>
                    </a:lnTo>
                    <a:lnTo>
                      <a:pt x="2116" y="223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4" name="Google Shape;5094;p25"/>
              <p:cNvSpPr/>
              <p:nvPr/>
            </p:nvSpPr>
            <p:spPr>
              <a:xfrm flipH="1">
                <a:off x="7985821" y="2802754"/>
                <a:ext cx="954027" cy="953183"/>
              </a:xfrm>
              <a:custGeom>
                <a:rect b="b" l="l" r="r" t="t"/>
                <a:pathLst>
                  <a:path extrusionOk="0" h="17901" w="17916">
                    <a:moveTo>
                      <a:pt x="8161" y="0"/>
                    </a:moveTo>
                    <a:cubicBezTo>
                      <a:pt x="0" y="0"/>
                      <a:pt x="7803" y="14023"/>
                      <a:pt x="9704" y="17246"/>
                    </a:cubicBezTo>
                    <a:cubicBezTo>
                      <a:pt x="9948" y="17659"/>
                      <a:pt x="10366" y="17900"/>
                      <a:pt x="10837" y="17900"/>
                    </a:cubicBezTo>
                    <a:lnTo>
                      <a:pt x="16723" y="17900"/>
                    </a:lnTo>
                    <a:cubicBezTo>
                      <a:pt x="17363" y="17900"/>
                      <a:pt x="17915" y="17243"/>
                      <a:pt x="17857" y="16546"/>
                    </a:cubicBezTo>
                    <a:cubicBezTo>
                      <a:pt x="17507" y="12374"/>
                      <a:pt x="15826" y="0"/>
                      <a:pt x="81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5" name="Google Shape;5095;p25"/>
              <p:cNvSpPr/>
              <p:nvPr/>
            </p:nvSpPr>
            <p:spPr>
              <a:xfrm flipH="1">
                <a:off x="7727066" y="4453935"/>
                <a:ext cx="509123" cy="66133"/>
              </a:xfrm>
              <a:custGeom>
                <a:rect b="b" l="l" r="r" t="t"/>
                <a:pathLst>
                  <a:path extrusionOk="0" h="1242" w="9561">
                    <a:moveTo>
                      <a:pt x="4781" y="0"/>
                    </a:moveTo>
                    <a:cubicBezTo>
                      <a:pt x="2141" y="0"/>
                      <a:pt x="0" y="542"/>
                      <a:pt x="0" y="1210"/>
                    </a:cubicBezTo>
                    <a:cubicBezTo>
                      <a:pt x="0" y="1221"/>
                      <a:pt x="3" y="1231"/>
                      <a:pt x="4" y="1242"/>
                    </a:cubicBezTo>
                    <a:lnTo>
                      <a:pt x="9558" y="1242"/>
                    </a:lnTo>
                    <a:cubicBezTo>
                      <a:pt x="9559" y="1231"/>
                      <a:pt x="9561" y="1221"/>
                      <a:pt x="9561" y="1210"/>
                    </a:cubicBezTo>
                    <a:cubicBezTo>
                      <a:pt x="9561" y="542"/>
                      <a:pt x="7421" y="0"/>
                      <a:pt x="47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6" name="Google Shape;5096;p25"/>
              <p:cNvSpPr/>
              <p:nvPr/>
            </p:nvSpPr>
            <p:spPr>
              <a:xfrm flipH="1">
                <a:off x="7697619" y="3848074"/>
                <a:ext cx="567911" cy="128912"/>
              </a:xfrm>
              <a:custGeom>
                <a:rect b="b" l="l" r="r" t="t"/>
                <a:pathLst>
                  <a:path extrusionOk="0" h="2421" w="10665">
                    <a:moveTo>
                      <a:pt x="5332" y="0"/>
                    </a:moveTo>
                    <a:cubicBezTo>
                      <a:pt x="2386" y="0"/>
                      <a:pt x="0" y="542"/>
                      <a:pt x="0" y="1210"/>
                    </a:cubicBezTo>
                    <a:cubicBezTo>
                      <a:pt x="0" y="1879"/>
                      <a:pt x="2386" y="2420"/>
                      <a:pt x="5332" y="2420"/>
                    </a:cubicBezTo>
                    <a:cubicBezTo>
                      <a:pt x="8277" y="2420"/>
                      <a:pt x="10664" y="1879"/>
                      <a:pt x="10664" y="1210"/>
                    </a:cubicBezTo>
                    <a:cubicBezTo>
                      <a:pt x="10664" y="542"/>
                      <a:pt x="8277" y="0"/>
                      <a:pt x="53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7" name="Google Shape;5097;p25"/>
              <p:cNvSpPr/>
              <p:nvPr/>
            </p:nvSpPr>
            <p:spPr>
              <a:xfrm flipH="1">
                <a:off x="7607895" y="3815859"/>
                <a:ext cx="742518" cy="115387"/>
              </a:xfrm>
              <a:custGeom>
                <a:rect b="b" l="l" r="r" t="t"/>
                <a:pathLst>
                  <a:path extrusionOk="0" h="2167" w="13944">
                    <a:moveTo>
                      <a:pt x="455" y="0"/>
                    </a:moveTo>
                    <a:cubicBezTo>
                      <a:pt x="204" y="0"/>
                      <a:pt x="0" y="204"/>
                      <a:pt x="0" y="455"/>
                    </a:cubicBezTo>
                    <a:lnTo>
                      <a:pt x="0" y="1710"/>
                    </a:lnTo>
                    <a:cubicBezTo>
                      <a:pt x="0" y="1962"/>
                      <a:pt x="204" y="2166"/>
                      <a:pt x="455" y="2166"/>
                    </a:cubicBezTo>
                    <a:lnTo>
                      <a:pt x="13488" y="2166"/>
                    </a:lnTo>
                    <a:cubicBezTo>
                      <a:pt x="13740" y="2166"/>
                      <a:pt x="13943" y="1962"/>
                      <a:pt x="13943" y="1710"/>
                    </a:cubicBezTo>
                    <a:lnTo>
                      <a:pt x="13943" y="455"/>
                    </a:lnTo>
                    <a:cubicBezTo>
                      <a:pt x="13943" y="204"/>
                      <a:pt x="13740" y="0"/>
                      <a:pt x="134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8" name="Google Shape;5098;p25"/>
              <p:cNvSpPr/>
              <p:nvPr/>
            </p:nvSpPr>
            <p:spPr>
              <a:xfrm flipH="1">
                <a:off x="7929359" y="4506438"/>
                <a:ext cx="101228" cy="105270"/>
              </a:xfrm>
              <a:custGeom>
                <a:rect b="b" l="l" r="r" t="t"/>
                <a:pathLst>
                  <a:path extrusionOk="0" h="1977" w="1901">
                    <a:moveTo>
                      <a:pt x="950" y="1"/>
                    </a:moveTo>
                    <a:cubicBezTo>
                      <a:pt x="426" y="1"/>
                      <a:pt x="0" y="443"/>
                      <a:pt x="0" y="988"/>
                    </a:cubicBezTo>
                    <a:cubicBezTo>
                      <a:pt x="0" y="1534"/>
                      <a:pt x="426" y="1976"/>
                      <a:pt x="950" y="1976"/>
                    </a:cubicBezTo>
                    <a:cubicBezTo>
                      <a:pt x="1475" y="1976"/>
                      <a:pt x="1901" y="1534"/>
                      <a:pt x="1901" y="988"/>
                    </a:cubicBezTo>
                    <a:cubicBezTo>
                      <a:pt x="1901" y="443"/>
                      <a:pt x="1475" y="1"/>
                      <a:pt x="9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9" name="Google Shape;5099;p25"/>
              <p:cNvSpPr/>
              <p:nvPr/>
            </p:nvSpPr>
            <p:spPr>
              <a:xfrm flipH="1">
                <a:off x="8174154" y="4506438"/>
                <a:ext cx="101228" cy="105270"/>
              </a:xfrm>
              <a:custGeom>
                <a:rect b="b" l="l" r="r" t="t"/>
                <a:pathLst>
                  <a:path extrusionOk="0" h="1977" w="1901">
                    <a:moveTo>
                      <a:pt x="950" y="1"/>
                    </a:moveTo>
                    <a:cubicBezTo>
                      <a:pt x="426" y="1"/>
                      <a:pt x="0" y="443"/>
                      <a:pt x="0" y="988"/>
                    </a:cubicBezTo>
                    <a:cubicBezTo>
                      <a:pt x="0" y="1534"/>
                      <a:pt x="426" y="1976"/>
                      <a:pt x="950" y="1976"/>
                    </a:cubicBezTo>
                    <a:cubicBezTo>
                      <a:pt x="1476" y="1976"/>
                      <a:pt x="1901" y="1534"/>
                      <a:pt x="1901" y="988"/>
                    </a:cubicBezTo>
                    <a:cubicBezTo>
                      <a:pt x="1901" y="443"/>
                      <a:pt x="1476" y="1"/>
                      <a:pt x="9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0" name="Google Shape;5100;p25"/>
              <p:cNvSpPr/>
              <p:nvPr/>
            </p:nvSpPr>
            <p:spPr>
              <a:xfrm flipH="1">
                <a:off x="7674819" y="4506438"/>
                <a:ext cx="101228" cy="105270"/>
              </a:xfrm>
              <a:custGeom>
                <a:rect b="b" l="l" r="r" t="t"/>
                <a:pathLst>
                  <a:path extrusionOk="0" h="1977" w="1901">
                    <a:moveTo>
                      <a:pt x="951" y="1"/>
                    </a:moveTo>
                    <a:cubicBezTo>
                      <a:pt x="426" y="1"/>
                      <a:pt x="1" y="443"/>
                      <a:pt x="1" y="988"/>
                    </a:cubicBezTo>
                    <a:cubicBezTo>
                      <a:pt x="1" y="1534"/>
                      <a:pt x="426" y="1976"/>
                      <a:pt x="951" y="1976"/>
                    </a:cubicBezTo>
                    <a:cubicBezTo>
                      <a:pt x="1476" y="1976"/>
                      <a:pt x="1900" y="1534"/>
                      <a:pt x="1900" y="988"/>
                    </a:cubicBezTo>
                    <a:cubicBezTo>
                      <a:pt x="1900" y="443"/>
                      <a:pt x="1476" y="1"/>
                      <a:pt x="9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1" name="Google Shape;5101;p25"/>
              <p:cNvSpPr/>
              <p:nvPr/>
            </p:nvSpPr>
            <p:spPr>
              <a:xfrm flipH="1">
                <a:off x="8325712" y="2810049"/>
                <a:ext cx="403209" cy="475181"/>
              </a:xfrm>
              <a:custGeom>
                <a:rect b="b" l="l" r="r" t="t"/>
                <a:pathLst>
                  <a:path extrusionOk="0" h="8924" w="7572">
                    <a:moveTo>
                      <a:pt x="4392" y="0"/>
                    </a:moveTo>
                    <a:cubicBezTo>
                      <a:pt x="1" y="0"/>
                      <a:pt x="972" y="4709"/>
                      <a:pt x="2721" y="8924"/>
                    </a:cubicBezTo>
                    <a:cubicBezTo>
                      <a:pt x="4475" y="8763"/>
                      <a:pt x="6502" y="5704"/>
                      <a:pt x="7433" y="1650"/>
                    </a:cubicBezTo>
                    <a:cubicBezTo>
                      <a:pt x="7485" y="1431"/>
                      <a:pt x="7529" y="1213"/>
                      <a:pt x="7572" y="996"/>
                    </a:cubicBezTo>
                    <a:cubicBezTo>
                      <a:pt x="6674" y="370"/>
                      <a:pt x="5622" y="0"/>
                      <a:pt x="43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2" name="Google Shape;5102;p25"/>
              <p:cNvSpPr/>
              <p:nvPr/>
            </p:nvSpPr>
            <p:spPr>
              <a:xfrm flipH="1">
                <a:off x="7528869" y="2305626"/>
                <a:ext cx="660353" cy="638384"/>
              </a:xfrm>
              <a:custGeom>
                <a:rect b="b" l="l" r="r" t="t"/>
                <a:pathLst>
                  <a:path extrusionOk="0" h="11989" w="12401">
                    <a:moveTo>
                      <a:pt x="5992" y="0"/>
                    </a:moveTo>
                    <a:cubicBezTo>
                      <a:pt x="5130" y="0"/>
                      <a:pt x="4255" y="284"/>
                      <a:pt x="3574" y="829"/>
                    </a:cubicBezTo>
                    <a:cubicBezTo>
                      <a:pt x="2409" y="1763"/>
                      <a:pt x="1880" y="3392"/>
                      <a:pt x="2275" y="4780"/>
                    </a:cubicBezTo>
                    <a:cubicBezTo>
                      <a:pt x="1672" y="4935"/>
                      <a:pt x="1247" y="5465"/>
                      <a:pt x="892" y="5974"/>
                    </a:cubicBezTo>
                    <a:cubicBezTo>
                      <a:pt x="554" y="6458"/>
                      <a:pt x="225" y="6974"/>
                      <a:pt x="138" y="7549"/>
                    </a:cubicBezTo>
                    <a:cubicBezTo>
                      <a:pt x="1" y="8444"/>
                      <a:pt x="468" y="9293"/>
                      <a:pt x="918" y="10064"/>
                    </a:cubicBezTo>
                    <a:cubicBezTo>
                      <a:pt x="1105" y="10385"/>
                      <a:pt x="1303" y="10716"/>
                      <a:pt x="1616" y="10922"/>
                    </a:cubicBezTo>
                    <a:cubicBezTo>
                      <a:pt x="1829" y="11062"/>
                      <a:pt x="2083" y="11134"/>
                      <a:pt x="2336" y="11190"/>
                    </a:cubicBezTo>
                    <a:cubicBezTo>
                      <a:pt x="2840" y="11301"/>
                      <a:pt x="3358" y="11357"/>
                      <a:pt x="3878" y="11357"/>
                    </a:cubicBezTo>
                    <a:cubicBezTo>
                      <a:pt x="4164" y="11357"/>
                      <a:pt x="4451" y="11340"/>
                      <a:pt x="4736" y="11306"/>
                    </a:cubicBezTo>
                    <a:cubicBezTo>
                      <a:pt x="4858" y="11648"/>
                      <a:pt x="5197" y="11877"/>
                      <a:pt x="5557" y="11953"/>
                    </a:cubicBezTo>
                    <a:cubicBezTo>
                      <a:pt x="5675" y="11978"/>
                      <a:pt x="5794" y="11988"/>
                      <a:pt x="5914" y="11988"/>
                    </a:cubicBezTo>
                    <a:cubicBezTo>
                      <a:pt x="6164" y="11988"/>
                      <a:pt x="6417" y="11942"/>
                      <a:pt x="6662" y="11880"/>
                    </a:cubicBezTo>
                    <a:cubicBezTo>
                      <a:pt x="7669" y="11624"/>
                      <a:pt x="8622" y="11074"/>
                      <a:pt x="9264" y="10261"/>
                    </a:cubicBezTo>
                    <a:cubicBezTo>
                      <a:pt x="9905" y="9446"/>
                      <a:pt x="10202" y="8358"/>
                      <a:pt x="9951" y="7383"/>
                    </a:cubicBezTo>
                    <a:lnTo>
                      <a:pt x="10541" y="7061"/>
                    </a:lnTo>
                    <a:cubicBezTo>
                      <a:pt x="11160" y="6615"/>
                      <a:pt x="11800" y="6133"/>
                      <a:pt x="12122" y="5451"/>
                    </a:cubicBezTo>
                    <a:cubicBezTo>
                      <a:pt x="12382" y="4902"/>
                      <a:pt x="12400" y="4253"/>
                      <a:pt x="12174" y="3706"/>
                    </a:cubicBezTo>
                    <a:cubicBezTo>
                      <a:pt x="11947" y="3158"/>
                      <a:pt x="11478" y="2717"/>
                      <a:pt x="10910" y="2519"/>
                    </a:cubicBezTo>
                    <a:cubicBezTo>
                      <a:pt x="10948" y="1953"/>
                      <a:pt x="10638" y="1405"/>
                      <a:pt x="10178" y="1076"/>
                    </a:cubicBezTo>
                    <a:cubicBezTo>
                      <a:pt x="9752" y="773"/>
                      <a:pt x="9213" y="643"/>
                      <a:pt x="8678" y="643"/>
                    </a:cubicBezTo>
                    <a:cubicBezTo>
                      <a:pt x="8635" y="643"/>
                      <a:pt x="8592" y="644"/>
                      <a:pt x="8549" y="645"/>
                    </a:cubicBezTo>
                    <a:cubicBezTo>
                      <a:pt x="8481" y="648"/>
                      <a:pt x="8414" y="652"/>
                      <a:pt x="8347" y="652"/>
                    </a:cubicBezTo>
                    <a:cubicBezTo>
                      <a:pt x="8284" y="652"/>
                      <a:pt x="8223" y="648"/>
                      <a:pt x="8163" y="636"/>
                    </a:cubicBezTo>
                    <a:cubicBezTo>
                      <a:pt x="8008" y="604"/>
                      <a:pt x="7875" y="518"/>
                      <a:pt x="7739" y="441"/>
                    </a:cubicBezTo>
                    <a:cubicBezTo>
                      <a:pt x="7213" y="144"/>
                      <a:pt x="6605" y="0"/>
                      <a:pt x="59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3" name="Google Shape;5103;p25"/>
              <p:cNvSpPr/>
              <p:nvPr/>
            </p:nvSpPr>
            <p:spPr>
              <a:xfrm flipH="1">
                <a:off x="7650492" y="2333422"/>
                <a:ext cx="538730" cy="610589"/>
              </a:xfrm>
              <a:custGeom>
                <a:rect b="b" l="l" r="r" t="t"/>
                <a:pathLst>
                  <a:path extrusionOk="0" h="11467" w="10117">
                    <a:moveTo>
                      <a:pt x="4024" y="0"/>
                    </a:moveTo>
                    <a:lnTo>
                      <a:pt x="4024" y="0"/>
                    </a:lnTo>
                    <a:cubicBezTo>
                      <a:pt x="3867" y="92"/>
                      <a:pt x="3716" y="194"/>
                      <a:pt x="3574" y="307"/>
                    </a:cubicBezTo>
                    <a:cubicBezTo>
                      <a:pt x="2409" y="1240"/>
                      <a:pt x="1880" y="2870"/>
                      <a:pt x="2275" y="4258"/>
                    </a:cubicBezTo>
                    <a:cubicBezTo>
                      <a:pt x="1672" y="4413"/>
                      <a:pt x="1247" y="4943"/>
                      <a:pt x="892" y="5452"/>
                    </a:cubicBezTo>
                    <a:cubicBezTo>
                      <a:pt x="554" y="5936"/>
                      <a:pt x="225" y="6452"/>
                      <a:pt x="138" y="7027"/>
                    </a:cubicBezTo>
                    <a:cubicBezTo>
                      <a:pt x="1" y="7924"/>
                      <a:pt x="468" y="8771"/>
                      <a:pt x="918" y="9542"/>
                    </a:cubicBezTo>
                    <a:cubicBezTo>
                      <a:pt x="1105" y="9863"/>
                      <a:pt x="1302" y="10194"/>
                      <a:pt x="1615" y="10400"/>
                    </a:cubicBezTo>
                    <a:cubicBezTo>
                      <a:pt x="1829" y="10540"/>
                      <a:pt x="2083" y="10612"/>
                      <a:pt x="2336" y="10668"/>
                    </a:cubicBezTo>
                    <a:cubicBezTo>
                      <a:pt x="2841" y="10779"/>
                      <a:pt x="3361" y="10835"/>
                      <a:pt x="3882" y="10835"/>
                    </a:cubicBezTo>
                    <a:cubicBezTo>
                      <a:pt x="4167" y="10835"/>
                      <a:pt x="4452" y="10818"/>
                      <a:pt x="4736" y="10785"/>
                    </a:cubicBezTo>
                    <a:cubicBezTo>
                      <a:pt x="4858" y="11126"/>
                      <a:pt x="5197" y="11355"/>
                      <a:pt x="5557" y="11431"/>
                    </a:cubicBezTo>
                    <a:cubicBezTo>
                      <a:pt x="5675" y="11456"/>
                      <a:pt x="5795" y="11467"/>
                      <a:pt x="5916" y="11467"/>
                    </a:cubicBezTo>
                    <a:cubicBezTo>
                      <a:pt x="6165" y="11467"/>
                      <a:pt x="6418" y="11421"/>
                      <a:pt x="6662" y="11358"/>
                    </a:cubicBezTo>
                    <a:cubicBezTo>
                      <a:pt x="7669" y="11102"/>
                      <a:pt x="8622" y="10553"/>
                      <a:pt x="9264" y="9739"/>
                    </a:cubicBezTo>
                    <a:cubicBezTo>
                      <a:pt x="9820" y="9032"/>
                      <a:pt x="10117" y="8119"/>
                      <a:pt x="10021" y="7253"/>
                    </a:cubicBezTo>
                    <a:cubicBezTo>
                      <a:pt x="9824" y="7211"/>
                      <a:pt x="9632" y="7148"/>
                      <a:pt x="9450" y="7052"/>
                    </a:cubicBezTo>
                    <a:cubicBezTo>
                      <a:pt x="8935" y="6781"/>
                      <a:pt x="8555" y="6301"/>
                      <a:pt x="8207" y="5824"/>
                    </a:cubicBezTo>
                    <a:cubicBezTo>
                      <a:pt x="7842" y="5323"/>
                      <a:pt x="7479" y="4748"/>
                      <a:pt x="7529" y="4128"/>
                    </a:cubicBezTo>
                    <a:cubicBezTo>
                      <a:pt x="6089" y="4047"/>
                      <a:pt x="4722" y="3015"/>
                      <a:pt x="4220" y="1611"/>
                    </a:cubicBezTo>
                    <a:cubicBezTo>
                      <a:pt x="4036" y="1096"/>
                      <a:pt x="3975" y="542"/>
                      <a:pt x="4024" y="0"/>
                    </a:cubicBezTo>
                    <a:close/>
                  </a:path>
                </a:pathLst>
              </a:custGeom>
              <a:solidFill>
                <a:srgbClr val="2B2B30">
                  <a:alpha val="307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4" name="Google Shape;5104;p25"/>
              <p:cNvSpPr/>
              <p:nvPr/>
            </p:nvSpPr>
            <p:spPr>
              <a:xfrm flipH="1">
                <a:off x="7754592" y="2806215"/>
                <a:ext cx="233448" cy="533700"/>
              </a:xfrm>
              <a:custGeom>
                <a:rect b="b" l="l" r="r" t="t"/>
                <a:pathLst>
                  <a:path extrusionOk="0" h="10023" w="4384">
                    <a:moveTo>
                      <a:pt x="1630" y="1"/>
                    </a:moveTo>
                    <a:cubicBezTo>
                      <a:pt x="0" y="1"/>
                      <a:pt x="216" y="7767"/>
                      <a:pt x="1925" y="9629"/>
                    </a:cubicBezTo>
                    <a:cubicBezTo>
                      <a:pt x="2186" y="9914"/>
                      <a:pt x="2451" y="10023"/>
                      <a:pt x="2702" y="10023"/>
                    </a:cubicBezTo>
                    <a:cubicBezTo>
                      <a:pt x="3512" y="10023"/>
                      <a:pt x="4188" y="8897"/>
                      <a:pt x="4188" y="8897"/>
                    </a:cubicBezTo>
                    <a:cubicBezTo>
                      <a:pt x="4383" y="6580"/>
                      <a:pt x="3685" y="713"/>
                      <a:pt x="1836" y="39"/>
                    </a:cubicBezTo>
                    <a:cubicBezTo>
                      <a:pt x="1764" y="13"/>
                      <a:pt x="1695" y="1"/>
                      <a:pt x="1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5" name="Google Shape;5105;p25"/>
              <p:cNvSpPr/>
              <p:nvPr/>
            </p:nvSpPr>
            <p:spPr>
              <a:xfrm flipH="1">
                <a:off x="7605752" y="2764787"/>
                <a:ext cx="89300" cy="150105"/>
              </a:xfrm>
              <a:custGeom>
                <a:rect b="b" l="l" r="r" t="t"/>
                <a:pathLst>
                  <a:path extrusionOk="0" h="2819" w="1677">
                    <a:moveTo>
                      <a:pt x="466" y="1"/>
                    </a:moveTo>
                    <a:cubicBezTo>
                      <a:pt x="412" y="1"/>
                      <a:pt x="366" y="10"/>
                      <a:pt x="334" y="31"/>
                    </a:cubicBezTo>
                    <a:cubicBezTo>
                      <a:pt x="68" y="197"/>
                      <a:pt x="176" y="1153"/>
                      <a:pt x="0" y="1982"/>
                    </a:cubicBezTo>
                    <a:lnTo>
                      <a:pt x="131" y="2819"/>
                    </a:lnTo>
                    <a:cubicBezTo>
                      <a:pt x="131" y="2819"/>
                      <a:pt x="968" y="1958"/>
                      <a:pt x="1346" y="1181"/>
                    </a:cubicBezTo>
                    <a:cubicBezTo>
                      <a:pt x="1677" y="500"/>
                      <a:pt x="854" y="1"/>
                      <a:pt x="4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6" name="Google Shape;5106;p25"/>
              <p:cNvSpPr/>
              <p:nvPr/>
            </p:nvSpPr>
            <p:spPr>
              <a:xfrm flipH="1">
                <a:off x="7605752" y="2764787"/>
                <a:ext cx="89300" cy="150105"/>
              </a:xfrm>
              <a:custGeom>
                <a:rect b="b" l="l" r="r" t="t"/>
                <a:pathLst>
                  <a:path extrusionOk="0" h="2819" w="1677">
                    <a:moveTo>
                      <a:pt x="466" y="1"/>
                    </a:moveTo>
                    <a:cubicBezTo>
                      <a:pt x="412" y="1"/>
                      <a:pt x="366" y="10"/>
                      <a:pt x="334" y="31"/>
                    </a:cubicBezTo>
                    <a:cubicBezTo>
                      <a:pt x="68" y="197"/>
                      <a:pt x="176" y="1153"/>
                      <a:pt x="0" y="1982"/>
                    </a:cubicBezTo>
                    <a:lnTo>
                      <a:pt x="131" y="2819"/>
                    </a:lnTo>
                    <a:cubicBezTo>
                      <a:pt x="131" y="2819"/>
                      <a:pt x="968" y="1958"/>
                      <a:pt x="1346" y="1181"/>
                    </a:cubicBezTo>
                    <a:cubicBezTo>
                      <a:pt x="1677" y="500"/>
                      <a:pt x="854" y="1"/>
                      <a:pt x="466" y="1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7" name="Google Shape;5107;p25"/>
              <p:cNvSpPr/>
              <p:nvPr/>
            </p:nvSpPr>
            <p:spPr>
              <a:xfrm flipH="1">
                <a:off x="7669440" y="2726023"/>
                <a:ext cx="72952" cy="141905"/>
              </a:xfrm>
              <a:custGeom>
                <a:rect b="b" l="l" r="r" t="t"/>
                <a:pathLst>
                  <a:path extrusionOk="0" h="2665" w="1370">
                    <a:moveTo>
                      <a:pt x="181" y="0"/>
                    </a:moveTo>
                    <a:cubicBezTo>
                      <a:pt x="175" y="0"/>
                      <a:pt x="169" y="2"/>
                      <a:pt x="165" y="5"/>
                    </a:cubicBezTo>
                    <a:cubicBezTo>
                      <a:pt x="1" y="118"/>
                      <a:pt x="792" y="1630"/>
                      <a:pt x="792" y="2559"/>
                    </a:cubicBezTo>
                    <a:cubicBezTo>
                      <a:pt x="792" y="2633"/>
                      <a:pt x="813" y="2664"/>
                      <a:pt x="846" y="2664"/>
                    </a:cubicBezTo>
                    <a:cubicBezTo>
                      <a:pt x="980" y="2664"/>
                      <a:pt x="1321" y="2156"/>
                      <a:pt x="1343" y="1910"/>
                    </a:cubicBezTo>
                    <a:cubicBezTo>
                      <a:pt x="1369" y="1624"/>
                      <a:pt x="383" y="0"/>
                      <a:pt x="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8" name="Google Shape;5108;p25"/>
              <p:cNvSpPr/>
              <p:nvPr/>
            </p:nvSpPr>
            <p:spPr>
              <a:xfrm flipH="1">
                <a:off x="7669440" y="2726023"/>
                <a:ext cx="72952" cy="141905"/>
              </a:xfrm>
              <a:custGeom>
                <a:rect b="b" l="l" r="r" t="t"/>
                <a:pathLst>
                  <a:path extrusionOk="0" h="2665" w="1370">
                    <a:moveTo>
                      <a:pt x="181" y="0"/>
                    </a:moveTo>
                    <a:cubicBezTo>
                      <a:pt x="175" y="0"/>
                      <a:pt x="169" y="2"/>
                      <a:pt x="165" y="5"/>
                    </a:cubicBezTo>
                    <a:cubicBezTo>
                      <a:pt x="1" y="118"/>
                      <a:pt x="792" y="1630"/>
                      <a:pt x="792" y="2559"/>
                    </a:cubicBezTo>
                    <a:cubicBezTo>
                      <a:pt x="792" y="2633"/>
                      <a:pt x="813" y="2664"/>
                      <a:pt x="846" y="2664"/>
                    </a:cubicBezTo>
                    <a:cubicBezTo>
                      <a:pt x="980" y="2664"/>
                      <a:pt x="1321" y="2156"/>
                      <a:pt x="1343" y="1910"/>
                    </a:cubicBezTo>
                    <a:cubicBezTo>
                      <a:pt x="1369" y="1624"/>
                      <a:pt x="383" y="0"/>
                      <a:pt x="181" y="0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9" name="Google Shape;5109;p25"/>
              <p:cNvSpPr/>
              <p:nvPr/>
            </p:nvSpPr>
            <p:spPr>
              <a:xfrm flipH="1">
                <a:off x="7754592" y="2806215"/>
                <a:ext cx="233448" cy="533700"/>
              </a:xfrm>
              <a:custGeom>
                <a:rect b="b" l="l" r="r" t="t"/>
                <a:pathLst>
                  <a:path extrusionOk="0" h="10023" w="4384">
                    <a:moveTo>
                      <a:pt x="1630" y="1"/>
                    </a:moveTo>
                    <a:cubicBezTo>
                      <a:pt x="0" y="1"/>
                      <a:pt x="216" y="7767"/>
                      <a:pt x="1925" y="9629"/>
                    </a:cubicBezTo>
                    <a:cubicBezTo>
                      <a:pt x="2186" y="9914"/>
                      <a:pt x="2451" y="10023"/>
                      <a:pt x="2702" y="10023"/>
                    </a:cubicBezTo>
                    <a:cubicBezTo>
                      <a:pt x="3512" y="10023"/>
                      <a:pt x="4188" y="8897"/>
                      <a:pt x="4188" y="8897"/>
                    </a:cubicBezTo>
                    <a:cubicBezTo>
                      <a:pt x="4383" y="6580"/>
                      <a:pt x="3685" y="713"/>
                      <a:pt x="1836" y="39"/>
                    </a:cubicBezTo>
                    <a:cubicBezTo>
                      <a:pt x="1764" y="13"/>
                      <a:pt x="1695" y="1"/>
                      <a:pt x="1630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0" name="Google Shape;5110;p25"/>
              <p:cNvSpPr/>
              <p:nvPr/>
            </p:nvSpPr>
            <p:spPr>
              <a:xfrm flipH="1">
                <a:off x="7647500" y="2682199"/>
                <a:ext cx="52984" cy="149199"/>
              </a:xfrm>
              <a:custGeom>
                <a:rect b="b" l="l" r="r" t="t"/>
                <a:pathLst>
                  <a:path extrusionOk="0" h="2802" w="995">
                    <a:moveTo>
                      <a:pt x="457" y="0"/>
                    </a:moveTo>
                    <a:cubicBezTo>
                      <a:pt x="450" y="0"/>
                      <a:pt x="444" y="3"/>
                      <a:pt x="438" y="9"/>
                    </a:cubicBezTo>
                    <a:cubicBezTo>
                      <a:pt x="330" y="124"/>
                      <a:pt x="720" y="1474"/>
                      <a:pt x="0" y="2801"/>
                    </a:cubicBezTo>
                    <a:cubicBezTo>
                      <a:pt x="0" y="2801"/>
                      <a:pt x="566" y="2682"/>
                      <a:pt x="786" y="1804"/>
                    </a:cubicBezTo>
                    <a:cubicBezTo>
                      <a:pt x="994" y="971"/>
                      <a:pt x="591" y="0"/>
                      <a:pt x="4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1" name="Google Shape;5111;p25"/>
              <p:cNvSpPr/>
              <p:nvPr/>
            </p:nvSpPr>
            <p:spPr>
              <a:xfrm flipH="1">
                <a:off x="7620343" y="2687045"/>
                <a:ext cx="61930" cy="157879"/>
              </a:xfrm>
              <a:custGeom>
                <a:rect b="b" l="l" r="r" t="t"/>
                <a:pathLst>
                  <a:path extrusionOk="0" h="2965" w="1163">
                    <a:moveTo>
                      <a:pt x="816" y="0"/>
                    </a:moveTo>
                    <a:cubicBezTo>
                      <a:pt x="809" y="0"/>
                      <a:pt x="802" y="3"/>
                      <a:pt x="796" y="8"/>
                    </a:cubicBezTo>
                    <a:cubicBezTo>
                      <a:pt x="652" y="129"/>
                      <a:pt x="847" y="1731"/>
                      <a:pt x="0" y="2964"/>
                    </a:cubicBezTo>
                    <a:cubicBezTo>
                      <a:pt x="0" y="2964"/>
                      <a:pt x="529" y="2734"/>
                      <a:pt x="838" y="1972"/>
                    </a:cubicBezTo>
                    <a:cubicBezTo>
                      <a:pt x="1162" y="1171"/>
                      <a:pt x="959" y="0"/>
                      <a:pt x="8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2" name="Google Shape;5112;p25"/>
              <p:cNvSpPr/>
              <p:nvPr/>
            </p:nvSpPr>
            <p:spPr>
              <a:xfrm flipH="1">
                <a:off x="7600853" y="2723893"/>
                <a:ext cx="59960" cy="142916"/>
              </a:xfrm>
              <a:custGeom>
                <a:rect b="b" l="l" r="r" t="t"/>
                <a:pathLst>
                  <a:path extrusionOk="0" h="2684" w="1126">
                    <a:moveTo>
                      <a:pt x="873" y="1"/>
                    </a:moveTo>
                    <a:lnTo>
                      <a:pt x="873" y="1"/>
                    </a:lnTo>
                    <a:cubicBezTo>
                      <a:pt x="870" y="1"/>
                      <a:pt x="867" y="2"/>
                      <a:pt x="863" y="4"/>
                    </a:cubicBezTo>
                    <a:cubicBezTo>
                      <a:pt x="767" y="70"/>
                      <a:pt x="875" y="1313"/>
                      <a:pt x="1" y="2683"/>
                    </a:cubicBezTo>
                    <a:cubicBezTo>
                      <a:pt x="1" y="2683"/>
                      <a:pt x="550" y="2424"/>
                      <a:pt x="865" y="1556"/>
                    </a:cubicBezTo>
                    <a:cubicBezTo>
                      <a:pt x="1126" y="835"/>
                      <a:pt x="969" y="1"/>
                      <a:pt x="8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3" name="Google Shape;5113;p25"/>
              <p:cNvSpPr/>
              <p:nvPr/>
            </p:nvSpPr>
            <p:spPr>
              <a:xfrm flipH="1">
                <a:off x="7647500" y="2682199"/>
                <a:ext cx="52984" cy="149199"/>
              </a:xfrm>
              <a:custGeom>
                <a:rect b="b" l="l" r="r" t="t"/>
                <a:pathLst>
                  <a:path extrusionOk="0" h="2802" w="995">
                    <a:moveTo>
                      <a:pt x="457" y="0"/>
                    </a:moveTo>
                    <a:cubicBezTo>
                      <a:pt x="450" y="0"/>
                      <a:pt x="444" y="3"/>
                      <a:pt x="438" y="9"/>
                    </a:cubicBezTo>
                    <a:cubicBezTo>
                      <a:pt x="330" y="124"/>
                      <a:pt x="720" y="1474"/>
                      <a:pt x="0" y="2801"/>
                    </a:cubicBezTo>
                    <a:cubicBezTo>
                      <a:pt x="0" y="2801"/>
                      <a:pt x="566" y="2682"/>
                      <a:pt x="786" y="1804"/>
                    </a:cubicBezTo>
                    <a:cubicBezTo>
                      <a:pt x="994" y="971"/>
                      <a:pt x="591" y="0"/>
                      <a:pt x="457" y="0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4" name="Google Shape;5114;p25"/>
              <p:cNvSpPr/>
              <p:nvPr/>
            </p:nvSpPr>
            <p:spPr>
              <a:xfrm flipH="1">
                <a:off x="7620343" y="2687045"/>
                <a:ext cx="61930" cy="157879"/>
              </a:xfrm>
              <a:custGeom>
                <a:rect b="b" l="l" r="r" t="t"/>
                <a:pathLst>
                  <a:path extrusionOk="0" h="2965" w="1163">
                    <a:moveTo>
                      <a:pt x="816" y="0"/>
                    </a:moveTo>
                    <a:cubicBezTo>
                      <a:pt x="809" y="0"/>
                      <a:pt x="802" y="3"/>
                      <a:pt x="796" y="8"/>
                    </a:cubicBezTo>
                    <a:cubicBezTo>
                      <a:pt x="652" y="129"/>
                      <a:pt x="847" y="1731"/>
                      <a:pt x="0" y="2964"/>
                    </a:cubicBezTo>
                    <a:cubicBezTo>
                      <a:pt x="0" y="2964"/>
                      <a:pt x="529" y="2734"/>
                      <a:pt x="838" y="1972"/>
                    </a:cubicBezTo>
                    <a:cubicBezTo>
                      <a:pt x="1162" y="1171"/>
                      <a:pt x="959" y="0"/>
                      <a:pt x="816" y="0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5" name="Google Shape;5115;p25"/>
              <p:cNvSpPr/>
              <p:nvPr/>
            </p:nvSpPr>
            <p:spPr>
              <a:xfrm flipH="1">
                <a:off x="7600853" y="2723893"/>
                <a:ext cx="59960" cy="142916"/>
              </a:xfrm>
              <a:custGeom>
                <a:rect b="b" l="l" r="r" t="t"/>
                <a:pathLst>
                  <a:path extrusionOk="0" h="2684" w="1126">
                    <a:moveTo>
                      <a:pt x="873" y="1"/>
                    </a:moveTo>
                    <a:lnTo>
                      <a:pt x="873" y="1"/>
                    </a:lnTo>
                    <a:cubicBezTo>
                      <a:pt x="870" y="1"/>
                      <a:pt x="867" y="2"/>
                      <a:pt x="863" y="4"/>
                    </a:cubicBezTo>
                    <a:cubicBezTo>
                      <a:pt x="767" y="70"/>
                      <a:pt x="875" y="1313"/>
                      <a:pt x="1" y="2683"/>
                    </a:cubicBezTo>
                    <a:cubicBezTo>
                      <a:pt x="1" y="2683"/>
                      <a:pt x="550" y="2424"/>
                      <a:pt x="865" y="1556"/>
                    </a:cubicBezTo>
                    <a:cubicBezTo>
                      <a:pt x="1126" y="835"/>
                      <a:pt x="969" y="1"/>
                      <a:pt x="873" y="1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6" name="Google Shape;5116;p25"/>
              <p:cNvSpPr/>
              <p:nvPr/>
            </p:nvSpPr>
            <p:spPr>
              <a:xfrm flipH="1">
                <a:off x="7587914" y="3347698"/>
                <a:ext cx="158259" cy="70287"/>
              </a:xfrm>
              <a:custGeom>
                <a:rect b="b" l="l" r="r" t="t"/>
                <a:pathLst>
                  <a:path extrusionOk="0" h="1320" w="2972">
                    <a:moveTo>
                      <a:pt x="2393" y="1"/>
                    </a:moveTo>
                    <a:cubicBezTo>
                      <a:pt x="2038" y="1"/>
                      <a:pt x="1511" y="90"/>
                      <a:pt x="992" y="90"/>
                    </a:cubicBezTo>
                    <a:cubicBezTo>
                      <a:pt x="930" y="90"/>
                      <a:pt x="868" y="89"/>
                      <a:pt x="806" y="86"/>
                    </a:cubicBezTo>
                    <a:lnTo>
                      <a:pt x="1" y="352"/>
                    </a:lnTo>
                    <a:cubicBezTo>
                      <a:pt x="1" y="352"/>
                      <a:pt x="985" y="1039"/>
                      <a:pt x="1812" y="1286"/>
                    </a:cubicBezTo>
                    <a:cubicBezTo>
                      <a:pt x="1889" y="1309"/>
                      <a:pt x="1962" y="1319"/>
                      <a:pt x="2030" y="1319"/>
                    </a:cubicBezTo>
                    <a:cubicBezTo>
                      <a:pt x="2700" y="1319"/>
                      <a:pt x="2972" y="315"/>
                      <a:pt x="2784" y="100"/>
                    </a:cubicBezTo>
                    <a:cubicBezTo>
                      <a:pt x="2718" y="25"/>
                      <a:pt x="2579" y="1"/>
                      <a:pt x="23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7" name="Google Shape;5117;p25"/>
              <p:cNvSpPr/>
              <p:nvPr/>
            </p:nvSpPr>
            <p:spPr>
              <a:xfrm flipH="1">
                <a:off x="7587914" y="3347698"/>
                <a:ext cx="158259" cy="70287"/>
              </a:xfrm>
              <a:custGeom>
                <a:rect b="b" l="l" r="r" t="t"/>
                <a:pathLst>
                  <a:path extrusionOk="0" h="1320" w="2972">
                    <a:moveTo>
                      <a:pt x="2393" y="1"/>
                    </a:moveTo>
                    <a:cubicBezTo>
                      <a:pt x="2038" y="1"/>
                      <a:pt x="1511" y="90"/>
                      <a:pt x="992" y="90"/>
                    </a:cubicBezTo>
                    <a:cubicBezTo>
                      <a:pt x="930" y="90"/>
                      <a:pt x="868" y="89"/>
                      <a:pt x="806" y="86"/>
                    </a:cubicBezTo>
                    <a:lnTo>
                      <a:pt x="1" y="352"/>
                    </a:lnTo>
                    <a:cubicBezTo>
                      <a:pt x="1" y="352"/>
                      <a:pt x="985" y="1039"/>
                      <a:pt x="1812" y="1286"/>
                    </a:cubicBezTo>
                    <a:cubicBezTo>
                      <a:pt x="1889" y="1309"/>
                      <a:pt x="1962" y="1319"/>
                      <a:pt x="2030" y="1319"/>
                    </a:cubicBezTo>
                    <a:cubicBezTo>
                      <a:pt x="2700" y="1319"/>
                      <a:pt x="2972" y="315"/>
                      <a:pt x="2784" y="100"/>
                    </a:cubicBezTo>
                    <a:cubicBezTo>
                      <a:pt x="2718" y="25"/>
                      <a:pt x="2579" y="1"/>
                      <a:pt x="2393" y="1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8" name="Google Shape;5118;p25"/>
              <p:cNvSpPr/>
              <p:nvPr/>
            </p:nvSpPr>
            <p:spPr>
              <a:xfrm flipH="1">
                <a:off x="7557242" y="3302650"/>
                <a:ext cx="161560" cy="58945"/>
              </a:xfrm>
              <a:custGeom>
                <a:rect b="b" l="l" r="r" t="t"/>
                <a:pathLst>
                  <a:path extrusionOk="0" h="1107" w="3034">
                    <a:moveTo>
                      <a:pt x="2857" y="0"/>
                    </a:moveTo>
                    <a:cubicBezTo>
                      <a:pt x="2521" y="0"/>
                      <a:pt x="1276" y="522"/>
                      <a:pt x="445" y="522"/>
                    </a:cubicBezTo>
                    <a:cubicBezTo>
                      <a:pt x="413" y="522"/>
                      <a:pt x="382" y="522"/>
                      <a:pt x="351" y="520"/>
                    </a:cubicBezTo>
                    <a:cubicBezTo>
                      <a:pt x="345" y="520"/>
                      <a:pt x="339" y="520"/>
                      <a:pt x="334" y="520"/>
                    </a:cubicBezTo>
                    <a:cubicBezTo>
                      <a:pt x="0" y="520"/>
                      <a:pt x="669" y="1063"/>
                      <a:pt x="968" y="1105"/>
                    </a:cubicBezTo>
                    <a:cubicBezTo>
                      <a:pt x="975" y="1106"/>
                      <a:pt x="982" y="1107"/>
                      <a:pt x="990" y="1107"/>
                    </a:cubicBezTo>
                    <a:cubicBezTo>
                      <a:pt x="1339" y="1107"/>
                      <a:pt x="3034" y="184"/>
                      <a:pt x="2938" y="26"/>
                    </a:cubicBezTo>
                    <a:cubicBezTo>
                      <a:pt x="2927" y="8"/>
                      <a:pt x="2899" y="0"/>
                      <a:pt x="28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9" name="Google Shape;5119;p25"/>
              <p:cNvSpPr/>
              <p:nvPr/>
            </p:nvSpPr>
            <p:spPr>
              <a:xfrm flipH="1">
                <a:off x="7557242" y="3302650"/>
                <a:ext cx="161560" cy="58945"/>
              </a:xfrm>
              <a:custGeom>
                <a:rect b="b" l="l" r="r" t="t"/>
                <a:pathLst>
                  <a:path extrusionOk="0" h="1107" w="3034">
                    <a:moveTo>
                      <a:pt x="2857" y="0"/>
                    </a:moveTo>
                    <a:cubicBezTo>
                      <a:pt x="2521" y="0"/>
                      <a:pt x="1276" y="522"/>
                      <a:pt x="445" y="522"/>
                    </a:cubicBezTo>
                    <a:cubicBezTo>
                      <a:pt x="413" y="522"/>
                      <a:pt x="382" y="522"/>
                      <a:pt x="351" y="520"/>
                    </a:cubicBezTo>
                    <a:cubicBezTo>
                      <a:pt x="345" y="520"/>
                      <a:pt x="339" y="520"/>
                      <a:pt x="334" y="520"/>
                    </a:cubicBezTo>
                    <a:cubicBezTo>
                      <a:pt x="0" y="520"/>
                      <a:pt x="669" y="1063"/>
                      <a:pt x="968" y="1105"/>
                    </a:cubicBezTo>
                    <a:cubicBezTo>
                      <a:pt x="975" y="1106"/>
                      <a:pt x="982" y="1107"/>
                      <a:pt x="990" y="1107"/>
                    </a:cubicBezTo>
                    <a:cubicBezTo>
                      <a:pt x="1339" y="1107"/>
                      <a:pt x="3034" y="184"/>
                      <a:pt x="2938" y="26"/>
                    </a:cubicBezTo>
                    <a:cubicBezTo>
                      <a:pt x="2927" y="8"/>
                      <a:pt x="2899" y="0"/>
                      <a:pt x="2857" y="0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0" name="Google Shape;5120;p25"/>
              <p:cNvSpPr/>
              <p:nvPr/>
            </p:nvSpPr>
            <p:spPr>
              <a:xfrm flipH="1">
                <a:off x="7508624" y="3339072"/>
                <a:ext cx="157141" cy="34611"/>
              </a:xfrm>
              <a:custGeom>
                <a:rect b="b" l="l" r="r" t="t"/>
                <a:pathLst>
                  <a:path extrusionOk="0" h="650" w="2951">
                    <a:moveTo>
                      <a:pt x="2783" y="0"/>
                    </a:moveTo>
                    <a:cubicBezTo>
                      <a:pt x="2602" y="0"/>
                      <a:pt x="1994" y="228"/>
                      <a:pt x="1205" y="228"/>
                    </a:cubicBezTo>
                    <a:cubicBezTo>
                      <a:pt x="834" y="228"/>
                      <a:pt x="424" y="178"/>
                      <a:pt x="0" y="30"/>
                    </a:cubicBezTo>
                    <a:lnTo>
                      <a:pt x="0" y="30"/>
                    </a:lnTo>
                    <a:cubicBezTo>
                      <a:pt x="0" y="30"/>
                      <a:pt x="210" y="569"/>
                      <a:pt x="1112" y="644"/>
                    </a:cubicBezTo>
                    <a:cubicBezTo>
                      <a:pt x="1163" y="648"/>
                      <a:pt x="1214" y="650"/>
                      <a:pt x="1265" y="650"/>
                    </a:cubicBezTo>
                    <a:cubicBezTo>
                      <a:pt x="2117" y="650"/>
                      <a:pt x="2950" y="92"/>
                      <a:pt x="2827" y="9"/>
                    </a:cubicBezTo>
                    <a:cubicBezTo>
                      <a:pt x="2817" y="3"/>
                      <a:pt x="2803" y="0"/>
                      <a:pt x="27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1" name="Google Shape;5121;p25"/>
              <p:cNvSpPr/>
              <p:nvPr/>
            </p:nvSpPr>
            <p:spPr>
              <a:xfrm flipH="1">
                <a:off x="7507772" y="3360798"/>
                <a:ext cx="168430" cy="38232"/>
              </a:xfrm>
              <a:custGeom>
                <a:rect b="b" l="l" r="r" t="t"/>
                <a:pathLst>
                  <a:path extrusionOk="0" h="718" w="3163">
                    <a:moveTo>
                      <a:pt x="1" y="0"/>
                    </a:moveTo>
                    <a:cubicBezTo>
                      <a:pt x="1" y="0"/>
                      <a:pt x="313" y="485"/>
                      <a:pt x="1115" y="666"/>
                    </a:cubicBezTo>
                    <a:cubicBezTo>
                      <a:pt x="1275" y="703"/>
                      <a:pt x="1446" y="718"/>
                      <a:pt x="1617" y="718"/>
                    </a:cubicBezTo>
                    <a:cubicBezTo>
                      <a:pt x="2386" y="718"/>
                      <a:pt x="3162" y="407"/>
                      <a:pt x="3047" y="307"/>
                    </a:cubicBezTo>
                    <a:cubicBezTo>
                      <a:pt x="3028" y="291"/>
                      <a:pt x="2985" y="285"/>
                      <a:pt x="2921" y="285"/>
                    </a:cubicBezTo>
                    <a:cubicBezTo>
                      <a:pt x="2713" y="285"/>
                      <a:pt x="2287" y="350"/>
                      <a:pt x="1767" y="350"/>
                    </a:cubicBezTo>
                    <a:cubicBezTo>
                      <a:pt x="1232" y="350"/>
                      <a:pt x="598" y="281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2" name="Google Shape;5122;p25"/>
              <p:cNvSpPr/>
              <p:nvPr/>
            </p:nvSpPr>
            <p:spPr>
              <a:xfrm flipH="1">
                <a:off x="7542651" y="3385611"/>
                <a:ext cx="151603" cy="37699"/>
              </a:xfrm>
              <a:custGeom>
                <a:rect b="b" l="l" r="r" t="t"/>
                <a:pathLst>
                  <a:path extrusionOk="0" h="708" w="2847">
                    <a:moveTo>
                      <a:pt x="0" y="0"/>
                    </a:moveTo>
                    <a:cubicBezTo>
                      <a:pt x="0" y="0"/>
                      <a:pt x="345" y="499"/>
                      <a:pt x="1253" y="670"/>
                    </a:cubicBezTo>
                    <a:cubicBezTo>
                      <a:pt x="1395" y="696"/>
                      <a:pt x="1539" y="707"/>
                      <a:pt x="1678" y="707"/>
                    </a:cubicBezTo>
                    <a:cubicBezTo>
                      <a:pt x="2304" y="707"/>
                      <a:pt x="2847" y="484"/>
                      <a:pt x="2783" y="417"/>
                    </a:cubicBezTo>
                    <a:cubicBezTo>
                      <a:pt x="2772" y="405"/>
                      <a:pt x="2738" y="401"/>
                      <a:pt x="2683" y="401"/>
                    </a:cubicBezTo>
                    <a:cubicBezTo>
                      <a:pt x="2567" y="401"/>
                      <a:pt x="2359" y="419"/>
                      <a:pt x="2084" y="419"/>
                    </a:cubicBezTo>
                    <a:cubicBezTo>
                      <a:pt x="1574" y="419"/>
                      <a:pt x="831" y="357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3" name="Google Shape;5123;p25"/>
              <p:cNvSpPr/>
              <p:nvPr/>
            </p:nvSpPr>
            <p:spPr>
              <a:xfrm flipH="1">
                <a:off x="7508624" y="3339072"/>
                <a:ext cx="157141" cy="34611"/>
              </a:xfrm>
              <a:custGeom>
                <a:rect b="b" l="l" r="r" t="t"/>
                <a:pathLst>
                  <a:path extrusionOk="0" h="650" w="2951">
                    <a:moveTo>
                      <a:pt x="2783" y="0"/>
                    </a:moveTo>
                    <a:cubicBezTo>
                      <a:pt x="2602" y="0"/>
                      <a:pt x="1994" y="228"/>
                      <a:pt x="1205" y="228"/>
                    </a:cubicBezTo>
                    <a:cubicBezTo>
                      <a:pt x="834" y="228"/>
                      <a:pt x="424" y="178"/>
                      <a:pt x="0" y="30"/>
                    </a:cubicBezTo>
                    <a:lnTo>
                      <a:pt x="0" y="30"/>
                    </a:lnTo>
                    <a:cubicBezTo>
                      <a:pt x="0" y="30"/>
                      <a:pt x="210" y="569"/>
                      <a:pt x="1112" y="644"/>
                    </a:cubicBezTo>
                    <a:cubicBezTo>
                      <a:pt x="1163" y="648"/>
                      <a:pt x="1214" y="650"/>
                      <a:pt x="1265" y="650"/>
                    </a:cubicBezTo>
                    <a:cubicBezTo>
                      <a:pt x="2117" y="650"/>
                      <a:pt x="2950" y="92"/>
                      <a:pt x="2827" y="9"/>
                    </a:cubicBezTo>
                    <a:cubicBezTo>
                      <a:pt x="2817" y="3"/>
                      <a:pt x="2803" y="0"/>
                      <a:pt x="2783" y="0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4" name="Google Shape;5124;p25"/>
              <p:cNvSpPr/>
              <p:nvPr/>
            </p:nvSpPr>
            <p:spPr>
              <a:xfrm flipH="1">
                <a:off x="7507772" y="3360798"/>
                <a:ext cx="168430" cy="38232"/>
              </a:xfrm>
              <a:custGeom>
                <a:rect b="b" l="l" r="r" t="t"/>
                <a:pathLst>
                  <a:path extrusionOk="0" h="718" w="3163">
                    <a:moveTo>
                      <a:pt x="1" y="0"/>
                    </a:moveTo>
                    <a:cubicBezTo>
                      <a:pt x="1" y="0"/>
                      <a:pt x="313" y="485"/>
                      <a:pt x="1115" y="666"/>
                    </a:cubicBezTo>
                    <a:cubicBezTo>
                      <a:pt x="1275" y="703"/>
                      <a:pt x="1446" y="718"/>
                      <a:pt x="1617" y="718"/>
                    </a:cubicBezTo>
                    <a:cubicBezTo>
                      <a:pt x="2386" y="718"/>
                      <a:pt x="3162" y="407"/>
                      <a:pt x="3047" y="307"/>
                    </a:cubicBezTo>
                    <a:cubicBezTo>
                      <a:pt x="3028" y="291"/>
                      <a:pt x="2985" y="285"/>
                      <a:pt x="2921" y="285"/>
                    </a:cubicBezTo>
                    <a:cubicBezTo>
                      <a:pt x="2713" y="285"/>
                      <a:pt x="2287" y="350"/>
                      <a:pt x="1767" y="350"/>
                    </a:cubicBezTo>
                    <a:cubicBezTo>
                      <a:pt x="1232" y="350"/>
                      <a:pt x="598" y="281"/>
                      <a:pt x="1" y="0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5" name="Google Shape;5125;p25"/>
              <p:cNvSpPr/>
              <p:nvPr/>
            </p:nvSpPr>
            <p:spPr>
              <a:xfrm flipH="1">
                <a:off x="7542651" y="3385611"/>
                <a:ext cx="151603" cy="37699"/>
              </a:xfrm>
              <a:custGeom>
                <a:rect b="b" l="l" r="r" t="t"/>
                <a:pathLst>
                  <a:path extrusionOk="0" h="708" w="2847">
                    <a:moveTo>
                      <a:pt x="0" y="0"/>
                    </a:moveTo>
                    <a:cubicBezTo>
                      <a:pt x="0" y="0"/>
                      <a:pt x="345" y="499"/>
                      <a:pt x="1253" y="670"/>
                    </a:cubicBezTo>
                    <a:cubicBezTo>
                      <a:pt x="1395" y="696"/>
                      <a:pt x="1539" y="707"/>
                      <a:pt x="1678" y="707"/>
                    </a:cubicBezTo>
                    <a:cubicBezTo>
                      <a:pt x="2304" y="707"/>
                      <a:pt x="2847" y="484"/>
                      <a:pt x="2783" y="417"/>
                    </a:cubicBezTo>
                    <a:cubicBezTo>
                      <a:pt x="2772" y="405"/>
                      <a:pt x="2738" y="401"/>
                      <a:pt x="2683" y="401"/>
                    </a:cubicBezTo>
                    <a:cubicBezTo>
                      <a:pt x="2567" y="401"/>
                      <a:pt x="2359" y="419"/>
                      <a:pt x="2084" y="419"/>
                    </a:cubicBezTo>
                    <a:cubicBezTo>
                      <a:pt x="1574" y="419"/>
                      <a:pt x="831" y="357"/>
                      <a:pt x="0" y="0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6" name="Google Shape;5126;p25"/>
              <p:cNvSpPr/>
              <p:nvPr/>
            </p:nvSpPr>
            <p:spPr>
              <a:xfrm flipH="1">
                <a:off x="7633869" y="2851210"/>
                <a:ext cx="104317" cy="81469"/>
              </a:xfrm>
              <a:custGeom>
                <a:rect b="b" l="l" r="r" t="t"/>
                <a:pathLst>
                  <a:path extrusionOk="0" h="1530" w="1959">
                    <a:moveTo>
                      <a:pt x="206" y="1"/>
                    </a:moveTo>
                    <a:lnTo>
                      <a:pt x="0" y="1068"/>
                    </a:lnTo>
                    <a:lnTo>
                      <a:pt x="1752" y="1529"/>
                    </a:lnTo>
                    <a:lnTo>
                      <a:pt x="1958" y="463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7" name="Google Shape;5127;p25"/>
              <p:cNvSpPr/>
              <p:nvPr/>
            </p:nvSpPr>
            <p:spPr>
              <a:xfrm flipH="1">
                <a:off x="7626735" y="2873095"/>
                <a:ext cx="211509" cy="505159"/>
              </a:xfrm>
              <a:custGeom>
                <a:rect b="b" l="l" r="r" t="t"/>
                <a:pathLst>
                  <a:path extrusionOk="0" h="9487" w="3972">
                    <a:moveTo>
                      <a:pt x="1573" y="0"/>
                    </a:moveTo>
                    <a:cubicBezTo>
                      <a:pt x="1281" y="2232"/>
                      <a:pt x="1" y="7062"/>
                      <a:pt x="306" y="8545"/>
                    </a:cubicBezTo>
                    <a:cubicBezTo>
                      <a:pt x="458" y="9280"/>
                      <a:pt x="945" y="9487"/>
                      <a:pt x="1426" y="9487"/>
                    </a:cubicBezTo>
                    <a:cubicBezTo>
                      <a:pt x="1915" y="9487"/>
                      <a:pt x="2397" y="9272"/>
                      <a:pt x="2509" y="9180"/>
                    </a:cubicBezTo>
                    <a:cubicBezTo>
                      <a:pt x="3269" y="8563"/>
                      <a:pt x="3972" y="608"/>
                      <a:pt x="3972" y="608"/>
                    </a:cubicBez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8" name="Google Shape;5128;p25"/>
              <p:cNvSpPr/>
              <p:nvPr/>
            </p:nvSpPr>
            <p:spPr>
              <a:xfrm flipH="1">
                <a:off x="7677323" y="2873095"/>
                <a:ext cx="160921" cy="505159"/>
              </a:xfrm>
              <a:custGeom>
                <a:rect b="b" l="l" r="r" t="t"/>
                <a:pathLst>
                  <a:path extrusionOk="0" h="9487" w="3022">
                    <a:moveTo>
                      <a:pt x="1573" y="0"/>
                    </a:moveTo>
                    <a:cubicBezTo>
                      <a:pt x="1281" y="2232"/>
                      <a:pt x="1" y="7062"/>
                      <a:pt x="306" y="8545"/>
                    </a:cubicBezTo>
                    <a:cubicBezTo>
                      <a:pt x="458" y="9280"/>
                      <a:pt x="945" y="9487"/>
                      <a:pt x="1426" y="9487"/>
                    </a:cubicBezTo>
                    <a:cubicBezTo>
                      <a:pt x="1915" y="9487"/>
                      <a:pt x="2397" y="9272"/>
                      <a:pt x="2509" y="9180"/>
                    </a:cubicBezTo>
                    <a:cubicBezTo>
                      <a:pt x="2686" y="9037"/>
                      <a:pt x="2859" y="8495"/>
                      <a:pt x="3022" y="7750"/>
                    </a:cubicBezTo>
                    <a:lnTo>
                      <a:pt x="3022" y="7750"/>
                    </a:lnTo>
                    <a:cubicBezTo>
                      <a:pt x="3000" y="7751"/>
                      <a:pt x="2978" y="7752"/>
                      <a:pt x="2956" y="7752"/>
                    </a:cubicBezTo>
                    <a:cubicBezTo>
                      <a:pt x="2474" y="7752"/>
                      <a:pt x="1986" y="7547"/>
                      <a:pt x="1834" y="6811"/>
                    </a:cubicBezTo>
                    <a:cubicBezTo>
                      <a:pt x="1603" y="5693"/>
                      <a:pt x="2275" y="2672"/>
                      <a:pt x="2744" y="297"/>
                    </a:cubicBez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9" name="Google Shape;5129;p25"/>
              <p:cNvSpPr/>
              <p:nvPr/>
            </p:nvSpPr>
            <p:spPr>
              <a:xfrm flipH="1">
                <a:off x="7677323" y="2873095"/>
                <a:ext cx="160921" cy="505159"/>
              </a:xfrm>
              <a:custGeom>
                <a:rect b="b" l="l" r="r" t="t"/>
                <a:pathLst>
                  <a:path extrusionOk="0" h="9487" w="3022">
                    <a:moveTo>
                      <a:pt x="1573" y="0"/>
                    </a:moveTo>
                    <a:cubicBezTo>
                      <a:pt x="1281" y="2232"/>
                      <a:pt x="1" y="7062"/>
                      <a:pt x="306" y="8545"/>
                    </a:cubicBezTo>
                    <a:cubicBezTo>
                      <a:pt x="458" y="9280"/>
                      <a:pt x="945" y="9487"/>
                      <a:pt x="1426" y="9487"/>
                    </a:cubicBezTo>
                    <a:cubicBezTo>
                      <a:pt x="1915" y="9487"/>
                      <a:pt x="2397" y="9272"/>
                      <a:pt x="2509" y="9180"/>
                    </a:cubicBezTo>
                    <a:cubicBezTo>
                      <a:pt x="2686" y="9037"/>
                      <a:pt x="2859" y="8495"/>
                      <a:pt x="3022" y="7750"/>
                    </a:cubicBezTo>
                    <a:lnTo>
                      <a:pt x="3022" y="7750"/>
                    </a:lnTo>
                    <a:cubicBezTo>
                      <a:pt x="3000" y="7751"/>
                      <a:pt x="2978" y="7752"/>
                      <a:pt x="2956" y="7752"/>
                    </a:cubicBezTo>
                    <a:cubicBezTo>
                      <a:pt x="2474" y="7752"/>
                      <a:pt x="1986" y="7547"/>
                      <a:pt x="1834" y="6811"/>
                    </a:cubicBezTo>
                    <a:cubicBezTo>
                      <a:pt x="1603" y="5693"/>
                      <a:pt x="2275" y="2672"/>
                      <a:pt x="2744" y="297"/>
                    </a:cubicBezTo>
                    <a:lnTo>
                      <a:pt x="1573" y="0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0" name="Google Shape;5130;p25"/>
              <p:cNvSpPr/>
              <p:nvPr/>
            </p:nvSpPr>
            <p:spPr>
              <a:xfrm flipH="1">
                <a:off x="7494894" y="3557231"/>
                <a:ext cx="627072" cy="1015696"/>
              </a:xfrm>
              <a:custGeom>
                <a:rect b="b" l="l" r="r" t="t"/>
                <a:pathLst>
                  <a:path extrusionOk="0" h="19075" w="11776">
                    <a:moveTo>
                      <a:pt x="4889" y="0"/>
                    </a:moveTo>
                    <a:lnTo>
                      <a:pt x="115" y="1435"/>
                    </a:lnTo>
                    <a:lnTo>
                      <a:pt x="0" y="4102"/>
                    </a:lnTo>
                    <a:lnTo>
                      <a:pt x="6996" y="4829"/>
                    </a:lnTo>
                    <a:lnTo>
                      <a:pt x="6682" y="19074"/>
                    </a:lnTo>
                    <a:lnTo>
                      <a:pt x="6898" y="19074"/>
                    </a:lnTo>
                    <a:cubicBezTo>
                      <a:pt x="11775" y="7315"/>
                      <a:pt x="10787" y="944"/>
                      <a:pt x="10787" y="944"/>
                    </a:cubicBezTo>
                    <a:lnTo>
                      <a:pt x="48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1" name="Google Shape;5131;p25"/>
              <p:cNvSpPr/>
              <p:nvPr/>
            </p:nvSpPr>
            <p:spPr>
              <a:xfrm flipH="1">
                <a:off x="7633450" y="3557231"/>
                <a:ext cx="488515" cy="1015696"/>
              </a:xfrm>
              <a:custGeom>
                <a:rect b="b" l="l" r="r" t="t"/>
                <a:pathLst>
                  <a:path extrusionOk="0" h="19075" w="9174">
                    <a:moveTo>
                      <a:pt x="4889" y="0"/>
                    </a:moveTo>
                    <a:lnTo>
                      <a:pt x="115" y="1435"/>
                    </a:lnTo>
                    <a:lnTo>
                      <a:pt x="0" y="4102"/>
                    </a:lnTo>
                    <a:lnTo>
                      <a:pt x="6996" y="4829"/>
                    </a:lnTo>
                    <a:lnTo>
                      <a:pt x="6682" y="19074"/>
                    </a:lnTo>
                    <a:lnTo>
                      <a:pt x="6898" y="19074"/>
                    </a:lnTo>
                    <a:cubicBezTo>
                      <a:pt x="7792" y="16918"/>
                      <a:pt x="8488" y="14944"/>
                      <a:pt x="9031" y="13157"/>
                    </a:cubicBezTo>
                    <a:cubicBezTo>
                      <a:pt x="8468" y="11819"/>
                      <a:pt x="8962" y="8769"/>
                      <a:pt x="8962" y="5784"/>
                    </a:cubicBezTo>
                    <a:cubicBezTo>
                      <a:pt x="8962" y="3573"/>
                      <a:pt x="9173" y="1829"/>
                      <a:pt x="8633" y="598"/>
                    </a:cubicBezTo>
                    <a:lnTo>
                      <a:pt x="48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2" name="Google Shape;5132;p25"/>
              <p:cNvSpPr/>
              <p:nvPr/>
            </p:nvSpPr>
            <p:spPr>
              <a:xfrm flipH="1">
                <a:off x="7619820" y="3575549"/>
                <a:ext cx="584791" cy="997379"/>
              </a:xfrm>
              <a:custGeom>
                <a:rect b="b" l="l" r="r" t="t"/>
                <a:pathLst>
                  <a:path extrusionOk="0" h="18731" w="10982">
                    <a:moveTo>
                      <a:pt x="5282" y="0"/>
                    </a:moveTo>
                    <a:lnTo>
                      <a:pt x="354" y="585"/>
                    </a:lnTo>
                    <a:lnTo>
                      <a:pt x="1" y="3758"/>
                    </a:lnTo>
                    <a:lnTo>
                      <a:pt x="5877" y="4485"/>
                    </a:lnTo>
                    <a:lnTo>
                      <a:pt x="7526" y="18730"/>
                    </a:lnTo>
                    <a:lnTo>
                      <a:pt x="7726" y="18730"/>
                    </a:lnTo>
                    <a:cubicBezTo>
                      <a:pt x="10982" y="6971"/>
                      <a:pt x="9953" y="727"/>
                      <a:pt x="9953" y="727"/>
                    </a:cubicBez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3" name="Google Shape;5133;p25"/>
              <p:cNvSpPr/>
              <p:nvPr/>
            </p:nvSpPr>
            <p:spPr>
              <a:xfrm flipH="1">
                <a:off x="7713646" y="3575549"/>
                <a:ext cx="490965" cy="997379"/>
              </a:xfrm>
              <a:custGeom>
                <a:rect b="b" l="l" r="r" t="t"/>
                <a:pathLst>
                  <a:path extrusionOk="0" h="18731" w="9220">
                    <a:moveTo>
                      <a:pt x="5283" y="0"/>
                    </a:moveTo>
                    <a:lnTo>
                      <a:pt x="355" y="585"/>
                    </a:lnTo>
                    <a:lnTo>
                      <a:pt x="354" y="585"/>
                    </a:lnTo>
                    <a:lnTo>
                      <a:pt x="1" y="3758"/>
                    </a:lnTo>
                    <a:lnTo>
                      <a:pt x="5877" y="4485"/>
                    </a:lnTo>
                    <a:lnTo>
                      <a:pt x="7526" y="18730"/>
                    </a:lnTo>
                    <a:lnTo>
                      <a:pt x="7726" y="18730"/>
                    </a:lnTo>
                    <a:cubicBezTo>
                      <a:pt x="8271" y="16764"/>
                      <a:pt x="8694" y="14955"/>
                      <a:pt x="9023" y="13300"/>
                    </a:cubicBezTo>
                    <a:cubicBezTo>
                      <a:pt x="8407" y="12238"/>
                      <a:pt x="7978" y="9865"/>
                      <a:pt x="7978" y="7102"/>
                    </a:cubicBezTo>
                    <a:cubicBezTo>
                      <a:pt x="7978" y="4052"/>
                      <a:pt x="8500" y="1473"/>
                      <a:pt x="9219" y="612"/>
                    </a:cubicBez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4" name="Google Shape;5134;p25"/>
              <p:cNvSpPr/>
              <p:nvPr/>
            </p:nvSpPr>
            <p:spPr>
              <a:xfrm flipH="1">
                <a:off x="7623975" y="2752221"/>
                <a:ext cx="682985" cy="1372082"/>
              </a:xfrm>
              <a:custGeom>
                <a:rect b="b" l="l" r="r" t="t"/>
                <a:pathLst>
                  <a:path extrusionOk="0" h="25768" w="12826">
                    <a:moveTo>
                      <a:pt x="6180" y="1"/>
                    </a:moveTo>
                    <a:cubicBezTo>
                      <a:pt x="6004" y="1"/>
                      <a:pt x="5836" y="40"/>
                      <a:pt x="5683" y="125"/>
                    </a:cubicBezTo>
                    <a:cubicBezTo>
                      <a:pt x="4208" y="943"/>
                      <a:pt x="3664" y="2291"/>
                      <a:pt x="2833" y="4207"/>
                    </a:cubicBezTo>
                    <a:cubicBezTo>
                      <a:pt x="2003" y="6123"/>
                      <a:pt x="1" y="17062"/>
                      <a:pt x="813" y="20291"/>
                    </a:cubicBezTo>
                    <a:cubicBezTo>
                      <a:pt x="2019" y="20513"/>
                      <a:pt x="5823" y="20736"/>
                      <a:pt x="5823" y="20736"/>
                    </a:cubicBezTo>
                    <a:lnTo>
                      <a:pt x="7117" y="25767"/>
                    </a:lnTo>
                    <a:cubicBezTo>
                      <a:pt x="9057" y="20856"/>
                      <a:pt x="10795" y="16128"/>
                      <a:pt x="10795" y="16128"/>
                    </a:cubicBezTo>
                    <a:lnTo>
                      <a:pt x="7491" y="15280"/>
                    </a:lnTo>
                    <a:lnTo>
                      <a:pt x="12825" y="15795"/>
                    </a:lnTo>
                    <a:lnTo>
                      <a:pt x="7804" y="14250"/>
                    </a:lnTo>
                    <a:cubicBezTo>
                      <a:pt x="7218" y="13977"/>
                      <a:pt x="6795" y="12038"/>
                      <a:pt x="7218" y="10309"/>
                    </a:cubicBezTo>
                    <a:cubicBezTo>
                      <a:pt x="8234" y="10120"/>
                      <a:pt x="9051" y="10045"/>
                      <a:pt x="9251" y="9865"/>
                    </a:cubicBezTo>
                    <a:cubicBezTo>
                      <a:pt x="9554" y="9592"/>
                      <a:pt x="9541" y="4046"/>
                      <a:pt x="9238" y="3076"/>
                    </a:cubicBezTo>
                    <a:cubicBezTo>
                      <a:pt x="8775" y="1593"/>
                      <a:pt x="7301" y="1"/>
                      <a:pt x="61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5" name="Google Shape;5135;p25"/>
              <p:cNvSpPr/>
              <p:nvPr/>
            </p:nvSpPr>
            <p:spPr>
              <a:xfrm flipH="1">
                <a:off x="7795121" y="2791252"/>
                <a:ext cx="511839" cy="1333051"/>
              </a:xfrm>
              <a:custGeom>
                <a:rect b="b" l="l" r="r" t="t"/>
                <a:pathLst>
                  <a:path extrusionOk="0" h="25035" w="9612">
                    <a:moveTo>
                      <a:pt x="4845" y="1"/>
                    </a:moveTo>
                    <a:cubicBezTo>
                      <a:pt x="3961" y="822"/>
                      <a:pt x="3484" y="1974"/>
                      <a:pt x="2833" y="3474"/>
                    </a:cubicBezTo>
                    <a:cubicBezTo>
                      <a:pt x="2003" y="5390"/>
                      <a:pt x="1" y="16329"/>
                      <a:pt x="813" y="19558"/>
                    </a:cubicBezTo>
                    <a:cubicBezTo>
                      <a:pt x="2019" y="19780"/>
                      <a:pt x="5823" y="20003"/>
                      <a:pt x="5823" y="20003"/>
                    </a:cubicBezTo>
                    <a:lnTo>
                      <a:pt x="7117" y="25034"/>
                    </a:lnTo>
                    <a:cubicBezTo>
                      <a:pt x="8054" y="22663"/>
                      <a:pt x="8942" y="20336"/>
                      <a:pt x="9612" y="18562"/>
                    </a:cubicBezTo>
                    <a:cubicBezTo>
                      <a:pt x="9319" y="18547"/>
                      <a:pt x="9024" y="18527"/>
                      <a:pt x="8722" y="18498"/>
                    </a:cubicBezTo>
                    <a:cubicBezTo>
                      <a:pt x="5008" y="18130"/>
                      <a:pt x="2311" y="15187"/>
                      <a:pt x="2442" y="13860"/>
                    </a:cubicBezTo>
                    <a:cubicBezTo>
                      <a:pt x="2545" y="12813"/>
                      <a:pt x="3810" y="12755"/>
                      <a:pt x="6188" y="12755"/>
                    </a:cubicBezTo>
                    <a:cubicBezTo>
                      <a:pt x="6481" y="12755"/>
                      <a:pt x="6791" y="12756"/>
                      <a:pt x="7118" y="12756"/>
                    </a:cubicBezTo>
                    <a:cubicBezTo>
                      <a:pt x="7178" y="12756"/>
                      <a:pt x="7238" y="12756"/>
                      <a:pt x="7299" y="12756"/>
                    </a:cubicBezTo>
                    <a:cubicBezTo>
                      <a:pt x="7031" y="11973"/>
                      <a:pt x="6936" y="10729"/>
                      <a:pt x="7218" y="9576"/>
                    </a:cubicBezTo>
                    <a:cubicBezTo>
                      <a:pt x="8234" y="9387"/>
                      <a:pt x="9051" y="9312"/>
                      <a:pt x="9251" y="9132"/>
                    </a:cubicBezTo>
                    <a:cubicBezTo>
                      <a:pt x="9271" y="9113"/>
                      <a:pt x="9406" y="8626"/>
                      <a:pt x="9424" y="8561"/>
                    </a:cubicBezTo>
                    <a:lnTo>
                      <a:pt x="9424" y="8561"/>
                    </a:lnTo>
                    <a:cubicBezTo>
                      <a:pt x="9342" y="8570"/>
                      <a:pt x="9244" y="8575"/>
                      <a:pt x="9134" y="8575"/>
                    </a:cubicBezTo>
                    <a:cubicBezTo>
                      <a:pt x="8066" y="8575"/>
                      <a:pt x="5866" y="8140"/>
                      <a:pt x="5672" y="7851"/>
                    </a:cubicBezTo>
                    <a:cubicBezTo>
                      <a:pt x="5482" y="7565"/>
                      <a:pt x="5039" y="2434"/>
                      <a:pt x="4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6" name="Google Shape;5136;p25"/>
              <p:cNvSpPr/>
              <p:nvPr/>
            </p:nvSpPr>
            <p:spPr>
              <a:xfrm flipH="1">
                <a:off x="7795121" y="2791252"/>
                <a:ext cx="511839" cy="1333051"/>
              </a:xfrm>
              <a:custGeom>
                <a:rect b="b" l="l" r="r" t="t"/>
                <a:pathLst>
                  <a:path extrusionOk="0" h="25035" w="9612">
                    <a:moveTo>
                      <a:pt x="4845" y="1"/>
                    </a:moveTo>
                    <a:cubicBezTo>
                      <a:pt x="3961" y="822"/>
                      <a:pt x="3484" y="1974"/>
                      <a:pt x="2833" y="3474"/>
                    </a:cubicBezTo>
                    <a:cubicBezTo>
                      <a:pt x="2003" y="5390"/>
                      <a:pt x="1" y="16329"/>
                      <a:pt x="813" y="19558"/>
                    </a:cubicBezTo>
                    <a:cubicBezTo>
                      <a:pt x="2019" y="19780"/>
                      <a:pt x="5823" y="20003"/>
                      <a:pt x="5823" y="20003"/>
                    </a:cubicBezTo>
                    <a:lnTo>
                      <a:pt x="7117" y="25034"/>
                    </a:lnTo>
                    <a:cubicBezTo>
                      <a:pt x="8054" y="22663"/>
                      <a:pt x="8942" y="20336"/>
                      <a:pt x="9612" y="18562"/>
                    </a:cubicBezTo>
                    <a:cubicBezTo>
                      <a:pt x="9319" y="18547"/>
                      <a:pt x="9024" y="18527"/>
                      <a:pt x="8722" y="18498"/>
                    </a:cubicBezTo>
                    <a:cubicBezTo>
                      <a:pt x="5008" y="18130"/>
                      <a:pt x="2311" y="15187"/>
                      <a:pt x="2442" y="13860"/>
                    </a:cubicBezTo>
                    <a:cubicBezTo>
                      <a:pt x="2545" y="12813"/>
                      <a:pt x="3810" y="12755"/>
                      <a:pt x="6188" y="12755"/>
                    </a:cubicBezTo>
                    <a:cubicBezTo>
                      <a:pt x="6481" y="12755"/>
                      <a:pt x="6791" y="12756"/>
                      <a:pt x="7118" y="12756"/>
                    </a:cubicBezTo>
                    <a:cubicBezTo>
                      <a:pt x="7178" y="12756"/>
                      <a:pt x="7238" y="12756"/>
                      <a:pt x="7299" y="12756"/>
                    </a:cubicBezTo>
                    <a:cubicBezTo>
                      <a:pt x="7031" y="11973"/>
                      <a:pt x="6936" y="10729"/>
                      <a:pt x="7218" y="9576"/>
                    </a:cubicBezTo>
                    <a:cubicBezTo>
                      <a:pt x="8234" y="9387"/>
                      <a:pt x="9051" y="9312"/>
                      <a:pt x="9251" y="9132"/>
                    </a:cubicBezTo>
                    <a:cubicBezTo>
                      <a:pt x="9271" y="9113"/>
                      <a:pt x="9406" y="8626"/>
                      <a:pt x="9424" y="8561"/>
                    </a:cubicBezTo>
                    <a:lnTo>
                      <a:pt x="9424" y="8561"/>
                    </a:lnTo>
                    <a:cubicBezTo>
                      <a:pt x="9342" y="8570"/>
                      <a:pt x="9244" y="8575"/>
                      <a:pt x="9134" y="8575"/>
                    </a:cubicBezTo>
                    <a:cubicBezTo>
                      <a:pt x="8066" y="8575"/>
                      <a:pt x="5866" y="8140"/>
                      <a:pt x="5672" y="7851"/>
                    </a:cubicBezTo>
                    <a:cubicBezTo>
                      <a:pt x="5482" y="7565"/>
                      <a:pt x="5039" y="2434"/>
                      <a:pt x="4845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7" name="Google Shape;5137;p25"/>
              <p:cNvSpPr/>
              <p:nvPr/>
            </p:nvSpPr>
            <p:spPr>
              <a:xfrm flipH="1">
                <a:off x="7906626" y="2769686"/>
                <a:ext cx="359012" cy="569855"/>
              </a:xfrm>
              <a:custGeom>
                <a:rect b="b" l="l" r="r" t="t"/>
                <a:pathLst>
                  <a:path extrusionOk="0" h="10702" w="6742">
                    <a:moveTo>
                      <a:pt x="4892" y="1"/>
                    </a:moveTo>
                    <a:cubicBezTo>
                      <a:pt x="3177" y="1"/>
                      <a:pt x="0" y="8338"/>
                      <a:pt x="1168" y="10295"/>
                    </a:cubicBezTo>
                    <a:cubicBezTo>
                      <a:pt x="1343" y="10589"/>
                      <a:pt x="1601" y="10702"/>
                      <a:pt x="1895" y="10702"/>
                    </a:cubicBezTo>
                    <a:cubicBezTo>
                      <a:pt x="2862" y="10702"/>
                      <a:pt x="4211" y="9476"/>
                      <a:pt x="4211" y="9476"/>
                    </a:cubicBezTo>
                    <a:cubicBezTo>
                      <a:pt x="3955" y="6641"/>
                      <a:pt x="6742" y="750"/>
                      <a:pt x="5088" y="41"/>
                    </a:cubicBezTo>
                    <a:cubicBezTo>
                      <a:pt x="5025" y="14"/>
                      <a:pt x="4960" y="1"/>
                      <a:pt x="4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8" name="Google Shape;5138;p25"/>
              <p:cNvSpPr/>
              <p:nvPr/>
            </p:nvSpPr>
            <p:spPr>
              <a:xfrm flipH="1">
                <a:off x="7581845" y="4533968"/>
                <a:ext cx="203415" cy="77741"/>
              </a:xfrm>
              <a:custGeom>
                <a:rect b="b" l="l" r="r" t="t"/>
                <a:pathLst>
                  <a:path extrusionOk="0" h="1460" w="3820">
                    <a:moveTo>
                      <a:pt x="666" y="1"/>
                    </a:moveTo>
                    <a:cubicBezTo>
                      <a:pt x="645" y="1"/>
                      <a:pt x="625" y="2"/>
                      <a:pt x="607" y="4"/>
                    </a:cubicBezTo>
                    <a:cubicBezTo>
                      <a:pt x="29" y="86"/>
                      <a:pt x="1" y="1459"/>
                      <a:pt x="1" y="1459"/>
                    </a:cubicBezTo>
                    <a:lnTo>
                      <a:pt x="3820" y="1459"/>
                    </a:lnTo>
                    <a:cubicBezTo>
                      <a:pt x="3820" y="1459"/>
                      <a:pt x="1388" y="1"/>
                      <a:pt x="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9" name="Google Shape;5139;p25"/>
              <p:cNvSpPr/>
              <p:nvPr/>
            </p:nvSpPr>
            <p:spPr>
              <a:xfrm flipH="1">
                <a:off x="7736644" y="4533968"/>
                <a:ext cx="126256" cy="77741"/>
              </a:xfrm>
              <a:custGeom>
                <a:rect b="b" l="l" r="r" t="t"/>
                <a:pathLst>
                  <a:path extrusionOk="0" h="1460" w="2371">
                    <a:moveTo>
                      <a:pt x="1149" y="1"/>
                    </a:moveTo>
                    <a:cubicBezTo>
                      <a:pt x="702" y="1"/>
                      <a:pt x="1" y="1459"/>
                      <a:pt x="1" y="1459"/>
                    </a:cubicBezTo>
                    <a:lnTo>
                      <a:pt x="2370" y="1459"/>
                    </a:lnTo>
                    <a:cubicBezTo>
                      <a:pt x="2370" y="1459"/>
                      <a:pt x="1593" y="86"/>
                      <a:pt x="1188" y="4"/>
                    </a:cubicBezTo>
                    <a:cubicBezTo>
                      <a:pt x="1176" y="2"/>
                      <a:pt x="1163" y="1"/>
                      <a:pt x="11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0" name="Google Shape;5140;p25"/>
              <p:cNvSpPr/>
              <p:nvPr/>
            </p:nvSpPr>
            <p:spPr>
              <a:xfrm flipH="1">
                <a:off x="7674765" y="3299349"/>
                <a:ext cx="72101" cy="108998"/>
              </a:xfrm>
              <a:custGeom>
                <a:rect b="b" l="l" r="r" t="t"/>
                <a:pathLst>
                  <a:path extrusionOk="0" h="2047" w="1354">
                    <a:moveTo>
                      <a:pt x="250" y="0"/>
                    </a:moveTo>
                    <a:lnTo>
                      <a:pt x="1" y="2046"/>
                    </a:lnTo>
                    <a:lnTo>
                      <a:pt x="1148" y="2046"/>
                    </a:lnTo>
                    <a:lnTo>
                      <a:pt x="1354" y="357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1" name="Google Shape;5141;p25"/>
              <p:cNvSpPr/>
              <p:nvPr/>
            </p:nvSpPr>
            <p:spPr>
              <a:xfrm flipH="1">
                <a:off x="7712848" y="3216068"/>
                <a:ext cx="536494" cy="193022"/>
              </a:xfrm>
              <a:custGeom>
                <a:rect b="b" l="l" r="r" t="t"/>
                <a:pathLst>
                  <a:path extrusionOk="0" h="3625" w="10075">
                    <a:moveTo>
                      <a:pt x="2077" y="1"/>
                    </a:moveTo>
                    <a:cubicBezTo>
                      <a:pt x="1827" y="1"/>
                      <a:pt x="1614" y="17"/>
                      <a:pt x="1447" y="55"/>
                    </a:cubicBezTo>
                    <a:cubicBezTo>
                      <a:pt x="0" y="378"/>
                      <a:pt x="825" y="2043"/>
                      <a:pt x="1027" y="2263"/>
                    </a:cubicBezTo>
                    <a:cubicBezTo>
                      <a:pt x="1715" y="3014"/>
                      <a:pt x="9700" y="3624"/>
                      <a:pt x="9700" y="3624"/>
                    </a:cubicBezTo>
                    <a:lnTo>
                      <a:pt x="10074" y="1219"/>
                    </a:lnTo>
                    <a:cubicBezTo>
                      <a:pt x="8083" y="984"/>
                      <a:pt x="3995" y="1"/>
                      <a:pt x="20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2" name="Google Shape;5142;p25"/>
              <p:cNvSpPr/>
              <p:nvPr/>
            </p:nvSpPr>
            <p:spPr>
              <a:xfrm flipH="1">
                <a:off x="7725309" y="3216068"/>
                <a:ext cx="524033" cy="193022"/>
              </a:xfrm>
              <a:custGeom>
                <a:rect b="b" l="l" r="r" t="t"/>
                <a:pathLst>
                  <a:path extrusionOk="0" h="3625" w="9841">
                    <a:moveTo>
                      <a:pt x="2075" y="0"/>
                    </a:moveTo>
                    <a:cubicBezTo>
                      <a:pt x="1826" y="0"/>
                      <a:pt x="1613" y="17"/>
                      <a:pt x="1447" y="55"/>
                    </a:cubicBezTo>
                    <a:lnTo>
                      <a:pt x="1448" y="55"/>
                    </a:lnTo>
                    <a:cubicBezTo>
                      <a:pt x="0" y="378"/>
                      <a:pt x="825" y="2043"/>
                      <a:pt x="1027" y="2263"/>
                    </a:cubicBezTo>
                    <a:cubicBezTo>
                      <a:pt x="1715" y="3014"/>
                      <a:pt x="9701" y="3624"/>
                      <a:pt x="9701" y="3624"/>
                    </a:cubicBezTo>
                    <a:lnTo>
                      <a:pt x="9840" y="2722"/>
                    </a:lnTo>
                    <a:cubicBezTo>
                      <a:pt x="7528" y="2510"/>
                      <a:pt x="3166" y="1846"/>
                      <a:pt x="2658" y="1292"/>
                    </a:cubicBezTo>
                    <a:cubicBezTo>
                      <a:pt x="2528" y="1150"/>
                      <a:pt x="2023" y="597"/>
                      <a:pt x="2148" y="1"/>
                    </a:cubicBezTo>
                    <a:cubicBezTo>
                      <a:pt x="2123" y="1"/>
                      <a:pt x="2099" y="0"/>
                      <a:pt x="2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3" name="Google Shape;5143;p25"/>
              <p:cNvSpPr/>
              <p:nvPr/>
            </p:nvSpPr>
            <p:spPr>
              <a:xfrm flipH="1">
                <a:off x="7725309" y="3216068"/>
                <a:ext cx="524033" cy="193022"/>
              </a:xfrm>
              <a:custGeom>
                <a:rect b="b" l="l" r="r" t="t"/>
                <a:pathLst>
                  <a:path extrusionOk="0" h="3625" w="9841">
                    <a:moveTo>
                      <a:pt x="2075" y="0"/>
                    </a:moveTo>
                    <a:cubicBezTo>
                      <a:pt x="1826" y="0"/>
                      <a:pt x="1613" y="17"/>
                      <a:pt x="1447" y="55"/>
                    </a:cubicBezTo>
                    <a:lnTo>
                      <a:pt x="1448" y="55"/>
                    </a:lnTo>
                    <a:cubicBezTo>
                      <a:pt x="0" y="378"/>
                      <a:pt x="825" y="2043"/>
                      <a:pt x="1027" y="2263"/>
                    </a:cubicBezTo>
                    <a:cubicBezTo>
                      <a:pt x="1715" y="3014"/>
                      <a:pt x="9701" y="3624"/>
                      <a:pt x="9701" y="3624"/>
                    </a:cubicBezTo>
                    <a:lnTo>
                      <a:pt x="9840" y="2722"/>
                    </a:lnTo>
                    <a:cubicBezTo>
                      <a:pt x="7528" y="2510"/>
                      <a:pt x="3166" y="1846"/>
                      <a:pt x="2658" y="1292"/>
                    </a:cubicBezTo>
                    <a:cubicBezTo>
                      <a:pt x="2528" y="1150"/>
                      <a:pt x="2023" y="597"/>
                      <a:pt x="2148" y="1"/>
                    </a:cubicBezTo>
                    <a:cubicBezTo>
                      <a:pt x="2123" y="1"/>
                      <a:pt x="2099" y="0"/>
                      <a:pt x="2075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4" name="Google Shape;5144;p25"/>
              <p:cNvSpPr/>
              <p:nvPr/>
            </p:nvSpPr>
            <p:spPr>
              <a:xfrm flipH="1">
                <a:off x="7809760" y="2752274"/>
                <a:ext cx="274876" cy="192490"/>
              </a:xfrm>
              <a:custGeom>
                <a:rect b="b" l="l" r="r" t="t"/>
                <a:pathLst>
                  <a:path extrusionOk="0" h="3615" w="5162">
                    <a:moveTo>
                      <a:pt x="2004" y="0"/>
                    </a:moveTo>
                    <a:cubicBezTo>
                      <a:pt x="1828" y="0"/>
                      <a:pt x="1661" y="39"/>
                      <a:pt x="1508" y="124"/>
                    </a:cubicBezTo>
                    <a:cubicBezTo>
                      <a:pt x="860" y="484"/>
                      <a:pt x="393" y="946"/>
                      <a:pt x="1" y="1512"/>
                    </a:cubicBezTo>
                    <a:cubicBezTo>
                      <a:pt x="368" y="1744"/>
                      <a:pt x="758" y="1970"/>
                      <a:pt x="1170" y="2186"/>
                    </a:cubicBezTo>
                    <a:cubicBezTo>
                      <a:pt x="2628" y="2951"/>
                      <a:pt x="4049" y="3440"/>
                      <a:pt x="5162" y="3614"/>
                    </a:cubicBezTo>
                    <a:cubicBezTo>
                      <a:pt x="5134" y="3379"/>
                      <a:pt x="5101" y="3193"/>
                      <a:pt x="5063" y="3075"/>
                    </a:cubicBezTo>
                    <a:cubicBezTo>
                      <a:pt x="4600" y="1592"/>
                      <a:pt x="3126" y="0"/>
                      <a:pt x="20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5" name="Google Shape;5145;p25"/>
              <p:cNvSpPr/>
              <p:nvPr/>
            </p:nvSpPr>
            <p:spPr>
              <a:xfrm flipH="1">
                <a:off x="7809760" y="2752274"/>
                <a:ext cx="274876" cy="192490"/>
              </a:xfrm>
              <a:custGeom>
                <a:rect b="b" l="l" r="r" t="t"/>
                <a:pathLst>
                  <a:path extrusionOk="0" h="3615" w="5162">
                    <a:moveTo>
                      <a:pt x="2004" y="0"/>
                    </a:moveTo>
                    <a:cubicBezTo>
                      <a:pt x="1828" y="0"/>
                      <a:pt x="1661" y="39"/>
                      <a:pt x="1508" y="124"/>
                    </a:cubicBezTo>
                    <a:cubicBezTo>
                      <a:pt x="860" y="484"/>
                      <a:pt x="393" y="946"/>
                      <a:pt x="1" y="1512"/>
                    </a:cubicBezTo>
                    <a:cubicBezTo>
                      <a:pt x="368" y="1744"/>
                      <a:pt x="758" y="1970"/>
                      <a:pt x="1170" y="2186"/>
                    </a:cubicBezTo>
                    <a:cubicBezTo>
                      <a:pt x="2628" y="2951"/>
                      <a:pt x="4049" y="3440"/>
                      <a:pt x="5162" y="3614"/>
                    </a:cubicBezTo>
                    <a:cubicBezTo>
                      <a:pt x="5134" y="3379"/>
                      <a:pt x="5101" y="3193"/>
                      <a:pt x="5063" y="3075"/>
                    </a:cubicBezTo>
                    <a:cubicBezTo>
                      <a:pt x="4600" y="1592"/>
                      <a:pt x="3126" y="0"/>
                      <a:pt x="2004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6" name="Google Shape;5146;p25"/>
              <p:cNvSpPr/>
              <p:nvPr/>
            </p:nvSpPr>
            <p:spPr>
              <a:xfrm flipH="1">
                <a:off x="7995234" y="2769793"/>
                <a:ext cx="270404" cy="569748"/>
              </a:xfrm>
              <a:custGeom>
                <a:rect b="b" l="l" r="r" t="t"/>
                <a:pathLst>
                  <a:path extrusionOk="0" h="10700" w="5078">
                    <a:moveTo>
                      <a:pt x="4892" y="1"/>
                    </a:moveTo>
                    <a:cubicBezTo>
                      <a:pt x="3177" y="1"/>
                      <a:pt x="0" y="8336"/>
                      <a:pt x="1168" y="10293"/>
                    </a:cubicBezTo>
                    <a:cubicBezTo>
                      <a:pt x="1343" y="10587"/>
                      <a:pt x="1602" y="10700"/>
                      <a:pt x="1895" y="10700"/>
                    </a:cubicBezTo>
                    <a:cubicBezTo>
                      <a:pt x="2393" y="10700"/>
                      <a:pt x="2991" y="10375"/>
                      <a:pt x="3455" y="10060"/>
                    </a:cubicBezTo>
                    <a:cubicBezTo>
                      <a:pt x="3165" y="10057"/>
                      <a:pt x="2908" y="9947"/>
                      <a:pt x="2728" y="9651"/>
                    </a:cubicBezTo>
                    <a:cubicBezTo>
                      <a:pt x="1760" y="8051"/>
                      <a:pt x="3474" y="2288"/>
                      <a:pt x="5078" y="36"/>
                    </a:cubicBezTo>
                    <a:cubicBezTo>
                      <a:pt x="5018" y="12"/>
                      <a:pt x="4956" y="1"/>
                      <a:pt x="4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7" name="Google Shape;5147;p25"/>
              <p:cNvSpPr/>
              <p:nvPr/>
            </p:nvSpPr>
            <p:spPr>
              <a:xfrm flipH="1">
                <a:off x="7995234" y="2769793"/>
                <a:ext cx="270404" cy="569748"/>
              </a:xfrm>
              <a:custGeom>
                <a:rect b="b" l="l" r="r" t="t"/>
                <a:pathLst>
                  <a:path extrusionOk="0" h="10700" w="5078">
                    <a:moveTo>
                      <a:pt x="4892" y="1"/>
                    </a:moveTo>
                    <a:cubicBezTo>
                      <a:pt x="3177" y="1"/>
                      <a:pt x="0" y="8336"/>
                      <a:pt x="1168" y="10293"/>
                    </a:cubicBezTo>
                    <a:cubicBezTo>
                      <a:pt x="1343" y="10587"/>
                      <a:pt x="1602" y="10700"/>
                      <a:pt x="1895" y="10700"/>
                    </a:cubicBezTo>
                    <a:cubicBezTo>
                      <a:pt x="2393" y="10700"/>
                      <a:pt x="2991" y="10375"/>
                      <a:pt x="3455" y="10060"/>
                    </a:cubicBezTo>
                    <a:cubicBezTo>
                      <a:pt x="3165" y="10057"/>
                      <a:pt x="2908" y="9947"/>
                      <a:pt x="2728" y="9651"/>
                    </a:cubicBezTo>
                    <a:cubicBezTo>
                      <a:pt x="1760" y="8051"/>
                      <a:pt x="3474" y="2288"/>
                      <a:pt x="5078" y="36"/>
                    </a:cubicBezTo>
                    <a:cubicBezTo>
                      <a:pt x="5018" y="12"/>
                      <a:pt x="4956" y="1"/>
                      <a:pt x="4892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8" name="Google Shape;5148;p25"/>
              <p:cNvSpPr/>
              <p:nvPr/>
            </p:nvSpPr>
            <p:spPr>
              <a:xfrm flipH="1">
                <a:off x="7817693" y="2752221"/>
                <a:ext cx="186695" cy="454308"/>
              </a:xfrm>
              <a:custGeom>
                <a:rect b="b" l="l" r="r" t="t"/>
                <a:pathLst>
                  <a:path extrusionOk="0" h="8532" w="3506">
                    <a:moveTo>
                      <a:pt x="498" y="1"/>
                    </a:moveTo>
                    <a:cubicBezTo>
                      <a:pt x="322" y="1"/>
                      <a:pt x="154" y="40"/>
                      <a:pt x="1" y="125"/>
                    </a:cubicBezTo>
                    <a:cubicBezTo>
                      <a:pt x="1650" y="442"/>
                      <a:pt x="2122" y="8532"/>
                      <a:pt x="2122" y="8532"/>
                    </a:cubicBezTo>
                    <a:cubicBezTo>
                      <a:pt x="2122" y="8532"/>
                      <a:pt x="3506" y="6124"/>
                      <a:pt x="3029" y="1950"/>
                    </a:cubicBezTo>
                    <a:cubicBezTo>
                      <a:pt x="2365" y="885"/>
                      <a:pt x="1333" y="1"/>
                      <a:pt x="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9" name="Google Shape;5149;p25"/>
              <p:cNvSpPr/>
              <p:nvPr/>
            </p:nvSpPr>
            <p:spPr>
              <a:xfrm flipH="1">
                <a:off x="7817692" y="2758717"/>
                <a:ext cx="129983" cy="447811"/>
              </a:xfrm>
              <a:custGeom>
                <a:rect b="b" l="l" r="r" t="t"/>
                <a:pathLst>
                  <a:path extrusionOk="0" h="8410" w="2441">
                    <a:moveTo>
                      <a:pt x="1" y="1"/>
                    </a:moveTo>
                    <a:lnTo>
                      <a:pt x="1" y="1"/>
                    </a:lnTo>
                    <a:cubicBezTo>
                      <a:pt x="574" y="311"/>
                      <a:pt x="1156" y="863"/>
                      <a:pt x="1596" y="1498"/>
                    </a:cubicBezTo>
                    <a:cubicBezTo>
                      <a:pt x="2260" y="5504"/>
                      <a:pt x="1041" y="7894"/>
                      <a:pt x="1041" y="7894"/>
                    </a:cubicBezTo>
                    <a:cubicBezTo>
                      <a:pt x="1041" y="7894"/>
                      <a:pt x="1020" y="7699"/>
                      <a:pt x="978" y="7373"/>
                    </a:cubicBezTo>
                    <a:lnTo>
                      <a:pt x="978" y="7373"/>
                    </a:lnTo>
                    <a:cubicBezTo>
                      <a:pt x="1033" y="8004"/>
                      <a:pt x="1057" y="8410"/>
                      <a:pt x="1057" y="8410"/>
                    </a:cubicBezTo>
                    <a:cubicBezTo>
                      <a:pt x="1057" y="8410"/>
                      <a:pt x="2441" y="6002"/>
                      <a:pt x="1964" y="1828"/>
                    </a:cubicBezTo>
                    <a:cubicBezTo>
                      <a:pt x="1445" y="996"/>
                      <a:pt x="701" y="27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0" name="Google Shape;5150;p25"/>
              <p:cNvSpPr/>
              <p:nvPr/>
            </p:nvSpPr>
            <p:spPr>
              <a:xfrm flipH="1">
                <a:off x="7837928" y="2752221"/>
                <a:ext cx="166460" cy="182266"/>
              </a:xfrm>
              <a:custGeom>
                <a:rect b="b" l="l" r="r" t="t"/>
                <a:pathLst>
                  <a:path extrusionOk="0" h="3423" w="3126">
                    <a:moveTo>
                      <a:pt x="498" y="1"/>
                    </a:moveTo>
                    <a:cubicBezTo>
                      <a:pt x="322" y="1"/>
                      <a:pt x="154" y="40"/>
                      <a:pt x="1" y="125"/>
                    </a:cubicBezTo>
                    <a:cubicBezTo>
                      <a:pt x="607" y="242"/>
                      <a:pt x="1054" y="1413"/>
                      <a:pt x="1377" y="2844"/>
                    </a:cubicBezTo>
                    <a:cubicBezTo>
                      <a:pt x="1992" y="3088"/>
                      <a:pt x="2580" y="3282"/>
                      <a:pt x="3126" y="3422"/>
                    </a:cubicBezTo>
                    <a:cubicBezTo>
                      <a:pt x="3117" y="2960"/>
                      <a:pt x="3087" y="2468"/>
                      <a:pt x="3029" y="1950"/>
                    </a:cubicBezTo>
                    <a:cubicBezTo>
                      <a:pt x="2365" y="885"/>
                      <a:pt x="1333" y="1"/>
                      <a:pt x="4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1" name="Google Shape;5151;p25"/>
              <p:cNvSpPr/>
              <p:nvPr/>
            </p:nvSpPr>
            <p:spPr>
              <a:xfrm flipH="1">
                <a:off x="7866947" y="2802967"/>
                <a:ext cx="24601" cy="101703"/>
              </a:xfrm>
              <a:custGeom>
                <a:rect b="b" l="l" r="r" t="t"/>
                <a:pathLst>
                  <a:path extrusionOk="0" h="1910" w="462">
                    <a:moveTo>
                      <a:pt x="182" y="1"/>
                    </a:moveTo>
                    <a:lnTo>
                      <a:pt x="0" y="1389"/>
                    </a:lnTo>
                    <a:lnTo>
                      <a:pt x="461" y="1910"/>
                    </a:lnTo>
                    <a:lnTo>
                      <a:pt x="370" y="211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2" name="Google Shape;5152;p25"/>
              <p:cNvSpPr/>
              <p:nvPr/>
            </p:nvSpPr>
            <p:spPr>
              <a:xfrm flipH="1">
                <a:off x="7825680" y="2589440"/>
                <a:ext cx="150218" cy="287324"/>
              </a:xfrm>
              <a:custGeom>
                <a:rect b="b" l="l" r="r" t="t"/>
                <a:pathLst>
                  <a:path extrusionOk="0" h="5396" w="2821">
                    <a:moveTo>
                      <a:pt x="1728" y="0"/>
                    </a:moveTo>
                    <a:cubicBezTo>
                      <a:pt x="1728" y="0"/>
                      <a:pt x="819" y="2122"/>
                      <a:pt x="1" y="3092"/>
                    </a:cubicBezTo>
                    <a:lnTo>
                      <a:pt x="1698" y="5395"/>
                    </a:lnTo>
                    <a:lnTo>
                      <a:pt x="2820" y="2152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3" name="Google Shape;5153;p25"/>
              <p:cNvSpPr/>
              <p:nvPr/>
            </p:nvSpPr>
            <p:spPr>
              <a:xfrm flipH="1">
                <a:off x="7825680" y="2589440"/>
                <a:ext cx="150218" cy="287324"/>
              </a:xfrm>
              <a:custGeom>
                <a:rect b="b" l="l" r="r" t="t"/>
                <a:pathLst>
                  <a:path extrusionOk="0" h="5396" w="2821">
                    <a:moveTo>
                      <a:pt x="1728" y="0"/>
                    </a:moveTo>
                    <a:cubicBezTo>
                      <a:pt x="1728" y="0"/>
                      <a:pt x="819" y="2122"/>
                      <a:pt x="1" y="3092"/>
                    </a:cubicBezTo>
                    <a:lnTo>
                      <a:pt x="1698" y="5395"/>
                    </a:lnTo>
                    <a:lnTo>
                      <a:pt x="2820" y="2152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4" name="Google Shape;5154;p25"/>
              <p:cNvSpPr/>
              <p:nvPr/>
            </p:nvSpPr>
            <p:spPr>
              <a:xfrm flipH="1">
                <a:off x="7627482" y="2472613"/>
                <a:ext cx="285473" cy="382850"/>
              </a:xfrm>
              <a:custGeom>
                <a:rect b="b" l="l" r="r" t="t"/>
                <a:pathLst>
                  <a:path extrusionOk="0" h="7190" w="5361">
                    <a:moveTo>
                      <a:pt x="3063" y="1"/>
                    </a:moveTo>
                    <a:cubicBezTo>
                      <a:pt x="1440" y="1"/>
                      <a:pt x="324" y="1327"/>
                      <a:pt x="172" y="3122"/>
                    </a:cubicBezTo>
                    <a:cubicBezTo>
                      <a:pt x="1" y="5118"/>
                      <a:pt x="1997" y="7189"/>
                      <a:pt x="1997" y="7189"/>
                    </a:cubicBezTo>
                    <a:cubicBezTo>
                      <a:pt x="3456" y="6173"/>
                      <a:pt x="4326" y="4838"/>
                      <a:pt x="4638" y="3549"/>
                    </a:cubicBezTo>
                    <a:cubicBezTo>
                      <a:pt x="4961" y="2215"/>
                      <a:pt x="5361" y="358"/>
                      <a:pt x="3623" y="51"/>
                    </a:cubicBezTo>
                    <a:cubicBezTo>
                      <a:pt x="3431" y="17"/>
                      <a:pt x="3244" y="1"/>
                      <a:pt x="30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5" name="Google Shape;5155;p25"/>
              <p:cNvSpPr/>
              <p:nvPr/>
            </p:nvSpPr>
            <p:spPr>
              <a:xfrm flipH="1">
                <a:off x="7627482" y="2472613"/>
                <a:ext cx="285473" cy="382850"/>
              </a:xfrm>
              <a:custGeom>
                <a:rect b="b" l="l" r="r" t="t"/>
                <a:pathLst>
                  <a:path extrusionOk="0" h="7190" w="5361">
                    <a:moveTo>
                      <a:pt x="3063" y="1"/>
                    </a:moveTo>
                    <a:cubicBezTo>
                      <a:pt x="1440" y="1"/>
                      <a:pt x="324" y="1327"/>
                      <a:pt x="172" y="3122"/>
                    </a:cubicBezTo>
                    <a:cubicBezTo>
                      <a:pt x="1" y="5118"/>
                      <a:pt x="1997" y="7189"/>
                      <a:pt x="1997" y="7189"/>
                    </a:cubicBezTo>
                    <a:cubicBezTo>
                      <a:pt x="3456" y="6173"/>
                      <a:pt x="4326" y="4838"/>
                      <a:pt x="4638" y="3549"/>
                    </a:cubicBezTo>
                    <a:cubicBezTo>
                      <a:pt x="4961" y="2215"/>
                      <a:pt x="5361" y="358"/>
                      <a:pt x="3623" y="51"/>
                    </a:cubicBezTo>
                    <a:cubicBezTo>
                      <a:pt x="3431" y="17"/>
                      <a:pt x="3244" y="1"/>
                      <a:pt x="3063" y="1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6" name="Google Shape;5156;p25"/>
              <p:cNvSpPr/>
              <p:nvPr/>
            </p:nvSpPr>
            <p:spPr>
              <a:xfrm flipH="1">
                <a:off x="7601657" y="2371867"/>
                <a:ext cx="349320" cy="309528"/>
              </a:xfrm>
              <a:custGeom>
                <a:rect b="b" l="l" r="r" t="t"/>
                <a:pathLst>
                  <a:path extrusionOk="0" h="5813" w="6560">
                    <a:moveTo>
                      <a:pt x="3778" y="1"/>
                    </a:moveTo>
                    <a:cubicBezTo>
                      <a:pt x="3138" y="1"/>
                      <a:pt x="2214" y="468"/>
                      <a:pt x="1243" y="1234"/>
                    </a:cubicBezTo>
                    <a:cubicBezTo>
                      <a:pt x="1" y="2212"/>
                      <a:pt x="254" y="5812"/>
                      <a:pt x="254" y="5812"/>
                    </a:cubicBezTo>
                    <a:cubicBezTo>
                      <a:pt x="254" y="5812"/>
                      <a:pt x="696" y="4953"/>
                      <a:pt x="2612" y="4654"/>
                    </a:cubicBezTo>
                    <a:cubicBezTo>
                      <a:pt x="4529" y="4354"/>
                      <a:pt x="6559" y="1472"/>
                      <a:pt x="4241" y="113"/>
                    </a:cubicBezTo>
                    <a:cubicBezTo>
                      <a:pt x="4112" y="37"/>
                      <a:pt x="3956" y="1"/>
                      <a:pt x="37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7" name="Google Shape;5157;p25"/>
              <p:cNvSpPr/>
              <p:nvPr/>
            </p:nvSpPr>
            <p:spPr>
              <a:xfrm flipH="1">
                <a:off x="7728232" y="2475808"/>
                <a:ext cx="218804" cy="233544"/>
              </a:xfrm>
              <a:custGeom>
                <a:rect b="b" l="l" r="r" t="t"/>
                <a:pathLst>
                  <a:path extrusionOk="0" h="4386" w="4109">
                    <a:moveTo>
                      <a:pt x="648" y="1"/>
                    </a:moveTo>
                    <a:cubicBezTo>
                      <a:pt x="8" y="1406"/>
                      <a:pt x="1" y="4386"/>
                      <a:pt x="1" y="4386"/>
                    </a:cubicBezTo>
                    <a:cubicBezTo>
                      <a:pt x="1" y="4386"/>
                      <a:pt x="622" y="3001"/>
                      <a:pt x="2538" y="2702"/>
                    </a:cubicBezTo>
                    <a:cubicBezTo>
                      <a:pt x="3087" y="2616"/>
                      <a:pt x="3645" y="2318"/>
                      <a:pt x="4108" y="1905"/>
                    </a:cubicBezTo>
                    <a:lnTo>
                      <a:pt x="4108" y="1905"/>
                    </a:lnTo>
                    <a:cubicBezTo>
                      <a:pt x="4032" y="1916"/>
                      <a:pt x="3956" y="1928"/>
                      <a:pt x="3879" y="1936"/>
                    </a:cubicBezTo>
                    <a:cubicBezTo>
                      <a:pt x="3732" y="1951"/>
                      <a:pt x="3588" y="1959"/>
                      <a:pt x="3446" y="1959"/>
                    </a:cubicBezTo>
                    <a:cubicBezTo>
                      <a:pt x="1953" y="1959"/>
                      <a:pt x="782" y="1147"/>
                      <a:pt x="648" y="1"/>
                    </a:cubicBezTo>
                    <a:close/>
                  </a:path>
                </a:pathLst>
              </a:custGeom>
              <a:solidFill>
                <a:srgbClr val="2B2B30">
                  <a:alpha val="307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8" name="Google Shape;5158;p25"/>
              <p:cNvSpPr/>
              <p:nvPr/>
            </p:nvSpPr>
            <p:spPr>
              <a:xfrm flipH="1">
                <a:off x="7838672" y="2546149"/>
                <a:ext cx="78437" cy="123907"/>
              </a:xfrm>
              <a:custGeom>
                <a:rect b="b" l="l" r="r" t="t"/>
                <a:pathLst>
                  <a:path extrusionOk="0" h="2327" w="1473">
                    <a:moveTo>
                      <a:pt x="736" y="1"/>
                    </a:moveTo>
                    <a:cubicBezTo>
                      <a:pt x="329" y="1"/>
                      <a:pt x="0" y="522"/>
                      <a:pt x="0" y="1164"/>
                    </a:cubicBezTo>
                    <a:cubicBezTo>
                      <a:pt x="0" y="1807"/>
                      <a:pt x="329" y="2326"/>
                      <a:pt x="736" y="2326"/>
                    </a:cubicBezTo>
                    <a:cubicBezTo>
                      <a:pt x="1143" y="2326"/>
                      <a:pt x="1473" y="1807"/>
                      <a:pt x="1473" y="1164"/>
                    </a:cubicBezTo>
                    <a:cubicBezTo>
                      <a:pt x="1473" y="522"/>
                      <a:pt x="1143" y="1"/>
                      <a:pt x="736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9" name="Google Shape;5159;p25"/>
              <p:cNvSpPr/>
              <p:nvPr/>
            </p:nvSpPr>
            <p:spPr>
              <a:xfrm flipH="1">
                <a:off x="7838672" y="2546149"/>
                <a:ext cx="78437" cy="123907"/>
              </a:xfrm>
              <a:custGeom>
                <a:rect b="b" l="l" r="r" t="t"/>
                <a:pathLst>
                  <a:path extrusionOk="0" h="2327" w="1473">
                    <a:moveTo>
                      <a:pt x="736" y="1"/>
                    </a:moveTo>
                    <a:cubicBezTo>
                      <a:pt x="329" y="1"/>
                      <a:pt x="0" y="522"/>
                      <a:pt x="0" y="1164"/>
                    </a:cubicBezTo>
                    <a:cubicBezTo>
                      <a:pt x="0" y="1807"/>
                      <a:pt x="329" y="2326"/>
                      <a:pt x="736" y="2326"/>
                    </a:cubicBezTo>
                    <a:cubicBezTo>
                      <a:pt x="1143" y="2326"/>
                      <a:pt x="1473" y="1807"/>
                      <a:pt x="1473" y="1164"/>
                    </a:cubicBezTo>
                    <a:cubicBezTo>
                      <a:pt x="1473" y="522"/>
                      <a:pt x="1143" y="1"/>
                      <a:pt x="736" y="1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0" name="Google Shape;5160;p25"/>
              <p:cNvSpPr/>
              <p:nvPr/>
            </p:nvSpPr>
            <p:spPr>
              <a:xfrm flipH="1">
                <a:off x="7857575" y="2574211"/>
                <a:ext cx="41908" cy="74014"/>
              </a:xfrm>
              <a:custGeom>
                <a:rect b="b" l="l" r="r" t="t"/>
                <a:pathLst>
                  <a:path extrusionOk="0" h="1390" w="787">
                    <a:moveTo>
                      <a:pt x="402" y="1"/>
                    </a:moveTo>
                    <a:cubicBezTo>
                      <a:pt x="190" y="1"/>
                      <a:pt x="15" y="307"/>
                      <a:pt x="8" y="689"/>
                    </a:cubicBezTo>
                    <a:cubicBezTo>
                      <a:pt x="1" y="1071"/>
                      <a:pt x="168" y="1386"/>
                      <a:pt x="382" y="1390"/>
                    </a:cubicBezTo>
                    <a:cubicBezTo>
                      <a:pt x="383" y="1390"/>
                      <a:pt x="384" y="1390"/>
                      <a:pt x="386" y="1390"/>
                    </a:cubicBezTo>
                    <a:cubicBezTo>
                      <a:pt x="597" y="1390"/>
                      <a:pt x="773" y="1083"/>
                      <a:pt x="780" y="702"/>
                    </a:cubicBezTo>
                    <a:cubicBezTo>
                      <a:pt x="787" y="318"/>
                      <a:pt x="620" y="4"/>
                      <a:pt x="405" y="1"/>
                    </a:cubicBezTo>
                    <a:cubicBezTo>
                      <a:pt x="404" y="1"/>
                      <a:pt x="403" y="1"/>
                      <a:pt x="4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1" name="Google Shape;5161;p25"/>
              <p:cNvSpPr/>
              <p:nvPr/>
            </p:nvSpPr>
            <p:spPr>
              <a:xfrm flipH="1">
                <a:off x="7864711" y="2608503"/>
                <a:ext cx="28649" cy="45260"/>
              </a:xfrm>
              <a:custGeom>
                <a:rect b="b" l="l" r="r" t="t"/>
                <a:pathLst>
                  <a:path extrusionOk="0" h="850" w="538">
                    <a:moveTo>
                      <a:pt x="268" y="0"/>
                    </a:moveTo>
                    <a:cubicBezTo>
                      <a:pt x="120" y="0"/>
                      <a:pt x="0" y="190"/>
                      <a:pt x="0" y="425"/>
                    </a:cubicBezTo>
                    <a:cubicBezTo>
                      <a:pt x="0" y="659"/>
                      <a:pt x="120" y="850"/>
                      <a:pt x="268" y="850"/>
                    </a:cubicBezTo>
                    <a:cubicBezTo>
                      <a:pt x="417" y="850"/>
                      <a:pt x="537" y="659"/>
                      <a:pt x="537" y="425"/>
                    </a:cubicBezTo>
                    <a:cubicBezTo>
                      <a:pt x="537" y="190"/>
                      <a:pt x="417" y="0"/>
                      <a:pt x="268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2" name="Google Shape;5162;p25"/>
              <p:cNvSpPr/>
              <p:nvPr/>
            </p:nvSpPr>
            <p:spPr>
              <a:xfrm flipH="1">
                <a:off x="7882658" y="2727034"/>
                <a:ext cx="103891" cy="173640"/>
              </a:xfrm>
              <a:custGeom>
                <a:rect b="b" l="l" r="r" t="t"/>
                <a:pathLst>
                  <a:path extrusionOk="0" h="3261" w="1951">
                    <a:moveTo>
                      <a:pt x="471" y="0"/>
                    </a:moveTo>
                    <a:lnTo>
                      <a:pt x="1" y="486"/>
                    </a:lnTo>
                    <a:lnTo>
                      <a:pt x="1520" y="3261"/>
                    </a:lnTo>
                    <a:lnTo>
                      <a:pt x="1950" y="2815"/>
                    </a:lnTo>
                    <a:lnTo>
                      <a:pt x="4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3" name="Google Shape;5163;p25"/>
              <p:cNvSpPr/>
              <p:nvPr/>
            </p:nvSpPr>
            <p:spPr>
              <a:xfrm flipH="1">
                <a:off x="7721946" y="2571496"/>
                <a:ext cx="84721" cy="27689"/>
              </a:xfrm>
              <a:custGeom>
                <a:rect b="b" l="l" r="r" t="t"/>
                <a:pathLst>
                  <a:path extrusionOk="0" h="520" w="1591">
                    <a:moveTo>
                      <a:pt x="1351" y="1"/>
                    </a:moveTo>
                    <a:cubicBezTo>
                      <a:pt x="1335" y="1"/>
                      <a:pt x="1320" y="2"/>
                      <a:pt x="1304" y="5"/>
                    </a:cubicBezTo>
                    <a:lnTo>
                      <a:pt x="221" y="192"/>
                    </a:lnTo>
                    <a:cubicBezTo>
                      <a:pt x="90" y="215"/>
                      <a:pt x="0" y="331"/>
                      <a:pt x="19" y="452"/>
                    </a:cubicBezTo>
                    <a:lnTo>
                      <a:pt x="31" y="520"/>
                    </a:lnTo>
                    <a:lnTo>
                      <a:pt x="1591" y="225"/>
                    </a:lnTo>
                    <a:lnTo>
                      <a:pt x="1584" y="183"/>
                    </a:lnTo>
                    <a:cubicBezTo>
                      <a:pt x="1566" y="75"/>
                      <a:pt x="1467" y="1"/>
                      <a:pt x="13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4" name="Google Shape;5164;p25"/>
              <p:cNvSpPr/>
              <p:nvPr/>
            </p:nvSpPr>
            <p:spPr>
              <a:xfrm flipH="1">
                <a:off x="7736802" y="2675916"/>
                <a:ext cx="41908" cy="59637"/>
              </a:xfrm>
              <a:custGeom>
                <a:rect b="b" l="l" r="r" t="t"/>
                <a:pathLst>
                  <a:path extrusionOk="0" h="1120" w="787">
                    <a:moveTo>
                      <a:pt x="686" y="1"/>
                    </a:moveTo>
                    <a:cubicBezTo>
                      <a:pt x="686" y="1"/>
                      <a:pt x="687" y="1"/>
                      <a:pt x="687" y="1"/>
                    </a:cubicBezTo>
                    <a:lnTo>
                      <a:pt x="687" y="1"/>
                    </a:lnTo>
                    <a:cubicBezTo>
                      <a:pt x="687" y="1"/>
                      <a:pt x="688" y="1"/>
                      <a:pt x="688" y="1"/>
                    </a:cubicBezTo>
                    <a:close/>
                    <a:moveTo>
                      <a:pt x="687" y="1"/>
                    </a:moveTo>
                    <a:cubicBezTo>
                      <a:pt x="679" y="7"/>
                      <a:pt x="635" y="41"/>
                      <a:pt x="573" y="93"/>
                    </a:cubicBezTo>
                    <a:cubicBezTo>
                      <a:pt x="591" y="441"/>
                      <a:pt x="553" y="962"/>
                      <a:pt x="247" y="962"/>
                    </a:cubicBezTo>
                    <a:cubicBezTo>
                      <a:pt x="182" y="962"/>
                      <a:pt x="105" y="938"/>
                      <a:pt x="13" y="884"/>
                    </a:cubicBezTo>
                    <a:cubicBezTo>
                      <a:pt x="10" y="901"/>
                      <a:pt x="3" y="917"/>
                      <a:pt x="1" y="934"/>
                    </a:cubicBezTo>
                    <a:cubicBezTo>
                      <a:pt x="162" y="1066"/>
                      <a:pt x="288" y="1120"/>
                      <a:pt x="386" y="1120"/>
                    </a:cubicBezTo>
                    <a:cubicBezTo>
                      <a:pt x="787" y="1120"/>
                      <a:pt x="730" y="228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5" name="Google Shape;5165;p25"/>
              <p:cNvSpPr/>
              <p:nvPr/>
            </p:nvSpPr>
            <p:spPr>
              <a:xfrm flipH="1">
                <a:off x="7628330" y="2600090"/>
                <a:ext cx="49416" cy="55697"/>
              </a:xfrm>
              <a:custGeom>
                <a:rect b="b" l="l" r="r" t="t"/>
                <a:pathLst>
                  <a:path extrusionOk="0" h="1046" w="928">
                    <a:moveTo>
                      <a:pt x="256" y="0"/>
                    </a:moveTo>
                    <a:cubicBezTo>
                      <a:pt x="177" y="0"/>
                      <a:pt x="68" y="70"/>
                      <a:pt x="22" y="136"/>
                    </a:cubicBezTo>
                    <a:lnTo>
                      <a:pt x="1" y="166"/>
                    </a:lnTo>
                    <a:lnTo>
                      <a:pt x="778" y="1045"/>
                    </a:lnTo>
                    <a:lnTo>
                      <a:pt x="799" y="1015"/>
                    </a:lnTo>
                    <a:cubicBezTo>
                      <a:pt x="862" y="925"/>
                      <a:pt x="927" y="707"/>
                      <a:pt x="861" y="632"/>
                    </a:cubicBezTo>
                    <a:lnTo>
                      <a:pt x="321" y="26"/>
                    </a:lnTo>
                    <a:cubicBezTo>
                      <a:pt x="305" y="8"/>
                      <a:pt x="282" y="0"/>
                      <a:pt x="2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66" name="Google Shape;5166;p25"/>
            <p:cNvGrpSpPr/>
            <p:nvPr/>
          </p:nvGrpSpPr>
          <p:grpSpPr>
            <a:xfrm>
              <a:off x="4350241" y="1974912"/>
              <a:ext cx="3908432" cy="2637045"/>
              <a:chOff x="4350241" y="1974912"/>
              <a:chExt cx="3908432" cy="2637045"/>
            </a:xfrm>
          </p:grpSpPr>
          <p:grpSp>
            <p:nvGrpSpPr>
              <p:cNvPr id="5167" name="Google Shape;5167;p25"/>
              <p:cNvGrpSpPr/>
              <p:nvPr/>
            </p:nvGrpSpPr>
            <p:grpSpPr>
              <a:xfrm>
                <a:off x="4350241" y="3426043"/>
                <a:ext cx="3908432" cy="1185914"/>
                <a:chOff x="2330575" y="2655425"/>
                <a:chExt cx="1873200" cy="568375"/>
              </a:xfrm>
            </p:grpSpPr>
            <p:sp>
              <p:nvSpPr>
                <p:cNvPr id="5168" name="Google Shape;5168;p25"/>
                <p:cNvSpPr/>
                <p:nvPr/>
              </p:nvSpPr>
              <p:spPr>
                <a:xfrm>
                  <a:off x="2446800" y="2682075"/>
                  <a:ext cx="1640725" cy="541725"/>
                </a:xfrm>
                <a:custGeom>
                  <a:rect b="b" l="l" r="r" t="t"/>
                  <a:pathLst>
                    <a:path extrusionOk="0" h="21669" w="65629">
                      <a:moveTo>
                        <a:pt x="0" y="0"/>
                      </a:moveTo>
                      <a:cubicBezTo>
                        <a:pt x="7606" y="5376"/>
                        <a:pt x="9224" y="12001"/>
                        <a:pt x="9224" y="21669"/>
                      </a:cubicBezTo>
                      <a:lnTo>
                        <a:pt x="56405" y="21669"/>
                      </a:lnTo>
                      <a:cubicBezTo>
                        <a:pt x="56405" y="10360"/>
                        <a:pt x="58817" y="4955"/>
                        <a:pt x="656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9" name="Google Shape;5169;p25"/>
                <p:cNvSpPr/>
                <p:nvPr/>
              </p:nvSpPr>
              <p:spPr>
                <a:xfrm>
                  <a:off x="2446825" y="2682075"/>
                  <a:ext cx="1640700" cy="541725"/>
                </a:xfrm>
                <a:custGeom>
                  <a:rect b="b" l="l" r="r" t="t"/>
                  <a:pathLst>
                    <a:path extrusionOk="0" h="21669" w="65628">
                      <a:moveTo>
                        <a:pt x="1" y="0"/>
                      </a:moveTo>
                      <a:cubicBezTo>
                        <a:pt x="7605" y="5376"/>
                        <a:pt x="9223" y="12000"/>
                        <a:pt x="9223" y="21669"/>
                      </a:cubicBezTo>
                      <a:lnTo>
                        <a:pt x="20628" y="21669"/>
                      </a:lnTo>
                      <a:lnTo>
                        <a:pt x="20628" y="4965"/>
                      </a:lnTo>
                      <a:lnTo>
                        <a:pt x="60456" y="4965"/>
                      </a:lnTo>
                      <a:cubicBezTo>
                        <a:pt x="61788" y="3153"/>
                        <a:pt x="63491" y="1555"/>
                        <a:pt x="656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0" name="Google Shape;5170;p25"/>
                <p:cNvSpPr/>
                <p:nvPr/>
              </p:nvSpPr>
              <p:spPr>
                <a:xfrm>
                  <a:off x="2446825" y="2682075"/>
                  <a:ext cx="813625" cy="541725"/>
                </a:xfrm>
                <a:custGeom>
                  <a:rect b="b" l="l" r="r" t="t"/>
                  <a:pathLst>
                    <a:path extrusionOk="0" h="21669" w="32545">
                      <a:moveTo>
                        <a:pt x="1" y="0"/>
                      </a:moveTo>
                      <a:cubicBezTo>
                        <a:pt x="7605" y="5376"/>
                        <a:pt x="9223" y="12000"/>
                        <a:pt x="9223" y="21669"/>
                      </a:cubicBezTo>
                      <a:lnTo>
                        <a:pt x="24347" y="21669"/>
                      </a:lnTo>
                      <a:cubicBezTo>
                        <a:pt x="24451" y="10673"/>
                        <a:pt x="26659" y="4998"/>
                        <a:pt x="325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1" name="Google Shape;5171;p25"/>
                <p:cNvSpPr/>
                <p:nvPr/>
              </p:nvSpPr>
              <p:spPr>
                <a:xfrm>
                  <a:off x="3001125" y="2682075"/>
                  <a:ext cx="268400" cy="541725"/>
                </a:xfrm>
                <a:custGeom>
                  <a:rect b="b" l="l" r="r" t="t"/>
                  <a:pathLst>
                    <a:path extrusionOk="0" h="21669" w="10736">
                      <a:moveTo>
                        <a:pt x="9538" y="0"/>
                      </a:moveTo>
                      <a:cubicBezTo>
                        <a:pt x="3619" y="4995"/>
                        <a:pt x="1041" y="10777"/>
                        <a:pt x="0" y="21669"/>
                      </a:cubicBezTo>
                      <a:lnTo>
                        <a:pt x="2536" y="21669"/>
                      </a:lnTo>
                      <a:cubicBezTo>
                        <a:pt x="2641" y="10673"/>
                        <a:pt x="4850" y="4998"/>
                        <a:pt x="107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2" name="Google Shape;5172;p25"/>
                <p:cNvSpPr/>
                <p:nvPr/>
              </p:nvSpPr>
              <p:spPr>
                <a:xfrm>
                  <a:off x="2697075" y="2655425"/>
                  <a:ext cx="1506700" cy="36975"/>
                </a:xfrm>
                <a:custGeom>
                  <a:rect b="b" l="l" r="r" t="t"/>
                  <a:pathLst>
                    <a:path extrusionOk="0" h="1479" w="60268">
                      <a:moveTo>
                        <a:pt x="617" y="0"/>
                      </a:moveTo>
                      <a:cubicBezTo>
                        <a:pt x="308" y="0"/>
                        <a:pt x="53" y="251"/>
                        <a:pt x="35" y="570"/>
                      </a:cubicBezTo>
                      <a:lnTo>
                        <a:pt x="20" y="836"/>
                      </a:lnTo>
                      <a:cubicBezTo>
                        <a:pt x="0" y="1185"/>
                        <a:pt x="266" y="1478"/>
                        <a:pt x="602" y="1478"/>
                      </a:cubicBezTo>
                      <a:lnTo>
                        <a:pt x="59651" y="1478"/>
                      </a:lnTo>
                      <a:cubicBezTo>
                        <a:pt x="59959" y="1478"/>
                        <a:pt x="60213" y="1228"/>
                        <a:pt x="60232" y="907"/>
                      </a:cubicBezTo>
                      <a:lnTo>
                        <a:pt x="60247" y="641"/>
                      </a:lnTo>
                      <a:cubicBezTo>
                        <a:pt x="60267" y="294"/>
                        <a:pt x="60000" y="0"/>
                        <a:pt x="5966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3" name="Google Shape;5173;p25"/>
                <p:cNvSpPr/>
                <p:nvPr/>
              </p:nvSpPr>
              <p:spPr>
                <a:xfrm>
                  <a:off x="2330575" y="2655425"/>
                  <a:ext cx="939450" cy="36975"/>
                </a:xfrm>
                <a:custGeom>
                  <a:rect b="b" l="l" r="r" t="t"/>
                  <a:pathLst>
                    <a:path extrusionOk="0" h="1479" w="37578">
                      <a:moveTo>
                        <a:pt x="616" y="0"/>
                      </a:moveTo>
                      <a:cubicBezTo>
                        <a:pt x="309" y="0"/>
                        <a:pt x="54" y="251"/>
                        <a:pt x="35" y="570"/>
                      </a:cubicBezTo>
                      <a:lnTo>
                        <a:pt x="20" y="836"/>
                      </a:lnTo>
                      <a:cubicBezTo>
                        <a:pt x="1" y="1185"/>
                        <a:pt x="267" y="1478"/>
                        <a:pt x="601" y="1478"/>
                      </a:cubicBezTo>
                      <a:lnTo>
                        <a:pt x="36962" y="1478"/>
                      </a:lnTo>
                      <a:cubicBezTo>
                        <a:pt x="37270" y="1478"/>
                        <a:pt x="37525" y="1228"/>
                        <a:pt x="37544" y="907"/>
                      </a:cubicBezTo>
                      <a:lnTo>
                        <a:pt x="37559" y="641"/>
                      </a:lnTo>
                      <a:cubicBezTo>
                        <a:pt x="37578" y="294"/>
                        <a:pt x="37312" y="0"/>
                        <a:pt x="369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74" name="Google Shape;5174;p25"/>
              <p:cNvGrpSpPr/>
              <p:nvPr/>
            </p:nvGrpSpPr>
            <p:grpSpPr>
              <a:xfrm>
                <a:off x="4710973" y="1974912"/>
                <a:ext cx="1181169" cy="1465928"/>
                <a:chOff x="4710973" y="1974912"/>
                <a:chExt cx="1181169" cy="1465928"/>
              </a:xfrm>
            </p:grpSpPr>
            <p:grpSp>
              <p:nvGrpSpPr>
                <p:cNvPr id="5175" name="Google Shape;5175;p25"/>
                <p:cNvGrpSpPr/>
                <p:nvPr/>
              </p:nvGrpSpPr>
              <p:grpSpPr>
                <a:xfrm>
                  <a:off x="4710973" y="1974912"/>
                  <a:ext cx="1181169" cy="1465928"/>
                  <a:chOff x="4710973" y="1974912"/>
                  <a:chExt cx="1181169" cy="1465928"/>
                </a:xfrm>
              </p:grpSpPr>
              <p:grpSp>
                <p:nvGrpSpPr>
                  <p:cNvPr id="5176" name="Google Shape;5176;p25"/>
                  <p:cNvGrpSpPr/>
                  <p:nvPr/>
                </p:nvGrpSpPr>
                <p:grpSpPr>
                  <a:xfrm>
                    <a:off x="4710973" y="1974912"/>
                    <a:ext cx="1181169" cy="1465928"/>
                    <a:chOff x="4710973" y="1974912"/>
                    <a:chExt cx="1181169" cy="1465928"/>
                  </a:xfrm>
                </p:grpSpPr>
                <p:sp>
                  <p:nvSpPr>
                    <p:cNvPr id="5177" name="Google Shape;5177;p25"/>
                    <p:cNvSpPr/>
                    <p:nvPr/>
                  </p:nvSpPr>
                  <p:spPr>
                    <a:xfrm>
                      <a:off x="5067357" y="3090805"/>
                      <a:ext cx="316804" cy="340440"/>
                    </a:xfrm>
                    <a:custGeom>
                      <a:rect b="b" l="l" r="r" t="t"/>
                      <a:pathLst>
                        <a:path extrusionOk="0" h="48669" w="45290">
                          <a:moveTo>
                            <a:pt x="11125" y="1"/>
                          </a:moveTo>
                          <a:lnTo>
                            <a:pt x="0" y="48668"/>
                          </a:lnTo>
                          <a:lnTo>
                            <a:pt x="34166" y="48668"/>
                          </a:lnTo>
                          <a:lnTo>
                            <a:pt x="45290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78" name="Google Shape;5178;p25"/>
                    <p:cNvSpPr/>
                    <p:nvPr/>
                  </p:nvSpPr>
                  <p:spPr>
                    <a:xfrm>
                      <a:off x="5061507" y="3090805"/>
                      <a:ext cx="316804" cy="340440"/>
                    </a:xfrm>
                    <a:custGeom>
                      <a:rect b="b" l="l" r="r" t="t"/>
                      <a:pathLst>
                        <a:path extrusionOk="0" h="48669" w="45290">
                          <a:moveTo>
                            <a:pt x="11125" y="1"/>
                          </a:moveTo>
                          <a:lnTo>
                            <a:pt x="0" y="48668"/>
                          </a:lnTo>
                          <a:lnTo>
                            <a:pt x="34166" y="48668"/>
                          </a:lnTo>
                          <a:lnTo>
                            <a:pt x="45290" y="1"/>
                          </a:lnTo>
                          <a:close/>
                        </a:path>
                      </a:pathLst>
                    </a:custGeom>
                    <a:solidFill>
                      <a:srgbClr val="2B2B30">
                        <a:alpha val="47200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79" name="Google Shape;5179;p25"/>
                    <p:cNvSpPr/>
                    <p:nvPr/>
                  </p:nvSpPr>
                  <p:spPr>
                    <a:xfrm>
                      <a:off x="5112921" y="3033466"/>
                      <a:ext cx="316811" cy="340440"/>
                    </a:xfrm>
                    <a:custGeom>
                      <a:rect b="b" l="l" r="r" t="t"/>
                      <a:pathLst>
                        <a:path extrusionOk="0" h="48669" w="45291">
                          <a:moveTo>
                            <a:pt x="11125" y="1"/>
                          </a:moveTo>
                          <a:lnTo>
                            <a:pt x="0" y="48668"/>
                          </a:lnTo>
                          <a:lnTo>
                            <a:pt x="34168" y="48668"/>
                          </a:lnTo>
                          <a:lnTo>
                            <a:pt x="45290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80" name="Google Shape;5180;p25"/>
                    <p:cNvSpPr/>
                    <p:nvPr/>
                  </p:nvSpPr>
                  <p:spPr>
                    <a:xfrm>
                      <a:off x="5112921" y="3033466"/>
                      <a:ext cx="316811" cy="340440"/>
                    </a:xfrm>
                    <a:custGeom>
                      <a:rect b="b" l="l" r="r" t="t"/>
                      <a:pathLst>
                        <a:path extrusionOk="0" h="48669" w="45291">
                          <a:moveTo>
                            <a:pt x="11125" y="1"/>
                          </a:moveTo>
                          <a:lnTo>
                            <a:pt x="0" y="48668"/>
                          </a:lnTo>
                          <a:lnTo>
                            <a:pt x="34168" y="48668"/>
                          </a:lnTo>
                          <a:lnTo>
                            <a:pt x="45290" y="1"/>
                          </a:lnTo>
                          <a:close/>
                        </a:path>
                      </a:pathLst>
                    </a:custGeom>
                    <a:solidFill>
                      <a:srgbClr val="2B2B30">
                        <a:alpha val="17390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81" name="Google Shape;5181;p25"/>
                    <p:cNvSpPr/>
                    <p:nvPr/>
                  </p:nvSpPr>
                  <p:spPr>
                    <a:xfrm>
                      <a:off x="5109227" y="3365580"/>
                      <a:ext cx="172294" cy="75259"/>
                    </a:xfrm>
                    <a:custGeom>
                      <a:rect b="b" l="l" r="r" t="t"/>
                      <a:pathLst>
                        <a:path extrusionOk="0" h="10759" w="24631">
                          <a:moveTo>
                            <a:pt x="0" y="1"/>
                          </a:moveTo>
                          <a:lnTo>
                            <a:pt x="0" y="10758"/>
                          </a:lnTo>
                          <a:lnTo>
                            <a:pt x="24631" y="10758"/>
                          </a:lnTo>
                          <a:lnTo>
                            <a:pt x="24631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82" name="Google Shape;5182;p25"/>
                    <p:cNvSpPr/>
                    <p:nvPr/>
                  </p:nvSpPr>
                  <p:spPr>
                    <a:xfrm>
                      <a:off x="5109227" y="3365580"/>
                      <a:ext cx="172294" cy="75259"/>
                    </a:xfrm>
                    <a:custGeom>
                      <a:rect b="b" l="l" r="r" t="t"/>
                      <a:pathLst>
                        <a:path extrusionOk="0" h="10759" w="24631">
                          <a:moveTo>
                            <a:pt x="0" y="1"/>
                          </a:moveTo>
                          <a:lnTo>
                            <a:pt x="0" y="10758"/>
                          </a:lnTo>
                          <a:lnTo>
                            <a:pt x="24631" y="10758"/>
                          </a:lnTo>
                          <a:lnTo>
                            <a:pt x="24631" y="1"/>
                          </a:lnTo>
                          <a:close/>
                        </a:path>
                      </a:pathLst>
                    </a:custGeom>
                    <a:solidFill>
                      <a:srgbClr val="2B2B30">
                        <a:alpha val="47200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83" name="Google Shape;5183;p25"/>
                    <p:cNvSpPr/>
                    <p:nvPr/>
                  </p:nvSpPr>
                  <p:spPr>
                    <a:xfrm>
                      <a:off x="5219463" y="3365580"/>
                      <a:ext cx="311257" cy="75259"/>
                    </a:xfrm>
                    <a:custGeom>
                      <a:rect b="b" l="l" r="r" t="t"/>
                      <a:pathLst>
                        <a:path extrusionOk="0" h="10759" w="44497">
                          <a:moveTo>
                            <a:pt x="1" y="1"/>
                          </a:moveTo>
                          <a:lnTo>
                            <a:pt x="1" y="10758"/>
                          </a:lnTo>
                          <a:lnTo>
                            <a:pt x="44496" y="10758"/>
                          </a:lnTo>
                          <a:lnTo>
                            <a:pt x="44496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84" name="Google Shape;5184;p25"/>
                    <p:cNvSpPr/>
                    <p:nvPr/>
                  </p:nvSpPr>
                  <p:spPr>
                    <a:xfrm>
                      <a:off x="4710973" y="1974999"/>
                      <a:ext cx="1076006" cy="1254217"/>
                    </a:xfrm>
                    <a:custGeom>
                      <a:rect b="b" l="l" r="r" t="t"/>
                      <a:pathLst>
                        <a:path extrusionOk="0" h="179302" w="153825">
                          <a:moveTo>
                            <a:pt x="9951" y="0"/>
                          </a:moveTo>
                          <a:cubicBezTo>
                            <a:pt x="4658" y="0"/>
                            <a:pt x="1" y="6027"/>
                            <a:pt x="68" y="12790"/>
                          </a:cubicBezTo>
                          <a:lnTo>
                            <a:pt x="1632" y="169572"/>
                          </a:lnTo>
                          <a:cubicBezTo>
                            <a:pt x="1688" y="175147"/>
                            <a:pt x="4981" y="179301"/>
                            <a:pt x="9345" y="179301"/>
                          </a:cubicBezTo>
                          <a:lnTo>
                            <a:pt x="143874" y="179301"/>
                          </a:lnTo>
                          <a:cubicBezTo>
                            <a:pt x="149168" y="179301"/>
                            <a:pt x="153824" y="173277"/>
                            <a:pt x="153757" y="166512"/>
                          </a:cubicBezTo>
                          <a:lnTo>
                            <a:pt x="153757" y="166512"/>
                          </a:lnTo>
                          <a:lnTo>
                            <a:pt x="153757" y="166513"/>
                          </a:lnTo>
                          <a:lnTo>
                            <a:pt x="152194" y="9729"/>
                          </a:lnTo>
                          <a:cubicBezTo>
                            <a:pt x="152137" y="4154"/>
                            <a:pt x="148845" y="0"/>
                            <a:pt x="144480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85" name="Google Shape;5185;p25"/>
                    <p:cNvSpPr/>
                    <p:nvPr/>
                  </p:nvSpPr>
                  <p:spPr>
                    <a:xfrm>
                      <a:off x="4710973" y="1974999"/>
                      <a:ext cx="1076006" cy="1254217"/>
                    </a:xfrm>
                    <a:custGeom>
                      <a:rect b="b" l="l" r="r" t="t"/>
                      <a:pathLst>
                        <a:path extrusionOk="0" h="179302" w="153825">
                          <a:moveTo>
                            <a:pt x="9951" y="0"/>
                          </a:moveTo>
                          <a:cubicBezTo>
                            <a:pt x="4658" y="0"/>
                            <a:pt x="1" y="6027"/>
                            <a:pt x="68" y="12790"/>
                          </a:cubicBezTo>
                          <a:lnTo>
                            <a:pt x="1632" y="169572"/>
                          </a:lnTo>
                          <a:cubicBezTo>
                            <a:pt x="1688" y="175147"/>
                            <a:pt x="4981" y="179301"/>
                            <a:pt x="9345" y="179301"/>
                          </a:cubicBezTo>
                          <a:lnTo>
                            <a:pt x="143874" y="179301"/>
                          </a:lnTo>
                          <a:cubicBezTo>
                            <a:pt x="149168" y="179301"/>
                            <a:pt x="153824" y="173277"/>
                            <a:pt x="153757" y="166512"/>
                          </a:cubicBezTo>
                          <a:lnTo>
                            <a:pt x="153757" y="166512"/>
                          </a:lnTo>
                          <a:lnTo>
                            <a:pt x="153757" y="166513"/>
                          </a:lnTo>
                          <a:lnTo>
                            <a:pt x="152194" y="9729"/>
                          </a:lnTo>
                          <a:cubicBezTo>
                            <a:pt x="152137" y="4154"/>
                            <a:pt x="148845" y="0"/>
                            <a:pt x="144480" y="0"/>
                          </a:cubicBezTo>
                          <a:close/>
                        </a:path>
                      </a:pathLst>
                    </a:custGeom>
                    <a:solidFill>
                      <a:srgbClr val="2B2B30">
                        <a:alpha val="47200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86" name="Google Shape;5186;p25"/>
                    <p:cNvSpPr/>
                    <p:nvPr/>
                  </p:nvSpPr>
                  <p:spPr>
                    <a:xfrm>
                      <a:off x="4710973" y="1974999"/>
                      <a:ext cx="787602" cy="993822"/>
                    </a:xfrm>
                    <a:custGeom>
                      <a:rect b="b" l="l" r="r" t="t"/>
                      <a:pathLst>
                        <a:path extrusionOk="0" h="142076" w="112595">
                          <a:moveTo>
                            <a:pt x="9951" y="0"/>
                          </a:moveTo>
                          <a:cubicBezTo>
                            <a:pt x="4658" y="0"/>
                            <a:pt x="1" y="6027"/>
                            <a:pt x="68" y="12790"/>
                          </a:cubicBezTo>
                          <a:lnTo>
                            <a:pt x="1358" y="142075"/>
                          </a:lnTo>
                          <a:lnTo>
                            <a:pt x="112595" y="142075"/>
                          </a:lnTo>
                          <a:lnTo>
                            <a:pt x="111212" y="3532"/>
                          </a:lnTo>
                          <a:cubicBezTo>
                            <a:pt x="111200" y="2269"/>
                            <a:pt x="111002" y="1094"/>
                            <a:pt x="110695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87" name="Google Shape;5187;p25"/>
                    <p:cNvSpPr/>
                    <p:nvPr/>
                  </p:nvSpPr>
                  <p:spPr>
                    <a:xfrm>
                      <a:off x="4710973" y="1974999"/>
                      <a:ext cx="782195" cy="452101"/>
                    </a:xfrm>
                    <a:custGeom>
                      <a:rect b="b" l="l" r="r" t="t"/>
                      <a:pathLst>
                        <a:path extrusionOk="0" h="64632" w="111822">
                          <a:moveTo>
                            <a:pt x="9951" y="0"/>
                          </a:moveTo>
                          <a:cubicBezTo>
                            <a:pt x="4658" y="0"/>
                            <a:pt x="1" y="6027"/>
                            <a:pt x="68" y="12790"/>
                          </a:cubicBezTo>
                          <a:lnTo>
                            <a:pt x="585" y="64632"/>
                          </a:lnTo>
                          <a:lnTo>
                            <a:pt x="111822" y="64632"/>
                          </a:lnTo>
                          <a:lnTo>
                            <a:pt x="111212" y="3532"/>
                          </a:lnTo>
                          <a:cubicBezTo>
                            <a:pt x="111200" y="2269"/>
                            <a:pt x="111002" y="1094"/>
                            <a:pt x="110695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88" name="Google Shape;5188;p25"/>
                    <p:cNvSpPr/>
                    <p:nvPr/>
                  </p:nvSpPr>
                  <p:spPr>
                    <a:xfrm>
                      <a:off x="4815507" y="1974999"/>
                      <a:ext cx="1075985" cy="1254217"/>
                    </a:xfrm>
                    <a:custGeom>
                      <a:rect b="b" l="l" r="r" t="t"/>
                      <a:pathLst>
                        <a:path extrusionOk="0" h="179302" w="153822">
                          <a:moveTo>
                            <a:pt x="9951" y="0"/>
                          </a:moveTo>
                          <a:cubicBezTo>
                            <a:pt x="4655" y="0"/>
                            <a:pt x="0" y="6027"/>
                            <a:pt x="67" y="12790"/>
                          </a:cubicBezTo>
                          <a:lnTo>
                            <a:pt x="1629" y="169572"/>
                          </a:lnTo>
                          <a:cubicBezTo>
                            <a:pt x="1685" y="175147"/>
                            <a:pt x="4978" y="179301"/>
                            <a:pt x="9343" y="179301"/>
                          </a:cubicBezTo>
                          <a:lnTo>
                            <a:pt x="143871" y="179301"/>
                          </a:lnTo>
                          <a:cubicBezTo>
                            <a:pt x="149165" y="179301"/>
                            <a:pt x="153822" y="173277"/>
                            <a:pt x="153755" y="166512"/>
                          </a:cubicBezTo>
                          <a:lnTo>
                            <a:pt x="153755" y="166512"/>
                          </a:lnTo>
                          <a:lnTo>
                            <a:pt x="153755" y="166513"/>
                          </a:lnTo>
                          <a:lnTo>
                            <a:pt x="152191" y="9729"/>
                          </a:lnTo>
                          <a:cubicBezTo>
                            <a:pt x="152136" y="4154"/>
                            <a:pt x="148842" y="0"/>
                            <a:pt x="144479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89" name="Google Shape;5189;p25"/>
                    <p:cNvSpPr/>
                    <p:nvPr/>
                  </p:nvSpPr>
                  <p:spPr>
                    <a:xfrm>
                      <a:off x="4816157" y="1974912"/>
                      <a:ext cx="1075985" cy="1254217"/>
                    </a:xfrm>
                    <a:custGeom>
                      <a:rect b="b" l="l" r="r" t="t"/>
                      <a:pathLst>
                        <a:path extrusionOk="0" h="179302" w="153822">
                          <a:moveTo>
                            <a:pt x="9951" y="0"/>
                          </a:moveTo>
                          <a:cubicBezTo>
                            <a:pt x="4655" y="0"/>
                            <a:pt x="0" y="6027"/>
                            <a:pt x="67" y="12790"/>
                          </a:cubicBezTo>
                          <a:lnTo>
                            <a:pt x="1629" y="169572"/>
                          </a:lnTo>
                          <a:cubicBezTo>
                            <a:pt x="1685" y="175147"/>
                            <a:pt x="4978" y="179301"/>
                            <a:pt x="9343" y="179301"/>
                          </a:cubicBezTo>
                          <a:lnTo>
                            <a:pt x="143871" y="179301"/>
                          </a:lnTo>
                          <a:cubicBezTo>
                            <a:pt x="149165" y="179301"/>
                            <a:pt x="153822" y="173277"/>
                            <a:pt x="153755" y="166512"/>
                          </a:cubicBezTo>
                          <a:lnTo>
                            <a:pt x="153755" y="166512"/>
                          </a:lnTo>
                          <a:lnTo>
                            <a:pt x="153755" y="166513"/>
                          </a:lnTo>
                          <a:lnTo>
                            <a:pt x="152191" y="9729"/>
                          </a:lnTo>
                          <a:cubicBezTo>
                            <a:pt x="152136" y="4154"/>
                            <a:pt x="148842" y="0"/>
                            <a:pt x="144479" y="0"/>
                          </a:cubicBezTo>
                          <a:close/>
                        </a:path>
                      </a:pathLst>
                    </a:custGeom>
                    <a:solidFill>
                      <a:srgbClr val="2B2B30">
                        <a:alpha val="17390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90" name="Google Shape;5190;p25"/>
                    <p:cNvSpPr/>
                    <p:nvPr/>
                  </p:nvSpPr>
                  <p:spPr>
                    <a:xfrm>
                      <a:off x="4894303" y="1974999"/>
                      <a:ext cx="918409" cy="1254217"/>
                    </a:xfrm>
                    <a:custGeom>
                      <a:rect b="b" l="l" r="r" t="t"/>
                      <a:pathLst>
                        <a:path extrusionOk="0" h="179302" w="131295">
                          <a:moveTo>
                            <a:pt x="42364" y="0"/>
                          </a:moveTo>
                          <a:cubicBezTo>
                            <a:pt x="39021" y="0"/>
                            <a:pt x="34801" y="6027"/>
                            <a:pt x="33410" y="12790"/>
                          </a:cubicBezTo>
                          <a:lnTo>
                            <a:pt x="1147" y="169572"/>
                          </a:lnTo>
                          <a:cubicBezTo>
                            <a:pt x="1" y="175147"/>
                            <a:pt x="1200" y="179301"/>
                            <a:pt x="3956" y="179301"/>
                          </a:cubicBezTo>
                          <a:lnTo>
                            <a:pt x="88931" y="179301"/>
                          </a:lnTo>
                          <a:cubicBezTo>
                            <a:pt x="92275" y="179301"/>
                            <a:pt x="96494" y="173277"/>
                            <a:pt x="97886" y="166512"/>
                          </a:cubicBezTo>
                          <a:lnTo>
                            <a:pt x="97886" y="166513"/>
                          </a:lnTo>
                          <a:lnTo>
                            <a:pt x="130147" y="9729"/>
                          </a:lnTo>
                          <a:cubicBezTo>
                            <a:pt x="131295" y="4154"/>
                            <a:pt x="130096" y="0"/>
                            <a:pt x="127338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91" name="Google Shape;5191;p25"/>
                    <p:cNvSpPr/>
                    <p:nvPr/>
                  </p:nvSpPr>
                  <p:spPr>
                    <a:xfrm>
                      <a:off x="4815507" y="1974999"/>
                      <a:ext cx="1073802" cy="993822"/>
                    </a:xfrm>
                    <a:custGeom>
                      <a:rect b="b" l="l" r="r" t="t"/>
                      <a:pathLst>
                        <a:path extrusionOk="0" h="142076" w="153510">
                          <a:moveTo>
                            <a:pt x="9951" y="0"/>
                          </a:moveTo>
                          <a:cubicBezTo>
                            <a:pt x="4655" y="0"/>
                            <a:pt x="0" y="6027"/>
                            <a:pt x="67" y="12790"/>
                          </a:cubicBezTo>
                          <a:lnTo>
                            <a:pt x="1355" y="142075"/>
                          </a:lnTo>
                          <a:lnTo>
                            <a:pt x="153510" y="142075"/>
                          </a:lnTo>
                          <a:lnTo>
                            <a:pt x="152191" y="9729"/>
                          </a:lnTo>
                          <a:cubicBezTo>
                            <a:pt x="152136" y="4154"/>
                            <a:pt x="148842" y="0"/>
                            <a:pt x="144479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92" name="Google Shape;5192;p25"/>
                    <p:cNvSpPr/>
                    <p:nvPr/>
                  </p:nvSpPr>
                  <p:spPr>
                    <a:xfrm>
                      <a:off x="4846002" y="2039510"/>
                      <a:ext cx="1016297" cy="929321"/>
                    </a:xfrm>
                    <a:custGeom>
                      <a:rect b="b" l="l" r="r" t="t"/>
                      <a:pathLst>
                        <a:path extrusionOk="0" h="132855" w="145289">
                          <a:moveTo>
                            <a:pt x="0" y="0"/>
                          </a:moveTo>
                          <a:lnTo>
                            <a:pt x="1327" y="132854"/>
                          </a:lnTo>
                          <a:lnTo>
                            <a:pt x="145288" y="132854"/>
                          </a:lnTo>
                          <a:lnTo>
                            <a:pt x="143933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93" name="Google Shape;5193;p25"/>
                    <p:cNvSpPr/>
                    <p:nvPr/>
                  </p:nvSpPr>
                  <p:spPr>
                    <a:xfrm>
                      <a:off x="5249217" y="3091680"/>
                      <a:ext cx="198420" cy="26343"/>
                    </a:xfrm>
                    <a:custGeom>
                      <a:rect b="b" l="l" r="r" t="t"/>
                      <a:pathLst>
                        <a:path extrusionOk="0" h="3766" w="28366">
                          <a:moveTo>
                            <a:pt x="1740" y="1"/>
                          </a:moveTo>
                          <a:cubicBezTo>
                            <a:pt x="935" y="1"/>
                            <a:pt x="200" y="843"/>
                            <a:pt x="100" y="1882"/>
                          </a:cubicBezTo>
                          <a:cubicBezTo>
                            <a:pt x="0" y="2923"/>
                            <a:pt x="572" y="3765"/>
                            <a:pt x="1379" y="3765"/>
                          </a:cubicBezTo>
                          <a:lnTo>
                            <a:pt x="26624" y="3765"/>
                          </a:lnTo>
                          <a:cubicBezTo>
                            <a:pt x="27430" y="3765"/>
                            <a:pt x="28165" y="2922"/>
                            <a:pt x="28264" y="1882"/>
                          </a:cubicBezTo>
                          <a:cubicBezTo>
                            <a:pt x="28366" y="843"/>
                            <a:pt x="27793" y="1"/>
                            <a:pt x="26987" y="1"/>
                          </a:cubicBezTo>
                          <a:close/>
                        </a:path>
                      </a:pathLst>
                    </a:custGeom>
                    <a:solidFill>
                      <a:srgbClr val="C9BB9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94" name="Google Shape;5194;p25"/>
                    <p:cNvSpPr/>
                    <p:nvPr/>
                  </p:nvSpPr>
                  <p:spPr>
                    <a:xfrm>
                      <a:off x="5040757" y="2039510"/>
                      <a:ext cx="626752" cy="929321"/>
                    </a:xfrm>
                    <a:custGeom>
                      <a:rect b="b" l="l" r="r" t="t"/>
                      <a:pathLst>
                        <a:path extrusionOk="0" h="132855" w="89600">
                          <a:moveTo>
                            <a:pt x="24112" y="0"/>
                          </a:moveTo>
                          <a:lnTo>
                            <a:pt x="0" y="132854"/>
                          </a:lnTo>
                          <a:lnTo>
                            <a:pt x="65501" y="132854"/>
                          </a:lnTo>
                          <a:lnTo>
                            <a:pt x="89600" y="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95" name="Google Shape;5195;p25"/>
                    <p:cNvSpPr/>
                    <p:nvPr/>
                  </p:nvSpPr>
                  <p:spPr>
                    <a:xfrm>
                      <a:off x="4846002" y="2039510"/>
                      <a:ext cx="1016297" cy="929321"/>
                    </a:xfrm>
                    <a:custGeom>
                      <a:rect b="b" l="l" r="r" t="t"/>
                      <a:pathLst>
                        <a:path extrusionOk="0" h="132855" w="145289">
                          <a:moveTo>
                            <a:pt x="0" y="0"/>
                          </a:moveTo>
                          <a:lnTo>
                            <a:pt x="22" y="2272"/>
                          </a:lnTo>
                          <a:lnTo>
                            <a:pt x="141662" y="2272"/>
                          </a:lnTo>
                          <a:lnTo>
                            <a:pt x="142995" y="132854"/>
                          </a:lnTo>
                          <a:lnTo>
                            <a:pt x="145288" y="132854"/>
                          </a:lnTo>
                          <a:lnTo>
                            <a:pt x="143933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5196" name="Google Shape;5196;p25"/>
                  <p:cNvSpPr/>
                  <p:nvPr/>
                </p:nvSpPr>
                <p:spPr>
                  <a:xfrm>
                    <a:off x="5430254" y="2628037"/>
                    <a:ext cx="850" cy="463"/>
                  </a:xfrm>
                  <a:custGeom>
                    <a:rect b="b" l="l" r="r" t="t"/>
                    <a:pathLst>
                      <a:path extrusionOk="0" h="92" w="169">
                        <a:moveTo>
                          <a:pt x="0" y="0"/>
                        </a:moveTo>
                        <a:lnTo>
                          <a:pt x="0" y="2"/>
                        </a:lnTo>
                        <a:cubicBezTo>
                          <a:pt x="57" y="31"/>
                          <a:pt x="112" y="61"/>
                          <a:pt x="169" y="92"/>
                        </a:cubicBezTo>
                        <a:cubicBezTo>
                          <a:pt x="112" y="61"/>
                          <a:pt x="57" y="3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E8E7D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97" name="Google Shape;5197;p25"/>
                  <p:cNvSpPr/>
                  <p:nvPr/>
                </p:nvSpPr>
                <p:spPr>
                  <a:xfrm>
                    <a:off x="5210655" y="2786852"/>
                    <a:ext cx="232441" cy="181024"/>
                  </a:xfrm>
                  <a:custGeom>
                    <a:rect b="b" l="l" r="r" t="t"/>
                    <a:pathLst>
                      <a:path extrusionOk="0" h="35971" w="46188">
                        <a:moveTo>
                          <a:pt x="20564" y="1"/>
                        </a:moveTo>
                        <a:cubicBezTo>
                          <a:pt x="17351" y="1746"/>
                          <a:pt x="14016" y="3439"/>
                          <a:pt x="10575" y="5062"/>
                        </a:cubicBezTo>
                        <a:cubicBezTo>
                          <a:pt x="7027" y="6735"/>
                          <a:pt x="3496" y="8270"/>
                          <a:pt x="0" y="9671"/>
                        </a:cubicBezTo>
                        <a:cubicBezTo>
                          <a:pt x="3251" y="18223"/>
                          <a:pt x="7252" y="27054"/>
                          <a:pt x="11975" y="35970"/>
                        </a:cubicBezTo>
                        <a:lnTo>
                          <a:pt x="46188" y="35970"/>
                        </a:lnTo>
                        <a:cubicBezTo>
                          <a:pt x="37511" y="23210"/>
                          <a:pt x="28956" y="11136"/>
                          <a:pt x="2056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98" name="Google Shape;5198;p25"/>
                  <p:cNvSpPr/>
                  <p:nvPr/>
                </p:nvSpPr>
                <p:spPr>
                  <a:xfrm>
                    <a:off x="5485782" y="2661251"/>
                    <a:ext cx="403" cy="272"/>
                  </a:xfrm>
                  <a:custGeom>
                    <a:rect b="b" l="l" r="r" t="t"/>
                    <a:pathLst>
                      <a:path extrusionOk="0" h="54" w="8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26" y="18"/>
                          <a:pt x="52" y="37"/>
                          <a:pt x="78" y="54"/>
                        </a:cubicBezTo>
                        <a:lnTo>
                          <a:pt x="79" y="54"/>
                        </a:lnTo>
                        <a:cubicBezTo>
                          <a:pt x="54" y="37"/>
                          <a:pt x="26" y="18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E8E7D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99" name="Google Shape;5199;p25"/>
                  <p:cNvSpPr/>
                  <p:nvPr/>
                </p:nvSpPr>
                <p:spPr>
                  <a:xfrm>
                    <a:off x="5460932" y="2661518"/>
                    <a:ext cx="172343" cy="306358"/>
                  </a:xfrm>
                  <a:custGeom>
                    <a:rect b="b" l="l" r="r" t="t"/>
                    <a:pathLst>
                      <a:path extrusionOk="0" h="60876" w="34246">
                        <a:moveTo>
                          <a:pt x="5016" y="1"/>
                        </a:moveTo>
                        <a:cubicBezTo>
                          <a:pt x="3472" y="1593"/>
                          <a:pt x="1787" y="3192"/>
                          <a:pt x="1" y="4791"/>
                        </a:cubicBezTo>
                        <a:cubicBezTo>
                          <a:pt x="2370" y="8664"/>
                          <a:pt x="5112" y="13533"/>
                          <a:pt x="7983" y="19401"/>
                        </a:cubicBezTo>
                        <a:cubicBezTo>
                          <a:pt x="7992" y="19418"/>
                          <a:pt x="8000" y="19435"/>
                          <a:pt x="8007" y="19452"/>
                        </a:cubicBezTo>
                        <a:cubicBezTo>
                          <a:pt x="8550" y="20561"/>
                          <a:pt x="9097" y="21706"/>
                          <a:pt x="9647" y="22887"/>
                        </a:cubicBezTo>
                        <a:cubicBezTo>
                          <a:pt x="9972" y="23585"/>
                          <a:pt x="10297" y="24297"/>
                          <a:pt x="10624" y="25021"/>
                        </a:cubicBezTo>
                        <a:cubicBezTo>
                          <a:pt x="11126" y="26133"/>
                          <a:pt x="11631" y="27276"/>
                          <a:pt x="12135" y="28447"/>
                        </a:cubicBezTo>
                        <a:cubicBezTo>
                          <a:pt x="12216" y="28636"/>
                          <a:pt x="12298" y="28825"/>
                          <a:pt x="12379" y="29016"/>
                        </a:cubicBezTo>
                        <a:cubicBezTo>
                          <a:pt x="13136" y="30787"/>
                          <a:pt x="13890" y="32623"/>
                          <a:pt x="14643" y="34525"/>
                        </a:cubicBezTo>
                        <a:cubicBezTo>
                          <a:pt x="14867" y="35092"/>
                          <a:pt x="15090" y="35666"/>
                          <a:pt x="15314" y="36244"/>
                        </a:cubicBezTo>
                        <a:cubicBezTo>
                          <a:pt x="15525" y="36792"/>
                          <a:pt x="15735" y="37346"/>
                          <a:pt x="15946" y="37905"/>
                        </a:cubicBezTo>
                        <a:cubicBezTo>
                          <a:pt x="16656" y="39789"/>
                          <a:pt x="17361" y="41732"/>
                          <a:pt x="18056" y="43736"/>
                        </a:cubicBezTo>
                        <a:cubicBezTo>
                          <a:pt x="18109" y="43891"/>
                          <a:pt x="18164" y="44046"/>
                          <a:pt x="18218" y="44200"/>
                        </a:cubicBezTo>
                        <a:cubicBezTo>
                          <a:pt x="19995" y="49365"/>
                          <a:pt x="21702" y="54928"/>
                          <a:pt x="23284" y="60875"/>
                        </a:cubicBezTo>
                        <a:lnTo>
                          <a:pt x="34246" y="60875"/>
                        </a:lnTo>
                        <a:cubicBezTo>
                          <a:pt x="26564" y="33264"/>
                          <a:pt x="18749" y="13282"/>
                          <a:pt x="11640" y="5482"/>
                        </a:cubicBezTo>
                        <a:cubicBezTo>
                          <a:pt x="10104" y="3800"/>
                          <a:pt x="7804" y="1930"/>
                          <a:pt x="501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00" name="Google Shape;5200;p25"/>
                  <p:cNvSpPr/>
                  <p:nvPr/>
                </p:nvSpPr>
                <p:spPr>
                  <a:xfrm>
                    <a:off x="4969845" y="2781075"/>
                    <a:ext cx="80701" cy="186801"/>
                  </a:xfrm>
                  <a:custGeom>
                    <a:rect b="b" l="l" r="r" t="t"/>
                    <a:pathLst>
                      <a:path extrusionOk="0" h="37119" w="16036">
                        <a:moveTo>
                          <a:pt x="16035" y="0"/>
                        </a:moveTo>
                        <a:lnTo>
                          <a:pt x="16035" y="0"/>
                        </a:lnTo>
                        <a:cubicBezTo>
                          <a:pt x="16018" y="29"/>
                          <a:pt x="15999" y="57"/>
                          <a:pt x="15980" y="86"/>
                        </a:cubicBezTo>
                        <a:cubicBezTo>
                          <a:pt x="9430" y="10338"/>
                          <a:pt x="4114" y="23081"/>
                          <a:pt x="0" y="37118"/>
                        </a:cubicBezTo>
                        <a:lnTo>
                          <a:pt x="36" y="37118"/>
                        </a:lnTo>
                        <a:cubicBezTo>
                          <a:pt x="3488" y="25367"/>
                          <a:pt x="7792" y="14540"/>
                          <a:pt x="12949" y="5306"/>
                        </a:cubicBezTo>
                        <a:cubicBezTo>
                          <a:pt x="13003" y="5209"/>
                          <a:pt x="13056" y="5113"/>
                          <a:pt x="13109" y="5017"/>
                        </a:cubicBezTo>
                        <a:cubicBezTo>
                          <a:pt x="13518" y="4290"/>
                          <a:pt x="13931" y="3569"/>
                          <a:pt x="14352" y="2863"/>
                        </a:cubicBezTo>
                        <a:cubicBezTo>
                          <a:pt x="14476" y="2653"/>
                          <a:pt x="14603" y="2450"/>
                          <a:pt x="14729" y="2242"/>
                        </a:cubicBezTo>
                        <a:cubicBezTo>
                          <a:pt x="15109" y="1609"/>
                          <a:pt x="15489" y="975"/>
                          <a:pt x="15879" y="361"/>
                        </a:cubicBezTo>
                        <a:cubicBezTo>
                          <a:pt x="15884" y="351"/>
                          <a:pt x="15891" y="342"/>
                          <a:pt x="15898" y="334"/>
                        </a:cubicBezTo>
                        <a:cubicBezTo>
                          <a:pt x="15942" y="217"/>
                          <a:pt x="15991" y="114"/>
                          <a:pt x="16035" y="0"/>
                        </a:cubicBezTo>
                        <a:close/>
                      </a:path>
                    </a:pathLst>
                  </a:custGeom>
                  <a:solidFill>
                    <a:srgbClr val="E8E7D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01" name="Google Shape;5201;p25"/>
                  <p:cNvSpPr/>
                  <p:nvPr/>
                </p:nvSpPr>
                <p:spPr>
                  <a:xfrm>
                    <a:off x="5028177" y="2841621"/>
                    <a:ext cx="208904" cy="126255"/>
                  </a:xfrm>
                  <a:custGeom>
                    <a:rect b="b" l="l" r="r" t="t"/>
                    <a:pathLst>
                      <a:path extrusionOk="0" h="25088" w="41511">
                        <a:moveTo>
                          <a:pt x="33154" y="0"/>
                        </a:moveTo>
                        <a:cubicBezTo>
                          <a:pt x="21860" y="4297"/>
                          <a:pt x="11053" y="7144"/>
                          <a:pt x="1499" y="8502"/>
                        </a:cubicBezTo>
                        <a:cubicBezTo>
                          <a:pt x="1329" y="9798"/>
                          <a:pt x="1167" y="11105"/>
                          <a:pt x="1020" y="12428"/>
                        </a:cubicBezTo>
                        <a:cubicBezTo>
                          <a:pt x="564" y="16522"/>
                          <a:pt x="224" y="20753"/>
                          <a:pt x="0" y="25087"/>
                        </a:cubicBezTo>
                        <a:lnTo>
                          <a:pt x="41511" y="25087"/>
                        </a:lnTo>
                        <a:cubicBezTo>
                          <a:pt x="40541" y="15085"/>
                          <a:pt x="37235" y="6743"/>
                          <a:pt x="3315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02" name="Google Shape;5202;p25"/>
                  <p:cNvSpPr/>
                  <p:nvPr/>
                </p:nvSpPr>
                <p:spPr>
                  <a:xfrm>
                    <a:off x="5043954" y="2782892"/>
                    <a:ext cx="5802" cy="9466"/>
                  </a:xfrm>
                  <a:custGeom>
                    <a:rect b="b" l="l" r="r" t="t"/>
                    <a:pathLst>
                      <a:path extrusionOk="0" h="1881" w="1153">
                        <a:moveTo>
                          <a:pt x="1153" y="0"/>
                        </a:moveTo>
                        <a:lnTo>
                          <a:pt x="1153" y="0"/>
                        </a:lnTo>
                        <a:cubicBezTo>
                          <a:pt x="785" y="579"/>
                          <a:pt x="426" y="1178"/>
                          <a:pt x="66" y="1773"/>
                        </a:cubicBezTo>
                        <a:lnTo>
                          <a:pt x="66" y="1773"/>
                        </a:lnTo>
                        <a:cubicBezTo>
                          <a:pt x="422" y="1184"/>
                          <a:pt x="780" y="596"/>
                          <a:pt x="1144" y="21"/>
                        </a:cubicBezTo>
                        <a:cubicBezTo>
                          <a:pt x="1148" y="14"/>
                          <a:pt x="1149" y="7"/>
                          <a:pt x="1153" y="0"/>
                        </a:cubicBezTo>
                        <a:close/>
                        <a:moveTo>
                          <a:pt x="66" y="1773"/>
                        </a:moveTo>
                        <a:cubicBezTo>
                          <a:pt x="44" y="1809"/>
                          <a:pt x="23" y="1845"/>
                          <a:pt x="1" y="1881"/>
                        </a:cubicBezTo>
                        <a:cubicBezTo>
                          <a:pt x="23" y="1845"/>
                          <a:pt x="44" y="1809"/>
                          <a:pt x="66" y="1773"/>
                        </a:cubicBezTo>
                        <a:close/>
                      </a:path>
                    </a:pathLst>
                  </a:custGeom>
                  <a:solidFill>
                    <a:srgbClr val="E0D8C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03" name="Google Shape;5203;p25"/>
                  <p:cNvSpPr/>
                  <p:nvPr/>
                </p:nvSpPr>
                <p:spPr>
                  <a:xfrm>
                    <a:off x="5035816" y="2795478"/>
                    <a:ext cx="6260" cy="10845"/>
                  </a:xfrm>
                  <a:custGeom>
                    <a:rect b="b" l="l" r="r" t="t"/>
                    <a:pathLst>
                      <a:path extrusionOk="0" h="2155" w="1244">
                        <a:moveTo>
                          <a:pt x="1243" y="1"/>
                        </a:moveTo>
                        <a:cubicBezTo>
                          <a:pt x="1033" y="354"/>
                          <a:pt x="825" y="711"/>
                          <a:pt x="618" y="1070"/>
                        </a:cubicBezTo>
                        <a:lnTo>
                          <a:pt x="618" y="1070"/>
                        </a:lnTo>
                        <a:cubicBezTo>
                          <a:pt x="825" y="711"/>
                          <a:pt x="1033" y="355"/>
                          <a:pt x="1243" y="1"/>
                        </a:cubicBezTo>
                        <a:close/>
                        <a:moveTo>
                          <a:pt x="618" y="1070"/>
                        </a:moveTo>
                        <a:cubicBezTo>
                          <a:pt x="411" y="1429"/>
                          <a:pt x="205" y="1790"/>
                          <a:pt x="0" y="2155"/>
                        </a:cubicBezTo>
                        <a:cubicBezTo>
                          <a:pt x="205" y="1791"/>
                          <a:pt x="411" y="1429"/>
                          <a:pt x="618" y="1070"/>
                        </a:cubicBezTo>
                        <a:close/>
                      </a:path>
                    </a:pathLst>
                  </a:custGeom>
                  <a:solidFill>
                    <a:srgbClr val="E0D8C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04" name="Google Shape;5204;p25"/>
                  <p:cNvSpPr/>
                  <p:nvPr/>
                </p:nvSpPr>
                <p:spPr>
                  <a:xfrm>
                    <a:off x="4970026" y="2807772"/>
                    <a:ext cx="64990" cy="160104"/>
                  </a:xfrm>
                  <a:custGeom>
                    <a:rect b="b" l="l" r="r" t="t"/>
                    <a:pathLst>
                      <a:path extrusionOk="0" h="31814" w="12914">
                        <a:moveTo>
                          <a:pt x="12913" y="1"/>
                        </a:moveTo>
                        <a:cubicBezTo>
                          <a:pt x="7756" y="9235"/>
                          <a:pt x="3452" y="20062"/>
                          <a:pt x="0" y="31813"/>
                        </a:cubicBezTo>
                        <a:lnTo>
                          <a:pt x="11555" y="31813"/>
                        </a:lnTo>
                        <a:cubicBezTo>
                          <a:pt x="11779" y="27479"/>
                          <a:pt x="12119" y="23248"/>
                          <a:pt x="12575" y="19154"/>
                        </a:cubicBezTo>
                        <a:cubicBezTo>
                          <a:pt x="12590" y="17839"/>
                          <a:pt x="12618" y="16543"/>
                          <a:pt x="12664" y="15283"/>
                        </a:cubicBezTo>
                        <a:lnTo>
                          <a:pt x="12664" y="15283"/>
                        </a:lnTo>
                        <a:cubicBezTo>
                          <a:pt x="10161" y="15628"/>
                          <a:pt x="7735" y="15885"/>
                          <a:pt x="5421" y="16024"/>
                        </a:cubicBezTo>
                        <a:cubicBezTo>
                          <a:pt x="7680" y="10302"/>
                          <a:pt x="10173" y="4921"/>
                          <a:pt x="1291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05" name="Google Shape;5205;p25"/>
                  <p:cNvSpPr/>
                  <p:nvPr/>
                </p:nvSpPr>
                <p:spPr>
                  <a:xfrm>
                    <a:off x="5033305" y="2884679"/>
                    <a:ext cx="453" cy="19491"/>
                  </a:xfrm>
                  <a:custGeom>
                    <a:rect b="b" l="l" r="r" t="t"/>
                    <a:pathLst>
                      <a:path extrusionOk="0" h="3873" w="90">
                        <a:moveTo>
                          <a:pt x="90" y="1"/>
                        </a:moveTo>
                        <a:lnTo>
                          <a:pt x="90" y="1"/>
                        </a:lnTo>
                        <a:cubicBezTo>
                          <a:pt x="44" y="1261"/>
                          <a:pt x="16" y="2557"/>
                          <a:pt x="1" y="3872"/>
                        </a:cubicBezTo>
                        <a:lnTo>
                          <a:pt x="1" y="3872"/>
                        </a:lnTo>
                        <a:cubicBezTo>
                          <a:pt x="16" y="2557"/>
                          <a:pt x="44" y="1261"/>
                          <a:pt x="90" y="1"/>
                        </a:cubicBezTo>
                        <a:close/>
                      </a:path>
                    </a:pathLst>
                  </a:custGeom>
                  <a:solidFill>
                    <a:srgbClr val="E0D8C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06" name="Google Shape;5206;p25"/>
                  <p:cNvSpPr/>
                  <p:nvPr/>
                </p:nvSpPr>
                <p:spPr>
                  <a:xfrm>
                    <a:off x="5049711" y="2782892"/>
                    <a:ext cx="45" cy="116"/>
                  </a:xfrm>
                  <a:custGeom>
                    <a:rect b="b" l="l" r="r" t="t"/>
                    <a:pathLst>
                      <a:path extrusionOk="0" h="23" w="9">
                        <a:moveTo>
                          <a:pt x="0" y="22"/>
                        </a:moveTo>
                        <a:cubicBezTo>
                          <a:pt x="4" y="14"/>
                          <a:pt x="5" y="7"/>
                          <a:pt x="9" y="0"/>
                        </a:cubicBezTo>
                        <a:lnTo>
                          <a:pt x="9" y="0"/>
                        </a:lnTo>
                        <a:cubicBezTo>
                          <a:pt x="5" y="7"/>
                          <a:pt x="4" y="14"/>
                          <a:pt x="0" y="22"/>
                        </a:cubicBezTo>
                        <a:close/>
                      </a:path>
                    </a:pathLst>
                  </a:custGeom>
                  <a:solidFill>
                    <a:srgbClr val="E0D8C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07" name="Google Shape;5207;p25"/>
                  <p:cNvSpPr/>
                  <p:nvPr/>
                </p:nvSpPr>
                <p:spPr>
                  <a:xfrm>
                    <a:off x="5033305" y="2884402"/>
                    <a:ext cx="2421" cy="19768"/>
                  </a:xfrm>
                  <a:custGeom>
                    <a:rect b="b" l="l" r="r" t="t"/>
                    <a:pathLst>
                      <a:path extrusionOk="0" h="3928" w="481">
                        <a:moveTo>
                          <a:pt x="480" y="1"/>
                        </a:moveTo>
                        <a:lnTo>
                          <a:pt x="480" y="1"/>
                        </a:lnTo>
                        <a:cubicBezTo>
                          <a:pt x="350" y="20"/>
                          <a:pt x="221" y="37"/>
                          <a:pt x="90" y="56"/>
                        </a:cubicBezTo>
                        <a:cubicBezTo>
                          <a:pt x="44" y="1316"/>
                          <a:pt x="16" y="2612"/>
                          <a:pt x="1" y="3927"/>
                        </a:cubicBezTo>
                        <a:cubicBezTo>
                          <a:pt x="148" y="2604"/>
                          <a:pt x="310" y="1297"/>
                          <a:pt x="480" y="1"/>
                        </a:cubicBezTo>
                        <a:close/>
                      </a:path>
                    </a:pathLst>
                  </a:custGeom>
                  <a:solidFill>
                    <a:srgbClr val="E0D8C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08" name="Google Shape;5208;p25"/>
                  <p:cNvSpPr/>
                  <p:nvPr/>
                </p:nvSpPr>
                <p:spPr>
                  <a:xfrm>
                    <a:off x="5049711" y="2782751"/>
                    <a:ext cx="141" cy="247"/>
                  </a:xfrm>
                  <a:custGeom>
                    <a:rect b="b" l="l" r="r" t="t"/>
                    <a:pathLst>
                      <a:path extrusionOk="0" h="49" w="28">
                        <a:moveTo>
                          <a:pt x="28" y="1"/>
                        </a:moveTo>
                        <a:lnTo>
                          <a:pt x="28" y="1"/>
                        </a:lnTo>
                        <a:cubicBezTo>
                          <a:pt x="21" y="9"/>
                          <a:pt x="14" y="18"/>
                          <a:pt x="9" y="28"/>
                        </a:cubicBezTo>
                        <a:cubicBezTo>
                          <a:pt x="5" y="35"/>
                          <a:pt x="4" y="42"/>
                          <a:pt x="0" y="49"/>
                        </a:cubicBezTo>
                        <a:cubicBezTo>
                          <a:pt x="7" y="40"/>
                          <a:pt x="12" y="30"/>
                          <a:pt x="17" y="21"/>
                        </a:cubicBezTo>
                        <a:cubicBezTo>
                          <a:pt x="21" y="14"/>
                          <a:pt x="24" y="7"/>
                          <a:pt x="28" y="1"/>
                        </a:cubicBezTo>
                        <a:close/>
                      </a:path>
                    </a:pathLst>
                  </a:custGeom>
                  <a:solidFill>
                    <a:srgbClr val="E0D8C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09" name="Google Shape;5209;p25"/>
                  <p:cNvSpPr/>
                  <p:nvPr/>
                </p:nvSpPr>
                <p:spPr>
                  <a:xfrm>
                    <a:off x="4997303" y="2582457"/>
                    <a:ext cx="316851" cy="385419"/>
                  </a:xfrm>
                  <a:custGeom>
                    <a:rect b="b" l="l" r="r" t="t"/>
                    <a:pathLst>
                      <a:path extrusionOk="0" h="76586" w="62961">
                        <a:moveTo>
                          <a:pt x="47555" y="1"/>
                        </a:moveTo>
                        <a:lnTo>
                          <a:pt x="47555" y="1"/>
                        </a:lnTo>
                        <a:cubicBezTo>
                          <a:pt x="38513" y="4261"/>
                          <a:pt x="26845" y="14752"/>
                          <a:pt x="17570" y="27840"/>
                        </a:cubicBezTo>
                        <a:cubicBezTo>
                          <a:pt x="17509" y="27924"/>
                          <a:pt x="17451" y="28008"/>
                          <a:pt x="17391" y="28093"/>
                        </a:cubicBezTo>
                        <a:cubicBezTo>
                          <a:pt x="17040" y="28591"/>
                          <a:pt x="16693" y="29092"/>
                          <a:pt x="16349" y="29595"/>
                        </a:cubicBezTo>
                        <a:cubicBezTo>
                          <a:pt x="16236" y="29764"/>
                          <a:pt x="16124" y="29932"/>
                          <a:pt x="16010" y="30099"/>
                        </a:cubicBezTo>
                        <a:cubicBezTo>
                          <a:pt x="15720" y="30534"/>
                          <a:pt x="15428" y="30969"/>
                          <a:pt x="15142" y="31407"/>
                        </a:cubicBezTo>
                        <a:cubicBezTo>
                          <a:pt x="14975" y="31664"/>
                          <a:pt x="14812" y="31923"/>
                          <a:pt x="14647" y="32181"/>
                        </a:cubicBezTo>
                        <a:cubicBezTo>
                          <a:pt x="14415" y="32544"/>
                          <a:pt x="14181" y="32907"/>
                          <a:pt x="13952" y="33273"/>
                        </a:cubicBezTo>
                        <a:cubicBezTo>
                          <a:pt x="13727" y="33637"/>
                          <a:pt x="13505" y="34005"/>
                          <a:pt x="13284" y="34371"/>
                        </a:cubicBezTo>
                        <a:cubicBezTo>
                          <a:pt x="13120" y="34643"/>
                          <a:pt x="12952" y="34913"/>
                          <a:pt x="12790" y="35186"/>
                        </a:cubicBezTo>
                        <a:cubicBezTo>
                          <a:pt x="12407" y="35834"/>
                          <a:pt x="12029" y="36486"/>
                          <a:pt x="11661" y="37141"/>
                        </a:cubicBezTo>
                        <a:cubicBezTo>
                          <a:pt x="11251" y="37868"/>
                          <a:pt x="10873" y="38675"/>
                          <a:pt x="10524" y="39553"/>
                        </a:cubicBezTo>
                        <a:cubicBezTo>
                          <a:pt x="10543" y="39524"/>
                          <a:pt x="10562" y="39496"/>
                          <a:pt x="10579" y="39467"/>
                        </a:cubicBezTo>
                        <a:lnTo>
                          <a:pt x="10579" y="39467"/>
                        </a:lnTo>
                        <a:cubicBezTo>
                          <a:pt x="10535" y="39581"/>
                          <a:pt x="10486" y="39685"/>
                          <a:pt x="10442" y="39801"/>
                        </a:cubicBezTo>
                        <a:cubicBezTo>
                          <a:pt x="10438" y="39807"/>
                          <a:pt x="10435" y="39814"/>
                          <a:pt x="10431" y="39821"/>
                        </a:cubicBezTo>
                        <a:cubicBezTo>
                          <a:pt x="10426" y="39832"/>
                          <a:pt x="10421" y="39840"/>
                          <a:pt x="10414" y="39850"/>
                        </a:cubicBezTo>
                        <a:cubicBezTo>
                          <a:pt x="10029" y="40459"/>
                          <a:pt x="9649" y="41083"/>
                          <a:pt x="9273" y="41709"/>
                        </a:cubicBezTo>
                        <a:cubicBezTo>
                          <a:pt x="9147" y="41917"/>
                          <a:pt x="9020" y="42122"/>
                          <a:pt x="8896" y="42330"/>
                        </a:cubicBezTo>
                        <a:cubicBezTo>
                          <a:pt x="8477" y="43038"/>
                          <a:pt x="8062" y="43755"/>
                          <a:pt x="7655" y="44484"/>
                        </a:cubicBezTo>
                        <a:cubicBezTo>
                          <a:pt x="7600" y="44580"/>
                          <a:pt x="7547" y="44676"/>
                          <a:pt x="7493" y="44773"/>
                        </a:cubicBezTo>
                        <a:cubicBezTo>
                          <a:pt x="4753" y="49693"/>
                          <a:pt x="2262" y="55074"/>
                          <a:pt x="1" y="60796"/>
                        </a:cubicBezTo>
                        <a:cubicBezTo>
                          <a:pt x="2315" y="60657"/>
                          <a:pt x="4741" y="60400"/>
                          <a:pt x="7244" y="60055"/>
                        </a:cubicBezTo>
                        <a:cubicBezTo>
                          <a:pt x="7375" y="60036"/>
                          <a:pt x="7504" y="60019"/>
                          <a:pt x="7636" y="60000"/>
                        </a:cubicBezTo>
                        <a:cubicBezTo>
                          <a:pt x="17190" y="58642"/>
                          <a:pt x="27997" y="55796"/>
                          <a:pt x="39289" y="51498"/>
                        </a:cubicBezTo>
                        <a:cubicBezTo>
                          <a:pt x="43370" y="58241"/>
                          <a:pt x="46676" y="66584"/>
                          <a:pt x="47646" y="76585"/>
                        </a:cubicBezTo>
                        <a:lnTo>
                          <a:pt x="54370" y="76585"/>
                        </a:lnTo>
                        <a:cubicBezTo>
                          <a:pt x="49649" y="67669"/>
                          <a:pt x="45646" y="58838"/>
                          <a:pt x="42395" y="50286"/>
                        </a:cubicBezTo>
                        <a:cubicBezTo>
                          <a:pt x="45891" y="48885"/>
                          <a:pt x="49422" y="47350"/>
                          <a:pt x="52970" y="45677"/>
                        </a:cubicBezTo>
                        <a:cubicBezTo>
                          <a:pt x="56412" y="44056"/>
                          <a:pt x="59746" y="42362"/>
                          <a:pt x="62961" y="40616"/>
                        </a:cubicBezTo>
                        <a:lnTo>
                          <a:pt x="62959" y="40616"/>
                        </a:lnTo>
                        <a:cubicBezTo>
                          <a:pt x="62952" y="40605"/>
                          <a:pt x="62945" y="40597"/>
                          <a:pt x="62938" y="40586"/>
                        </a:cubicBezTo>
                        <a:cubicBezTo>
                          <a:pt x="62937" y="40588"/>
                          <a:pt x="62937" y="40588"/>
                          <a:pt x="62935" y="40590"/>
                        </a:cubicBezTo>
                        <a:cubicBezTo>
                          <a:pt x="57927" y="33943"/>
                          <a:pt x="52977" y="27628"/>
                          <a:pt x="48096" y="21702"/>
                        </a:cubicBezTo>
                        <a:cubicBezTo>
                          <a:pt x="47974" y="21553"/>
                          <a:pt x="47852" y="21407"/>
                          <a:pt x="47730" y="21257"/>
                        </a:cubicBezTo>
                        <a:cubicBezTo>
                          <a:pt x="46950" y="20315"/>
                          <a:pt x="46173" y="19383"/>
                          <a:pt x="45397" y="18460"/>
                        </a:cubicBezTo>
                        <a:cubicBezTo>
                          <a:pt x="45165" y="18183"/>
                          <a:pt x="44931" y="17905"/>
                          <a:pt x="44699" y="17631"/>
                        </a:cubicBezTo>
                        <a:cubicBezTo>
                          <a:pt x="44010" y="16813"/>
                          <a:pt x="43320" y="16005"/>
                          <a:pt x="42633" y="15204"/>
                        </a:cubicBezTo>
                        <a:cubicBezTo>
                          <a:pt x="42529" y="15085"/>
                          <a:pt x="42428" y="14965"/>
                          <a:pt x="42325" y="14846"/>
                        </a:cubicBezTo>
                        <a:lnTo>
                          <a:pt x="42325" y="14846"/>
                        </a:lnTo>
                        <a:cubicBezTo>
                          <a:pt x="42449" y="14994"/>
                          <a:pt x="42571" y="15142"/>
                          <a:pt x="42693" y="15290"/>
                        </a:cubicBezTo>
                        <a:cubicBezTo>
                          <a:pt x="41537" y="13943"/>
                          <a:pt x="40380" y="12596"/>
                          <a:pt x="39234" y="11294"/>
                        </a:cubicBezTo>
                        <a:cubicBezTo>
                          <a:pt x="39213" y="11272"/>
                          <a:pt x="39192" y="11248"/>
                          <a:pt x="39172" y="11224"/>
                        </a:cubicBezTo>
                        <a:lnTo>
                          <a:pt x="39246" y="11157"/>
                        </a:lnTo>
                        <a:lnTo>
                          <a:pt x="47361" y="3565"/>
                        </a:lnTo>
                        <a:lnTo>
                          <a:pt x="4755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10" name="Google Shape;5210;p25"/>
                  <p:cNvSpPr/>
                  <p:nvPr/>
                </p:nvSpPr>
                <p:spPr>
                  <a:xfrm>
                    <a:off x="5430254" y="2628047"/>
                    <a:ext cx="55931" cy="57582"/>
                  </a:xfrm>
                  <a:custGeom>
                    <a:rect b="b" l="l" r="r" t="t"/>
                    <a:pathLst>
                      <a:path extrusionOk="0" h="11442" w="11114">
                        <a:moveTo>
                          <a:pt x="0" y="0"/>
                        </a:moveTo>
                        <a:lnTo>
                          <a:pt x="562" y="3098"/>
                        </a:lnTo>
                        <a:cubicBezTo>
                          <a:pt x="1922" y="4967"/>
                          <a:pt x="3841" y="7752"/>
                          <a:pt x="6098" y="11442"/>
                        </a:cubicBezTo>
                        <a:cubicBezTo>
                          <a:pt x="7885" y="9841"/>
                          <a:pt x="9569" y="8242"/>
                          <a:pt x="11113" y="6652"/>
                        </a:cubicBezTo>
                        <a:cubicBezTo>
                          <a:pt x="11088" y="6633"/>
                          <a:pt x="11060" y="6616"/>
                          <a:pt x="11034" y="6599"/>
                        </a:cubicBezTo>
                        <a:cubicBezTo>
                          <a:pt x="10639" y="6325"/>
                          <a:pt x="10231" y="6052"/>
                          <a:pt x="9817" y="5775"/>
                        </a:cubicBezTo>
                        <a:cubicBezTo>
                          <a:pt x="9655" y="5670"/>
                          <a:pt x="9492" y="5564"/>
                          <a:pt x="9329" y="5457"/>
                        </a:cubicBezTo>
                        <a:cubicBezTo>
                          <a:pt x="9033" y="5264"/>
                          <a:pt x="8736" y="5072"/>
                          <a:pt x="8433" y="4878"/>
                        </a:cubicBezTo>
                        <a:cubicBezTo>
                          <a:pt x="8246" y="4759"/>
                          <a:pt x="8058" y="4642"/>
                          <a:pt x="7869" y="4523"/>
                        </a:cubicBezTo>
                        <a:cubicBezTo>
                          <a:pt x="7572" y="4336"/>
                          <a:pt x="7273" y="4150"/>
                          <a:pt x="6968" y="3965"/>
                        </a:cubicBezTo>
                        <a:cubicBezTo>
                          <a:pt x="6781" y="3849"/>
                          <a:pt x="6593" y="3734"/>
                          <a:pt x="6403" y="3619"/>
                        </a:cubicBezTo>
                        <a:cubicBezTo>
                          <a:pt x="6047" y="3404"/>
                          <a:pt x="5686" y="3189"/>
                          <a:pt x="5323" y="2974"/>
                        </a:cubicBezTo>
                        <a:cubicBezTo>
                          <a:pt x="5182" y="2892"/>
                          <a:pt x="5043" y="2808"/>
                          <a:pt x="4902" y="2725"/>
                        </a:cubicBezTo>
                        <a:cubicBezTo>
                          <a:pt x="4407" y="2435"/>
                          <a:pt x="3905" y="2146"/>
                          <a:pt x="3396" y="1859"/>
                        </a:cubicBezTo>
                        <a:cubicBezTo>
                          <a:pt x="3222" y="1759"/>
                          <a:pt x="3043" y="1661"/>
                          <a:pt x="2868" y="1563"/>
                        </a:cubicBezTo>
                        <a:cubicBezTo>
                          <a:pt x="2515" y="1365"/>
                          <a:pt x="2163" y="1169"/>
                          <a:pt x="1805" y="973"/>
                        </a:cubicBezTo>
                        <a:cubicBezTo>
                          <a:pt x="1594" y="856"/>
                          <a:pt x="1381" y="741"/>
                          <a:pt x="1168" y="626"/>
                        </a:cubicBezTo>
                        <a:cubicBezTo>
                          <a:pt x="837" y="445"/>
                          <a:pt x="504" y="267"/>
                          <a:pt x="169" y="90"/>
                        </a:cubicBezTo>
                        <a:cubicBezTo>
                          <a:pt x="114" y="59"/>
                          <a:pt x="57" y="29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11" name="Google Shape;5211;p25"/>
                  <p:cNvSpPr/>
                  <p:nvPr/>
                </p:nvSpPr>
                <p:spPr>
                  <a:xfrm>
                    <a:off x="5484494" y="2358033"/>
                    <a:ext cx="715" cy="13417"/>
                  </a:xfrm>
                  <a:custGeom>
                    <a:rect b="b" l="l" r="r" t="t"/>
                    <a:pathLst>
                      <a:path extrusionOk="0" h="2666" w="142">
                        <a:moveTo>
                          <a:pt x="132" y="1"/>
                        </a:moveTo>
                        <a:cubicBezTo>
                          <a:pt x="139" y="895"/>
                          <a:pt x="108" y="1783"/>
                          <a:pt x="0" y="2665"/>
                        </a:cubicBezTo>
                        <a:cubicBezTo>
                          <a:pt x="108" y="1783"/>
                          <a:pt x="141" y="895"/>
                          <a:pt x="132" y="1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12" name="Google Shape;5212;p25"/>
                  <p:cNvSpPr/>
                  <p:nvPr/>
                </p:nvSpPr>
                <p:spPr>
                  <a:xfrm>
                    <a:off x="5482441" y="2371445"/>
                    <a:ext cx="2058" cy="10352"/>
                  </a:xfrm>
                  <a:custGeom>
                    <a:rect b="b" l="l" r="r" t="t"/>
                    <a:pathLst>
                      <a:path extrusionOk="0" h="2057" w="409">
                        <a:moveTo>
                          <a:pt x="1" y="2057"/>
                        </a:moveTo>
                        <a:cubicBezTo>
                          <a:pt x="183" y="1381"/>
                          <a:pt x="324" y="695"/>
                          <a:pt x="408" y="0"/>
                        </a:cubicBezTo>
                        <a:cubicBezTo>
                          <a:pt x="324" y="695"/>
                          <a:pt x="183" y="1381"/>
                          <a:pt x="1" y="2057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13" name="Google Shape;5213;p25"/>
                  <p:cNvSpPr/>
                  <p:nvPr/>
                </p:nvSpPr>
                <p:spPr>
                  <a:xfrm>
                    <a:off x="5476195" y="2397679"/>
                    <a:ext cx="65" cy="126"/>
                  </a:xfrm>
                  <a:custGeom>
                    <a:rect b="b" l="l" r="r" t="t"/>
                    <a:pathLst>
                      <a:path extrusionOk="0" h="25" w="13">
                        <a:moveTo>
                          <a:pt x="0" y="24"/>
                        </a:moveTo>
                        <a:cubicBezTo>
                          <a:pt x="5" y="17"/>
                          <a:pt x="9" y="9"/>
                          <a:pt x="12" y="0"/>
                        </a:cubicBezTo>
                        <a:cubicBezTo>
                          <a:pt x="9" y="9"/>
                          <a:pt x="5" y="17"/>
                          <a:pt x="0" y="24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14" name="Google Shape;5214;p25"/>
                  <p:cNvSpPr/>
                  <p:nvPr/>
                </p:nvSpPr>
                <p:spPr>
                  <a:xfrm>
                    <a:off x="5471435" y="2397800"/>
                    <a:ext cx="4766" cy="8017"/>
                  </a:xfrm>
                  <a:custGeom>
                    <a:rect b="b" l="l" r="r" t="t"/>
                    <a:pathLst>
                      <a:path extrusionOk="0" h="1593" w="947">
                        <a:moveTo>
                          <a:pt x="1" y="1592"/>
                        </a:moveTo>
                        <a:cubicBezTo>
                          <a:pt x="346" y="1078"/>
                          <a:pt x="663" y="547"/>
                          <a:pt x="946" y="0"/>
                        </a:cubicBezTo>
                        <a:cubicBezTo>
                          <a:pt x="663" y="547"/>
                          <a:pt x="346" y="1078"/>
                          <a:pt x="1" y="1592"/>
                        </a:cubicBezTo>
                        <a:lnTo>
                          <a:pt x="1" y="1592"/>
                        </a:ln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15" name="Google Shape;5215;p25"/>
                  <p:cNvSpPr/>
                  <p:nvPr/>
                </p:nvSpPr>
                <p:spPr>
                  <a:xfrm>
                    <a:off x="5476256" y="2390055"/>
                    <a:ext cx="3457" cy="7629"/>
                  </a:xfrm>
                  <a:custGeom>
                    <a:rect b="b" l="l" r="r" t="t"/>
                    <a:pathLst>
                      <a:path extrusionOk="0" h="1516" w="687">
                        <a:moveTo>
                          <a:pt x="0" y="1515"/>
                        </a:moveTo>
                        <a:cubicBezTo>
                          <a:pt x="256" y="1023"/>
                          <a:pt x="483" y="516"/>
                          <a:pt x="686" y="0"/>
                        </a:cubicBezTo>
                        <a:cubicBezTo>
                          <a:pt x="483" y="516"/>
                          <a:pt x="256" y="1023"/>
                          <a:pt x="0" y="1515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16" name="Google Shape;5216;p25"/>
                  <p:cNvSpPr/>
                  <p:nvPr/>
                </p:nvSpPr>
                <p:spPr>
                  <a:xfrm>
                    <a:off x="5479708" y="2381791"/>
                    <a:ext cx="2738" cy="8268"/>
                  </a:xfrm>
                  <a:custGeom>
                    <a:rect b="b" l="l" r="r" t="t"/>
                    <a:pathLst>
                      <a:path extrusionOk="0" h="1643" w="544">
                        <a:moveTo>
                          <a:pt x="0" y="1642"/>
                        </a:moveTo>
                        <a:cubicBezTo>
                          <a:pt x="213" y="1106"/>
                          <a:pt x="392" y="556"/>
                          <a:pt x="544" y="1"/>
                        </a:cubicBezTo>
                        <a:cubicBezTo>
                          <a:pt x="392" y="556"/>
                          <a:pt x="213" y="1106"/>
                          <a:pt x="0" y="1642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17" name="Google Shape;5217;p25"/>
                  <p:cNvSpPr/>
                  <p:nvPr/>
                </p:nvSpPr>
                <p:spPr>
                  <a:xfrm>
                    <a:off x="5154176" y="2326867"/>
                    <a:ext cx="166" cy="5631"/>
                  </a:xfrm>
                  <a:custGeom>
                    <a:rect b="b" l="l" r="r" t="t"/>
                    <a:pathLst>
                      <a:path extrusionOk="0" h="1119" w="33">
                        <a:moveTo>
                          <a:pt x="21" y="1118"/>
                        </a:moveTo>
                        <a:lnTo>
                          <a:pt x="21" y="1118"/>
                        </a:lnTo>
                        <a:cubicBezTo>
                          <a:pt x="33" y="747"/>
                          <a:pt x="26" y="374"/>
                          <a:pt x="0" y="1"/>
                        </a:cubicBezTo>
                        <a:cubicBezTo>
                          <a:pt x="26" y="374"/>
                          <a:pt x="33" y="747"/>
                          <a:pt x="21" y="1118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18" name="Google Shape;5218;p25"/>
                  <p:cNvSpPr/>
                  <p:nvPr/>
                </p:nvSpPr>
                <p:spPr>
                  <a:xfrm>
                    <a:off x="5182796" y="2432690"/>
                    <a:ext cx="7594" cy="17000"/>
                  </a:xfrm>
                  <a:custGeom>
                    <a:rect b="b" l="l" r="r" t="t"/>
                    <a:pathLst>
                      <a:path extrusionOk="0" h="3378" w="1509">
                        <a:moveTo>
                          <a:pt x="1508" y="3377"/>
                        </a:moveTo>
                        <a:cubicBezTo>
                          <a:pt x="1077" y="2239"/>
                          <a:pt x="698" y="1067"/>
                          <a:pt x="0" y="1"/>
                        </a:cubicBezTo>
                        <a:cubicBezTo>
                          <a:pt x="698" y="1067"/>
                          <a:pt x="1077" y="2239"/>
                          <a:pt x="1508" y="3377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19" name="Google Shape;5219;p25"/>
                  <p:cNvSpPr/>
                  <p:nvPr/>
                </p:nvSpPr>
                <p:spPr>
                  <a:xfrm>
                    <a:off x="5146421" y="2251958"/>
                    <a:ext cx="3347" cy="7740"/>
                  </a:xfrm>
                  <a:custGeom>
                    <a:rect b="b" l="l" r="r" t="t"/>
                    <a:pathLst>
                      <a:path extrusionOk="0" h="1538" w="665">
                        <a:moveTo>
                          <a:pt x="664" y="1"/>
                        </a:moveTo>
                        <a:cubicBezTo>
                          <a:pt x="379" y="472"/>
                          <a:pt x="161" y="989"/>
                          <a:pt x="1" y="1538"/>
                        </a:cubicBezTo>
                        <a:cubicBezTo>
                          <a:pt x="161" y="989"/>
                          <a:pt x="379" y="472"/>
                          <a:pt x="664" y="1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20" name="Google Shape;5220;p25"/>
                  <p:cNvSpPr/>
                  <p:nvPr/>
                </p:nvSpPr>
                <p:spPr>
                  <a:xfrm>
                    <a:off x="5149762" y="2245617"/>
                    <a:ext cx="5345" cy="6346"/>
                  </a:xfrm>
                  <a:custGeom>
                    <a:rect b="b" l="l" r="r" t="t"/>
                    <a:pathLst>
                      <a:path extrusionOk="0" h="1261" w="1062">
                        <a:moveTo>
                          <a:pt x="1062" y="0"/>
                        </a:moveTo>
                        <a:lnTo>
                          <a:pt x="1062" y="0"/>
                        </a:lnTo>
                        <a:cubicBezTo>
                          <a:pt x="636" y="364"/>
                          <a:pt x="284" y="789"/>
                          <a:pt x="0" y="1261"/>
                        </a:cubicBezTo>
                        <a:cubicBezTo>
                          <a:pt x="286" y="789"/>
                          <a:pt x="636" y="364"/>
                          <a:pt x="1062" y="0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21" name="Google Shape;5221;p25"/>
                  <p:cNvSpPr/>
                  <p:nvPr/>
                </p:nvSpPr>
                <p:spPr>
                  <a:xfrm>
                    <a:off x="5175745" y="2104314"/>
                    <a:ext cx="304884" cy="186203"/>
                  </a:xfrm>
                  <a:custGeom>
                    <a:rect b="b" l="l" r="r" t="t"/>
                    <a:pathLst>
                      <a:path extrusionOk="0" h="37000" w="60583">
                        <a:moveTo>
                          <a:pt x="37928" y="0"/>
                        </a:moveTo>
                        <a:cubicBezTo>
                          <a:pt x="35488" y="0"/>
                          <a:pt x="33069" y="716"/>
                          <a:pt x="31044" y="2074"/>
                        </a:cubicBezTo>
                        <a:cubicBezTo>
                          <a:pt x="29609" y="3030"/>
                          <a:pt x="28347" y="4300"/>
                          <a:pt x="26746" y="4866"/>
                        </a:cubicBezTo>
                        <a:cubicBezTo>
                          <a:pt x="25834" y="5190"/>
                          <a:pt x="24870" y="5268"/>
                          <a:pt x="23889" y="5268"/>
                        </a:cubicBezTo>
                        <a:cubicBezTo>
                          <a:pt x="22991" y="5268"/>
                          <a:pt x="22077" y="5203"/>
                          <a:pt x="21174" y="5203"/>
                        </a:cubicBezTo>
                        <a:cubicBezTo>
                          <a:pt x="20706" y="5203"/>
                          <a:pt x="20241" y="5220"/>
                          <a:pt x="19782" y="5273"/>
                        </a:cubicBezTo>
                        <a:cubicBezTo>
                          <a:pt x="17499" y="5540"/>
                          <a:pt x="15398" y="6716"/>
                          <a:pt x="14009" y="8512"/>
                        </a:cubicBezTo>
                        <a:cubicBezTo>
                          <a:pt x="13099" y="9690"/>
                          <a:pt x="12487" y="11101"/>
                          <a:pt x="11452" y="12121"/>
                        </a:cubicBezTo>
                        <a:cubicBezTo>
                          <a:pt x="10448" y="13109"/>
                          <a:pt x="9123" y="13666"/>
                          <a:pt x="7861" y="14285"/>
                        </a:cubicBezTo>
                        <a:cubicBezTo>
                          <a:pt x="4941" y="15728"/>
                          <a:pt x="2283" y="17603"/>
                          <a:pt x="0" y="19823"/>
                        </a:cubicBezTo>
                        <a:cubicBezTo>
                          <a:pt x="95" y="19737"/>
                          <a:pt x="205" y="19673"/>
                          <a:pt x="299" y="19579"/>
                        </a:cubicBezTo>
                        <a:cubicBezTo>
                          <a:pt x="2220" y="21047"/>
                          <a:pt x="4291" y="22192"/>
                          <a:pt x="6385" y="22857"/>
                        </a:cubicBezTo>
                        <a:cubicBezTo>
                          <a:pt x="8433" y="23509"/>
                          <a:pt x="10512" y="23753"/>
                          <a:pt x="12487" y="24874"/>
                        </a:cubicBezTo>
                        <a:cubicBezTo>
                          <a:pt x="15178" y="26396"/>
                          <a:pt x="20079" y="25070"/>
                          <a:pt x="22574" y="27109"/>
                        </a:cubicBezTo>
                        <a:lnTo>
                          <a:pt x="22582" y="27109"/>
                        </a:lnTo>
                        <a:cubicBezTo>
                          <a:pt x="28429" y="23815"/>
                          <a:pt x="35092" y="20938"/>
                          <a:pt x="39287" y="20938"/>
                        </a:cubicBezTo>
                        <a:cubicBezTo>
                          <a:pt x="40006" y="20938"/>
                          <a:pt x="40653" y="21022"/>
                          <a:pt x="41210" y="21204"/>
                        </a:cubicBezTo>
                        <a:cubicBezTo>
                          <a:pt x="43681" y="21996"/>
                          <a:pt x="47202" y="26592"/>
                          <a:pt x="50559" y="33596"/>
                        </a:cubicBezTo>
                        <a:lnTo>
                          <a:pt x="57242" y="33714"/>
                        </a:lnTo>
                        <a:cubicBezTo>
                          <a:pt x="58222" y="33730"/>
                          <a:pt x="59171" y="35148"/>
                          <a:pt x="59367" y="36883"/>
                        </a:cubicBezTo>
                        <a:lnTo>
                          <a:pt x="59376" y="37000"/>
                        </a:lnTo>
                        <a:cubicBezTo>
                          <a:pt x="59792" y="37000"/>
                          <a:pt x="60199" y="36953"/>
                          <a:pt x="60583" y="36867"/>
                        </a:cubicBezTo>
                        <a:cubicBezTo>
                          <a:pt x="60474" y="36475"/>
                          <a:pt x="60325" y="36090"/>
                          <a:pt x="60113" y="35729"/>
                        </a:cubicBezTo>
                        <a:cubicBezTo>
                          <a:pt x="59431" y="34560"/>
                          <a:pt x="58231" y="33666"/>
                          <a:pt x="57909" y="32334"/>
                        </a:cubicBezTo>
                        <a:cubicBezTo>
                          <a:pt x="57454" y="30412"/>
                          <a:pt x="59015" y="28428"/>
                          <a:pt x="58724" y="26435"/>
                        </a:cubicBezTo>
                        <a:cubicBezTo>
                          <a:pt x="58489" y="24819"/>
                          <a:pt x="57108" y="23650"/>
                          <a:pt x="56419" y="22159"/>
                        </a:cubicBezTo>
                        <a:cubicBezTo>
                          <a:pt x="55650" y="20490"/>
                          <a:pt x="55752" y="18434"/>
                          <a:pt x="54772" y="16850"/>
                        </a:cubicBezTo>
                        <a:cubicBezTo>
                          <a:pt x="53869" y="15384"/>
                          <a:pt x="52160" y="14543"/>
                          <a:pt x="51407" y="12960"/>
                        </a:cubicBezTo>
                        <a:cubicBezTo>
                          <a:pt x="50786" y="11665"/>
                          <a:pt x="50810" y="9893"/>
                          <a:pt x="49641" y="9078"/>
                        </a:cubicBezTo>
                        <a:cubicBezTo>
                          <a:pt x="48991" y="8614"/>
                          <a:pt x="48104" y="8591"/>
                          <a:pt x="47492" y="8058"/>
                        </a:cubicBezTo>
                        <a:cubicBezTo>
                          <a:pt x="46708" y="7376"/>
                          <a:pt x="46677" y="6143"/>
                          <a:pt x="46394" y="5101"/>
                        </a:cubicBezTo>
                        <a:cubicBezTo>
                          <a:pt x="45673" y="2435"/>
                          <a:pt x="43014" y="788"/>
                          <a:pt x="40418" y="253"/>
                        </a:cubicBezTo>
                        <a:cubicBezTo>
                          <a:pt x="39595" y="83"/>
                          <a:pt x="38761" y="0"/>
                          <a:pt x="3792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22" name="Google Shape;5222;p25"/>
                  <p:cNvSpPr/>
                  <p:nvPr/>
                </p:nvSpPr>
                <p:spPr>
                  <a:xfrm>
                    <a:off x="5481852" y="2295444"/>
                    <a:ext cx="594" cy="5777"/>
                  </a:xfrm>
                  <a:custGeom>
                    <a:rect b="b" l="l" r="r" t="t"/>
                    <a:pathLst>
                      <a:path extrusionOk="0" h="1148" w="118">
                        <a:moveTo>
                          <a:pt x="1" y="1"/>
                        </a:moveTo>
                        <a:cubicBezTo>
                          <a:pt x="56" y="377"/>
                          <a:pt x="94" y="762"/>
                          <a:pt x="118" y="1147"/>
                        </a:cubicBezTo>
                        <a:cubicBezTo>
                          <a:pt x="95" y="762"/>
                          <a:pt x="63" y="377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23" name="Google Shape;5223;p25"/>
                  <p:cNvSpPr/>
                  <p:nvPr/>
                </p:nvSpPr>
                <p:spPr>
                  <a:xfrm>
                    <a:off x="5162263" y="2221542"/>
                    <a:ext cx="1495" cy="15540"/>
                  </a:xfrm>
                  <a:custGeom>
                    <a:rect b="b" l="l" r="r" t="t"/>
                    <a:pathLst>
                      <a:path extrusionOk="0" h="3088" w="297">
                        <a:moveTo>
                          <a:pt x="83" y="1950"/>
                        </a:moveTo>
                        <a:cubicBezTo>
                          <a:pt x="128" y="2330"/>
                          <a:pt x="224" y="2725"/>
                          <a:pt x="197" y="3088"/>
                        </a:cubicBezTo>
                        <a:cubicBezTo>
                          <a:pt x="224" y="2725"/>
                          <a:pt x="128" y="2330"/>
                          <a:pt x="83" y="1950"/>
                        </a:cubicBezTo>
                        <a:cubicBezTo>
                          <a:pt x="1" y="1264"/>
                          <a:pt x="97" y="616"/>
                          <a:pt x="296" y="0"/>
                        </a:cubicBezTo>
                        <a:cubicBezTo>
                          <a:pt x="97" y="616"/>
                          <a:pt x="1" y="1264"/>
                          <a:pt x="83" y="1950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24" name="Google Shape;5224;p25"/>
                  <p:cNvSpPr/>
                  <p:nvPr/>
                </p:nvSpPr>
                <p:spPr>
                  <a:xfrm>
                    <a:off x="5163753" y="2216348"/>
                    <a:ext cx="2204" cy="5199"/>
                  </a:xfrm>
                  <a:custGeom>
                    <a:rect b="b" l="l" r="r" t="t"/>
                    <a:pathLst>
                      <a:path extrusionOk="0" h="1033" w="438">
                        <a:moveTo>
                          <a:pt x="0" y="1032"/>
                        </a:moveTo>
                        <a:cubicBezTo>
                          <a:pt x="116" y="678"/>
                          <a:pt x="255" y="331"/>
                          <a:pt x="437" y="1"/>
                        </a:cubicBezTo>
                        <a:cubicBezTo>
                          <a:pt x="255" y="331"/>
                          <a:pt x="116" y="678"/>
                          <a:pt x="0" y="1032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25" name="Google Shape;5225;p25"/>
                  <p:cNvSpPr/>
                  <p:nvPr/>
                </p:nvSpPr>
                <p:spPr>
                  <a:xfrm>
                    <a:off x="5199206" y="2469161"/>
                    <a:ext cx="156" cy="307"/>
                  </a:xfrm>
                  <a:custGeom>
                    <a:rect b="b" l="l" r="r" t="t"/>
                    <a:pathLst>
                      <a:path extrusionOk="0" h="61" w="31">
                        <a:moveTo>
                          <a:pt x="30" y="60"/>
                        </a:moveTo>
                        <a:cubicBezTo>
                          <a:pt x="20" y="40"/>
                          <a:pt x="11" y="21"/>
                          <a:pt x="1" y="0"/>
                        </a:cubicBezTo>
                        <a:cubicBezTo>
                          <a:pt x="11" y="21"/>
                          <a:pt x="20" y="40"/>
                          <a:pt x="30" y="60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26" name="Google Shape;5226;p25"/>
                  <p:cNvSpPr/>
                  <p:nvPr/>
                </p:nvSpPr>
                <p:spPr>
                  <a:xfrm>
                    <a:off x="5199357" y="2469463"/>
                    <a:ext cx="40607" cy="51623"/>
                  </a:xfrm>
                  <a:custGeom>
                    <a:rect b="b" l="l" r="r" t="t"/>
                    <a:pathLst>
                      <a:path extrusionOk="0" h="10258" w="8069">
                        <a:moveTo>
                          <a:pt x="0" y="0"/>
                        </a:moveTo>
                        <a:cubicBezTo>
                          <a:pt x="2032" y="3826"/>
                          <a:pt x="4786" y="7314"/>
                          <a:pt x="8068" y="10257"/>
                        </a:cubicBezTo>
                        <a:lnTo>
                          <a:pt x="8068" y="10257"/>
                        </a:lnTo>
                        <a:cubicBezTo>
                          <a:pt x="4786" y="7314"/>
                          <a:pt x="2032" y="3826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27" name="Google Shape;5227;p25"/>
                  <p:cNvSpPr/>
                  <p:nvPr/>
                </p:nvSpPr>
                <p:spPr>
                  <a:xfrm>
                    <a:off x="5190385" y="2449685"/>
                    <a:ext cx="8827" cy="19481"/>
                  </a:xfrm>
                  <a:custGeom>
                    <a:rect b="b" l="l" r="r" t="t"/>
                    <a:pathLst>
                      <a:path extrusionOk="0" h="3871" w="1754">
                        <a:moveTo>
                          <a:pt x="1754" y="3870"/>
                        </a:moveTo>
                        <a:cubicBezTo>
                          <a:pt x="1090" y="2614"/>
                          <a:pt x="501" y="1322"/>
                          <a:pt x="0" y="0"/>
                        </a:cubicBezTo>
                        <a:cubicBezTo>
                          <a:pt x="501" y="1322"/>
                          <a:pt x="1090" y="2614"/>
                          <a:pt x="1754" y="3870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28" name="Google Shape;5228;p25"/>
                  <p:cNvSpPr/>
                  <p:nvPr/>
                </p:nvSpPr>
                <p:spPr>
                  <a:xfrm>
                    <a:off x="5501106" y="2759148"/>
                    <a:ext cx="126" cy="257"/>
                  </a:xfrm>
                  <a:custGeom>
                    <a:rect b="b" l="l" r="r" t="t"/>
                    <a:pathLst>
                      <a:path extrusionOk="0" h="51" w="25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9" y="18"/>
                          <a:pt x="15" y="35"/>
                          <a:pt x="24" y="50"/>
                        </a:cubicBezTo>
                        <a:cubicBezTo>
                          <a:pt x="17" y="35"/>
                          <a:pt x="9" y="18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29" name="Google Shape;5229;p25"/>
                  <p:cNvSpPr/>
                  <p:nvPr/>
                </p:nvSpPr>
                <p:spPr>
                  <a:xfrm>
                    <a:off x="5521996" y="2804677"/>
                    <a:ext cx="1238" cy="2869"/>
                  </a:xfrm>
                  <a:custGeom>
                    <a:rect b="b" l="l" r="r" t="t"/>
                    <a:pathLst>
                      <a:path extrusionOk="0" h="570" w="246">
                        <a:moveTo>
                          <a:pt x="1" y="0"/>
                        </a:moveTo>
                        <a:cubicBezTo>
                          <a:pt x="83" y="189"/>
                          <a:pt x="164" y="378"/>
                          <a:pt x="245" y="569"/>
                        </a:cubicBezTo>
                        <a:cubicBezTo>
                          <a:pt x="164" y="378"/>
                          <a:pt x="83" y="189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30" name="Google Shape;5230;p25"/>
                  <p:cNvSpPr/>
                  <p:nvPr/>
                </p:nvSpPr>
                <p:spPr>
                  <a:xfrm>
                    <a:off x="5314144" y="2690304"/>
                    <a:ext cx="246195" cy="277573"/>
                  </a:xfrm>
                  <a:custGeom>
                    <a:rect b="b" l="l" r="r" t="t"/>
                    <a:pathLst>
                      <a:path extrusionOk="0" h="55156" w="48921">
                        <a:moveTo>
                          <a:pt x="28127" y="1"/>
                        </a:moveTo>
                        <a:cubicBezTo>
                          <a:pt x="20543" y="6623"/>
                          <a:pt x="10977" y="13220"/>
                          <a:pt x="0" y="19186"/>
                        </a:cubicBezTo>
                        <a:cubicBezTo>
                          <a:pt x="8392" y="30321"/>
                          <a:pt x="16947" y="42395"/>
                          <a:pt x="25624" y="55155"/>
                        </a:cubicBezTo>
                        <a:lnTo>
                          <a:pt x="48921" y="55155"/>
                        </a:lnTo>
                        <a:cubicBezTo>
                          <a:pt x="43036" y="30663"/>
                          <a:pt x="34830" y="12240"/>
                          <a:pt x="2812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31" name="Google Shape;5231;p25"/>
                  <p:cNvSpPr/>
                  <p:nvPr/>
                </p:nvSpPr>
                <p:spPr>
                  <a:xfrm>
                    <a:off x="5509480" y="2776697"/>
                    <a:ext cx="4917" cy="10729"/>
                  </a:xfrm>
                  <a:custGeom>
                    <a:rect b="b" l="l" r="r" t="t"/>
                    <a:pathLst>
                      <a:path extrusionOk="0" h="2132" w="977">
                        <a:moveTo>
                          <a:pt x="0" y="0"/>
                        </a:moveTo>
                        <a:cubicBezTo>
                          <a:pt x="325" y="698"/>
                          <a:pt x="650" y="1410"/>
                          <a:pt x="977" y="2132"/>
                        </a:cubicBezTo>
                        <a:cubicBezTo>
                          <a:pt x="650" y="1410"/>
                          <a:pt x="325" y="698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32" name="Google Shape;5232;p25"/>
                  <p:cNvSpPr/>
                  <p:nvPr/>
                </p:nvSpPr>
                <p:spPr>
                  <a:xfrm>
                    <a:off x="5534623" y="2835260"/>
                    <a:ext cx="3377" cy="8656"/>
                  </a:xfrm>
                  <a:custGeom>
                    <a:rect b="b" l="l" r="r" t="t"/>
                    <a:pathLst>
                      <a:path extrusionOk="0" h="1720" w="671">
                        <a:moveTo>
                          <a:pt x="0" y="1"/>
                        </a:moveTo>
                        <a:cubicBezTo>
                          <a:pt x="224" y="568"/>
                          <a:pt x="447" y="1142"/>
                          <a:pt x="671" y="1720"/>
                        </a:cubicBezTo>
                        <a:cubicBezTo>
                          <a:pt x="447" y="1142"/>
                          <a:pt x="224" y="568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33" name="Google Shape;5233;p25"/>
                  <p:cNvSpPr/>
                  <p:nvPr/>
                </p:nvSpPr>
                <p:spPr>
                  <a:xfrm>
                    <a:off x="5552609" y="2883954"/>
                    <a:ext cx="25505" cy="83922"/>
                  </a:xfrm>
                  <a:custGeom>
                    <a:rect b="b" l="l" r="r" t="t"/>
                    <a:pathLst>
                      <a:path extrusionOk="0" h="16676" w="5068">
                        <a:moveTo>
                          <a:pt x="5067" y="16675"/>
                        </a:moveTo>
                        <a:lnTo>
                          <a:pt x="5067" y="16675"/>
                        </a:lnTo>
                        <a:cubicBezTo>
                          <a:pt x="3485" y="10727"/>
                          <a:pt x="1778" y="5165"/>
                          <a:pt x="1" y="0"/>
                        </a:cubicBezTo>
                        <a:cubicBezTo>
                          <a:pt x="1778" y="5165"/>
                          <a:pt x="3485" y="10727"/>
                          <a:pt x="5067" y="16675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34" name="Google Shape;5234;p25"/>
                  <p:cNvSpPr/>
                  <p:nvPr/>
                </p:nvSpPr>
                <p:spPr>
                  <a:xfrm>
                    <a:off x="5541180" y="2852270"/>
                    <a:ext cx="10619" cy="29355"/>
                  </a:xfrm>
                  <a:custGeom>
                    <a:rect b="b" l="l" r="r" t="t"/>
                    <a:pathLst>
                      <a:path extrusionOk="0" h="5833" w="2110">
                        <a:moveTo>
                          <a:pt x="0" y="1"/>
                        </a:moveTo>
                        <a:cubicBezTo>
                          <a:pt x="710" y="1885"/>
                          <a:pt x="1415" y="3828"/>
                          <a:pt x="2110" y="5832"/>
                        </a:cubicBezTo>
                        <a:cubicBezTo>
                          <a:pt x="1415" y="3828"/>
                          <a:pt x="710" y="1885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35" name="Google Shape;5235;p25"/>
                  <p:cNvSpPr/>
                  <p:nvPr/>
                </p:nvSpPr>
                <p:spPr>
                  <a:xfrm>
                    <a:off x="5237494" y="2689433"/>
                    <a:ext cx="1857" cy="2244"/>
                  </a:xfrm>
                  <a:custGeom>
                    <a:rect b="b" l="l" r="r" t="t"/>
                    <a:pathLst>
                      <a:path extrusionOk="0" h="446" w="369">
                        <a:moveTo>
                          <a:pt x="368" y="445"/>
                        </a:moveTo>
                        <a:cubicBezTo>
                          <a:pt x="246" y="296"/>
                          <a:pt x="124" y="150"/>
                          <a:pt x="0" y="0"/>
                        </a:cubicBezTo>
                        <a:cubicBezTo>
                          <a:pt x="124" y="150"/>
                          <a:pt x="246" y="296"/>
                          <a:pt x="368" y="445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36" name="Google Shape;5236;p25"/>
                  <p:cNvSpPr/>
                  <p:nvPr/>
                </p:nvSpPr>
                <p:spPr>
                  <a:xfrm>
                    <a:off x="5222250" y="2671185"/>
                    <a:ext cx="3518" cy="4172"/>
                  </a:xfrm>
                  <a:custGeom>
                    <a:rect b="b" l="l" r="r" t="t"/>
                    <a:pathLst>
                      <a:path extrusionOk="0" h="829" w="699">
                        <a:moveTo>
                          <a:pt x="698" y="829"/>
                        </a:moveTo>
                        <a:cubicBezTo>
                          <a:pt x="466" y="552"/>
                          <a:pt x="232" y="275"/>
                          <a:pt x="0" y="0"/>
                        </a:cubicBezTo>
                        <a:cubicBezTo>
                          <a:pt x="232" y="275"/>
                          <a:pt x="466" y="552"/>
                          <a:pt x="698" y="829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37" name="Google Shape;5237;p25"/>
                  <p:cNvSpPr/>
                  <p:nvPr/>
                </p:nvSpPr>
                <p:spPr>
                  <a:xfrm>
                    <a:off x="5314038" y="2690173"/>
                    <a:ext cx="141655" cy="96684"/>
                  </a:xfrm>
                  <a:custGeom>
                    <a:rect b="b" l="l" r="r" t="t"/>
                    <a:pathLst>
                      <a:path extrusionOk="0" h="19212" w="28148">
                        <a:moveTo>
                          <a:pt x="28136" y="1"/>
                        </a:moveTo>
                        <a:cubicBezTo>
                          <a:pt x="20550" y="6627"/>
                          <a:pt x="10983" y="13213"/>
                          <a:pt x="0" y="19182"/>
                        </a:cubicBezTo>
                        <a:cubicBezTo>
                          <a:pt x="7" y="19193"/>
                          <a:pt x="14" y="19201"/>
                          <a:pt x="21" y="19212"/>
                        </a:cubicBezTo>
                        <a:cubicBezTo>
                          <a:pt x="10998" y="13246"/>
                          <a:pt x="20564" y="6649"/>
                          <a:pt x="28148" y="27"/>
                        </a:cubicBezTo>
                        <a:cubicBezTo>
                          <a:pt x="28144" y="18"/>
                          <a:pt x="28139" y="9"/>
                          <a:pt x="28136" y="1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38" name="Google Shape;5238;p25"/>
                  <p:cNvSpPr/>
                  <p:nvPr/>
                </p:nvSpPr>
                <p:spPr>
                  <a:xfrm>
                    <a:off x="5209946" y="2656742"/>
                    <a:ext cx="1907" cy="2229"/>
                  </a:xfrm>
                  <a:custGeom>
                    <a:rect b="b" l="l" r="r" t="t"/>
                    <a:pathLst>
                      <a:path extrusionOk="0" h="443" w="379">
                        <a:moveTo>
                          <a:pt x="0" y="1"/>
                        </a:moveTo>
                        <a:cubicBezTo>
                          <a:pt x="3" y="4"/>
                          <a:pt x="6" y="7"/>
                          <a:pt x="8" y="10"/>
                        </a:cubicBezTo>
                        <a:lnTo>
                          <a:pt x="8" y="10"/>
                        </a:lnTo>
                        <a:cubicBezTo>
                          <a:pt x="6" y="7"/>
                          <a:pt x="3" y="4"/>
                          <a:pt x="0" y="1"/>
                        </a:cubicBezTo>
                        <a:close/>
                        <a:moveTo>
                          <a:pt x="8" y="10"/>
                        </a:moveTo>
                        <a:lnTo>
                          <a:pt x="8" y="10"/>
                        </a:lnTo>
                        <a:cubicBezTo>
                          <a:pt x="29" y="34"/>
                          <a:pt x="49" y="59"/>
                          <a:pt x="71" y="85"/>
                        </a:cubicBezTo>
                        <a:cubicBezTo>
                          <a:pt x="174" y="204"/>
                          <a:pt x="275" y="324"/>
                          <a:pt x="379" y="443"/>
                        </a:cubicBezTo>
                        <a:cubicBezTo>
                          <a:pt x="256" y="300"/>
                          <a:pt x="131" y="152"/>
                          <a:pt x="8" y="10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39" name="Google Shape;5239;p25"/>
                  <p:cNvSpPr/>
                  <p:nvPr/>
                </p:nvSpPr>
                <p:spPr>
                  <a:xfrm>
                    <a:off x="5194431" y="2638937"/>
                    <a:ext cx="317" cy="362"/>
                  </a:xfrm>
                  <a:custGeom>
                    <a:rect b="b" l="l" r="r" t="t"/>
                    <a:pathLst>
                      <a:path extrusionOk="0" h="72" w="63">
                        <a:moveTo>
                          <a:pt x="1" y="1"/>
                        </a:moveTo>
                        <a:cubicBezTo>
                          <a:pt x="21" y="25"/>
                          <a:pt x="42" y="49"/>
                          <a:pt x="63" y="71"/>
                        </a:cubicBezTo>
                        <a:cubicBezTo>
                          <a:pt x="42" y="49"/>
                          <a:pt x="21" y="25"/>
                          <a:pt x="1" y="1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40" name="Google Shape;5240;p25"/>
                  <p:cNvSpPr/>
                  <p:nvPr/>
                </p:nvSpPr>
                <p:spPr>
                  <a:xfrm>
                    <a:off x="5194431" y="2600393"/>
                    <a:ext cx="383683" cy="367483"/>
                  </a:xfrm>
                  <a:custGeom>
                    <a:rect b="b" l="l" r="r" t="t"/>
                    <a:pathLst>
                      <a:path extrusionOk="0" h="73022" w="76241">
                        <a:moveTo>
                          <a:pt x="8190" y="1"/>
                        </a:moveTo>
                        <a:lnTo>
                          <a:pt x="75" y="7593"/>
                        </a:lnTo>
                        <a:lnTo>
                          <a:pt x="1" y="7660"/>
                        </a:lnTo>
                        <a:cubicBezTo>
                          <a:pt x="21" y="7684"/>
                          <a:pt x="42" y="7708"/>
                          <a:pt x="63" y="7730"/>
                        </a:cubicBezTo>
                        <a:cubicBezTo>
                          <a:pt x="1211" y="9030"/>
                          <a:pt x="2366" y="10379"/>
                          <a:pt x="3522" y="11726"/>
                        </a:cubicBezTo>
                        <a:cubicBezTo>
                          <a:pt x="3400" y="11578"/>
                          <a:pt x="3278" y="11430"/>
                          <a:pt x="3154" y="11282"/>
                        </a:cubicBezTo>
                        <a:cubicBezTo>
                          <a:pt x="3137" y="11262"/>
                          <a:pt x="3121" y="11242"/>
                          <a:pt x="3105" y="11223"/>
                        </a:cubicBezTo>
                        <a:lnTo>
                          <a:pt x="3105" y="11223"/>
                        </a:lnTo>
                        <a:cubicBezTo>
                          <a:pt x="3223" y="11361"/>
                          <a:pt x="3343" y="11502"/>
                          <a:pt x="3462" y="11641"/>
                        </a:cubicBezTo>
                        <a:cubicBezTo>
                          <a:pt x="4149" y="12441"/>
                          <a:pt x="4839" y="13249"/>
                          <a:pt x="5528" y="14067"/>
                        </a:cubicBezTo>
                        <a:cubicBezTo>
                          <a:pt x="5762" y="14342"/>
                          <a:pt x="5994" y="14619"/>
                          <a:pt x="6226" y="14896"/>
                        </a:cubicBezTo>
                        <a:cubicBezTo>
                          <a:pt x="7002" y="15817"/>
                          <a:pt x="7780" y="16751"/>
                          <a:pt x="8559" y="17695"/>
                        </a:cubicBezTo>
                        <a:cubicBezTo>
                          <a:pt x="8681" y="17843"/>
                          <a:pt x="8803" y="17989"/>
                          <a:pt x="8925" y="18138"/>
                        </a:cubicBezTo>
                        <a:cubicBezTo>
                          <a:pt x="13806" y="24064"/>
                          <a:pt x="18756" y="30379"/>
                          <a:pt x="23764" y="37026"/>
                        </a:cubicBezTo>
                        <a:cubicBezTo>
                          <a:pt x="23766" y="37024"/>
                          <a:pt x="23766" y="37024"/>
                          <a:pt x="23767" y="37024"/>
                        </a:cubicBezTo>
                        <a:cubicBezTo>
                          <a:pt x="34750" y="31055"/>
                          <a:pt x="44317" y="24467"/>
                          <a:pt x="51903" y="17843"/>
                        </a:cubicBezTo>
                        <a:cubicBezTo>
                          <a:pt x="51908" y="17849"/>
                          <a:pt x="51911" y="17858"/>
                          <a:pt x="51916" y="17867"/>
                        </a:cubicBezTo>
                        <a:cubicBezTo>
                          <a:pt x="58618" y="30106"/>
                          <a:pt x="66826" y="48529"/>
                          <a:pt x="72709" y="73021"/>
                        </a:cubicBezTo>
                        <a:lnTo>
                          <a:pt x="76240" y="73021"/>
                        </a:lnTo>
                        <a:cubicBezTo>
                          <a:pt x="74658" y="67074"/>
                          <a:pt x="72951" y="61511"/>
                          <a:pt x="71174" y="56346"/>
                        </a:cubicBezTo>
                        <a:cubicBezTo>
                          <a:pt x="71120" y="56190"/>
                          <a:pt x="71065" y="56037"/>
                          <a:pt x="71012" y="55882"/>
                        </a:cubicBezTo>
                        <a:cubicBezTo>
                          <a:pt x="70317" y="53878"/>
                          <a:pt x="69612" y="51935"/>
                          <a:pt x="68902" y="50051"/>
                        </a:cubicBezTo>
                        <a:cubicBezTo>
                          <a:pt x="68693" y="49492"/>
                          <a:pt x="68481" y="48938"/>
                          <a:pt x="68270" y="48390"/>
                        </a:cubicBezTo>
                        <a:cubicBezTo>
                          <a:pt x="68046" y="47812"/>
                          <a:pt x="67823" y="47238"/>
                          <a:pt x="67599" y="46671"/>
                        </a:cubicBezTo>
                        <a:cubicBezTo>
                          <a:pt x="66846" y="44769"/>
                          <a:pt x="66092" y="42933"/>
                          <a:pt x="65335" y="41162"/>
                        </a:cubicBezTo>
                        <a:cubicBezTo>
                          <a:pt x="65254" y="40971"/>
                          <a:pt x="65172" y="40782"/>
                          <a:pt x="65091" y="40593"/>
                        </a:cubicBezTo>
                        <a:cubicBezTo>
                          <a:pt x="64587" y="39422"/>
                          <a:pt x="64082" y="38279"/>
                          <a:pt x="63580" y="37165"/>
                        </a:cubicBezTo>
                        <a:cubicBezTo>
                          <a:pt x="63253" y="36443"/>
                          <a:pt x="62928" y="35731"/>
                          <a:pt x="62603" y="35033"/>
                        </a:cubicBezTo>
                        <a:cubicBezTo>
                          <a:pt x="62053" y="33852"/>
                          <a:pt x="61506" y="32707"/>
                          <a:pt x="60963" y="31596"/>
                        </a:cubicBezTo>
                        <a:cubicBezTo>
                          <a:pt x="60954" y="31581"/>
                          <a:pt x="60948" y="31564"/>
                          <a:pt x="60939" y="31547"/>
                        </a:cubicBezTo>
                        <a:cubicBezTo>
                          <a:pt x="60220" y="30078"/>
                          <a:pt x="59512" y="28674"/>
                          <a:pt x="58814" y="27333"/>
                        </a:cubicBezTo>
                        <a:cubicBezTo>
                          <a:pt x="56722" y="23306"/>
                          <a:pt x="54734" y="19842"/>
                          <a:pt x="52957" y="16937"/>
                        </a:cubicBezTo>
                        <a:cubicBezTo>
                          <a:pt x="50701" y="13247"/>
                          <a:pt x="48782" y="10462"/>
                          <a:pt x="47422" y="8593"/>
                        </a:cubicBezTo>
                        <a:lnTo>
                          <a:pt x="47421" y="8593"/>
                        </a:lnTo>
                        <a:cubicBezTo>
                          <a:pt x="47412" y="8598"/>
                          <a:pt x="47156" y="8744"/>
                          <a:pt x="46685" y="8978"/>
                        </a:cubicBezTo>
                        <a:cubicBezTo>
                          <a:pt x="44678" y="9972"/>
                          <a:pt x="38764" y="12555"/>
                          <a:pt x="31480" y="12555"/>
                        </a:cubicBezTo>
                        <a:cubicBezTo>
                          <a:pt x="24226" y="12555"/>
                          <a:pt x="15613" y="9993"/>
                          <a:pt x="8148" y="752"/>
                        </a:cubicBezTo>
                        <a:lnTo>
                          <a:pt x="819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41" name="Google Shape;5241;p25"/>
                  <p:cNvSpPr/>
                  <p:nvPr/>
                </p:nvSpPr>
                <p:spPr>
                  <a:xfrm>
                    <a:off x="5450273" y="2289848"/>
                    <a:ext cx="34941" cy="115969"/>
                  </a:xfrm>
                  <a:custGeom>
                    <a:rect b="b" l="l" r="r" t="t"/>
                    <a:pathLst>
                      <a:path extrusionOk="0" h="23044" w="6943">
                        <a:moveTo>
                          <a:pt x="6032" y="0"/>
                        </a:moveTo>
                        <a:cubicBezTo>
                          <a:pt x="5648" y="86"/>
                          <a:pt x="5239" y="133"/>
                          <a:pt x="4825" y="133"/>
                        </a:cubicBezTo>
                        <a:lnTo>
                          <a:pt x="5201" y="3475"/>
                        </a:lnTo>
                        <a:cubicBezTo>
                          <a:pt x="5388" y="5219"/>
                          <a:pt x="4756" y="6628"/>
                          <a:pt x="3780" y="6628"/>
                        </a:cubicBezTo>
                        <a:cubicBezTo>
                          <a:pt x="3777" y="6628"/>
                          <a:pt x="3775" y="6628"/>
                          <a:pt x="3772" y="6628"/>
                        </a:cubicBezTo>
                        <a:lnTo>
                          <a:pt x="0" y="6604"/>
                        </a:lnTo>
                        <a:lnTo>
                          <a:pt x="0" y="6604"/>
                        </a:lnTo>
                        <a:cubicBezTo>
                          <a:pt x="1694" y="11576"/>
                          <a:pt x="3169" y="17138"/>
                          <a:pt x="4204" y="23043"/>
                        </a:cubicBezTo>
                        <a:cubicBezTo>
                          <a:pt x="4519" y="22565"/>
                          <a:pt x="4816" y="22079"/>
                          <a:pt x="5083" y="21577"/>
                        </a:cubicBezTo>
                        <a:cubicBezTo>
                          <a:pt x="5107" y="21522"/>
                          <a:pt x="5129" y="21475"/>
                          <a:pt x="5162" y="21427"/>
                        </a:cubicBezTo>
                        <a:cubicBezTo>
                          <a:pt x="5201" y="21341"/>
                          <a:pt x="5248" y="21255"/>
                          <a:pt x="5287" y="21169"/>
                        </a:cubicBezTo>
                        <a:cubicBezTo>
                          <a:pt x="5380" y="20989"/>
                          <a:pt x="5468" y="20808"/>
                          <a:pt x="5554" y="20619"/>
                        </a:cubicBezTo>
                        <a:cubicBezTo>
                          <a:pt x="5631" y="20447"/>
                          <a:pt x="5710" y="20275"/>
                          <a:pt x="5774" y="20095"/>
                        </a:cubicBezTo>
                        <a:cubicBezTo>
                          <a:pt x="5811" y="20000"/>
                          <a:pt x="5851" y="19899"/>
                          <a:pt x="5891" y="19796"/>
                        </a:cubicBezTo>
                        <a:cubicBezTo>
                          <a:pt x="5906" y="19765"/>
                          <a:pt x="5915" y="19742"/>
                          <a:pt x="5922" y="19710"/>
                        </a:cubicBezTo>
                        <a:cubicBezTo>
                          <a:pt x="6009" y="19507"/>
                          <a:pt x="6080" y="19302"/>
                          <a:pt x="6142" y="19098"/>
                        </a:cubicBezTo>
                        <a:cubicBezTo>
                          <a:pt x="6228" y="18840"/>
                          <a:pt x="6307" y="18573"/>
                          <a:pt x="6377" y="18314"/>
                        </a:cubicBezTo>
                        <a:cubicBezTo>
                          <a:pt x="6377" y="18307"/>
                          <a:pt x="6386" y="18298"/>
                          <a:pt x="6386" y="18291"/>
                        </a:cubicBezTo>
                        <a:cubicBezTo>
                          <a:pt x="6393" y="18274"/>
                          <a:pt x="6401" y="18267"/>
                          <a:pt x="6393" y="18252"/>
                        </a:cubicBezTo>
                        <a:cubicBezTo>
                          <a:pt x="6441" y="18087"/>
                          <a:pt x="6479" y="17922"/>
                          <a:pt x="6518" y="17757"/>
                        </a:cubicBezTo>
                        <a:cubicBezTo>
                          <a:pt x="6558" y="17593"/>
                          <a:pt x="6597" y="17420"/>
                          <a:pt x="6628" y="17248"/>
                        </a:cubicBezTo>
                        <a:cubicBezTo>
                          <a:pt x="6659" y="17122"/>
                          <a:pt x="6683" y="16997"/>
                          <a:pt x="6699" y="16871"/>
                        </a:cubicBezTo>
                        <a:cubicBezTo>
                          <a:pt x="6699" y="16847"/>
                          <a:pt x="6707" y="16825"/>
                          <a:pt x="6707" y="16801"/>
                        </a:cubicBezTo>
                        <a:cubicBezTo>
                          <a:pt x="6745" y="16605"/>
                          <a:pt x="6778" y="16409"/>
                          <a:pt x="6800" y="16213"/>
                        </a:cubicBezTo>
                        <a:cubicBezTo>
                          <a:pt x="6910" y="15334"/>
                          <a:pt x="6943" y="14440"/>
                          <a:pt x="6934" y="13553"/>
                        </a:cubicBezTo>
                        <a:cubicBezTo>
                          <a:pt x="6926" y="12659"/>
                          <a:pt x="6879" y="11756"/>
                          <a:pt x="6831" y="10862"/>
                        </a:cubicBezTo>
                        <a:cubicBezTo>
                          <a:pt x="6705" y="8282"/>
                          <a:pt x="6573" y="5670"/>
                          <a:pt x="6439" y="3019"/>
                        </a:cubicBezTo>
                        <a:cubicBezTo>
                          <a:pt x="6424" y="2768"/>
                          <a:pt x="6408" y="2509"/>
                          <a:pt x="6393" y="2258"/>
                        </a:cubicBezTo>
                        <a:cubicBezTo>
                          <a:pt x="6369" y="1874"/>
                          <a:pt x="6329" y="1489"/>
                          <a:pt x="6274" y="1113"/>
                        </a:cubicBezTo>
                        <a:cubicBezTo>
                          <a:pt x="6252" y="987"/>
                          <a:pt x="6236" y="862"/>
                          <a:pt x="6212" y="736"/>
                        </a:cubicBezTo>
                        <a:cubicBezTo>
                          <a:pt x="6188" y="611"/>
                          <a:pt x="6157" y="485"/>
                          <a:pt x="6133" y="368"/>
                        </a:cubicBezTo>
                        <a:cubicBezTo>
                          <a:pt x="6102" y="243"/>
                          <a:pt x="6062" y="126"/>
                          <a:pt x="603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42" name="Google Shape;5242;p25"/>
                  <p:cNvSpPr/>
                  <p:nvPr/>
                </p:nvSpPr>
                <p:spPr>
                  <a:xfrm>
                    <a:off x="5144362" y="2202851"/>
                    <a:ext cx="170728" cy="318225"/>
                  </a:xfrm>
                  <a:custGeom>
                    <a:rect b="b" l="l" r="r" t="t"/>
                    <a:pathLst>
                      <a:path extrusionOk="0" h="63234" w="33925">
                        <a:moveTo>
                          <a:pt x="6535" y="1"/>
                        </a:moveTo>
                        <a:cubicBezTo>
                          <a:pt x="6441" y="93"/>
                          <a:pt x="6331" y="157"/>
                          <a:pt x="6236" y="243"/>
                        </a:cubicBezTo>
                        <a:cubicBezTo>
                          <a:pt x="5868" y="604"/>
                          <a:pt x="5507" y="987"/>
                          <a:pt x="5177" y="1397"/>
                        </a:cubicBezTo>
                        <a:cubicBezTo>
                          <a:pt x="4911" y="1718"/>
                          <a:pt x="4668" y="2062"/>
                          <a:pt x="4448" y="2423"/>
                        </a:cubicBezTo>
                        <a:cubicBezTo>
                          <a:pt x="4402" y="2509"/>
                          <a:pt x="4338" y="2597"/>
                          <a:pt x="4292" y="2683"/>
                        </a:cubicBezTo>
                        <a:cubicBezTo>
                          <a:pt x="4197" y="2848"/>
                          <a:pt x="4118" y="3011"/>
                          <a:pt x="4048" y="3185"/>
                        </a:cubicBezTo>
                        <a:cubicBezTo>
                          <a:pt x="3977" y="3356"/>
                          <a:pt x="3915" y="3537"/>
                          <a:pt x="3852" y="3718"/>
                        </a:cubicBezTo>
                        <a:cubicBezTo>
                          <a:pt x="3852" y="3726"/>
                          <a:pt x="3845" y="3742"/>
                          <a:pt x="3845" y="3748"/>
                        </a:cubicBezTo>
                        <a:cubicBezTo>
                          <a:pt x="3797" y="3883"/>
                          <a:pt x="3766" y="4015"/>
                          <a:pt x="3735" y="4158"/>
                        </a:cubicBezTo>
                        <a:cubicBezTo>
                          <a:pt x="3711" y="4250"/>
                          <a:pt x="3688" y="4354"/>
                          <a:pt x="3671" y="4455"/>
                        </a:cubicBezTo>
                        <a:cubicBezTo>
                          <a:pt x="3649" y="4557"/>
                          <a:pt x="3633" y="4660"/>
                          <a:pt x="3625" y="4768"/>
                        </a:cubicBezTo>
                        <a:cubicBezTo>
                          <a:pt x="3601" y="5059"/>
                          <a:pt x="3601" y="5358"/>
                          <a:pt x="3640" y="5664"/>
                        </a:cubicBezTo>
                        <a:cubicBezTo>
                          <a:pt x="3688" y="6040"/>
                          <a:pt x="3781" y="6439"/>
                          <a:pt x="3750" y="6800"/>
                        </a:cubicBezTo>
                        <a:cubicBezTo>
                          <a:pt x="3742" y="6926"/>
                          <a:pt x="3719" y="7043"/>
                          <a:pt x="3680" y="7153"/>
                        </a:cubicBezTo>
                        <a:cubicBezTo>
                          <a:pt x="3499" y="7624"/>
                          <a:pt x="3006" y="7875"/>
                          <a:pt x="2590" y="8157"/>
                        </a:cubicBezTo>
                        <a:cubicBezTo>
                          <a:pt x="2433" y="8260"/>
                          <a:pt x="2275" y="8377"/>
                          <a:pt x="2134" y="8494"/>
                        </a:cubicBezTo>
                        <a:cubicBezTo>
                          <a:pt x="2033" y="8588"/>
                          <a:pt x="1931" y="8683"/>
                          <a:pt x="1828" y="8784"/>
                        </a:cubicBezTo>
                        <a:cubicBezTo>
                          <a:pt x="1735" y="8879"/>
                          <a:pt x="1641" y="8980"/>
                          <a:pt x="1555" y="9090"/>
                        </a:cubicBezTo>
                        <a:cubicBezTo>
                          <a:pt x="1467" y="9192"/>
                          <a:pt x="1381" y="9302"/>
                          <a:pt x="1304" y="9412"/>
                        </a:cubicBezTo>
                        <a:cubicBezTo>
                          <a:pt x="1216" y="9522"/>
                          <a:pt x="1146" y="9639"/>
                          <a:pt x="1075" y="9757"/>
                        </a:cubicBezTo>
                        <a:cubicBezTo>
                          <a:pt x="1005" y="9874"/>
                          <a:pt x="934" y="9993"/>
                          <a:pt x="872" y="10118"/>
                        </a:cubicBezTo>
                        <a:cubicBezTo>
                          <a:pt x="747" y="10369"/>
                          <a:pt x="637" y="10620"/>
                          <a:pt x="542" y="10887"/>
                        </a:cubicBezTo>
                        <a:cubicBezTo>
                          <a:pt x="496" y="11019"/>
                          <a:pt x="448" y="11153"/>
                          <a:pt x="408" y="11294"/>
                        </a:cubicBezTo>
                        <a:cubicBezTo>
                          <a:pt x="252" y="11843"/>
                          <a:pt x="142" y="12424"/>
                          <a:pt x="95" y="13020"/>
                        </a:cubicBezTo>
                        <a:cubicBezTo>
                          <a:pt x="1" y="14007"/>
                          <a:pt x="49" y="15035"/>
                          <a:pt x="190" y="16039"/>
                        </a:cubicBezTo>
                        <a:cubicBezTo>
                          <a:pt x="221" y="16235"/>
                          <a:pt x="252" y="16440"/>
                          <a:pt x="283" y="16636"/>
                        </a:cubicBezTo>
                        <a:cubicBezTo>
                          <a:pt x="566" y="18181"/>
                          <a:pt x="1013" y="19725"/>
                          <a:pt x="1374" y="21247"/>
                        </a:cubicBezTo>
                        <a:cubicBezTo>
                          <a:pt x="1663" y="22455"/>
                          <a:pt x="1907" y="23655"/>
                          <a:pt x="1962" y="24831"/>
                        </a:cubicBezTo>
                        <a:lnTo>
                          <a:pt x="1962" y="24855"/>
                        </a:lnTo>
                        <a:cubicBezTo>
                          <a:pt x="1978" y="25161"/>
                          <a:pt x="1978" y="25459"/>
                          <a:pt x="1969" y="25756"/>
                        </a:cubicBezTo>
                        <a:cubicBezTo>
                          <a:pt x="1923" y="27090"/>
                          <a:pt x="1608" y="28354"/>
                          <a:pt x="1287" y="29607"/>
                        </a:cubicBezTo>
                        <a:cubicBezTo>
                          <a:pt x="974" y="30871"/>
                          <a:pt x="652" y="32111"/>
                          <a:pt x="582" y="33412"/>
                        </a:cubicBezTo>
                        <a:cubicBezTo>
                          <a:pt x="441" y="36127"/>
                          <a:pt x="1491" y="38981"/>
                          <a:pt x="3429" y="41200"/>
                        </a:cubicBezTo>
                        <a:cubicBezTo>
                          <a:pt x="3955" y="41797"/>
                          <a:pt x="4534" y="42354"/>
                          <a:pt x="5122" y="42911"/>
                        </a:cubicBezTo>
                        <a:cubicBezTo>
                          <a:pt x="5428" y="43201"/>
                          <a:pt x="5734" y="43490"/>
                          <a:pt x="6033" y="43789"/>
                        </a:cubicBezTo>
                        <a:cubicBezTo>
                          <a:pt x="6322" y="44071"/>
                          <a:pt x="6597" y="44362"/>
                          <a:pt x="6857" y="44668"/>
                        </a:cubicBezTo>
                        <a:cubicBezTo>
                          <a:pt x="7139" y="44989"/>
                          <a:pt x="7405" y="45319"/>
                          <a:pt x="7641" y="45672"/>
                        </a:cubicBezTo>
                        <a:cubicBezTo>
                          <a:pt x="8339" y="46738"/>
                          <a:pt x="8715" y="47907"/>
                          <a:pt x="9147" y="49052"/>
                        </a:cubicBezTo>
                        <a:cubicBezTo>
                          <a:pt x="9272" y="49389"/>
                          <a:pt x="9405" y="49719"/>
                          <a:pt x="9546" y="50056"/>
                        </a:cubicBezTo>
                        <a:cubicBezTo>
                          <a:pt x="9946" y="51029"/>
                          <a:pt x="10402" y="51978"/>
                          <a:pt x="10895" y="52918"/>
                        </a:cubicBezTo>
                        <a:cubicBezTo>
                          <a:pt x="10904" y="52942"/>
                          <a:pt x="10919" y="52958"/>
                          <a:pt x="10926" y="52982"/>
                        </a:cubicBezTo>
                        <a:cubicBezTo>
                          <a:pt x="11107" y="53310"/>
                          <a:pt x="11287" y="53640"/>
                          <a:pt x="11476" y="53970"/>
                        </a:cubicBezTo>
                        <a:cubicBezTo>
                          <a:pt x="11767" y="54479"/>
                          <a:pt x="12073" y="54981"/>
                          <a:pt x="12386" y="55477"/>
                        </a:cubicBezTo>
                        <a:cubicBezTo>
                          <a:pt x="12558" y="55743"/>
                          <a:pt x="12732" y="56009"/>
                          <a:pt x="12912" y="56276"/>
                        </a:cubicBezTo>
                        <a:cubicBezTo>
                          <a:pt x="12983" y="56386"/>
                          <a:pt x="13060" y="56487"/>
                          <a:pt x="13139" y="56597"/>
                        </a:cubicBezTo>
                        <a:cubicBezTo>
                          <a:pt x="13359" y="56928"/>
                          <a:pt x="13595" y="57249"/>
                          <a:pt x="13828" y="57571"/>
                        </a:cubicBezTo>
                        <a:cubicBezTo>
                          <a:pt x="14048" y="57861"/>
                          <a:pt x="14269" y="58143"/>
                          <a:pt x="14489" y="58434"/>
                        </a:cubicBezTo>
                        <a:cubicBezTo>
                          <a:pt x="14740" y="58755"/>
                          <a:pt x="15006" y="59077"/>
                          <a:pt x="15273" y="59389"/>
                        </a:cubicBezTo>
                        <a:cubicBezTo>
                          <a:pt x="15279" y="59398"/>
                          <a:pt x="15288" y="59414"/>
                          <a:pt x="15297" y="59422"/>
                        </a:cubicBezTo>
                        <a:cubicBezTo>
                          <a:pt x="15444" y="59610"/>
                          <a:pt x="15603" y="59781"/>
                          <a:pt x="15766" y="59962"/>
                        </a:cubicBezTo>
                        <a:cubicBezTo>
                          <a:pt x="16050" y="60292"/>
                          <a:pt x="16338" y="60614"/>
                          <a:pt x="16638" y="60926"/>
                        </a:cubicBezTo>
                        <a:cubicBezTo>
                          <a:pt x="16990" y="61303"/>
                          <a:pt x="17351" y="61664"/>
                          <a:pt x="17712" y="62025"/>
                        </a:cubicBezTo>
                        <a:cubicBezTo>
                          <a:pt x="17774" y="62089"/>
                          <a:pt x="17838" y="62142"/>
                          <a:pt x="17900" y="62206"/>
                        </a:cubicBezTo>
                        <a:cubicBezTo>
                          <a:pt x="18261" y="62558"/>
                          <a:pt x="18630" y="62895"/>
                          <a:pt x="18998" y="63234"/>
                        </a:cubicBezTo>
                        <a:lnTo>
                          <a:pt x="19571" y="52691"/>
                        </a:lnTo>
                        <a:cubicBezTo>
                          <a:pt x="12560" y="48189"/>
                          <a:pt x="8786" y="41004"/>
                          <a:pt x="11994" y="36668"/>
                        </a:cubicBezTo>
                        <a:cubicBezTo>
                          <a:pt x="12040" y="36605"/>
                          <a:pt x="12089" y="36550"/>
                          <a:pt x="12144" y="36488"/>
                        </a:cubicBezTo>
                        <a:cubicBezTo>
                          <a:pt x="13365" y="34927"/>
                          <a:pt x="14785" y="34253"/>
                          <a:pt x="16251" y="34253"/>
                        </a:cubicBezTo>
                        <a:cubicBezTo>
                          <a:pt x="17025" y="34253"/>
                          <a:pt x="17812" y="34441"/>
                          <a:pt x="18591" y="34786"/>
                        </a:cubicBezTo>
                        <a:cubicBezTo>
                          <a:pt x="20582" y="35664"/>
                          <a:pt x="22519" y="37578"/>
                          <a:pt x="24018" y="39969"/>
                        </a:cubicBezTo>
                        <a:cubicBezTo>
                          <a:pt x="24434" y="40629"/>
                          <a:pt x="24811" y="41327"/>
                          <a:pt x="25155" y="42056"/>
                        </a:cubicBezTo>
                        <a:cubicBezTo>
                          <a:pt x="26097" y="44071"/>
                          <a:pt x="26441" y="46150"/>
                          <a:pt x="26480" y="48048"/>
                        </a:cubicBezTo>
                        <a:lnTo>
                          <a:pt x="33924" y="45641"/>
                        </a:lnTo>
                        <a:cubicBezTo>
                          <a:pt x="33900" y="44597"/>
                          <a:pt x="33876" y="43562"/>
                          <a:pt x="33845" y="42527"/>
                        </a:cubicBezTo>
                        <a:cubicBezTo>
                          <a:pt x="33680" y="37005"/>
                          <a:pt x="33398" y="31672"/>
                          <a:pt x="32888" y="26903"/>
                        </a:cubicBezTo>
                        <a:cubicBezTo>
                          <a:pt x="32709" y="26588"/>
                          <a:pt x="32544" y="26260"/>
                          <a:pt x="32425" y="25884"/>
                        </a:cubicBezTo>
                        <a:lnTo>
                          <a:pt x="31280" y="22173"/>
                        </a:lnTo>
                        <a:cubicBezTo>
                          <a:pt x="30888" y="20910"/>
                          <a:pt x="31077" y="19672"/>
                          <a:pt x="31665" y="18879"/>
                        </a:cubicBezTo>
                        <a:cubicBezTo>
                          <a:pt x="30646" y="14095"/>
                          <a:pt x="29178" y="10448"/>
                          <a:pt x="27046" y="8557"/>
                        </a:cubicBezTo>
                        <a:cubicBezTo>
                          <a:pt x="27625" y="8212"/>
                          <a:pt x="28206" y="7875"/>
                          <a:pt x="28810" y="7529"/>
                        </a:cubicBezTo>
                        <a:cubicBezTo>
                          <a:pt x="26315" y="5490"/>
                          <a:pt x="21414" y="6816"/>
                          <a:pt x="18723" y="5294"/>
                        </a:cubicBezTo>
                        <a:cubicBezTo>
                          <a:pt x="16746" y="4173"/>
                          <a:pt x="14669" y="3929"/>
                          <a:pt x="12621" y="3279"/>
                        </a:cubicBezTo>
                        <a:cubicBezTo>
                          <a:pt x="10527" y="2612"/>
                          <a:pt x="8456" y="1467"/>
                          <a:pt x="653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43" name="Google Shape;5243;p25"/>
                  <p:cNvSpPr/>
                  <p:nvPr/>
                </p:nvSpPr>
                <p:spPr>
                  <a:xfrm>
                    <a:off x="5188573" y="2209680"/>
                    <a:ext cx="294195" cy="373341"/>
                  </a:xfrm>
                  <a:custGeom>
                    <a:rect b="b" l="l" r="r" t="t"/>
                    <a:pathLst>
                      <a:path extrusionOk="0" h="74186" w="58459">
                        <a:moveTo>
                          <a:pt x="8450" y="37280"/>
                        </a:moveTo>
                        <a:cubicBezTo>
                          <a:pt x="9097" y="37280"/>
                          <a:pt x="9760" y="37505"/>
                          <a:pt x="10402" y="37899"/>
                        </a:cubicBezTo>
                        <a:cubicBezTo>
                          <a:pt x="10770" y="38119"/>
                          <a:pt x="11131" y="38401"/>
                          <a:pt x="11477" y="38722"/>
                        </a:cubicBezTo>
                        <a:cubicBezTo>
                          <a:pt x="12331" y="39539"/>
                          <a:pt x="13107" y="40629"/>
                          <a:pt x="13681" y="41844"/>
                        </a:cubicBezTo>
                        <a:cubicBezTo>
                          <a:pt x="14324" y="43225"/>
                          <a:pt x="14496" y="44652"/>
                          <a:pt x="14449" y="45900"/>
                        </a:cubicBezTo>
                        <a:cubicBezTo>
                          <a:pt x="14410" y="45805"/>
                          <a:pt x="14379" y="45711"/>
                          <a:pt x="14331" y="45616"/>
                        </a:cubicBezTo>
                        <a:cubicBezTo>
                          <a:pt x="13617" y="44095"/>
                          <a:pt x="12417" y="42872"/>
                          <a:pt x="11257" y="42699"/>
                        </a:cubicBezTo>
                        <a:cubicBezTo>
                          <a:pt x="11193" y="42692"/>
                          <a:pt x="11131" y="42683"/>
                          <a:pt x="11076" y="42683"/>
                        </a:cubicBezTo>
                        <a:cubicBezTo>
                          <a:pt x="11044" y="42682"/>
                          <a:pt x="11011" y="42681"/>
                          <a:pt x="10979" y="42681"/>
                        </a:cubicBezTo>
                        <a:cubicBezTo>
                          <a:pt x="10401" y="42681"/>
                          <a:pt x="9841" y="42946"/>
                          <a:pt x="9366" y="43586"/>
                        </a:cubicBezTo>
                        <a:cubicBezTo>
                          <a:pt x="9178" y="43844"/>
                          <a:pt x="9053" y="44134"/>
                          <a:pt x="8989" y="44449"/>
                        </a:cubicBezTo>
                        <a:cubicBezTo>
                          <a:pt x="8762" y="45539"/>
                          <a:pt x="9304" y="46856"/>
                          <a:pt x="10363" y="48049"/>
                        </a:cubicBezTo>
                        <a:cubicBezTo>
                          <a:pt x="6613" y="45616"/>
                          <a:pt x="4455" y="41875"/>
                          <a:pt x="5602" y="39319"/>
                        </a:cubicBezTo>
                        <a:cubicBezTo>
                          <a:pt x="5704" y="39107"/>
                          <a:pt x="5820" y="38896"/>
                          <a:pt x="5970" y="38691"/>
                        </a:cubicBezTo>
                        <a:cubicBezTo>
                          <a:pt x="6705" y="37702"/>
                          <a:pt x="7563" y="37280"/>
                          <a:pt x="8450" y="37280"/>
                        </a:cubicBezTo>
                        <a:close/>
                        <a:moveTo>
                          <a:pt x="44065" y="32306"/>
                        </a:moveTo>
                        <a:cubicBezTo>
                          <a:pt x="45634" y="33907"/>
                          <a:pt x="50018" y="39812"/>
                          <a:pt x="50206" y="44330"/>
                        </a:cubicBezTo>
                        <a:cubicBezTo>
                          <a:pt x="50331" y="47351"/>
                          <a:pt x="48583" y="49758"/>
                          <a:pt x="42841" y="49844"/>
                        </a:cubicBezTo>
                        <a:cubicBezTo>
                          <a:pt x="42739" y="49632"/>
                          <a:pt x="42708" y="49366"/>
                          <a:pt x="42629" y="49139"/>
                        </a:cubicBezTo>
                        <a:cubicBezTo>
                          <a:pt x="43939" y="48895"/>
                          <a:pt x="44935" y="48479"/>
                          <a:pt x="45665" y="47923"/>
                        </a:cubicBezTo>
                        <a:cubicBezTo>
                          <a:pt x="46403" y="47366"/>
                          <a:pt x="46872" y="46684"/>
                          <a:pt x="47139" y="45907"/>
                        </a:cubicBezTo>
                        <a:cubicBezTo>
                          <a:pt x="48277" y="42597"/>
                          <a:pt x="45641" y="37663"/>
                          <a:pt x="43413" y="34510"/>
                        </a:cubicBezTo>
                        <a:lnTo>
                          <a:pt x="43415" y="34510"/>
                        </a:lnTo>
                        <a:cubicBezTo>
                          <a:pt x="43783" y="33178"/>
                          <a:pt x="44065" y="32306"/>
                          <a:pt x="44065" y="32306"/>
                        </a:cubicBezTo>
                        <a:close/>
                        <a:moveTo>
                          <a:pt x="36738" y="1"/>
                        </a:moveTo>
                        <a:cubicBezTo>
                          <a:pt x="32542" y="1"/>
                          <a:pt x="25878" y="2878"/>
                          <a:pt x="20033" y="6172"/>
                        </a:cubicBezTo>
                        <a:lnTo>
                          <a:pt x="20025" y="6172"/>
                        </a:lnTo>
                        <a:cubicBezTo>
                          <a:pt x="19421" y="6518"/>
                          <a:pt x="18840" y="6855"/>
                          <a:pt x="18261" y="7200"/>
                        </a:cubicBezTo>
                        <a:cubicBezTo>
                          <a:pt x="20393" y="9090"/>
                          <a:pt x="21861" y="12738"/>
                          <a:pt x="22880" y="17522"/>
                        </a:cubicBezTo>
                        <a:cubicBezTo>
                          <a:pt x="23154" y="17146"/>
                          <a:pt x="23515" y="16862"/>
                          <a:pt x="23962" y="16737"/>
                        </a:cubicBezTo>
                        <a:lnTo>
                          <a:pt x="33108" y="14180"/>
                        </a:lnTo>
                        <a:lnTo>
                          <a:pt x="35022" y="13639"/>
                        </a:lnTo>
                        <a:cubicBezTo>
                          <a:pt x="35187" y="13593"/>
                          <a:pt x="35356" y="13571"/>
                          <a:pt x="35525" y="13571"/>
                        </a:cubicBezTo>
                        <a:cubicBezTo>
                          <a:pt x="36722" y="13571"/>
                          <a:pt x="37963" y="14667"/>
                          <a:pt x="38457" y="16267"/>
                        </a:cubicBezTo>
                        <a:lnTo>
                          <a:pt x="38505" y="16424"/>
                        </a:lnTo>
                        <a:lnTo>
                          <a:pt x="39586" y="19883"/>
                        </a:lnTo>
                        <a:cubicBezTo>
                          <a:pt x="40159" y="21710"/>
                          <a:pt x="39547" y="23507"/>
                          <a:pt x="38214" y="23906"/>
                        </a:cubicBezTo>
                        <a:lnTo>
                          <a:pt x="27194" y="27178"/>
                        </a:lnTo>
                        <a:cubicBezTo>
                          <a:pt x="27011" y="27232"/>
                          <a:pt x="26825" y="27258"/>
                          <a:pt x="26638" y="27258"/>
                        </a:cubicBezTo>
                        <a:cubicBezTo>
                          <a:pt x="25692" y="27258"/>
                          <a:pt x="24726" y="26594"/>
                          <a:pt x="24105" y="25546"/>
                        </a:cubicBezTo>
                        <a:lnTo>
                          <a:pt x="24105" y="25546"/>
                        </a:lnTo>
                        <a:cubicBezTo>
                          <a:pt x="24613" y="30313"/>
                          <a:pt x="24895" y="35648"/>
                          <a:pt x="25060" y="41169"/>
                        </a:cubicBezTo>
                        <a:cubicBezTo>
                          <a:pt x="25091" y="42205"/>
                          <a:pt x="25115" y="43240"/>
                          <a:pt x="25139" y="44284"/>
                        </a:cubicBezTo>
                        <a:lnTo>
                          <a:pt x="17695" y="46691"/>
                        </a:lnTo>
                        <a:cubicBezTo>
                          <a:pt x="17657" y="44793"/>
                          <a:pt x="17312" y="42714"/>
                          <a:pt x="16370" y="40699"/>
                        </a:cubicBezTo>
                        <a:cubicBezTo>
                          <a:pt x="16026" y="39969"/>
                          <a:pt x="15649" y="39271"/>
                          <a:pt x="15233" y="38612"/>
                        </a:cubicBezTo>
                        <a:cubicBezTo>
                          <a:pt x="13734" y="36221"/>
                          <a:pt x="11798" y="34307"/>
                          <a:pt x="9806" y="33429"/>
                        </a:cubicBezTo>
                        <a:cubicBezTo>
                          <a:pt x="9027" y="33084"/>
                          <a:pt x="8240" y="32896"/>
                          <a:pt x="7466" y="32896"/>
                        </a:cubicBezTo>
                        <a:cubicBezTo>
                          <a:pt x="6000" y="32896"/>
                          <a:pt x="4580" y="33570"/>
                          <a:pt x="3359" y="35131"/>
                        </a:cubicBezTo>
                        <a:cubicBezTo>
                          <a:pt x="3304" y="35193"/>
                          <a:pt x="3255" y="35248"/>
                          <a:pt x="3209" y="35309"/>
                        </a:cubicBezTo>
                        <a:cubicBezTo>
                          <a:pt x="1" y="39647"/>
                          <a:pt x="3775" y="46832"/>
                          <a:pt x="10786" y="51334"/>
                        </a:cubicBezTo>
                        <a:cubicBezTo>
                          <a:pt x="11334" y="51695"/>
                          <a:pt x="11907" y="52032"/>
                          <a:pt x="12503" y="52345"/>
                        </a:cubicBezTo>
                        <a:cubicBezTo>
                          <a:pt x="12809" y="54338"/>
                          <a:pt x="13107" y="56244"/>
                          <a:pt x="13390" y="58017"/>
                        </a:cubicBezTo>
                        <a:cubicBezTo>
                          <a:pt x="13672" y="59790"/>
                          <a:pt x="13947" y="61421"/>
                          <a:pt x="14198" y="62863"/>
                        </a:cubicBezTo>
                        <a:cubicBezTo>
                          <a:pt x="14566" y="65043"/>
                          <a:pt x="14896" y="66794"/>
                          <a:pt x="15147" y="67939"/>
                        </a:cubicBezTo>
                        <a:cubicBezTo>
                          <a:pt x="16057" y="72124"/>
                          <a:pt x="30121" y="74185"/>
                          <a:pt x="41600" y="74185"/>
                        </a:cubicBezTo>
                        <a:cubicBezTo>
                          <a:pt x="43263" y="74185"/>
                          <a:pt x="44872" y="74142"/>
                          <a:pt x="46379" y="74056"/>
                        </a:cubicBezTo>
                        <a:cubicBezTo>
                          <a:pt x="52002" y="73727"/>
                          <a:pt x="56206" y="72802"/>
                          <a:pt x="56481" y="71279"/>
                        </a:cubicBezTo>
                        <a:cubicBezTo>
                          <a:pt x="58458" y="60331"/>
                          <a:pt x="57987" y="49137"/>
                          <a:pt x="56206" y="38973"/>
                        </a:cubicBezTo>
                        <a:cubicBezTo>
                          <a:pt x="55171" y="33068"/>
                          <a:pt x="53698" y="27506"/>
                          <a:pt x="52002" y="22534"/>
                        </a:cubicBezTo>
                        <a:lnTo>
                          <a:pt x="47689" y="22510"/>
                        </a:lnTo>
                        <a:cubicBezTo>
                          <a:pt x="46678" y="22503"/>
                          <a:pt x="45712" y="21059"/>
                          <a:pt x="45531" y="19295"/>
                        </a:cubicBezTo>
                        <a:lnTo>
                          <a:pt x="45414" y="18212"/>
                        </a:lnTo>
                        <a:lnTo>
                          <a:pt x="45163" y="15789"/>
                        </a:lnTo>
                        <a:cubicBezTo>
                          <a:pt x="44975" y="14043"/>
                          <a:pt x="45633" y="12636"/>
                          <a:pt x="46620" y="12636"/>
                        </a:cubicBezTo>
                        <a:cubicBezTo>
                          <a:pt x="46626" y="12636"/>
                          <a:pt x="46632" y="12636"/>
                          <a:pt x="46638" y="12636"/>
                        </a:cubicBezTo>
                        <a:lnTo>
                          <a:pt x="48010" y="12659"/>
                        </a:lnTo>
                        <a:cubicBezTo>
                          <a:pt x="44653" y="5655"/>
                          <a:pt x="41132" y="1059"/>
                          <a:pt x="38661" y="267"/>
                        </a:cubicBezTo>
                        <a:cubicBezTo>
                          <a:pt x="38104" y="85"/>
                          <a:pt x="37457" y="1"/>
                          <a:pt x="3673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44" name="Google Shape;5244;p25"/>
                  <p:cNvSpPr/>
                  <p:nvPr/>
                </p:nvSpPr>
                <p:spPr>
                  <a:xfrm>
                    <a:off x="5299806" y="2277976"/>
                    <a:ext cx="90867" cy="68880"/>
                  </a:xfrm>
                  <a:custGeom>
                    <a:rect b="b" l="l" r="r" t="t"/>
                    <a:pathLst>
                      <a:path extrusionOk="0" h="13687" w="18056">
                        <a:moveTo>
                          <a:pt x="13422" y="0"/>
                        </a:moveTo>
                        <a:cubicBezTo>
                          <a:pt x="13253" y="0"/>
                          <a:pt x="13084" y="22"/>
                          <a:pt x="12919" y="68"/>
                        </a:cubicBezTo>
                        <a:lnTo>
                          <a:pt x="11005" y="609"/>
                        </a:lnTo>
                        <a:lnTo>
                          <a:pt x="1861" y="3166"/>
                        </a:lnTo>
                        <a:cubicBezTo>
                          <a:pt x="1412" y="3291"/>
                          <a:pt x="1052" y="3575"/>
                          <a:pt x="777" y="3951"/>
                        </a:cubicBezTo>
                        <a:cubicBezTo>
                          <a:pt x="189" y="4742"/>
                          <a:pt x="0" y="5982"/>
                          <a:pt x="392" y="7245"/>
                        </a:cubicBezTo>
                        <a:lnTo>
                          <a:pt x="1539" y="10956"/>
                        </a:lnTo>
                        <a:cubicBezTo>
                          <a:pt x="1656" y="11332"/>
                          <a:pt x="1821" y="11660"/>
                          <a:pt x="2002" y="11975"/>
                        </a:cubicBezTo>
                        <a:cubicBezTo>
                          <a:pt x="2623" y="13023"/>
                          <a:pt x="3589" y="13687"/>
                          <a:pt x="4535" y="13687"/>
                        </a:cubicBezTo>
                        <a:cubicBezTo>
                          <a:pt x="4722" y="13687"/>
                          <a:pt x="4908" y="13661"/>
                          <a:pt x="5091" y="13607"/>
                        </a:cubicBezTo>
                        <a:lnTo>
                          <a:pt x="16111" y="10335"/>
                        </a:lnTo>
                        <a:cubicBezTo>
                          <a:pt x="17445" y="9936"/>
                          <a:pt x="18056" y="8139"/>
                          <a:pt x="17483" y="6312"/>
                        </a:cubicBezTo>
                        <a:lnTo>
                          <a:pt x="16402" y="2853"/>
                        </a:lnTo>
                        <a:lnTo>
                          <a:pt x="16354" y="2696"/>
                        </a:lnTo>
                        <a:cubicBezTo>
                          <a:pt x="15860" y="1096"/>
                          <a:pt x="14619" y="0"/>
                          <a:pt x="1342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45" name="Google Shape;5245;p25"/>
                  <p:cNvSpPr/>
                  <p:nvPr/>
                </p:nvSpPr>
                <p:spPr>
                  <a:xfrm>
                    <a:off x="5414910" y="2273271"/>
                    <a:ext cx="62484" cy="49937"/>
                  </a:xfrm>
                  <a:custGeom>
                    <a:rect b="b" l="l" r="r" t="t"/>
                    <a:pathLst>
                      <a:path extrusionOk="0" h="9923" w="12416">
                        <a:moveTo>
                          <a:pt x="1645" y="0"/>
                        </a:moveTo>
                        <a:cubicBezTo>
                          <a:pt x="658" y="0"/>
                          <a:pt x="0" y="1407"/>
                          <a:pt x="188" y="3153"/>
                        </a:cubicBezTo>
                        <a:lnTo>
                          <a:pt x="439" y="5576"/>
                        </a:lnTo>
                        <a:lnTo>
                          <a:pt x="556" y="6659"/>
                        </a:lnTo>
                        <a:cubicBezTo>
                          <a:pt x="737" y="8423"/>
                          <a:pt x="1703" y="9867"/>
                          <a:pt x="2714" y="9874"/>
                        </a:cubicBezTo>
                        <a:lnTo>
                          <a:pt x="7027" y="9898"/>
                        </a:lnTo>
                        <a:lnTo>
                          <a:pt x="10801" y="9922"/>
                        </a:lnTo>
                        <a:lnTo>
                          <a:pt x="10799" y="9922"/>
                        </a:lnTo>
                        <a:cubicBezTo>
                          <a:pt x="10802" y="9922"/>
                          <a:pt x="10804" y="9922"/>
                          <a:pt x="10807" y="9922"/>
                        </a:cubicBezTo>
                        <a:cubicBezTo>
                          <a:pt x="11784" y="9922"/>
                          <a:pt x="12415" y="8513"/>
                          <a:pt x="12228" y="6769"/>
                        </a:cubicBezTo>
                        <a:lnTo>
                          <a:pt x="11852" y="3427"/>
                        </a:lnTo>
                        <a:lnTo>
                          <a:pt x="11843" y="3310"/>
                        </a:lnTo>
                        <a:cubicBezTo>
                          <a:pt x="11647" y="1577"/>
                          <a:pt x="10698" y="157"/>
                          <a:pt x="9718" y="141"/>
                        </a:cubicBezTo>
                        <a:lnTo>
                          <a:pt x="3035" y="23"/>
                        </a:lnTo>
                        <a:lnTo>
                          <a:pt x="1663" y="0"/>
                        </a:lnTo>
                        <a:cubicBezTo>
                          <a:pt x="1657" y="0"/>
                          <a:pt x="1651" y="0"/>
                          <a:pt x="16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46" name="Google Shape;5246;p25"/>
                  <p:cNvSpPr/>
                  <p:nvPr/>
                </p:nvSpPr>
                <p:spPr>
                  <a:xfrm>
                    <a:off x="5235425" y="2468018"/>
                    <a:ext cx="197641" cy="195553"/>
                  </a:xfrm>
                  <a:custGeom>
                    <a:rect b="b" l="l" r="r" t="t"/>
                    <a:pathLst>
                      <a:path extrusionOk="0" h="38858" w="39273">
                        <a:moveTo>
                          <a:pt x="1476" y="0"/>
                        </a:moveTo>
                        <a:lnTo>
                          <a:pt x="903" y="10543"/>
                        </a:lnTo>
                        <a:lnTo>
                          <a:pt x="236" y="22739"/>
                        </a:lnTo>
                        <a:lnTo>
                          <a:pt x="40" y="26308"/>
                        </a:lnTo>
                        <a:lnTo>
                          <a:pt x="1" y="27052"/>
                        </a:lnTo>
                        <a:cubicBezTo>
                          <a:pt x="7464" y="36296"/>
                          <a:pt x="16077" y="38858"/>
                          <a:pt x="23331" y="38858"/>
                        </a:cubicBezTo>
                        <a:cubicBezTo>
                          <a:pt x="30616" y="38858"/>
                          <a:pt x="36531" y="36275"/>
                          <a:pt x="38535" y="35281"/>
                        </a:cubicBezTo>
                        <a:cubicBezTo>
                          <a:pt x="39006" y="35052"/>
                          <a:pt x="39264" y="34904"/>
                          <a:pt x="39273" y="34895"/>
                        </a:cubicBezTo>
                        <a:lnTo>
                          <a:pt x="38716" y="31797"/>
                        </a:lnTo>
                        <a:lnTo>
                          <a:pt x="37069" y="22723"/>
                        </a:lnTo>
                        <a:cubicBezTo>
                          <a:pt x="35562" y="22810"/>
                          <a:pt x="33953" y="22853"/>
                          <a:pt x="32290" y="22853"/>
                        </a:cubicBezTo>
                        <a:cubicBezTo>
                          <a:pt x="20810" y="22853"/>
                          <a:pt x="6747" y="20791"/>
                          <a:pt x="5836" y="16605"/>
                        </a:cubicBezTo>
                        <a:cubicBezTo>
                          <a:pt x="5585" y="15460"/>
                          <a:pt x="5256" y="13711"/>
                          <a:pt x="4887" y="11531"/>
                        </a:cubicBezTo>
                        <a:cubicBezTo>
                          <a:pt x="4636" y="10087"/>
                          <a:pt x="4362" y="8456"/>
                          <a:pt x="4079" y="6683"/>
                        </a:cubicBezTo>
                        <a:cubicBezTo>
                          <a:pt x="3797" y="4910"/>
                          <a:pt x="3499" y="3006"/>
                          <a:pt x="3193" y="1013"/>
                        </a:cubicBezTo>
                        <a:cubicBezTo>
                          <a:pt x="2597" y="698"/>
                          <a:pt x="2024" y="361"/>
                          <a:pt x="1476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47" name="Google Shape;5247;p25"/>
                  <p:cNvSpPr/>
                  <p:nvPr/>
                </p:nvSpPr>
                <p:spPr>
                  <a:xfrm>
                    <a:off x="5211003" y="2397286"/>
                    <a:ext cx="50521" cy="54200"/>
                  </a:xfrm>
                  <a:custGeom>
                    <a:rect b="b" l="l" r="r" t="t"/>
                    <a:pathLst>
                      <a:path extrusionOk="0" h="10770" w="10039">
                        <a:moveTo>
                          <a:pt x="3993" y="1"/>
                        </a:moveTo>
                        <a:cubicBezTo>
                          <a:pt x="3106" y="1"/>
                          <a:pt x="2248" y="423"/>
                          <a:pt x="1513" y="1412"/>
                        </a:cubicBezTo>
                        <a:cubicBezTo>
                          <a:pt x="1363" y="1617"/>
                          <a:pt x="1247" y="1828"/>
                          <a:pt x="1145" y="2040"/>
                        </a:cubicBezTo>
                        <a:cubicBezTo>
                          <a:pt x="0" y="4596"/>
                          <a:pt x="2156" y="8337"/>
                          <a:pt x="5906" y="10770"/>
                        </a:cubicBezTo>
                        <a:cubicBezTo>
                          <a:pt x="4847" y="9577"/>
                          <a:pt x="4305" y="8260"/>
                          <a:pt x="4534" y="7170"/>
                        </a:cubicBezTo>
                        <a:cubicBezTo>
                          <a:pt x="4596" y="6855"/>
                          <a:pt x="4721" y="6565"/>
                          <a:pt x="4910" y="6307"/>
                        </a:cubicBezTo>
                        <a:cubicBezTo>
                          <a:pt x="5386" y="5667"/>
                          <a:pt x="5944" y="5402"/>
                          <a:pt x="6522" y="5402"/>
                        </a:cubicBezTo>
                        <a:cubicBezTo>
                          <a:pt x="6554" y="5402"/>
                          <a:pt x="6587" y="5403"/>
                          <a:pt x="6619" y="5404"/>
                        </a:cubicBezTo>
                        <a:cubicBezTo>
                          <a:pt x="6674" y="5404"/>
                          <a:pt x="6736" y="5413"/>
                          <a:pt x="6800" y="5420"/>
                        </a:cubicBezTo>
                        <a:cubicBezTo>
                          <a:pt x="7960" y="5593"/>
                          <a:pt x="9160" y="6816"/>
                          <a:pt x="9874" y="8337"/>
                        </a:cubicBezTo>
                        <a:cubicBezTo>
                          <a:pt x="9922" y="8432"/>
                          <a:pt x="9953" y="8526"/>
                          <a:pt x="9992" y="8621"/>
                        </a:cubicBezTo>
                        <a:cubicBezTo>
                          <a:pt x="10039" y="7373"/>
                          <a:pt x="9867" y="5946"/>
                          <a:pt x="9224" y="4565"/>
                        </a:cubicBezTo>
                        <a:cubicBezTo>
                          <a:pt x="8651" y="3350"/>
                          <a:pt x="7874" y="2260"/>
                          <a:pt x="7020" y="1443"/>
                        </a:cubicBezTo>
                        <a:cubicBezTo>
                          <a:pt x="6674" y="1122"/>
                          <a:pt x="6313" y="840"/>
                          <a:pt x="5945" y="620"/>
                        </a:cubicBezTo>
                        <a:cubicBezTo>
                          <a:pt x="5303" y="226"/>
                          <a:pt x="4640" y="1"/>
                          <a:pt x="3993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48" name="Google Shape;5248;p25"/>
                  <p:cNvSpPr/>
                  <p:nvPr/>
                </p:nvSpPr>
                <p:spPr>
                  <a:xfrm>
                    <a:off x="5403103" y="2372255"/>
                    <a:ext cx="38765" cy="88265"/>
                  </a:xfrm>
                  <a:custGeom>
                    <a:rect b="b" l="l" r="r" t="t"/>
                    <a:pathLst>
                      <a:path extrusionOk="0" h="17539" w="7703">
                        <a:moveTo>
                          <a:pt x="1436" y="1"/>
                        </a:moveTo>
                        <a:cubicBezTo>
                          <a:pt x="1436" y="1"/>
                          <a:pt x="1154" y="873"/>
                          <a:pt x="786" y="2205"/>
                        </a:cubicBezTo>
                        <a:cubicBezTo>
                          <a:pt x="3012" y="5358"/>
                          <a:pt x="5648" y="10292"/>
                          <a:pt x="4511" y="13602"/>
                        </a:cubicBezTo>
                        <a:cubicBezTo>
                          <a:pt x="4245" y="14379"/>
                          <a:pt x="3774" y="15061"/>
                          <a:pt x="3036" y="15618"/>
                        </a:cubicBezTo>
                        <a:cubicBezTo>
                          <a:pt x="2307" y="16174"/>
                          <a:pt x="1310" y="16590"/>
                          <a:pt x="0" y="16834"/>
                        </a:cubicBezTo>
                        <a:cubicBezTo>
                          <a:pt x="79" y="17061"/>
                          <a:pt x="110" y="17327"/>
                          <a:pt x="213" y="17539"/>
                        </a:cubicBezTo>
                        <a:lnTo>
                          <a:pt x="213" y="17539"/>
                        </a:lnTo>
                        <a:cubicBezTo>
                          <a:pt x="5954" y="17452"/>
                          <a:pt x="7702" y="15046"/>
                          <a:pt x="7577" y="12025"/>
                        </a:cubicBezTo>
                        <a:cubicBezTo>
                          <a:pt x="7389" y="7507"/>
                          <a:pt x="3005" y="1602"/>
                          <a:pt x="1436" y="1"/>
                        </a:cubicBezTo>
                        <a:close/>
                        <a:moveTo>
                          <a:pt x="213" y="17539"/>
                        </a:moveTo>
                        <a:lnTo>
                          <a:pt x="213" y="17539"/>
                        </a:lnTo>
                        <a:cubicBezTo>
                          <a:pt x="213" y="17539"/>
                          <a:pt x="212" y="17539"/>
                          <a:pt x="212" y="17539"/>
                        </a:cubicBezTo>
                        <a:lnTo>
                          <a:pt x="213" y="17539"/>
                        </a:lnTo>
                        <a:cubicBezTo>
                          <a:pt x="213" y="17539"/>
                          <a:pt x="213" y="17539"/>
                          <a:pt x="213" y="1753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49" name="Google Shape;5249;p25"/>
                  <p:cNvSpPr/>
                  <p:nvPr/>
                </p:nvSpPr>
                <p:spPr>
                  <a:xfrm>
                    <a:off x="5211003" y="2397286"/>
                    <a:ext cx="50521" cy="54200"/>
                  </a:xfrm>
                  <a:custGeom>
                    <a:rect b="b" l="l" r="r" t="t"/>
                    <a:pathLst>
                      <a:path extrusionOk="0" h="10770" w="10039">
                        <a:moveTo>
                          <a:pt x="3993" y="1"/>
                        </a:moveTo>
                        <a:cubicBezTo>
                          <a:pt x="3106" y="1"/>
                          <a:pt x="2248" y="423"/>
                          <a:pt x="1513" y="1412"/>
                        </a:cubicBezTo>
                        <a:cubicBezTo>
                          <a:pt x="1363" y="1617"/>
                          <a:pt x="1247" y="1828"/>
                          <a:pt x="1145" y="2040"/>
                        </a:cubicBezTo>
                        <a:cubicBezTo>
                          <a:pt x="0" y="4596"/>
                          <a:pt x="2156" y="8337"/>
                          <a:pt x="5906" y="10770"/>
                        </a:cubicBezTo>
                        <a:cubicBezTo>
                          <a:pt x="4847" y="9577"/>
                          <a:pt x="4305" y="8260"/>
                          <a:pt x="4534" y="7170"/>
                        </a:cubicBezTo>
                        <a:cubicBezTo>
                          <a:pt x="4596" y="6855"/>
                          <a:pt x="4721" y="6565"/>
                          <a:pt x="4910" y="6307"/>
                        </a:cubicBezTo>
                        <a:cubicBezTo>
                          <a:pt x="5386" y="5667"/>
                          <a:pt x="5944" y="5402"/>
                          <a:pt x="6522" y="5402"/>
                        </a:cubicBezTo>
                        <a:cubicBezTo>
                          <a:pt x="6554" y="5402"/>
                          <a:pt x="6587" y="5403"/>
                          <a:pt x="6619" y="5404"/>
                        </a:cubicBezTo>
                        <a:cubicBezTo>
                          <a:pt x="6674" y="5404"/>
                          <a:pt x="6736" y="5413"/>
                          <a:pt x="6800" y="5420"/>
                        </a:cubicBezTo>
                        <a:cubicBezTo>
                          <a:pt x="7960" y="5593"/>
                          <a:pt x="9160" y="6816"/>
                          <a:pt x="9874" y="8337"/>
                        </a:cubicBezTo>
                        <a:cubicBezTo>
                          <a:pt x="9922" y="8432"/>
                          <a:pt x="9953" y="8526"/>
                          <a:pt x="9992" y="8621"/>
                        </a:cubicBezTo>
                        <a:cubicBezTo>
                          <a:pt x="10039" y="7373"/>
                          <a:pt x="9867" y="5946"/>
                          <a:pt x="9224" y="4565"/>
                        </a:cubicBezTo>
                        <a:cubicBezTo>
                          <a:pt x="8651" y="3350"/>
                          <a:pt x="7874" y="2260"/>
                          <a:pt x="7020" y="1443"/>
                        </a:cubicBezTo>
                        <a:cubicBezTo>
                          <a:pt x="6674" y="1122"/>
                          <a:pt x="6313" y="840"/>
                          <a:pt x="5945" y="620"/>
                        </a:cubicBezTo>
                        <a:cubicBezTo>
                          <a:pt x="5303" y="226"/>
                          <a:pt x="4640" y="1"/>
                          <a:pt x="3993" y="1"/>
                        </a:cubicBezTo>
                        <a:close/>
                      </a:path>
                    </a:pathLst>
                  </a:custGeom>
                  <a:solidFill>
                    <a:srgbClr val="A33B40">
                      <a:alpha val="2174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50" name="Google Shape;5250;p25"/>
                  <p:cNvSpPr/>
                  <p:nvPr/>
                </p:nvSpPr>
                <p:spPr>
                  <a:xfrm>
                    <a:off x="5403103" y="2372255"/>
                    <a:ext cx="38765" cy="88265"/>
                  </a:xfrm>
                  <a:custGeom>
                    <a:rect b="b" l="l" r="r" t="t"/>
                    <a:pathLst>
                      <a:path extrusionOk="0" h="17539" w="7703">
                        <a:moveTo>
                          <a:pt x="1436" y="1"/>
                        </a:moveTo>
                        <a:cubicBezTo>
                          <a:pt x="1436" y="1"/>
                          <a:pt x="1154" y="873"/>
                          <a:pt x="786" y="2205"/>
                        </a:cubicBezTo>
                        <a:cubicBezTo>
                          <a:pt x="3012" y="5358"/>
                          <a:pt x="5648" y="10292"/>
                          <a:pt x="4511" y="13602"/>
                        </a:cubicBezTo>
                        <a:cubicBezTo>
                          <a:pt x="4245" y="14379"/>
                          <a:pt x="3774" y="15061"/>
                          <a:pt x="3036" y="15618"/>
                        </a:cubicBezTo>
                        <a:cubicBezTo>
                          <a:pt x="2307" y="16174"/>
                          <a:pt x="1310" y="16590"/>
                          <a:pt x="0" y="16834"/>
                        </a:cubicBezTo>
                        <a:cubicBezTo>
                          <a:pt x="79" y="17061"/>
                          <a:pt x="110" y="17327"/>
                          <a:pt x="213" y="17539"/>
                        </a:cubicBezTo>
                        <a:lnTo>
                          <a:pt x="213" y="17539"/>
                        </a:lnTo>
                        <a:cubicBezTo>
                          <a:pt x="5954" y="17452"/>
                          <a:pt x="7702" y="15046"/>
                          <a:pt x="7577" y="12025"/>
                        </a:cubicBezTo>
                        <a:cubicBezTo>
                          <a:pt x="7389" y="7507"/>
                          <a:pt x="3005" y="1602"/>
                          <a:pt x="1436" y="1"/>
                        </a:cubicBezTo>
                        <a:close/>
                        <a:moveTo>
                          <a:pt x="213" y="17539"/>
                        </a:moveTo>
                        <a:lnTo>
                          <a:pt x="213" y="17539"/>
                        </a:lnTo>
                        <a:cubicBezTo>
                          <a:pt x="213" y="17539"/>
                          <a:pt x="212" y="17539"/>
                          <a:pt x="212" y="17539"/>
                        </a:cubicBezTo>
                        <a:lnTo>
                          <a:pt x="213" y="17539"/>
                        </a:lnTo>
                        <a:cubicBezTo>
                          <a:pt x="213" y="17539"/>
                          <a:pt x="213" y="17539"/>
                          <a:pt x="213" y="17539"/>
                        </a:cubicBezTo>
                        <a:close/>
                      </a:path>
                    </a:pathLst>
                  </a:custGeom>
                  <a:solidFill>
                    <a:srgbClr val="A33B40">
                      <a:alpha val="2174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51" name="Google Shape;5251;p25"/>
                  <p:cNvSpPr/>
                  <p:nvPr/>
                </p:nvSpPr>
                <p:spPr>
                  <a:xfrm>
                    <a:off x="4970026" y="2807772"/>
                    <a:ext cx="64990" cy="160104"/>
                  </a:xfrm>
                  <a:custGeom>
                    <a:rect b="b" l="l" r="r" t="t"/>
                    <a:pathLst>
                      <a:path extrusionOk="0" h="31814" w="12914">
                        <a:moveTo>
                          <a:pt x="12913" y="1"/>
                        </a:moveTo>
                        <a:cubicBezTo>
                          <a:pt x="7756" y="9235"/>
                          <a:pt x="3452" y="20062"/>
                          <a:pt x="0" y="31813"/>
                        </a:cubicBezTo>
                        <a:lnTo>
                          <a:pt x="11555" y="31813"/>
                        </a:lnTo>
                        <a:cubicBezTo>
                          <a:pt x="11779" y="27479"/>
                          <a:pt x="12119" y="23248"/>
                          <a:pt x="12575" y="19154"/>
                        </a:cubicBezTo>
                        <a:cubicBezTo>
                          <a:pt x="12590" y="17839"/>
                          <a:pt x="12618" y="16543"/>
                          <a:pt x="12664" y="15283"/>
                        </a:cubicBezTo>
                        <a:lnTo>
                          <a:pt x="12664" y="15283"/>
                        </a:lnTo>
                        <a:cubicBezTo>
                          <a:pt x="10161" y="15628"/>
                          <a:pt x="7735" y="15885"/>
                          <a:pt x="5421" y="16024"/>
                        </a:cubicBezTo>
                        <a:cubicBezTo>
                          <a:pt x="7680" y="10302"/>
                          <a:pt x="10173" y="4921"/>
                          <a:pt x="12913" y="1"/>
                        </a:cubicBezTo>
                        <a:close/>
                      </a:path>
                    </a:pathLst>
                  </a:custGeom>
                  <a:solidFill>
                    <a:srgbClr val="2B2B30">
                      <a:alpha val="1739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52" name="Google Shape;5252;p25"/>
                  <p:cNvSpPr/>
                  <p:nvPr/>
                </p:nvSpPr>
                <p:spPr>
                  <a:xfrm>
                    <a:off x="4997303" y="2582457"/>
                    <a:ext cx="316851" cy="385419"/>
                  </a:xfrm>
                  <a:custGeom>
                    <a:rect b="b" l="l" r="r" t="t"/>
                    <a:pathLst>
                      <a:path extrusionOk="0" h="76586" w="62961">
                        <a:moveTo>
                          <a:pt x="47555" y="1"/>
                        </a:moveTo>
                        <a:lnTo>
                          <a:pt x="47555" y="1"/>
                        </a:lnTo>
                        <a:cubicBezTo>
                          <a:pt x="38513" y="4261"/>
                          <a:pt x="26845" y="14752"/>
                          <a:pt x="17570" y="27840"/>
                        </a:cubicBezTo>
                        <a:cubicBezTo>
                          <a:pt x="17509" y="27924"/>
                          <a:pt x="17451" y="28008"/>
                          <a:pt x="17391" y="28093"/>
                        </a:cubicBezTo>
                        <a:cubicBezTo>
                          <a:pt x="17040" y="28591"/>
                          <a:pt x="16693" y="29092"/>
                          <a:pt x="16349" y="29595"/>
                        </a:cubicBezTo>
                        <a:cubicBezTo>
                          <a:pt x="16236" y="29764"/>
                          <a:pt x="16124" y="29932"/>
                          <a:pt x="16010" y="30099"/>
                        </a:cubicBezTo>
                        <a:cubicBezTo>
                          <a:pt x="15720" y="30534"/>
                          <a:pt x="15428" y="30969"/>
                          <a:pt x="15142" y="31407"/>
                        </a:cubicBezTo>
                        <a:cubicBezTo>
                          <a:pt x="14975" y="31664"/>
                          <a:pt x="14812" y="31923"/>
                          <a:pt x="14647" y="32181"/>
                        </a:cubicBezTo>
                        <a:cubicBezTo>
                          <a:pt x="14415" y="32544"/>
                          <a:pt x="14181" y="32907"/>
                          <a:pt x="13952" y="33273"/>
                        </a:cubicBezTo>
                        <a:cubicBezTo>
                          <a:pt x="13727" y="33637"/>
                          <a:pt x="13505" y="34005"/>
                          <a:pt x="13284" y="34371"/>
                        </a:cubicBezTo>
                        <a:cubicBezTo>
                          <a:pt x="13120" y="34643"/>
                          <a:pt x="12952" y="34913"/>
                          <a:pt x="12790" y="35186"/>
                        </a:cubicBezTo>
                        <a:cubicBezTo>
                          <a:pt x="12407" y="35834"/>
                          <a:pt x="12029" y="36486"/>
                          <a:pt x="11661" y="37141"/>
                        </a:cubicBezTo>
                        <a:cubicBezTo>
                          <a:pt x="11251" y="37868"/>
                          <a:pt x="10873" y="38675"/>
                          <a:pt x="10524" y="39553"/>
                        </a:cubicBezTo>
                        <a:cubicBezTo>
                          <a:pt x="10543" y="39524"/>
                          <a:pt x="10562" y="39496"/>
                          <a:pt x="10579" y="39467"/>
                        </a:cubicBezTo>
                        <a:lnTo>
                          <a:pt x="10579" y="39467"/>
                        </a:lnTo>
                        <a:cubicBezTo>
                          <a:pt x="10535" y="39581"/>
                          <a:pt x="10486" y="39685"/>
                          <a:pt x="10442" y="39801"/>
                        </a:cubicBezTo>
                        <a:cubicBezTo>
                          <a:pt x="10438" y="39807"/>
                          <a:pt x="10435" y="39814"/>
                          <a:pt x="10431" y="39821"/>
                        </a:cubicBezTo>
                        <a:cubicBezTo>
                          <a:pt x="10426" y="39832"/>
                          <a:pt x="10421" y="39840"/>
                          <a:pt x="10414" y="39850"/>
                        </a:cubicBezTo>
                        <a:cubicBezTo>
                          <a:pt x="10029" y="40459"/>
                          <a:pt x="9649" y="41083"/>
                          <a:pt x="9273" y="41709"/>
                        </a:cubicBezTo>
                        <a:cubicBezTo>
                          <a:pt x="9147" y="41917"/>
                          <a:pt x="9020" y="42122"/>
                          <a:pt x="8896" y="42330"/>
                        </a:cubicBezTo>
                        <a:cubicBezTo>
                          <a:pt x="8477" y="43038"/>
                          <a:pt x="8062" y="43755"/>
                          <a:pt x="7655" y="44484"/>
                        </a:cubicBezTo>
                        <a:cubicBezTo>
                          <a:pt x="7600" y="44580"/>
                          <a:pt x="7547" y="44676"/>
                          <a:pt x="7493" y="44773"/>
                        </a:cubicBezTo>
                        <a:cubicBezTo>
                          <a:pt x="4753" y="49693"/>
                          <a:pt x="2262" y="55074"/>
                          <a:pt x="1" y="60796"/>
                        </a:cubicBezTo>
                        <a:cubicBezTo>
                          <a:pt x="2315" y="60657"/>
                          <a:pt x="4741" y="60400"/>
                          <a:pt x="7244" y="60055"/>
                        </a:cubicBezTo>
                        <a:cubicBezTo>
                          <a:pt x="7375" y="60036"/>
                          <a:pt x="7504" y="60019"/>
                          <a:pt x="7636" y="60000"/>
                        </a:cubicBezTo>
                        <a:cubicBezTo>
                          <a:pt x="17190" y="58642"/>
                          <a:pt x="27997" y="55796"/>
                          <a:pt x="39289" y="51498"/>
                        </a:cubicBezTo>
                        <a:cubicBezTo>
                          <a:pt x="43370" y="58241"/>
                          <a:pt x="46676" y="66584"/>
                          <a:pt x="47646" y="76585"/>
                        </a:cubicBezTo>
                        <a:lnTo>
                          <a:pt x="54370" y="76585"/>
                        </a:lnTo>
                        <a:cubicBezTo>
                          <a:pt x="49649" y="67669"/>
                          <a:pt x="45646" y="58838"/>
                          <a:pt x="42395" y="50286"/>
                        </a:cubicBezTo>
                        <a:cubicBezTo>
                          <a:pt x="45891" y="48885"/>
                          <a:pt x="49422" y="47350"/>
                          <a:pt x="52970" y="45677"/>
                        </a:cubicBezTo>
                        <a:cubicBezTo>
                          <a:pt x="56412" y="44056"/>
                          <a:pt x="59746" y="42362"/>
                          <a:pt x="62961" y="40616"/>
                        </a:cubicBezTo>
                        <a:lnTo>
                          <a:pt x="62959" y="40616"/>
                        </a:lnTo>
                        <a:cubicBezTo>
                          <a:pt x="62952" y="40605"/>
                          <a:pt x="62945" y="40597"/>
                          <a:pt x="62938" y="40586"/>
                        </a:cubicBezTo>
                        <a:cubicBezTo>
                          <a:pt x="62937" y="40588"/>
                          <a:pt x="62937" y="40588"/>
                          <a:pt x="62935" y="40590"/>
                        </a:cubicBezTo>
                        <a:cubicBezTo>
                          <a:pt x="57927" y="33943"/>
                          <a:pt x="52977" y="27628"/>
                          <a:pt x="48096" y="21702"/>
                        </a:cubicBezTo>
                        <a:cubicBezTo>
                          <a:pt x="47974" y="21553"/>
                          <a:pt x="47852" y="21407"/>
                          <a:pt x="47730" y="21257"/>
                        </a:cubicBezTo>
                        <a:cubicBezTo>
                          <a:pt x="46950" y="20315"/>
                          <a:pt x="46173" y="19383"/>
                          <a:pt x="45397" y="18460"/>
                        </a:cubicBezTo>
                        <a:cubicBezTo>
                          <a:pt x="45165" y="18183"/>
                          <a:pt x="44931" y="17905"/>
                          <a:pt x="44699" y="17631"/>
                        </a:cubicBezTo>
                        <a:cubicBezTo>
                          <a:pt x="44010" y="16813"/>
                          <a:pt x="43320" y="16005"/>
                          <a:pt x="42633" y="15204"/>
                        </a:cubicBezTo>
                        <a:cubicBezTo>
                          <a:pt x="42529" y="15085"/>
                          <a:pt x="42428" y="14965"/>
                          <a:pt x="42325" y="14846"/>
                        </a:cubicBezTo>
                        <a:lnTo>
                          <a:pt x="42325" y="14846"/>
                        </a:lnTo>
                        <a:cubicBezTo>
                          <a:pt x="42449" y="14994"/>
                          <a:pt x="42571" y="15142"/>
                          <a:pt x="42693" y="15290"/>
                        </a:cubicBezTo>
                        <a:cubicBezTo>
                          <a:pt x="41537" y="13943"/>
                          <a:pt x="40380" y="12596"/>
                          <a:pt x="39234" y="11294"/>
                        </a:cubicBezTo>
                        <a:cubicBezTo>
                          <a:pt x="39213" y="11272"/>
                          <a:pt x="39192" y="11248"/>
                          <a:pt x="39172" y="11224"/>
                        </a:cubicBezTo>
                        <a:lnTo>
                          <a:pt x="39246" y="11157"/>
                        </a:lnTo>
                        <a:lnTo>
                          <a:pt x="47361" y="3565"/>
                        </a:lnTo>
                        <a:lnTo>
                          <a:pt x="47555" y="1"/>
                        </a:lnTo>
                        <a:close/>
                      </a:path>
                    </a:pathLst>
                  </a:custGeom>
                  <a:solidFill>
                    <a:srgbClr val="2B2B30">
                      <a:alpha val="1739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53" name="Google Shape;5253;p25"/>
                  <p:cNvSpPr/>
                  <p:nvPr/>
                </p:nvSpPr>
                <p:spPr>
                  <a:xfrm>
                    <a:off x="5430254" y="2628047"/>
                    <a:ext cx="55931" cy="57582"/>
                  </a:xfrm>
                  <a:custGeom>
                    <a:rect b="b" l="l" r="r" t="t"/>
                    <a:pathLst>
                      <a:path extrusionOk="0" h="11442" w="11114">
                        <a:moveTo>
                          <a:pt x="0" y="0"/>
                        </a:moveTo>
                        <a:lnTo>
                          <a:pt x="562" y="3098"/>
                        </a:lnTo>
                        <a:cubicBezTo>
                          <a:pt x="1922" y="4967"/>
                          <a:pt x="3841" y="7752"/>
                          <a:pt x="6098" y="11442"/>
                        </a:cubicBezTo>
                        <a:cubicBezTo>
                          <a:pt x="7885" y="9841"/>
                          <a:pt x="9569" y="8242"/>
                          <a:pt x="11113" y="6652"/>
                        </a:cubicBezTo>
                        <a:cubicBezTo>
                          <a:pt x="11088" y="6633"/>
                          <a:pt x="11060" y="6616"/>
                          <a:pt x="11034" y="6599"/>
                        </a:cubicBezTo>
                        <a:cubicBezTo>
                          <a:pt x="10639" y="6325"/>
                          <a:pt x="10231" y="6052"/>
                          <a:pt x="9817" y="5775"/>
                        </a:cubicBezTo>
                        <a:cubicBezTo>
                          <a:pt x="9655" y="5670"/>
                          <a:pt x="9492" y="5564"/>
                          <a:pt x="9329" y="5457"/>
                        </a:cubicBezTo>
                        <a:cubicBezTo>
                          <a:pt x="9033" y="5264"/>
                          <a:pt x="8736" y="5072"/>
                          <a:pt x="8433" y="4878"/>
                        </a:cubicBezTo>
                        <a:cubicBezTo>
                          <a:pt x="8246" y="4759"/>
                          <a:pt x="8058" y="4642"/>
                          <a:pt x="7869" y="4523"/>
                        </a:cubicBezTo>
                        <a:cubicBezTo>
                          <a:pt x="7572" y="4336"/>
                          <a:pt x="7273" y="4150"/>
                          <a:pt x="6968" y="3965"/>
                        </a:cubicBezTo>
                        <a:cubicBezTo>
                          <a:pt x="6781" y="3849"/>
                          <a:pt x="6593" y="3734"/>
                          <a:pt x="6403" y="3619"/>
                        </a:cubicBezTo>
                        <a:cubicBezTo>
                          <a:pt x="6047" y="3404"/>
                          <a:pt x="5686" y="3189"/>
                          <a:pt x="5323" y="2974"/>
                        </a:cubicBezTo>
                        <a:cubicBezTo>
                          <a:pt x="5182" y="2892"/>
                          <a:pt x="5043" y="2808"/>
                          <a:pt x="4902" y="2725"/>
                        </a:cubicBezTo>
                        <a:cubicBezTo>
                          <a:pt x="4407" y="2435"/>
                          <a:pt x="3905" y="2146"/>
                          <a:pt x="3396" y="1859"/>
                        </a:cubicBezTo>
                        <a:cubicBezTo>
                          <a:pt x="3222" y="1759"/>
                          <a:pt x="3043" y="1661"/>
                          <a:pt x="2868" y="1563"/>
                        </a:cubicBezTo>
                        <a:cubicBezTo>
                          <a:pt x="2515" y="1365"/>
                          <a:pt x="2163" y="1169"/>
                          <a:pt x="1805" y="973"/>
                        </a:cubicBezTo>
                        <a:cubicBezTo>
                          <a:pt x="1594" y="856"/>
                          <a:pt x="1381" y="741"/>
                          <a:pt x="1168" y="626"/>
                        </a:cubicBezTo>
                        <a:cubicBezTo>
                          <a:pt x="837" y="445"/>
                          <a:pt x="504" y="267"/>
                          <a:pt x="169" y="90"/>
                        </a:cubicBezTo>
                        <a:cubicBezTo>
                          <a:pt x="114" y="59"/>
                          <a:pt x="57" y="29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B2B30">
                      <a:alpha val="1739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254" name="Google Shape;5254;p25"/>
                <p:cNvSpPr/>
                <p:nvPr/>
              </p:nvSpPr>
              <p:spPr>
                <a:xfrm>
                  <a:off x="5229100" y="2466828"/>
                  <a:ext cx="197641" cy="195553"/>
                </a:xfrm>
                <a:custGeom>
                  <a:rect b="b" l="l" r="r" t="t"/>
                  <a:pathLst>
                    <a:path extrusionOk="0" h="38858" w="39273">
                      <a:moveTo>
                        <a:pt x="1476" y="0"/>
                      </a:moveTo>
                      <a:lnTo>
                        <a:pt x="903" y="10543"/>
                      </a:lnTo>
                      <a:lnTo>
                        <a:pt x="236" y="22739"/>
                      </a:lnTo>
                      <a:lnTo>
                        <a:pt x="40" y="26308"/>
                      </a:lnTo>
                      <a:lnTo>
                        <a:pt x="1" y="27052"/>
                      </a:lnTo>
                      <a:cubicBezTo>
                        <a:pt x="7464" y="36296"/>
                        <a:pt x="16077" y="38858"/>
                        <a:pt x="23331" y="38858"/>
                      </a:cubicBezTo>
                      <a:cubicBezTo>
                        <a:pt x="30616" y="38858"/>
                        <a:pt x="36531" y="36275"/>
                        <a:pt x="38535" y="35281"/>
                      </a:cubicBezTo>
                      <a:cubicBezTo>
                        <a:pt x="39006" y="35052"/>
                        <a:pt x="39264" y="34904"/>
                        <a:pt x="39273" y="34895"/>
                      </a:cubicBezTo>
                      <a:lnTo>
                        <a:pt x="38716" y="31797"/>
                      </a:lnTo>
                      <a:lnTo>
                        <a:pt x="37069" y="22723"/>
                      </a:lnTo>
                      <a:cubicBezTo>
                        <a:pt x="35562" y="22810"/>
                        <a:pt x="33953" y="22853"/>
                        <a:pt x="32290" y="22853"/>
                      </a:cubicBezTo>
                      <a:cubicBezTo>
                        <a:pt x="20810" y="22853"/>
                        <a:pt x="6747" y="20791"/>
                        <a:pt x="5836" y="16605"/>
                      </a:cubicBezTo>
                      <a:cubicBezTo>
                        <a:pt x="5585" y="15460"/>
                        <a:pt x="5256" y="13711"/>
                        <a:pt x="4887" y="11531"/>
                      </a:cubicBezTo>
                      <a:cubicBezTo>
                        <a:pt x="4636" y="10087"/>
                        <a:pt x="4362" y="8456"/>
                        <a:pt x="4079" y="6683"/>
                      </a:cubicBezTo>
                      <a:cubicBezTo>
                        <a:pt x="3797" y="4910"/>
                        <a:pt x="3499" y="3006"/>
                        <a:pt x="3193" y="1013"/>
                      </a:cubicBezTo>
                      <a:cubicBezTo>
                        <a:pt x="2597" y="698"/>
                        <a:pt x="2024" y="361"/>
                        <a:pt x="1476" y="0"/>
                      </a:cubicBezTo>
                      <a:close/>
                    </a:path>
                  </a:pathLst>
                </a:custGeom>
                <a:solidFill>
                  <a:srgbClr val="A33B40">
                    <a:alpha val="367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3" name="Shape 6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4" name="Google Shape;6264;p34"/>
          <p:cNvSpPr txBox="1"/>
          <p:nvPr>
            <p:ph type="title"/>
          </p:nvPr>
        </p:nvSpPr>
        <p:spPr>
          <a:xfrm>
            <a:off x="4805850" y="2329875"/>
            <a:ext cx="35685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TRABALHOS RELACIONADOS</a:t>
            </a:r>
            <a:endParaRPr/>
          </a:p>
        </p:txBody>
      </p:sp>
      <p:sp>
        <p:nvSpPr>
          <p:cNvPr id="6265" name="Google Shape;6265;p34"/>
          <p:cNvSpPr txBox="1"/>
          <p:nvPr>
            <p:ph idx="2" type="title"/>
          </p:nvPr>
        </p:nvSpPr>
        <p:spPr>
          <a:xfrm>
            <a:off x="5766900" y="985275"/>
            <a:ext cx="1646400" cy="13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6266" name="Google Shape;6266;p34"/>
          <p:cNvGrpSpPr/>
          <p:nvPr/>
        </p:nvGrpSpPr>
        <p:grpSpPr>
          <a:xfrm>
            <a:off x="568365" y="1095924"/>
            <a:ext cx="4237474" cy="3555899"/>
            <a:chOff x="568365" y="943524"/>
            <a:chExt cx="4237474" cy="3555899"/>
          </a:xfrm>
        </p:grpSpPr>
        <p:grpSp>
          <p:nvGrpSpPr>
            <p:cNvPr id="6267" name="Google Shape;6267;p34"/>
            <p:cNvGrpSpPr/>
            <p:nvPr/>
          </p:nvGrpSpPr>
          <p:grpSpPr>
            <a:xfrm>
              <a:off x="1170053" y="943524"/>
              <a:ext cx="2666748" cy="1861056"/>
              <a:chOff x="1093853" y="943524"/>
              <a:chExt cx="2666748" cy="1861056"/>
            </a:xfrm>
          </p:grpSpPr>
          <p:grpSp>
            <p:nvGrpSpPr>
              <p:cNvPr id="6268" name="Google Shape;6268;p34"/>
              <p:cNvGrpSpPr/>
              <p:nvPr/>
            </p:nvGrpSpPr>
            <p:grpSpPr>
              <a:xfrm>
                <a:off x="2289513" y="943524"/>
                <a:ext cx="275364" cy="158611"/>
                <a:chOff x="2289513" y="943524"/>
                <a:chExt cx="275364" cy="158611"/>
              </a:xfrm>
            </p:grpSpPr>
            <p:sp>
              <p:nvSpPr>
                <p:cNvPr id="6269" name="Google Shape;6269;p34"/>
                <p:cNvSpPr/>
                <p:nvPr/>
              </p:nvSpPr>
              <p:spPr>
                <a:xfrm>
                  <a:off x="2393051" y="1029389"/>
                  <a:ext cx="68320" cy="72746"/>
                </a:xfrm>
                <a:custGeom>
                  <a:rect b="b" l="l" r="r" t="t"/>
                  <a:pathLst>
                    <a:path extrusionOk="0" h="2268" w="2130">
                      <a:moveTo>
                        <a:pt x="0" y="1"/>
                      </a:moveTo>
                      <a:lnTo>
                        <a:pt x="0" y="2268"/>
                      </a:lnTo>
                      <a:lnTo>
                        <a:pt x="2129" y="2268"/>
                      </a:lnTo>
                      <a:lnTo>
                        <a:pt x="212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0" name="Google Shape;6270;p34"/>
                <p:cNvSpPr/>
                <p:nvPr/>
              </p:nvSpPr>
              <p:spPr>
                <a:xfrm>
                  <a:off x="2393051" y="1029389"/>
                  <a:ext cx="68320" cy="72746"/>
                </a:xfrm>
                <a:custGeom>
                  <a:rect b="b" l="l" r="r" t="t"/>
                  <a:pathLst>
                    <a:path extrusionOk="0" h="2268" w="2130">
                      <a:moveTo>
                        <a:pt x="0" y="1"/>
                      </a:moveTo>
                      <a:lnTo>
                        <a:pt x="0" y="2268"/>
                      </a:lnTo>
                      <a:lnTo>
                        <a:pt x="2129" y="2268"/>
                      </a:lnTo>
                      <a:lnTo>
                        <a:pt x="2129" y="1"/>
                      </a:lnTo>
                      <a:close/>
                    </a:path>
                  </a:pathLst>
                </a:custGeom>
                <a:solidFill>
                  <a:srgbClr val="2B2B30">
                    <a:alpha val="472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1" name="Google Shape;6271;p34"/>
                <p:cNvSpPr/>
                <p:nvPr/>
              </p:nvSpPr>
              <p:spPr>
                <a:xfrm>
                  <a:off x="2289513" y="943524"/>
                  <a:ext cx="275364" cy="112359"/>
                </a:xfrm>
                <a:custGeom>
                  <a:rect b="b" l="l" r="r" t="t"/>
                  <a:pathLst>
                    <a:path extrusionOk="0" h="3503" w="8585">
                      <a:moveTo>
                        <a:pt x="1615" y="0"/>
                      </a:moveTo>
                      <a:cubicBezTo>
                        <a:pt x="724" y="0"/>
                        <a:pt x="1" y="723"/>
                        <a:pt x="1" y="1614"/>
                      </a:cubicBezTo>
                      <a:lnTo>
                        <a:pt x="1" y="1889"/>
                      </a:lnTo>
                      <a:cubicBezTo>
                        <a:pt x="1" y="2780"/>
                        <a:pt x="724" y="3503"/>
                        <a:pt x="1615" y="3503"/>
                      </a:cubicBezTo>
                      <a:lnTo>
                        <a:pt x="6971" y="3503"/>
                      </a:lnTo>
                      <a:cubicBezTo>
                        <a:pt x="7862" y="3503"/>
                        <a:pt x="8585" y="2780"/>
                        <a:pt x="8585" y="1889"/>
                      </a:cubicBezTo>
                      <a:lnTo>
                        <a:pt x="8585" y="1614"/>
                      </a:lnTo>
                      <a:cubicBezTo>
                        <a:pt x="8585" y="723"/>
                        <a:pt x="7862" y="0"/>
                        <a:pt x="69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2" name="Google Shape;6272;p34"/>
                <p:cNvSpPr/>
                <p:nvPr/>
              </p:nvSpPr>
              <p:spPr>
                <a:xfrm>
                  <a:off x="2289513" y="943524"/>
                  <a:ext cx="275364" cy="112359"/>
                </a:xfrm>
                <a:custGeom>
                  <a:rect b="b" l="l" r="r" t="t"/>
                  <a:pathLst>
                    <a:path extrusionOk="0" h="3503" w="8585">
                      <a:moveTo>
                        <a:pt x="1615" y="0"/>
                      </a:moveTo>
                      <a:cubicBezTo>
                        <a:pt x="724" y="0"/>
                        <a:pt x="1" y="723"/>
                        <a:pt x="1" y="1614"/>
                      </a:cubicBezTo>
                      <a:lnTo>
                        <a:pt x="1" y="1889"/>
                      </a:lnTo>
                      <a:cubicBezTo>
                        <a:pt x="1" y="2780"/>
                        <a:pt x="724" y="3503"/>
                        <a:pt x="1615" y="3503"/>
                      </a:cubicBezTo>
                      <a:lnTo>
                        <a:pt x="6971" y="3503"/>
                      </a:lnTo>
                      <a:cubicBezTo>
                        <a:pt x="7862" y="3503"/>
                        <a:pt x="8585" y="2780"/>
                        <a:pt x="8585" y="1889"/>
                      </a:cubicBezTo>
                      <a:lnTo>
                        <a:pt x="8585" y="1614"/>
                      </a:lnTo>
                      <a:cubicBezTo>
                        <a:pt x="8585" y="723"/>
                        <a:pt x="7862" y="0"/>
                        <a:pt x="6971" y="0"/>
                      </a:cubicBezTo>
                      <a:close/>
                    </a:path>
                  </a:pathLst>
                </a:custGeom>
                <a:solidFill>
                  <a:srgbClr val="2B2B30">
                    <a:alpha val="472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3" name="Google Shape;6273;p34"/>
                <p:cNvSpPr/>
                <p:nvPr/>
              </p:nvSpPr>
              <p:spPr>
                <a:xfrm>
                  <a:off x="2466470" y="963347"/>
                  <a:ext cx="72746" cy="72682"/>
                </a:xfrm>
                <a:custGeom>
                  <a:rect b="b" l="l" r="r" t="t"/>
                  <a:pathLst>
                    <a:path extrusionOk="0" h="2266" w="2268">
                      <a:moveTo>
                        <a:pt x="1133" y="0"/>
                      </a:moveTo>
                      <a:cubicBezTo>
                        <a:pt x="508" y="0"/>
                        <a:pt x="1" y="508"/>
                        <a:pt x="1" y="1133"/>
                      </a:cubicBezTo>
                      <a:cubicBezTo>
                        <a:pt x="1" y="1759"/>
                        <a:pt x="508" y="2266"/>
                        <a:pt x="1133" y="2266"/>
                      </a:cubicBezTo>
                      <a:cubicBezTo>
                        <a:pt x="1760" y="2266"/>
                        <a:pt x="2267" y="1759"/>
                        <a:pt x="2267" y="1133"/>
                      </a:cubicBezTo>
                      <a:cubicBezTo>
                        <a:pt x="2267" y="508"/>
                        <a:pt x="1760" y="0"/>
                        <a:pt x="11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4" name="Google Shape;6274;p34"/>
                <p:cNvSpPr/>
                <p:nvPr/>
              </p:nvSpPr>
              <p:spPr>
                <a:xfrm>
                  <a:off x="2483342" y="980186"/>
                  <a:ext cx="38971" cy="39003"/>
                </a:xfrm>
                <a:custGeom>
                  <a:rect b="b" l="l" r="r" t="t"/>
                  <a:pathLst>
                    <a:path extrusionOk="0" h="1216" w="1215">
                      <a:moveTo>
                        <a:pt x="607" y="1"/>
                      </a:moveTo>
                      <a:cubicBezTo>
                        <a:pt x="273" y="1"/>
                        <a:pt x="0" y="273"/>
                        <a:pt x="0" y="608"/>
                      </a:cubicBezTo>
                      <a:cubicBezTo>
                        <a:pt x="0" y="944"/>
                        <a:pt x="273" y="1215"/>
                        <a:pt x="607" y="1215"/>
                      </a:cubicBezTo>
                      <a:cubicBezTo>
                        <a:pt x="943" y="1215"/>
                        <a:pt x="1215" y="944"/>
                        <a:pt x="1215" y="608"/>
                      </a:cubicBezTo>
                      <a:cubicBezTo>
                        <a:pt x="1215" y="273"/>
                        <a:pt x="943" y="1"/>
                        <a:pt x="60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5" name="Google Shape;6275;p34"/>
                <p:cNvSpPr/>
                <p:nvPr/>
              </p:nvSpPr>
              <p:spPr>
                <a:xfrm>
                  <a:off x="2320176" y="956643"/>
                  <a:ext cx="27488" cy="27488"/>
                </a:xfrm>
                <a:custGeom>
                  <a:rect b="b" l="l" r="r" t="t"/>
                  <a:pathLst>
                    <a:path extrusionOk="0" h="857" w="857">
                      <a:moveTo>
                        <a:pt x="429" y="1"/>
                      </a:moveTo>
                      <a:cubicBezTo>
                        <a:pt x="193" y="1"/>
                        <a:pt x="1" y="193"/>
                        <a:pt x="1" y="429"/>
                      </a:cubicBezTo>
                      <a:cubicBezTo>
                        <a:pt x="1" y="665"/>
                        <a:pt x="193" y="856"/>
                        <a:pt x="429" y="856"/>
                      </a:cubicBezTo>
                      <a:cubicBezTo>
                        <a:pt x="664" y="856"/>
                        <a:pt x="856" y="665"/>
                        <a:pt x="856" y="429"/>
                      </a:cubicBezTo>
                      <a:cubicBezTo>
                        <a:pt x="856" y="193"/>
                        <a:pt x="664" y="1"/>
                        <a:pt x="4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6" name="Google Shape;6276;p34"/>
                <p:cNvSpPr/>
                <p:nvPr/>
              </p:nvSpPr>
              <p:spPr>
                <a:xfrm>
                  <a:off x="2327040" y="963507"/>
                  <a:ext cx="13760" cy="13792"/>
                </a:xfrm>
                <a:custGeom>
                  <a:rect b="b" l="l" r="r" t="t"/>
                  <a:pathLst>
                    <a:path extrusionOk="0" h="430" w="429">
                      <a:moveTo>
                        <a:pt x="215" y="1"/>
                      </a:moveTo>
                      <a:cubicBezTo>
                        <a:pt x="97" y="1"/>
                        <a:pt x="1" y="97"/>
                        <a:pt x="1" y="215"/>
                      </a:cubicBezTo>
                      <a:cubicBezTo>
                        <a:pt x="1" y="333"/>
                        <a:pt x="97" y="429"/>
                        <a:pt x="215" y="429"/>
                      </a:cubicBezTo>
                      <a:cubicBezTo>
                        <a:pt x="332" y="429"/>
                        <a:pt x="428" y="333"/>
                        <a:pt x="428" y="215"/>
                      </a:cubicBezTo>
                      <a:cubicBezTo>
                        <a:pt x="428" y="97"/>
                        <a:pt x="332" y="1"/>
                        <a:pt x="2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277" name="Google Shape;6277;p34"/>
              <p:cNvSpPr/>
              <p:nvPr/>
            </p:nvSpPr>
            <p:spPr>
              <a:xfrm>
                <a:off x="1125415" y="1099890"/>
                <a:ext cx="2603560" cy="1704690"/>
              </a:xfrm>
              <a:custGeom>
                <a:rect b="b" l="l" r="r" t="t"/>
                <a:pathLst>
                  <a:path extrusionOk="0" h="53147" w="81171">
                    <a:moveTo>
                      <a:pt x="1" y="1"/>
                    </a:moveTo>
                    <a:lnTo>
                      <a:pt x="1" y="53146"/>
                    </a:lnTo>
                    <a:lnTo>
                      <a:pt x="81171" y="53146"/>
                    </a:lnTo>
                    <a:lnTo>
                      <a:pt x="811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8" name="Google Shape;6278;p34"/>
              <p:cNvSpPr/>
              <p:nvPr/>
            </p:nvSpPr>
            <p:spPr>
              <a:xfrm>
                <a:off x="1459444" y="1099890"/>
                <a:ext cx="1935534" cy="1704690"/>
              </a:xfrm>
              <a:custGeom>
                <a:rect b="b" l="l" r="r" t="t"/>
                <a:pathLst>
                  <a:path extrusionOk="0" h="53147" w="60344">
                    <a:moveTo>
                      <a:pt x="12898" y="1"/>
                    </a:moveTo>
                    <a:lnTo>
                      <a:pt x="0" y="53146"/>
                    </a:lnTo>
                    <a:lnTo>
                      <a:pt x="47446" y="53146"/>
                    </a:lnTo>
                    <a:lnTo>
                      <a:pt x="60343" y="1"/>
                    </a:lnTo>
                    <a:close/>
                  </a:path>
                </a:pathLst>
              </a:custGeom>
              <a:solidFill>
                <a:srgbClr val="869FB2">
                  <a:alpha val="496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9" name="Google Shape;6279;p34"/>
              <p:cNvSpPr/>
              <p:nvPr/>
            </p:nvSpPr>
            <p:spPr>
              <a:xfrm>
                <a:off x="1262696" y="1253433"/>
                <a:ext cx="2374544" cy="1362578"/>
              </a:xfrm>
              <a:custGeom>
                <a:rect b="b" l="l" r="r" t="t"/>
                <a:pathLst>
                  <a:path extrusionOk="0" h="42481" w="74031">
                    <a:moveTo>
                      <a:pt x="3391" y="0"/>
                    </a:moveTo>
                    <a:cubicBezTo>
                      <a:pt x="1522" y="0"/>
                      <a:pt x="1" y="1522"/>
                      <a:pt x="1" y="3391"/>
                    </a:cubicBezTo>
                    <a:lnTo>
                      <a:pt x="1" y="39091"/>
                    </a:lnTo>
                    <a:cubicBezTo>
                      <a:pt x="1" y="40960"/>
                      <a:pt x="1522" y="42481"/>
                      <a:pt x="3391" y="42481"/>
                    </a:cubicBezTo>
                    <a:lnTo>
                      <a:pt x="70640" y="42481"/>
                    </a:lnTo>
                    <a:cubicBezTo>
                      <a:pt x="72509" y="42481"/>
                      <a:pt x="74031" y="40960"/>
                      <a:pt x="74031" y="39091"/>
                    </a:cubicBezTo>
                    <a:lnTo>
                      <a:pt x="74031" y="3391"/>
                    </a:lnTo>
                    <a:cubicBezTo>
                      <a:pt x="74031" y="1522"/>
                      <a:pt x="72509" y="0"/>
                      <a:pt x="706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0" name="Google Shape;6280;p34"/>
              <p:cNvSpPr/>
              <p:nvPr/>
            </p:nvSpPr>
            <p:spPr>
              <a:xfrm>
                <a:off x="1607630" y="1253433"/>
                <a:ext cx="1684675" cy="1362578"/>
              </a:xfrm>
              <a:custGeom>
                <a:rect b="b" l="l" r="r" t="t"/>
                <a:pathLst>
                  <a:path extrusionOk="0" h="42481" w="52523">
                    <a:moveTo>
                      <a:pt x="16189" y="0"/>
                    </a:moveTo>
                    <a:cubicBezTo>
                      <a:pt x="15214" y="0"/>
                      <a:pt x="13884" y="1522"/>
                      <a:pt x="13227" y="3391"/>
                    </a:cubicBezTo>
                    <a:lnTo>
                      <a:pt x="658" y="39090"/>
                    </a:lnTo>
                    <a:cubicBezTo>
                      <a:pt x="1" y="40960"/>
                      <a:pt x="259" y="42481"/>
                      <a:pt x="1234" y="42481"/>
                    </a:cubicBezTo>
                    <a:lnTo>
                      <a:pt x="36335" y="42481"/>
                    </a:lnTo>
                    <a:cubicBezTo>
                      <a:pt x="37309" y="42481"/>
                      <a:pt x="38639" y="40960"/>
                      <a:pt x="39297" y="39090"/>
                    </a:cubicBezTo>
                    <a:lnTo>
                      <a:pt x="51865" y="3391"/>
                    </a:lnTo>
                    <a:cubicBezTo>
                      <a:pt x="52522" y="1521"/>
                      <a:pt x="52264" y="0"/>
                      <a:pt x="512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1" name="Google Shape;6281;p34"/>
              <p:cNvSpPr/>
              <p:nvPr/>
            </p:nvSpPr>
            <p:spPr>
              <a:xfrm>
                <a:off x="1822661" y="1907314"/>
                <a:ext cx="1209131" cy="717935"/>
              </a:xfrm>
              <a:custGeom>
                <a:rect b="b" l="l" r="r" t="t"/>
                <a:pathLst>
                  <a:path extrusionOk="0" h="22383" w="37697">
                    <a:moveTo>
                      <a:pt x="24160" y="0"/>
                    </a:moveTo>
                    <a:lnTo>
                      <a:pt x="14337" y="60"/>
                    </a:lnTo>
                    <a:cubicBezTo>
                      <a:pt x="14337" y="60"/>
                      <a:pt x="5240" y="3531"/>
                      <a:pt x="4876" y="4250"/>
                    </a:cubicBezTo>
                    <a:cubicBezTo>
                      <a:pt x="4512" y="4967"/>
                      <a:pt x="0" y="22383"/>
                      <a:pt x="0" y="22383"/>
                    </a:cubicBezTo>
                    <a:lnTo>
                      <a:pt x="37696" y="22323"/>
                    </a:lnTo>
                    <a:cubicBezTo>
                      <a:pt x="37696" y="22323"/>
                      <a:pt x="33912" y="3291"/>
                      <a:pt x="33257" y="2873"/>
                    </a:cubicBezTo>
                    <a:cubicBezTo>
                      <a:pt x="32602" y="2453"/>
                      <a:pt x="24160" y="0"/>
                      <a:pt x="241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2" name="Google Shape;6282;p34"/>
              <p:cNvSpPr/>
              <p:nvPr/>
            </p:nvSpPr>
            <p:spPr>
              <a:xfrm>
                <a:off x="2028326" y="1907314"/>
                <a:ext cx="834207" cy="193444"/>
              </a:xfrm>
              <a:custGeom>
                <a:rect b="b" l="l" r="r" t="t"/>
                <a:pathLst>
                  <a:path extrusionOk="0" h="6031" w="26008">
                    <a:moveTo>
                      <a:pt x="17748" y="0"/>
                    </a:moveTo>
                    <a:lnTo>
                      <a:pt x="7925" y="60"/>
                    </a:lnTo>
                    <a:cubicBezTo>
                      <a:pt x="7925" y="60"/>
                      <a:pt x="2684" y="2060"/>
                      <a:pt x="1" y="3338"/>
                    </a:cubicBezTo>
                    <a:cubicBezTo>
                      <a:pt x="2782" y="4969"/>
                      <a:pt x="7307" y="6031"/>
                      <a:pt x="12420" y="6031"/>
                    </a:cubicBezTo>
                    <a:cubicBezTo>
                      <a:pt x="18329" y="6031"/>
                      <a:pt x="23453" y="4612"/>
                      <a:pt x="26007" y="2536"/>
                    </a:cubicBezTo>
                    <a:cubicBezTo>
                      <a:pt x="23721" y="1736"/>
                      <a:pt x="17748" y="0"/>
                      <a:pt x="17748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3" name="Google Shape;6283;p34"/>
              <p:cNvSpPr/>
              <p:nvPr/>
            </p:nvSpPr>
            <p:spPr>
              <a:xfrm>
                <a:off x="2728106" y="2278293"/>
                <a:ext cx="127915" cy="345736"/>
              </a:xfrm>
              <a:custGeom>
                <a:rect b="b" l="l" r="r" t="t"/>
                <a:pathLst>
                  <a:path extrusionOk="0" h="10779" w="3988">
                    <a:moveTo>
                      <a:pt x="1651" y="1"/>
                    </a:moveTo>
                    <a:cubicBezTo>
                      <a:pt x="1379" y="4595"/>
                      <a:pt x="802" y="8366"/>
                      <a:pt x="1" y="10778"/>
                    </a:cubicBezTo>
                    <a:lnTo>
                      <a:pt x="3988" y="10765"/>
                    </a:lnTo>
                    <a:cubicBezTo>
                      <a:pt x="3294" y="8803"/>
                      <a:pt x="2632" y="6190"/>
                      <a:pt x="2120" y="3220"/>
                    </a:cubicBezTo>
                    <a:cubicBezTo>
                      <a:pt x="1932" y="2123"/>
                      <a:pt x="1776" y="1044"/>
                      <a:pt x="1651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4" name="Google Shape;6284;p34"/>
              <p:cNvSpPr/>
              <p:nvPr/>
            </p:nvSpPr>
            <p:spPr>
              <a:xfrm>
                <a:off x="2079838" y="2258247"/>
                <a:ext cx="134330" cy="366681"/>
              </a:xfrm>
              <a:custGeom>
                <a:rect b="b" l="l" r="r" t="t"/>
                <a:pathLst>
                  <a:path extrusionOk="0" h="11432" w="4188">
                    <a:moveTo>
                      <a:pt x="1930" y="1"/>
                    </a:moveTo>
                    <a:cubicBezTo>
                      <a:pt x="1845" y="1211"/>
                      <a:pt x="1721" y="2470"/>
                      <a:pt x="1550" y="3761"/>
                    </a:cubicBezTo>
                    <a:cubicBezTo>
                      <a:pt x="1172" y="6621"/>
                      <a:pt x="629" y="9246"/>
                      <a:pt x="0" y="11431"/>
                    </a:cubicBezTo>
                    <a:lnTo>
                      <a:pt x="4188" y="11419"/>
                    </a:lnTo>
                    <a:cubicBezTo>
                      <a:pt x="3086" y="8899"/>
                      <a:pt x="2292" y="4890"/>
                      <a:pt x="1930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5" name="Google Shape;6285;p34"/>
              <p:cNvSpPr/>
              <p:nvPr/>
            </p:nvSpPr>
            <p:spPr>
              <a:xfrm>
                <a:off x="2201627" y="1907314"/>
                <a:ext cx="476057" cy="717101"/>
              </a:xfrm>
              <a:custGeom>
                <a:rect b="b" l="l" r="r" t="t"/>
                <a:pathLst>
                  <a:path extrusionOk="0" h="22357" w="14842">
                    <a:moveTo>
                      <a:pt x="12345" y="0"/>
                    </a:moveTo>
                    <a:lnTo>
                      <a:pt x="2522" y="60"/>
                    </a:lnTo>
                    <a:cubicBezTo>
                      <a:pt x="2522" y="60"/>
                      <a:pt x="1437" y="474"/>
                      <a:pt x="1" y="1045"/>
                    </a:cubicBezTo>
                    <a:cubicBezTo>
                      <a:pt x="934" y="9489"/>
                      <a:pt x="3573" y="19416"/>
                      <a:pt x="4388" y="22357"/>
                    </a:cubicBezTo>
                    <a:lnTo>
                      <a:pt x="11637" y="22345"/>
                    </a:lnTo>
                    <a:cubicBezTo>
                      <a:pt x="12422" y="19369"/>
                      <a:pt x="14842" y="9325"/>
                      <a:pt x="14341" y="588"/>
                    </a:cubicBezTo>
                    <a:cubicBezTo>
                      <a:pt x="13179" y="242"/>
                      <a:pt x="12345" y="0"/>
                      <a:pt x="12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6" name="Google Shape;6286;p34"/>
              <p:cNvSpPr/>
              <p:nvPr/>
            </p:nvSpPr>
            <p:spPr>
              <a:xfrm>
                <a:off x="2229629" y="1907314"/>
                <a:ext cx="418386" cy="710108"/>
              </a:xfrm>
              <a:custGeom>
                <a:rect b="b" l="l" r="r" t="t"/>
                <a:pathLst>
                  <a:path extrusionOk="0" h="22139" w="13044">
                    <a:moveTo>
                      <a:pt x="10850" y="0"/>
                    </a:moveTo>
                    <a:lnTo>
                      <a:pt x="2215" y="60"/>
                    </a:lnTo>
                    <a:cubicBezTo>
                      <a:pt x="2215" y="60"/>
                      <a:pt x="1261" y="469"/>
                      <a:pt x="1" y="1036"/>
                    </a:cubicBezTo>
                    <a:cubicBezTo>
                      <a:pt x="820" y="9396"/>
                      <a:pt x="3140" y="19225"/>
                      <a:pt x="3856" y="22138"/>
                    </a:cubicBezTo>
                    <a:lnTo>
                      <a:pt x="10228" y="22126"/>
                    </a:lnTo>
                    <a:cubicBezTo>
                      <a:pt x="10917" y="19179"/>
                      <a:pt x="13043" y="9234"/>
                      <a:pt x="12603" y="582"/>
                    </a:cubicBezTo>
                    <a:cubicBezTo>
                      <a:pt x="11583" y="240"/>
                      <a:pt x="10850" y="0"/>
                      <a:pt x="10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7" name="Google Shape;6287;p34"/>
              <p:cNvSpPr/>
              <p:nvPr/>
            </p:nvSpPr>
            <p:spPr>
              <a:xfrm>
                <a:off x="2219172" y="1907314"/>
                <a:ext cx="427784" cy="195208"/>
              </a:xfrm>
              <a:custGeom>
                <a:rect b="b" l="l" r="r" t="t"/>
                <a:pathLst>
                  <a:path extrusionOk="0" h="6086" w="13337">
                    <a:moveTo>
                      <a:pt x="11409" y="0"/>
                    </a:moveTo>
                    <a:lnTo>
                      <a:pt x="2329" y="60"/>
                    </a:lnTo>
                    <a:cubicBezTo>
                      <a:pt x="2329" y="60"/>
                      <a:pt x="1326" y="474"/>
                      <a:pt x="0" y="1045"/>
                    </a:cubicBezTo>
                    <a:cubicBezTo>
                      <a:pt x="154" y="2549"/>
                      <a:pt x="357" y="4100"/>
                      <a:pt x="593" y="5651"/>
                    </a:cubicBezTo>
                    <a:cubicBezTo>
                      <a:pt x="2365" y="5930"/>
                      <a:pt x="4294" y="6086"/>
                      <a:pt x="6318" y="6086"/>
                    </a:cubicBezTo>
                    <a:cubicBezTo>
                      <a:pt x="8815" y="6086"/>
                      <a:pt x="11172" y="5849"/>
                      <a:pt x="13261" y="5433"/>
                    </a:cubicBezTo>
                    <a:cubicBezTo>
                      <a:pt x="13330" y="3808"/>
                      <a:pt x="13336" y="2176"/>
                      <a:pt x="13252" y="588"/>
                    </a:cubicBezTo>
                    <a:cubicBezTo>
                      <a:pt x="12179" y="242"/>
                      <a:pt x="11409" y="0"/>
                      <a:pt x="114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8" name="Google Shape;6288;p34"/>
              <p:cNvSpPr/>
              <p:nvPr/>
            </p:nvSpPr>
            <p:spPr>
              <a:xfrm>
                <a:off x="2112876" y="1311521"/>
                <a:ext cx="570839" cy="461688"/>
              </a:xfrm>
              <a:custGeom>
                <a:rect b="b" l="l" r="r" t="t"/>
                <a:pathLst>
                  <a:path extrusionOk="0" h="14394" w="17797">
                    <a:moveTo>
                      <a:pt x="11484" y="0"/>
                    </a:moveTo>
                    <a:cubicBezTo>
                      <a:pt x="11357" y="0"/>
                      <a:pt x="11230" y="17"/>
                      <a:pt x="11106" y="51"/>
                    </a:cubicBezTo>
                    <a:cubicBezTo>
                      <a:pt x="10745" y="152"/>
                      <a:pt x="10434" y="405"/>
                      <a:pt x="10211" y="732"/>
                    </a:cubicBezTo>
                    <a:cubicBezTo>
                      <a:pt x="9879" y="379"/>
                      <a:pt x="9400" y="157"/>
                      <a:pt x="8864" y="157"/>
                    </a:cubicBezTo>
                    <a:cubicBezTo>
                      <a:pt x="8079" y="157"/>
                      <a:pt x="7411" y="635"/>
                      <a:pt x="7159" y="1305"/>
                    </a:cubicBezTo>
                    <a:cubicBezTo>
                      <a:pt x="6924" y="977"/>
                      <a:pt x="6635" y="715"/>
                      <a:pt x="6271" y="714"/>
                    </a:cubicBezTo>
                    <a:cubicBezTo>
                      <a:pt x="5976" y="714"/>
                      <a:pt x="5711" y="892"/>
                      <a:pt x="5463" y="1065"/>
                    </a:cubicBezTo>
                    <a:cubicBezTo>
                      <a:pt x="5143" y="1288"/>
                      <a:pt x="4821" y="1513"/>
                      <a:pt x="4530" y="1782"/>
                    </a:cubicBezTo>
                    <a:cubicBezTo>
                      <a:pt x="4444" y="1288"/>
                      <a:pt x="3958" y="967"/>
                      <a:pt x="3501" y="967"/>
                    </a:cubicBezTo>
                    <a:cubicBezTo>
                      <a:pt x="3489" y="967"/>
                      <a:pt x="3478" y="967"/>
                      <a:pt x="3467" y="968"/>
                    </a:cubicBezTo>
                    <a:cubicBezTo>
                      <a:pt x="2998" y="985"/>
                      <a:pt x="2575" y="1263"/>
                      <a:pt x="2210" y="1582"/>
                    </a:cubicBezTo>
                    <a:cubicBezTo>
                      <a:pt x="1705" y="2023"/>
                      <a:pt x="1242" y="2630"/>
                      <a:pt x="1241" y="3343"/>
                    </a:cubicBezTo>
                    <a:cubicBezTo>
                      <a:pt x="1241" y="3627"/>
                      <a:pt x="1311" y="3931"/>
                      <a:pt x="1192" y="4179"/>
                    </a:cubicBezTo>
                    <a:cubicBezTo>
                      <a:pt x="1104" y="4360"/>
                      <a:pt x="933" y="4470"/>
                      <a:pt x="806" y="4621"/>
                    </a:cubicBezTo>
                    <a:cubicBezTo>
                      <a:pt x="520" y="4966"/>
                      <a:pt x="490" y="5500"/>
                      <a:pt x="624" y="5949"/>
                    </a:cubicBezTo>
                    <a:cubicBezTo>
                      <a:pt x="758" y="6397"/>
                      <a:pt x="1029" y="6778"/>
                      <a:pt x="1295" y="7150"/>
                    </a:cubicBezTo>
                    <a:cubicBezTo>
                      <a:pt x="327" y="7967"/>
                      <a:pt x="0" y="9575"/>
                      <a:pt x="556" y="10787"/>
                    </a:cubicBezTo>
                    <a:cubicBezTo>
                      <a:pt x="863" y="11454"/>
                      <a:pt x="1529" y="11990"/>
                      <a:pt x="2169" y="11990"/>
                    </a:cubicBezTo>
                    <a:cubicBezTo>
                      <a:pt x="2359" y="11990"/>
                      <a:pt x="2547" y="11943"/>
                      <a:pt x="2722" y="11838"/>
                    </a:cubicBezTo>
                    <a:lnTo>
                      <a:pt x="2722" y="11838"/>
                    </a:lnTo>
                    <a:cubicBezTo>
                      <a:pt x="2674" y="12253"/>
                      <a:pt x="2925" y="12692"/>
                      <a:pt x="3289" y="12827"/>
                    </a:cubicBezTo>
                    <a:cubicBezTo>
                      <a:pt x="3369" y="12856"/>
                      <a:pt x="3453" y="12870"/>
                      <a:pt x="3537" y="12870"/>
                    </a:cubicBezTo>
                    <a:cubicBezTo>
                      <a:pt x="3833" y="12870"/>
                      <a:pt x="4128" y="12695"/>
                      <a:pt x="4271" y="12410"/>
                    </a:cubicBezTo>
                    <a:cubicBezTo>
                      <a:pt x="4500" y="13332"/>
                      <a:pt x="5187" y="14107"/>
                      <a:pt x="6021" y="14382"/>
                    </a:cubicBezTo>
                    <a:lnTo>
                      <a:pt x="12497" y="14385"/>
                    </a:lnTo>
                    <a:cubicBezTo>
                      <a:pt x="12559" y="14391"/>
                      <a:pt x="12622" y="14394"/>
                      <a:pt x="12684" y="14394"/>
                    </a:cubicBezTo>
                    <a:cubicBezTo>
                      <a:pt x="14111" y="14394"/>
                      <a:pt x="15418" y="12945"/>
                      <a:pt x="15355" y="11364"/>
                    </a:cubicBezTo>
                    <a:cubicBezTo>
                      <a:pt x="16222" y="11192"/>
                      <a:pt x="16825" y="10097"/>
                      <a:pt x="16563" y="9166"/>
                    </a:cubicBezTo>
                    <a:cubicBezTo>
                      <a:pt x="16942" y="9138"/>
                      <a:pt x="17335" y="8957"/>
                      <a:pt x="17520" y="8595"/>
                    </a:cubicBezTo>
                    <a:cubicBezTo>
                      <a:pt x="17705" y="8232"/>
                      <a:pt x="17583" y="7679"/>
                      <a:pt x="17224" y="7539"/>
                    </a:cubicBezTo>
                    <a:cubicBezTo>
                      <a:pt x="17796" y="6717"/>
                      <a:pt x="17640" y="5393"/>
                      <a:pt x="16895" y="4738"/>
                    </a:cubicBezTo>
                    <a:cubicBezTo>
                      <a:pt x="17139" y="3972"/>
                      <a:pt x="17386" y="3187"/>
                      <a:pt x="17375" y="2371"/>
                    </a:cubicBezTo>
                    <a:cubicBezTo>
                      <a:pt x="17362" y="1555"/>
                      <a:pt x="17037" y="691"/>
                      <a:pt x="16386" y="292"/>
                    </a:cubicBezTo>
                    <a:cubicBezTo>
                      <a:pt x="16184" y="169"/>
                      <a:pt x="15951" y="110"/>
                      <a:pt x="15720" y="110"/>
                    </a:cubicBezTo>
                    <a:cubicBezTo>
                      <a:pt x="15203" y="110"/>
                      <a:pt x="14691" y="404"/>
                      <a:pt x="14536" y="937"/>
                    </a:cubicBezTo>
                    <a:cubicBezTo>
                      <a:pt x="14378" y="707"/>
                      <a:pt x="14121" y="598"/>
                      <a:pt x="13863" y="598"/>
                    </a:cubicBezTo>
                    <a:cubicBezTo>
                      <a:pt x="13535" y="598"/>
                      <a:pt x="13203" y="776"/>
                      <a:pt x="13070" y="1108"/>
                    </a:cubicBezTo>
                    <a:cubicBezTo>
                      <a:pt x="12801" y="440"/>
                      <a:pt x="12139" y="0"/>
                      <a:pt x="114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9" name="Google Shape;6289;p34"/>
              <p:cNvSpPr/>
              <p:nvPr/>
            </p:nvSpPr>
            <p:spPr>
              <a:xfrm>
                <a:off x="2112908" y="1379231"/>
                <a:ext cx="570807" cy="393977"/>
              </a:xfrm>
              <a:custGeom>
                <a:rect b="b" l="l" r="r" t="t"/>
                <a:pathLst>
                  <a:path extrusionOk="0" h="12283" w="17796">
                    <a:moveTo>
                      <a:pt x="17357" y="0"/>
                    </a:moveTo>
                    <a:cubicBezTo>
                      <a:pt x="17356" y="0"/>
                      <a:pt x="17356" y="1"/>
                      <a:pt x="17355" y="1"/>
                    </a:cubicBezTo>
                    <a:cubicBezTo>
                      <a:pt x="17229" y="152"/>
                      <a:pt x="17058" y="263"/>
                      <a:pt x="16971" y="445"/>
                    </a:cubicBezTo>
                    <a:cubicBezTo>
                      <a:pt x="16851" y="693"/>
                      <a:pt x="16921" y="997"/>
                      <a:pt x="16921" y="1280"/>
                    </a:cubicBezTo>
                    <a:cubicBezTo>
                      <a:pt x="16921" y="1994"/>
                      <a:pt x="16457" y="2601"/>
                      <a:pt x="15952" y="3042"/>
                    </a:cubicBezTo>
                    <a:cubicBezTo>
                      <a:pt x="15588" y="3360"/>
                      <a:pt x="15164" y="3639"/>
                      <a:pt x="14696" y="3656"/>
                    </a:cubicBezTo>
                    <a:cubicBezTo>
                      <a:pt x="14685" y="3657"/>
                      <a:pt x="14673" y="3657"/>
                      <a:pt x="14662" y="3657"/>
                    </a:cubicBezTo>
                    <a:cubicBezTo>
                      <a:pt x="14204" y="3657"/>
                      <a:pt x="13718" y="3336"/>
                      <a:pt x="13632" y="2842"/>
                    </a:cubicBezTo>
                    <a:cubicBezTo>
                      <a:pt x="13342" y="3111"/>
                      <a:pt x="13020" y="3336"/>
                      <a:pt x="12699" y="3559"/>
                    </a:cubicBezTo>
                    <a:cubicBezTo>
                      <a:pt x="12451" y="3732"/>
                      <a:pt x="12186" y="3910"/>
                      <a:pt x="11891" y="3910"/>
                    </a:cubicBezTo>
                    <a:cubicBezTo>
                      <a:pt x="11527" y="3909"/>
                      <a:pt x="11239" y="3647"/>
                      <a:pt x="11004" y="3319"/>
                    </a:cubicBezTo>
                    <a:cubicBezTo>
                      <a:pt x="10751" y="3989"/>
                      <a:pt x="10084" y="4467"/>
                      <a:pt x="9297" y="4467"/>
                    </a:cubicBezTo>
                    <a:cubicBezTo>
                      <a:pt x="8762" y="4467"/>
                      <a:pt x="8283" y="4245"/>
                      <a:pt x="7951" y="3891"/>
                    </a:cubicBezTo>
                    <a:cubicBezTo>
                      <a:pt x="7729" y="4219"/>
                      <a:pt x="7418" y="4472"/>
                      <a:pt x="7056" y="4573"/>
                    </a:cubicBezTo>
                    <a:cubicBezTo>
                      <a:pt x="6932" y="4607"/>
                      <a:pt x="6806" y="4624"/>
                      <a:pt x="6679" y="4624"/>
                    </a:cubicBezTo>
                    <a:cubicBezTo>
                      <a:pt x="6023" y="4624"/>
                      <a:pt x="5362" y="4183"/>
                      <a:pt x="5092" y="3516"/>
                    </a:cubicBezTo>
                    <a:cubicBezTo>
                      <a:pt x="4959" y="3848"/>
                      <a:pt x="4627" y="4026"/>
                      <a:pt x="4298" y="4026"/>
                    </a:cubicBezTo>
                    <a:cubicBezTo>
                      <a:pt x="4041" y="4026"/>
                      <a:pt x="3785" y="3917"/>
                      <a:pt x="3627" y="3687"/>
                    </a:cubicBezTo>
                    <a:cubicBezTo>
                      <a:pt x="3471" y="4220"/>
                      <a:pt x="2959" y="4514"/>
                      <a:pt x="2443" y="4514"/>
                    </a:cubicBezTo>
                    <a:cubicBezTo>
                      <a:pt x="2211" y="4514"/>
                      <a:pt x="1979" y="4455"/>
                      <a:pt x="1777" y="4331"/>
                    </a:cubicBezTo>
                    <a:cubicBezTo>
                      <a:pt x="1194" y="3975"/>
                      <a:pt x="875" y="3247"/>
                      <a:pt x="804" y="2513"/>
                    </a:cubicBezTo>
                    <a:cubicBezTo>
                      <a:pt x="519" y="2857"/>
                      <a:pt x="489" y="3391"/>
                      <a:pt x="623" y="3838"/>
                    </a:cubicBezTo>
                    <a:cubicBezTo>
                      <a:pt x="757" y="4286"/>
                      <a:pt x="1028" y="4667"/>
                      <a:pt x="1294" y="5039"/>
                    </a:cubicBezTo>
                    <a:cubicBezTo>
                      <a:pt x="326" y="5856"/>
                      <a:pt x="0" y="7464"/>
                      <a:pt x="556" y="8676"/>
                    </a:cubicBezTo>
                    <a:cubicBezTo>
                      <a:pt x="862" y="9343"/>
                      <a:pt x="1528" y="9879"/>
                      <a:pt x="2168" y="9879"/>
                    </a:cubicBezTo>
                    <a:cubicBezTo>
                      <a:pt x="2358" y="9879"/>
                      <a:pt x="2546" y="9832"/>
                      <a:pt x="2721" y="9727"/>
                    </a:cubicBezTo>
                    <a:lnTo>
                      <a:pt x="2721" y="9727"/>
                    </a:lnTo>
                    <a:cubicBezTo>
                      <a:pt x="2673" y="10142"/>
                      <a:pt x="2925" y="10581"/>
                      <a:pt x="3288" y="10716"/>
                    </a:cubicBezTo>
                    <a:cubicBezTo>
                      <a:pt x="3368" y="10745"/>
                      <a:pt x="3452" y="10759"/>
                      <a:pt x="3536" y="10759"/>
                    </a:cubicBezTo>
                    <a:cubicBezTo>
                      <a:pt x="3832" y="10759"/>
                      <a:pt x="4127" y="10584"/>
                      <a:pt x="4270" y="10299"/>
                    </a:cubicBezTo>
                    <a:cubicBezTo>
                      <a:pt x="4500" y="11221"/>
                      <a:pt x="5187" y="11996"/>
                      <a:pt x="6020" y="12271"/>
                    </a:cubicBezTo>
                    <a:lnTo>
                      <a:pt x="12496" y="12274"/>
                    </a:lnTo>
                    <a:cubicBezTo>
                      <a:pt x="12559" y="12280"/>
                      <a:pt x="12621" y="12283"/>
                      <a:pt x="12683" y="12283"/>
                    </a:cubicBezTo>
                    <a:cubicBezTo>
                      <a:pt x="14112" y="12283"/>
                      <a:pt x="15418" y="10834"/>
                      <a:pt x="15354" y="9253"/>
                    </a:cubicBezTo>
                    <a:cubicBezTo>
                      <a:pt x="16222" y="9081"/>
                      <a:pt x="16824" y="7986"/>
                      <a:pt x="16563" y="7055"/>
                    </a:cubicBezTo>
                    <a:cubicBezTo>
                      <a:pt x="16942" y="7027"/>
                      <a:pt x="17335" y="6846"/>
                      <a:pt x="17519" y="6484"/>
                    </a:cubicBezTo>
                    <a:cubicBezTo>
                      <a:pt x="17704" y="6121"/>
                      <a:pt x="17583" y="5568"/>
                      <a:pt x="17223" y="5428"/>
                    </a:cubicBezTo>
                    <a:cubicBezTo>
                      <a:pt x="17795" y="4606"/>
                      <a:pt x="17639" y="3282"/>
                      <a:pt x="16894" y="2627"/>
                    </a:cubicBezTo>
                    <a:cubicBezTo>
                      <a:pt x="17138" y="1861"/>
                      <a:pt x="17385" y="1076"/>
                      <a:pt x="17374" y="260"/>
                    </a:cubicBezTo>
                    <a:cubicBezTo>
                      <a:pt x="17371" y="173"/>
                      <a:pt x="17366" y="87"/>
                      <a:pt x="17357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0" name="Google Shape;6290;p34"/>
              <p:cNvSpPr/>
              <p:nvPr/>
            </p:nvSpPr>
            <p:spPr>
              <a:xfrm>
                <a:off x="2282456" y="1713581"/>
                <a:ext cx="280143" cy="256792"/>
              </a:xfrm>
              <a:custGeom>
                <a:rect b="b" l="l" r="r" t="t"/>
                <a:pathLst>
                  <a:path extrusionOk="0" h="8006" w="8734">
                    <a:moveTo>
                      <a:pt x="8443" y="0"/>
                    </a:moveTo>
                    <a:lnTo>
                      <a:pt x="438" y="219"/>
                    </a:lnTo>
                    <a:lnTo>
                      <a:pt x="1" y="6113"/>
                    </a:lnTo>
                    <a:lnTo>
                      <a:pt x="4441" y="8005"/>
                    </a:lnTo>
                    <a:cubicBezTo>
                      <a:pt x="4441" y="8005"/>
                      <a:pt x="8734" y="6275"/>
                      <a:pt x="8734" y="6048"/>
                    </a:cubicBezTo>
                    <a:cubicBezTo>
                      <a:pt x="8734" y="5823"/>
                      <a:pt x="8443" y="0"/>
                      <a:pt x="84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1" name="Google Shape;6291;p34"/>
              <p:cNvSpPr/>
              <p:nvPr/>
            </p:nvSpPr>
            <p:spPr>
              <a:xfrm>
                <a:off x="2282456" y="1713581"/>
                <a:ext cx="280143" cy="256792"/>
              </a:xfrm>
              <a:custGeom>
                <a:rect b="b" l="l" r="r" t="t"/>
                <a:pathLst>
                  <a:path extrusionOk="0" h="8006" w="8734">
                    <a:moveTo>
                      <a:pt x="8443" y="0"/>
                    </a:moveTo>
                    <a:lnTo>
                      <a:pt x="438" y="219"/>
                    </a:lnTo>
                    <a:lnTo>
                      <a:pt x="1" y="6113"/>
                    </a:lnTo>
                    <a:lnTo>
                      <a:pt x="4441" y="8005"/>
                    </a:lnTo>
                    <a:cubicBezTo>
                      <a:pt x="4441" y="8005"/>
                      <a:pt x="8734" y="6275"/>
                      <a:pt x="8734" y="6048"/>
                    </a:cubicBezTo>
                    <a:cubicBezTo>
                      <a:pt x="8734" y="5823"/>
                      <a:pt x="8443" y="0"/>
                      <a:pt x="8443" y="0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2" name="Google Shape;6292;p34"/>
              <p:cNvSpPr/>
              <p:nvPr/>
            </p:nvSpPr>
            <p:spPr>
              <a:xfrm>
                <a:off x="2247462" y="1855593"/>
                <a:ext cx="382847" cy="174520"/>
              </a:xfrm>
              <a:custGeom>
                <a:rect b="b" l="l" r="r" t="t"/>
                <a:pathLst>
                  <a:path extrusionOk="0" h="5441" w="11936">
                    <a:moveTo>
                      <a:pt x="9898" y="1"/>
                    </a:moveTo>
                    <a:cubicBezTo>
                      <a:pt x="9898" y="1"/>
                      <a:pt x="8199" y="3312"/>
                      <a:pt x="5799" y="3350"/>
                    </a:cubicBezTo>
                    <a:cubicBezTo>
                      <a:pt x="5783" y="3350"/>
                      <a:pt x="5768" y="3351"/>
                      <a:pt x="5753" y="3351"/>
                    </a:cubicBezTo>
                    <a:cubicBezTo>
                      <a:pt x="3256" y="3351"/>
                      <a:pt x="1093" y="147"/>
                      <a:pt x="1093" y="147"/>
                    </a:cubicBezTo>
                    <a:lnTo>
                      <a:pt x="1" y="2257"/>
                    </a:lnTo>
                    <a:lnTo>
                      <a:pt x="2763" y="5440"/>
                    </a:lnTo>
                    <a:lnTo>
                      <a:pt x="5240" y="3640"/>
                    </a:lnTo>
                    <a:lnTo>
                      <a:pt x="6273" y="3665"/>
                    </a:lnTo>
                    <a:lnTo>
                      <a:pt x="8757" y="5164"/>
                    </a:lnTo>
                    <a:lnTo>
                      <a:pt x="11936" y="1893"/>
                    </a:lnTo>
                    <a:lnTo>
                      <a:pt x="98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3" name="Google Shape;6293;p34"/>
              <p:cNvSpPr/>
              <p:nvPr/>
            </p:nvSpPr>
            <p:spPr>
              <a:xfrm>
                <a:off x="2230783" y="1347124"/>
                <a:ext cx="372647" cy="505374"/>
              </a:xfrm>
              <a:custGeom>
                <a:rect b="b" l="l" r="r" t="t"/>
                <a:pathLst>
                  <a:path extrusionOk="0" h="15756" w="11618">
                    <a:moveTo>
                      <a:pt x="5677" y="0"/>
                    </a:moveTo>
                    <a:cubicBezTo>
                      <a:pt x="3350" y="0"/>
                      <a:pt x="728" y="2153"/>
                      <a:pt x="364" y="3463"/>
                    </a:cubicBezTo>
                    <a:cubicBezTo>
                      <a:pt x="0" y="4773"/>
                      <a:pt x="1689" y="13954"/>
                      <a:pt x="2995" y="15136"/>
                    </a:cubicBezTo>
                    <a:cubicBezTo>
                      <a:pt x="3496" y="15589"/>
                      <a:pt x="4696" y="15755"/>
                      <a:pt x="5935" y="15755"/>
                    </a:cubicBezTo>
                    <a:cubicBezTo>
                      <a:pt x="7491" y="15755"/>
                      <a:pt x="9107" y="15493"/>
                      <a:pt x="9472" y="15210"/>
                    </a:cubicBezTo>
                    <a:cubicBezTo>
                      <a:pt x="10127" y="14700"/>
                      <a:pt x="11618" y="4121"/>
                      <a:pt x="11328" y="3029"/>
                    </a:cubicBezTo>
                    <a:cubicBezTo>
                      <a:pt x="11036" y="1937"/>
                      <a:pt x="8006" y="0"/>
                      <a:pt x="5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4" name="Google Shape;6294;p34"/>
              <p:cNvSpPr/>
              <p:nvPr/>
            </p:nvSpPr>
            <p:spPr>
              <a:xfrm>
                <a:off x="2550796" y="1613250"/>
                <a:ext cx="86570" cy="116721"/>
              </a:xfrm>
              <a:custGeom>
                <a:rect b="b" l="l" r="r" t="t"/>
                <a:pathLst>
                  <a:path extrusionOk="0" h="3639" w="2699">
                    <a:moveTo>
                      <a:pt x="1964" y="0"/>
                    </a:moveTo>
                    <a:cubicBezTo>
                      <a:pt x="1486" y="0"/>
                      <a:pt x="863" y="563"/>
                      <a:pt x="466" y="1398"/>
                    </a:cubicBezTo>
                    <a:cubicBezTo>
                      <a:pt x="0" y="2376"/>
                      <a:pt x="19" y="3355"/>
                      <a:pt x="507" y="3588"/>
                    </a:cubicBezTo>
                    <a:cubicBezTo>
                      <a:pt x="578" y="3622"/>
                      <a:pt x="655" y="3638"/>
                      <a:pt x="736" y="3638"/>
                    </a:cubicBezTo>
                    <a:cubicBezTo>
                      <a:pt x="1214" y="3638"/>
                      <a:pt x="1836" y="3076"/>
                      <a:pt x="2234" y="2241"/>
                    </a:cubicBezTo>
                    <a:cubicBezTo>
                      <a:pt x="2699" y="1264"/>
                      <a:pt x="2680" y="283"/>
                      <a:pt x="2192" y="50"/>
                    </a:cubicBezTo>
                    <a:cubicBezTo>
                      <a:pt x="2121" y="16"/>
                      <a:pt x="2045" y="0"/>
                      <a:pt x="1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5" name="Google Shape;6295;p34"/>
              <p:cNvSpPr/>
              <p:nvPr/>
            </p:nvSpPr>
            <p:spPr>
              <a:xfrm>
                <a:off x="2578027" y="1635222"/>
                <a:ext cx="46765" cy="68865"/>
              </a:xfrm>
              <a:custGeom>
                <a:rect b="b" l="l" r="r" t="t"/>
                <a:pathLst>
                  <a:path extrusionOk="0" h="2147" w="1458">
                    <a:moveTo>
                      <a:pt x="1146" y="0"/>
                    </a:moveTo>
                    <a:cubicBezTo>
                      <a:pt x="911" y="0"/>
                      <a:pt x="562" y="361"/>
                      <a:pt x="317" y="877"/>
                    </a:cubicBezTo>
                    <a:cubicBezTo>
                      <a:pt x="39" y="1460"/>
                      <a:pt x="1" y="2021"/>
                      <a:pt x="228" y="2128"/>
                    </a:cubicBezTo>
                    <a:cubicBezTo>
                      <a:pt x="254" y="2141"/>
                      <a:pt x="282" y="2147"/>
                      <a:pt x="313" y="2147"/>
                    </a:cubicBezTo>
                    <a:cubicBezTo>
                      <a:pt x="548" y="2147"/>
                      <a:pt x="896" y="1786"/>
                      <a:pt x="1141" y="1270"/>
                    </a:cubicBezTo>
                    <a:cubicBezTo>
                      <a:pt x="1418" y="688"/>
                      <a:pt x="1458" y="127"/>
                      <a:pt x="1230" y="18"/>
                    </a:cubicBezTo>
                    <a:cubicBezTo>
                      <a:pt x="1204" y="6"/>
                      <a:pt x="1176" y="0"/>
                      <a:pt x="11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6" name="Google Shape;6296;p34"/>
              <p:cNvSpPr/>
              <p:nvPr/>
            </p:nvSpPr>
            <p:spPr>
              <a:xfrm>
                <a:off x="2568661" y="1672942"/>
                <a:ext cx="39292" cy="50165"/>
              </a:xfrm>
              <a:custGeom>
                <a:rect b="b" l="l" r="r" t="t"/>
                <a:pathLst>
                  <a:path extrusionOk="0" h="1564" w="1225">
                    <a:moveTo>
                      <a:pt x="857" y="0"/>
                    </a:moveTo>
                    <a:cubicBezTo>
                      <a:pt x="639" y="0"/>
                      <a:pt x="367" y="233"/>
                      <a:pt x="199" y="585"/>
                    </a:cubicBezTo>
                    <a:cubicBezTo>
                      <a:pt x="0" y="1003"/>
                      <a:pt x="24" y="1429"/>
                      <a:pt x="252" y="1539"/>
                    </a:cubicBezTo>
                    <a:cubicBezTo>
                      <a:pt x="288" y="1556"/>
                      <a:pt x="326" y="1564"/>
                      <a:pt x="367" y="1564"/>
                    </a:cubicBezTo>
                    <a:cubicBezTo>
                      <a:pt x="585" y="1564"/>
                      <a:pt x="857" y="1330"/>
                      <a:pt x="1025" y="978"/>
                    </a:cubicBezTo>
                    <a:cubicBezTo>
                      <a:pt x="1224" y="560"/>
                      <a:pt x="1201" y="134"/>
                      <a:pt x="973" y="25"/>
                    </a:cubicBezTo>
                    <a:cubicBezTo>
                      <a:pt x="937" y="8"/>
                      <a:pt x="898" y="0"/>
                      <a:pt x="857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7" name="Google Shape;6297;p34"/>
              <p:cNvSpPr/>
              <p:nvPr/>
            </p:nvSpPr>
            <p:spPr>
              <a:xfrm>
                <a:off x="2201274" y="1616362"/>
                <a:ext cx="86570" cy="116721"/>
              </a:xfrm>
              <a:custGeom>
                <a:rect b="b" l="l" r="r" t="t"/>
                <a:pathLst>
                  <a:path extrusionOk="0" h="3639" w="2699">
                    <a:moveTo>
                      <a:pt x="735" y="1"/>
                    </a:moveTo>
                    <a:cubicBezTo>
                      <a:pt x="654" y="1"/>
                      <a:pt x="578" y="17"/>
                      <a:pt x="507" y="50"/>
                    </a:cubicBezTo>
                    <a:cubicBezTo>
                      <a:pt x="19" y="283"/>
                      <a:pt x="0" y="1264"/>
                      <a:pt x="465" y="2241"/>
                    </a:cubicBezTo>
                    <a:cubicBezTo>
                      <a:pt x="863" y="3077"/>
                      <a:pt x="1486" y="3639"/>
                      <a:pt x="1964" y="3639"/>
                    </a:cubicBezTo>
                    <a:cubicBezTo>
                      <a:pt x="2045" y="3639"/>
                      <a:pt x="2122" y="3623"/>
                      <a:pt x="2192" y="3589"/>
                    </a:cubicBezTo>
                    <a:cubicBezTo>
                      <a:pt x="2680" y="3357"/>
                      <a:pt x="2699" y="2376"/>
                      <a:pt x="2234" y="1399"/>
                    </a:cubicBezTo>
                    <a:cubicBezTo>
                      <a:pt x="1836" y="563"/>
                      <a:pt x="1212" y="1"/>
                      <a:pt x="7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8" name="Google Shape;6298;p34"/>
              <p:cNvSpPr/>
              <p:nvPr/>
            </p:nvSpPr>
            <p:spPr>
              <a:xfrm>
                <a:off x="2213848" y="1638365"/>
                <a:ext cx="46765" cy="68897"/>
              </a:xfrm>
              <a:custGeom>
                <a:rect b="b" l="l" r="r" t="t"/>
                <a:pathLst>
                  <a:path extrusionOk="0" h="2148" w="1458">
                    <a:moveTo>
                      <a:pt x="313" y="0"/>
                    </a:moveTo>
                    <a:cubicBezTo>
                      <a:pt x="283" y="0"/>
                      <a:pt x="254" y="6"/>
                      <a:pt x="229" y="19"/>
                    </a:cubicBezTo>
                    <a:cubicBezTo>
                      <a:pt x="0" y="126"/>
                      <a:pt x="40" y="687"/>
                      <a:pt x="317" y="1270"/>
                    </a:cubicBezTo>
                    <a:cubicBezTo>
                      <a:pt x="562" y="1786"/>
                      <a:pt x="911" y="2147"/>
                      <a:pt x="1146" y="2147"/>
                    </a:cubicBezTo>
                    <a:cubicBezTo>
                      <a:pt x="1176" y="2147"/>
                      <a:pt x="1204" y="2141"/>
                      <a:pt x="1230" y="2129"/>
                    </a:cubicBezTo>
                    <a:cubicBezTo>
                      <a:pt x="1457" y="2020"/>
                      <a:pt x="1419" y="1460"/>
                      <a:pt x="1141" y="878"/>
                    </a:cubicBezTo>
                    <a:cubicBezTo>
                      <a:pt x="897" y="361"/>
                      <a:pt x="547" y="0"/>
                      <a:pt x="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9" name="Google Shape;6299;p34"/>
              <p:cNvSpPr/>
              <p:nvPr/>
            </p:nvSpPr>
            <p:spPr>
              <a:xfrm>
                <a:off x="2230687" y="1676053"/>
                <a:ext cx="39292" cy="50197"/>
              </a:xfrm>
              <a:custGeom>
                <a:rect b="b" l="l" r="r" t="t"/>
                <a:pathLst>
                  <a:path extrusionOk="0" h="1565" w="1225">
                    <a:moveTo>
                      <a:pt x="368" y="0"/>
                    </a:moveTo>
                    <a:cubicBezTo>
                      <a:pt x="328" y="0"/>
                      <a:pt x="288" y="8"/>
                      <a:pt x="252" y="26"/>
                    </a:cubicBezTo>
                    <a:cubicBezTo>
                      <a:pt x="24" y="134"/>
                      <a:pt x="1" y="562"/>
                      <a:pt x="201" y="979"/>
                    </a:cubicBezTo>
                    <a:cubicBezTo>
                      <a:pt x="368" y="1330"/>
                      <a:pt x="641" y="1564"/>
                      <a:pt x="859" y="1564"/>
                    </a:cubicBezTo>
                    <a:cubicBezTo>
                      <a:pt x="900" y="1564"/>
                      <a:pt x="938" y="1556"/>
                      <a:pt x="974" y="1539"/>
                    </a:cubicBezTo>
                    <a:cubicBezTo>
                      <a:pt x="1202" y="1430"/>
                      <a:pt x="1225" y="1003"/>
                      <a:pt x="1026" y="585"/>
                    </a:cubicBezTo>
                    <a:cubicBezTo>
                      <a:pt x="858" y="233"/>
                      <a:pt x="586" y="0"/>
                      <a:pt x="3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0" name="Google Shape;6300;p34"/>
              <p:cNvSpPr/>
              <p:nvPr/>
            </p:nvSpPr>
            <p:spPr>
              <a:xfrm>
                <a:off x="2187450" y="1428979"/>
                <a:ext cx="94301" cy="274851"/>
              </a:xfrm>
              <a:custGeom>
                <a:rect b="b" l="l" r="r" t="t"/>
                <a:pathLst>
                  <a:path extrusionOk="0" h="8569" w="2940">
                    <a:moveTo>
                      <a:pt x="951" y="0"/>
                    </a:moveTo>
                    <a:cubicBezTo>
                      <a:pt x="554" y="0"/>
                      <a:pt x="930" y="1875"/>
                      <a:pt x="930" y="1875"/>
                    </a:cubicBezTo>
                    <a:cubicBezTo>
                      <a:pt x="930" y="1875"/>
                      <a:pt x="297" y="2112"/>
                      <a:pt x="148" y="3304"/>
                    </a:cubicBezTo>
                    <a:cubicBezTo>
                      <a:pt x="1" y="4494"/>
                      <a:pt x="1487" y="5129"/>
                      <a:pt x="1487" y="5129"/>
                    </a:cubicBezTo>
                    <a:lnTo>
                      <a:pt x="2939" y="8569"/>
                    </a:lnTo>
                    <a:cubicBezTo>
                      <a:pt x="2939" y="8569"/>
                      <a:pt x="2643" y="1703"/>
                      <a:pt x="1227" y="181"/>
                    </a:cubicBezTo>
                    <a:cubicBezTo>
                      <a:pt x="1109" y="54"/>
                      <a:pt x="1019" y="0"/>
                      <a:pt x="9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1" name="Google Shape;6301;p34"/>
              <p:cNvSpPr/>
              <p:nvPr/>
            </p:nvSpPr>
            <p:spPr>
              <a:xfrm>
                <a:off x="2564139" y="1432187"/>
                <a:ext cx="88527" cy="268179"/>
              </a:xfrm>
              <a:custGeom>
                <a:rect b="b" l="l" r="r" t="t"/>
                <a:pathLst>
                  <a:path extrusionOk="0" h="8361" w="2760">
                    <a:moveTo>
                      <a:pt x="1661" y="1"/>
                    </a:moveTo>
                    <a:cubicBezTo>
                      <a:pt x="1586" y="1"/>
                      <a:pt x="1485" y="74"/>
                      <a:pt x="1352" y="249"/>
                    </a:cubicBezTo>
                    <a:cubicBezTo>
                      <a:pt x="1" y="2024"/>
                      <a:pt x="179" y="8360"/>
                      <a:pt x="179" y="8360"/>
                    </a:cubicBezTo>
                    <a:cubicBezTo>
                      <a:pt x="537" y="7162"/>
                      <a:pt x="897" y="5976"/>
                      <a:pt x="1321" y="5356"/>
                    </a:cubicBezTo>
                    <a:cubicBezTo>
                      <a:pt x="1321" y="5356"/>
                      <a:pt x="2759" y="4707"/>
                      <a:pt x="2584" y="3525"/>
                    </a:cubicBezTo>
                    <a:cubicBezTo>
                      <a:pt x="2401" y="2293"/>
                      <a:pt x="1738" y="2084"/>
                      <a:pt x="1738" y="2084"/>
                    </a:cubicBezTo>
                    <a:cubicBezTo>
                      <a:pt x="1738" y="2084"/>
                      <a:pt x="2060" y="1"/>
                      <a:pt x="16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2" name="Google Shape;6302;p34"/>
              <p:cNvSpPr/>
              <p:nvPr/>
            </p:nvSpPr>
            <p:spPr>
              <a:xfrm>
                <a:off x="2331723" y="1700398"/>
                <a:ext cx="197197" cy="78712"/>
              </a:xfrm>
              <a:custGeom>
                <a:rect b="b" l="l" r="r" t="t"/>
                <a:pathLst>
                  <a:path extrusionOk="0" h="2454" w="6148">
                    <a:moveTo>
                      <a:pt x="3016" y="0"/>
                    </a:moveTo>
                    <a:cubicBezTo>
                      <a:pt x="1297" y="0"/>
                      <a:pt x="393" y="995"/>
                      <a:pt x="0" y="2453"/>
                    </a:cubicBezTo>
                    <a:lnTo>
                      <a:pt x="6148" y="2382"/>
                    </a:lnTo>
                    <a:cubicBezTo>
                      <a:pt x="6000" y="1387"/>
                      <a:pt x="5134" y="0"/>
                      <a:pt x="3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3" name="Google Shape;6303;p34"/>
              <p:cNvSpPr/>
              <p:nvPr/>
            </p:nvSpPr>
            <p:spPr>
              <a:xfrm>
                <a:off x="2263724" y="1528252"/>
                <a:ext cx="127242" cy="77718"/>
              </a:xfrm>
              <a:custGeom>
                <a:rect b="b" l="l" r="r" t="t"/>
                <a:pathLst>
                  <a:path extrusionOk="0" h="2423" w="3967">
                    <a:moveTo>
                      <a:pt x="3543" y="0"/>
                    </a:moveTo>
                    <a:cubicBezTo>
                      <a:pt x="2902" y="0"/>
                      <a:pt x="527" y="498"/>
                      <a:pt x="277" y="839"/>
                    </a:cubicBezTo>
                    <a:cubicBezTo>
                      <a:pt x="1" y="1214"/>
                      <a:pt x="520" y="2341"/>
                      <a:pt x="848" y="2413"/>
                    </a:cubicBezTo>
                    <a:cubicBezTo>
                      <a:pt x="875" y="2419"/>
                      <a:pt x="916" y="2422"/>
                      <a:pt x="969" y="2422"/>
                    </a:cubicBezTo>
                    <a:cubicBezTo>
                      <a:pt x="1557" y="2422"/>
                      <a:pt x="3583" y="2072"/>
                      <a:pt x="3726" y="1807"/>
                    </a:cubicBezTo>
                    <a:cubicBezTo>
                      <a:pt x="3881" y="1518"/>
                      <a:pt x="3967" y="130"/>
                      <a:pt x="3678" y="15"/>
                    </a:cubicBezTo>
                    <a:cubicBezTo>
                      <a:pt x="3652" y="5"/>
                      <a:pt x="3606" y="0"/>
                      <a:pt x="3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4" name="Google Shape;6304;p34"/>
              <p:cNvSpPr/>
              <p:nvPr/>
            </p:nvSpPr>
            <p:spPr>
              <a:xfrm>
                <a:off x="2347408" y="1480781"/>
                <a:ext cx="156847" cy="22388"/>
              </a:xfrm>
              <a:custGeom>
                <a:rect b="b" l="l" r="r" t="t"/>
                <a:pathLst>
                  <a:path extrusionOk="0" h="698" w="4890">
                    <a:moveTo>
                      <a:pt x="3182" y="0"/>
                    </a:moveTo>
                    <a:cubicBezTo>
                      <a:pt x="2381" y="0"/>
                      <a:pt x="1280" y="161"/>
                      <a:pt x="0" y="697"/>
                    </a:cubicBezTo>
                    <a:cubicBezTo>
                      <a:pt x="0" y="697"/>
                      <a:pt x="4890" y="426"/>
                      <a:pt x="4483" y="208"/>
                    </a:cubicBezTo>
                    <a:cubicBezTo>
                      <a:pt x="4298" y="110"/>
                      <a:pt x="3842" y="0"/>
                      <a:pt x="31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5" name="Google Shape;6305;p34"/>
              <p:cNvSpPr/>
              <p:nvPr/>
            </p:nvSpPr>
            <p:spPr>
              <a:xfrm>
                <a:off x="2368770" y="1447038"/>
                <a:ext cx="107708" cy="13407"/>
              </a:xfrm>
              <a:custGeom>
                <a:rect b="b" l="l" r="r" t="t"/>
                <a:pathLst>
                  <a:path extrusionOk="0" h="418" w="3358">
                    <a:moveTo>
                      <a:pt x="1599" y="1"/>
                    </a:moveTo>
                    <a:cubicBezTo>
                      <a:pt x="1139" y="1"/>
                      <a:pt x="602" y="56"/>
                      <a:pt x="0" y="204"/>
                    </a:cubicBezTo>
                    <a:cubicBezTo>
                      <a:pt x="0" y="204"/>
                      <a:pt x="2150" y="418"/>
                      <a:pt x="2985" y="418"/>
                    </a:cubicBezTo>
                    <a:cubicBezTo>
                      <a:pt x="3226" y="418"/>
                      <a:pt x="3357" y="400"/>
                      <a:pt x="3297" y="354"/>
                    </a:cubicBezTo>
                    <a:cubicBezTo>
                      <a:pt x="3117" y="220"/>
                      <a:pt x="2513" y="1"/>
                      <a:pt x="15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6" name="Google Shape;6306;p34"/>
              <p:cNvSpPr/>
              <p:nvPr/>
            </p:nvSpPr>
            <p:spPr>
              <a:xfrm>
                <a:off x="2463552" y="1518052"/>
                <a:ext cx="116144" cy="84742"/>
              </a:xfrm>
              <a:custGeom>
                <a:rect b="b" l="l" r="r" t="t"/>
                <a:pathLst>
                  <a:path extrusionOk="0" h="2642" w="3621">
                    <a:moveTo>
                      <a:pt x="394" y="0"/>
                    </a:moveTo>
                    <a:cubicBezTo>
                      <a:pt x="369" y="0"/>
                      <a:pt x="348" y="2"/>
                      <a:pt x="334" y="7"/>
                    </a:cubicBezTo>
                    <a:cubicBezTo>
                      <a:pt x="56" y="96"/>
                      <a:pt x="0" y="1485"/>
                      <a:pt x="116" y="1787"/>
                    </a:cubicBezTo>
                    <a:cubicBezTo>
                      <a:pt x="228" y="2077"/>
                      <a:pt x="2256" y="2641"/>
                      <a:pt x="2679" y="2641"/>
                    </a:cubicBezTo>
                    <a:cubicBezTo>
                      <a:pt x="2694" y="2641"/>
                      <a:pt x="2708" y="2641"/>
                      <a:pt x="2719" y="2639"/>
                    </a:cubicBezTo>
                    <a:cubicBezTo>
                      <a:pt x="3030" y="2595"/>
                      <a:pt x="3620" y="1518"/>
                      <a:pt x="3401" y="1122"/>
                    </a:cubicBezTo>
                    <a:cubicBezTo>
                      <a:pt x="3194" y="746"/>
                      <a:pt x="870" y="0"/>
                      <a:pt x="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7" name="Google Shape;6307;p34"/>
              <p:cNvSpPr/>
              <p:nvPr/>
            </p:nvSpPr>
            <p:spPr>
              <a:xfrm>
                <a:off x="2411430" y="1644042"/>
                <a:ext cx="33550" cy="8307"/>
              </a:xfrm>
              <a:custGeom>
                <a:rect b="b" l="l" r="r" t="t"/>
                <a:pathLst>
                  <a:path extrusionOk="0" h="259" w="1046">
                    <a:moveTo>
                      <a:pt x="1" y="1"/>
                    </a:moveTo>
                    <a:lnTo>
                      <a:pt x="1" y="258"/>
                    </a:lnTo>
                    <a:lnTo>
                      <a:pt x="1046" y="258"/>
                    </a:lnTo>
                    <a:lnTo>
                      <a:pt x="10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8" name="Google Shape;6308;p34"/>
              <p:cNvSpPr/>
              <p:nvPr/>
            </p:nvSpPr>
            <p:spPr>
              <a:xfrm>
                <a:off x="2441356" y="1587622"/>
                <a:ext cx="125638" cy="123617"/>
              </a:xfrm>
              <a:custGeom>
                <a:rect b="b" l="l" r="r" t="t"/>
                <a:pathLst>
                  <a:path extrusionOk="0" h="3854" w="3917">
                    <a:moveTo>
                      <a:pt x="1959" y="230"/>
                    </a:moveTo>
                    <a:cubicBezTo>
                      <a:pt x="2911" y="230"/>
                      <a:pt x="3684" y="990"/>
                      <a:pt x="3684" y="1927"/>
                    </a:cubicBezTo>
                    <a:cubicBezTo>
                      <a:pt x="3684" y="2865"/>
                      <a:pt x="2911" y="3624"/>
                      <a:pt x="1959" y="3624"/>
                    </a:cubicBezTo>
                    <a:cubicBezTo>
                      <a:pt x="1005" y="3624"/>
                      <a:pt x="232" y="2865"/>
                      <a:pt x="232" y="1927"/>
                    </a:cubicBezTo>
                    <a:cubicBezTo>
                      <a:pt x="232" y="990"/>
                      <a:pt x="1005" y="230"/>
                      <a:pt x="1959" y="230"/>
                    </a:cubicBezTo>
                    <a:close/>
                    <a:moveTo>
                      <a:pt x="1959" y="1"/>
                    </a:moveTo>
                    <a:cubicBezTo>
                      <a:pt x="877" y="1"/>
                      <a:pt x="1" y="863"/>
                      <a:pt x="1" y="1927"/>
                    </a:cubicBezTo>
                    <a:cubicBezTo>
                      <a:pt x="1" y="2991"/>
                      <a:pt x="877" y="3853"/>
                      <a:pt x="1959" y="3853"/>
                    </a:cubicBezTo>
                    <a:cubicBezTo>
                      <a:pt x="3040" y="3853"/>
                      <a:pt x="3917" y="2991"/>
                      <a:pt x="3917" y="1927"/>
                    </a:cubicBezTo>
                    <a:cubicBezTo>
                      <a:pt x="3917" y="863"/>
                      <a:pt x="3040" y="1"/>
                      <a:pt x="19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9" name="Google Shape;6309;p34"/>
              <p:cNvSpPr/>
              <p:nvPr/>
            </p:nvSpPr>
            <p:spPr>
              <a:xfrm>
                <a:off x="2289769" y="1587622"/>
                <a:ext cx="125638" cy="123617"/>
              </a:xfrm>
              <a:custGeom>
                <a:rect b="b" l="l" r="r" t="t"/>
                <a:pathLst>
                  <a:path extrusionOk="0" h="3854" w="3917">
                    <a:moveTo>
                      <a:pt x="1959" y="203"/>
                    </a:moveTo>
                    <a:cubicBezTo>
                      <a:pt x="2927" y="203"/>
                      <a:pt x="3711" y="974"/>
                      <a:pt x="3711" y="1927"/>
                    </a:cubicBezTo>
                    <a:cubicBezTo>
                      <a:pt x="3711" y="2880"/>
                      <a:pt x="2927" y="3651"/>
                      <a:pt x="1959" y="3651"/>
                    </a:cubicBezTo>
                    <a:cubicBezTo>
                      <a:pt x="991" y="3651"/>
                      <a:pt x="206" y="2880"/>
                      <a:pt x="206" y="1927"/>
                    </a:cubicBezTo>
                    <a:cubicBezTo>
                      <a:pt x="206" y="974"/>
                      <a:pt x="990" y="203"/>
                      <a:pt x="1959" y="203"/>
                    </a:cubicBezTo>
                    <a:close/>
                    <a:moveTo>
                      <a:pt x="1959" y="1"/>
                    </a:moveTo>
                    <a:cubicBezTo>
                      <a:pt x="877" y="1"/>
                      <a:pt x="1" y="863"/>
                      <a:pt x="1" y="1927"/>
                    </a:cubicBezTo>
                    <a:cubicBezTo>
                      <a:pt x="1" y="2991"/>
                      <a:pt x="877" y="3853"/>
                      <a:pt x="1959" y="3853"/>
                    </a:cubicBezTo>
                    <a:cubicBezTo>
                      <a:pt x="3040" y="3853"/>
                      <a:pt x="3917" y="2991"/>
                      <a:pt x="3917" y="1927"/>
                    </a:cubicBezTo>
                    <a:cubicBezTo>
                      <a:pt x="3917" y="863"/>
                      <a:pt x="3040" y="1"/>
                      <a:pt x="19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0" name="Google Shape;6310;p34"/>
              <p:cNvSpPr/>
              <p:nvPr/>
            </p:nvSpPr>
            <p:spPr>
              <a:xfrm>
                <a:off x="2420603" y="2063327"/>
                <a:ext cx="27456" cy="557977"/>
              </a:xfrm>
              <a:custGeom>
                <a:rect b="b" l="l" r="r" t="t"/>
                <a:pathLst>
                  <a:path extrusionOk="0" h="17396" w="856">
                    <a:moveTo>
                      <a:pt x="0" y="0"/>
                    </a:moveTo>
                    <a:lnTo>
                      <a:pt x="285" y="17396"/>
                    </a:lnTo>
                    <a:lnTo>
                      <a:pt x="856" y="17396"/>
                    </a:lnTo>
                    <a:lnTo>
                      <a:pt x="5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1" name="Google Shape;6311;p34"/>
              <p:cNvSpPr/>
              <p:nvPr/>
            </p:nvSpPr>
            <p:spPr>
              <a:xfrm>
                <a:off x="2464995" y="2542912"/>
                <a:ext cx="41858" cy="52282"/>
              </a:xfrm>
              <a:custGeom>
                <a:rect b="b" l="l" r="r" t="t"/>
                <a:pathLst>
                  <a:path extrusionOk="0" h="1630" w="1305">
                    <a:moveTo>
                      <a:pt x="653" y="0"/>
                    </a:moveTo>
                    <a:cubicBezTo>
                      <a:pt x="294" y="0"/>
                      <a:pt x="1" y="364"/>
                      <a:pt x="1" y="815"/>
                    </a:cubicBezTo>
                    <a:cubicBezTo>
                      <a:pt x="1" y="1264"/>
                      <a:pt x="294" y="1629"/>
                      <a:pt x="653" y="1629"/>
                    </a:cubicBezTo>
                    <a:cubicBezTo>
                      <a:pt x="1013" y="1629"/>
                      <a:pt x="1305" y="1264"/>
                      <a:pt x="1305" y="815"/>
                    </a:cubicBezTo>
                    <a:cubicBezTo>
                      <a:pt x="1305" y="364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2" name="Google Shape;6312;p34"/>
              <p:cNvSpPr/>
              <p:nvPr/>
            </p:nvSpPr>
            <p:spPr>
              <a:xfrm>
                <a:off x="2464995" y="2532424"/>
                <a:ext cx="41858" cy="52314"/>
              </a:xfrm>
              <a:custGeom>
                <a:rect b="b" l="l" r="r" t="t"/>
                <a:pathLst>
                  <a:path extrusionOk="0" h="1631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3" name="Google Shape;6313;p34"/>
              <p:cNvSpPr/>
              <p:nvPr/>
            </p:nvSpPr>
            <p:spPr>
              <a:xfrm>
                <a:off x="2464995" y="2437033"/>
                <a:ext cx="41858" cy="52282"/>
              </a:xfrm>
              <a:custGeom>
                <a:rect b="b" l="l" r="r" t="t"/>
                <a:pathLst>
                  <a:path extrusionOk="0" h="1630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4" name="Google Shape;6314;p34"/>
              <p:cNvSpPr/>
              <p:nvPr/>
            </p:nvSpPr>
            <p:spPr>
              <a:xfrm>
                <a:off x="2464995" y="2426576"/>
                <a:ext cx="41858" cy="52314"/>
              </a:xfrm>
              <a:custGeom>
                <a:rect b="b" l="l" r="r" t="t"/>
                <a:pathLst>
                  <a:path extrusionOk="0" h="1631" w="1305">
                    <a:moveTo>
                      <a:pt x="653" y="0"/>
                    </a:moveTo>
                    <a:cubicBezTo>
                      <a:pt x="294" y="0"/>
                      <a:pt x="1" y="365"/>
                      <a:pt x="1" y="816"/>
                    </a:cubicBezTo>
                    <a:cubicBezTo>
                      <a:pt x="1" y="1265"/>
                      <a:pt x="294" y="1631"/>
                      <a:pt x="653" y="1631"/>
                    </a:cubicBezTo>
                    <a:cubicBezTo>
                      <a:pt x="1013" y="1631"/>
                      <a:pt x="1305" y="1265"/>
                      <a:pt x="1305" y="816"/>
                    </a:cubicBezTo>
                    <a:cubicBezTo>
                      <a:pt x="1305" y="365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5" name="Google Shape;6315;p34"/>
              <p:cNvSpPr/>
              <p:nvPr/>
            </p:nvSpPr>
            <p:spPr>
              <a:xfrm>
                <a:off x="2464995" y="2331185"/>
                <a:ext cx="41858" cy="52314"/>
              </a:xfrm>
              <a:custGeom>
                <a:rect b="b" l="l" r="r" t="t"/>
                <a:pathLst>
                  <a:path extrusionOk="0" h="1631" w="1305">
                    <a:moveTo>
                      <a:pt x="653" y="0"/>
                    </a:moveTo>
                    <a:cubicBezTo>
                      <a:pt x="294" y="0"/>
                      <a:pt x="1" y="366"/>
                      <a:pt x="1" y="815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5"/>
                    </a:cubicBezTo>
                    <a:cubicBezTo>
                      <a:pt x="1305" y="366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6" name="Google Shape;6316;p34"/>
              <p:cNvSpPr/>
              <p:nvPr/>
            </p:nvSpPr>
            <p:spPr>
              <a:xfrm>
                <a:off x="2464995" y="2320697"/>
                <a:ext cx="41858" cy="52346"/>
              </a:xfrm>
              <a:custGeom>
                <a:rect b="b" l="l" r="r" t="t"/>
                <a:pathLst>
                  <a:path extrusionOk="0" h="1632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7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7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7" name="Google Shape;6317;p34"/>
              <p:cNvSpPr/>
              <p:nvPr/>
            </p:nvSpPr>
            <p:spPr>
              <a:xfrm>
                <a:off x="2464995" y="2225338"/>
                <a:ext cx="41858" cy="52314"/>
              </a:xfrm>
              <a:custGeom>
                <a:rect b="b" l="l" r="r" t="t"/>
                <a:pathLst>
                  <a:path extrusionOk="0" h="1631" w="1305">
                    <a:moveTo>
                      <a:pt x="653" y="0"/>
                    </a:moveTo>
                    <a:cubicBezTo>
                      <a:pt x="294" y="0"/>
                      <a:pt x="1" y="365"/>
                      <a:pt x="1" y="815"/>
                    </a:cubicBezTo>
                    <a:cubicBezTo>
                      <a:pt x="1" y="1265"/>
                      <a:pt x="294" y="1630"/>
                      <a:pt x="653" y="1630"/>
                    </a:cubicBezTo>
                    <a:cubicBezTo>
                      <a:pt x="1013" y="1630"/>
                      <a:pt x="1305" y="1265"/>
                      <a:pt x="1305" y="815"/>
                    </a:cubicBezTo>
                    <a:cubicBezTo>
                      <a:pt x="1305" y="365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8" name="Google Shape;6318;p34"/>
              <p:cNvSpPr/>
              <p:nvPr/>
            </p:nvSpPr>
            <p:spPr>
              <a:xfrm>
                <a:off x="2464995" y="2214881"/>
                <a:ext cx="41858" cy="52282"/>
              </a:xfrm>
              <a:custGeom>
                <a:rect b="b" l="l" r="r" t="t"/>
                <a:pathLst>
                  <a:path extrusionOk="0" h="1630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9" name="Google Shape;6319;p34"/>
              <p:cNvSpPr/>
              <p:nvPr/>
            </p:nvSpPr>
            <p:spPr>
              <a:xfrm>
                <a:off x="2464995" y="2119458"/>
                <a:ext cx="41858" cy="52346"/>
              </a:xfrm>
              <a:custGeom>
                <a:rect b="b" l="l" r="r" t="t"/>
                <a:pathLst>
                  <a:path extrusionOk="0" h="1632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7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7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0" name="Google Shape;6320;p34"/>
              <p:cNvSpPr/>
              <p:nvPr/>
            </p:nvSpPr>
            <p:spPr>
              <a:xfrm>
                <a:off x="2464995" y="2109034"/>
                <a:ext cx="41858" cy="52282"/>
              </a:xfrm>
              <a:custGeom>
                <a:rect b="b" l="l" r="r" t="t"/>
                <a:pathLst>
                  <a:path extrusionOk="0" h="1630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1" name="Google Shape;6321;p34"/>
              <p:cNvSpPr/>
              <p:nvPr/>
            </p:nvSpPr>
            <p:spPr>
              <a:xfrm>
                <a:off x="1253907" y="1240892"/>
                <a:ext cx="2392121" cy="1387693"/>
              </a:xfrm>
              <a:custGeom>
                <a:rect b="b" l="l" r="r" t="t"/>
                <a:pathLst>
                  <a:path extrusionOk="0" h="43264" w="74579">
                    <a:moveTo>
                      <a:pt x="70665" y="549"/>
                    </a:moveTo>
                    <a:cubicBezTo>
                      <a:pt x="72520" y="549"/>
                      <a:pt x="74030" y="2059"/>
                      <a:pt x="74030" y="3914"/>
                    </a:cubicBezTo>
                    <a:lnTo>
                      <a:pt x="74030" y="39349"/>
                    </a:lnTo>
                    <a:cubicBezTo>
                      <a:pt x="74030" y="41205"/>
                      <a:pt x="72520" y="42715"/>
                      <a:pt x="70665" y="42715"/>
                    </a:cubicBezTo>
                    <a:lnTo>
                      <a:pt x="3914" y="42715"/>
                    </a:lnTo>
                    <a:cubicBezTo>
                      <a:pt x="2059" y="42715"/>
                      <a:pt x="550" y="41205"/>
                      <a:pt x="550" y="39349"/>
                    </a:cubicBezTo>
                    <a:lnTo>
                      <a:pt x="550" y="3914"/>
                    </a:lnTo>
                    <a:cubicBezTo>
                      <a:pt x="550" y="2059"/>
                      <a:pt x="2059" y="549"/>
                      <a:pt x="3914" y="549"/>
                    </a:cubicBezTo>
                    <a:close/>
                    <a:moveTo>
                      <a:pt x="3914" y="0"/>
                    </a:moveTo>
                    <a:cubicBezTo>
                      <a:pt x="1756" y="0"/>
                      <a:pt x="1" y="1756"/>
                      <a:pt x="1" y="3914"/>
                    </a:cubicBezTo>
                    <a:lnTo>
                      <a:pt x="1" y="39349"/>
                    </a:lnTo>
                    <a:cubicBezTo>
                      <a:pt x="1" y="41508"/>
                      <a:pt x="1756" y="43264"/>
                      <a:pt x="3914" y="43264"/>
                    </a:cubicBezTo>
                    <a:lnTo>
                      <a:pt x="70665" y="43264"/>
                    </a:lnTo>
                    <a:cubicBezTo>
                      <a:pt x="72823" y="43264"/>
                      <a:pt x="74578" y="41508"/>
                      <a:pt x="74578" y="39349"/>
                    </a:cubicBezTo>
                    <a:lnTo>
                      <a:pt x="74578" y="3914"/>
                    </a:lnTo>
                    <a:cubicBezTo>
                      <a:pt x="74578" y="1756"/>
                      <a:pt x="72823" y="0"/>
                      <a:pt x="706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2" name="Google Shape;6322;p34"/>
              <p:cNvSpPr/>
              <p:nvPr/>
            </p:nvSpPr>
            <p:spPr>
              <a:xfrm>
                <a:off x="1125415" y="1112816"/>
                <a:ext cx="2603560" cy="59980"/>
              </a:xfrm>
              <a:custGeom>
                <a:rect b="b" l="l" r="r" t="t"/>
                <a:pathLst>
                  <a:path extrusionOk="0" h="1870" w="81171">
                    <a:moveTo>
                      <a:pt x="1" y="0"/>
                    </a:moveTo>
                    <a:lnTo>
                      <a:pt x="1" y="1869"/>
                    </a:lnTo>
                    <a:lnTo>
                      <a:pt x="81171" y="1869"/>
                    </a:lnTo>
                    <a:lnTo>
                      <a:pt x="811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3" name="Google Shape;6323;p34"/>
              <p:cNvSpPr/>
              <p:nvPr/>
            </p:nvSpPr>
            <p:spPr>
              <a:xfrm>
                <a:off x="1093853" y="1082281"/>
                <a:ext cx="2666748" cy="44071"/>
              </a:xfrm>
              <a:custGeom>
                <a:rect b="b" l="l" r="r" t="t"/>
                <a:pathLst>
                  <a:path extrusionOk="0" h="1374" w="83141">
                    <a:moveTo>
                      <a:pt x="1" y="1"/>
                    </a:moveTo>
                    <a:lnTo>
                      <a:pt x="1" y="1374"/>
                    </a:lnTo>
                    <a:lnTo>
                      <a:pt x="83140" y="1374"/>
                    </a:lnTo>
                    <a:lnTo>
                      <a:pt x="831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4" name="Google Shape;6324;p34"/>
              <p:cNvSpPr/>
              <p:nvPr/>
            </p:nvSpPr>
            <p:spPr>
              <a:xfrm>
                <a:off x="2072301" y="2334040"/>
                <a:ext cx="85127" cy="146422"/>
              </a:xfrm>
              <a:custGeom>
                <a:rect b="b" l="l" r="r" t="t"/>
                <a:pathLst>
                  <a:path extrusionOk="0" h="4565" w="2654">
                    <a:moveTo>
                      <a:pt x="0" y="0"/>
                    </a:moveTo>
                    <a:lnTo>
                      <a:pt x="0" y="0"/>
                    </a:lnTo>
                    <a:cubicBezTo>
                      <a:pt x="164" y="1047"/>
                      <a:pt x="659" y="2393"/>
                      <a:pt x="1442" y="3763"/>
                    </a:cubicBezTo>
                    <a:cubicBezTo>
                      <a:pt x="1601" y="4042"/>
                      <a:pt x="1767" y="4308"/>
                      <a:pt x="1935" y="4565"/>
                    </a:cubicBezTo>
                    <a:cubicBezTo>
                      <a:pt x="2426" y="3902"/>
                      <a:pt x="2653" y="3092"/>
                      <a:pt x="2459" y="2047"/>
                    </a:cubicBezTo>
                    <a:cubicBezTo>
                      <a:pt x="2459" y="2047"/>
                      <a:pt x="1620" y="940"/>
                      <a:pt x="0" y="0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5" name="Google Shape;6325;p34"/>
              <p:cNvSpPr/>
              <p:nvPr/>
            </p:nvSpPr>
            <p:spPr>
              <a:xfrm>
                <a:off x="2578027" y="1635222"/>
                <a:ext cx="46765" cy="68865"/>
              </a:xfrm>
              <a:custGeom>
                <a:rect b="b" l="l" r="r" t="t"/>
                <a:pathLst>
                  <a:path extrusionOk="0" h="2147" w="1458">
                    <a:moveTo>
                      <a:pt x="1146" y="0"/>
                    </a:moveTo>
                    <a:cubicBezTo>
                      <a:pt x="911" y="0"/>
                      <a:pt x="562" y="361"/>
                      <a:pt x="317" y="877"/>
                    </a:cubicBezTo>
                    <a:cubicBezTo>
                      <a:pt x="39" y="1460"/>
                      <a:pt x="1" y="2021"/>
                      <a:pt x="228" y="2128"/>
                    </a:cubicBezTo>
                    <a:cubicBezTo>
                      <a:pt x="254" y="2141"/>
                      <a:pt x="282" y="2147"/>
                      <a:pt x="313" y="2147"/>
                    </a:cubicBezTo>
                    <a:cubicBezTo>
                      <a:pt x="548" y="2147"/>
                      <a:pt x="896" y="1786"/>
                      <a:pt x="1141" y="1270"/>
                    </a:cubicBezTo>
                    <a:cubicBezTo>
                      <a:pt x="1418" y="688"/>
                      <a:pt x="1458" y="127"/>
                      <a:pt x="1230" y="18"/>
                    </a:cubicBezTo>
                    <a:cubicBezTo>
                      <a:pt x="1204" y="6"/>
                      <a:pt x="1176" y="0"/>
                      <a:pt x="1146" y="0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6" name="Google Shape;6326;p34"/>
              <p:cNvSpPr/>
              <p:nvPr/>
            </p:nvSpPr>
            <p:spPr>
              <a:xfrm>
                <a:off x="2213848" y="1638365"/>
                <a:ext cx="46765" cy="68897"/>
              </a:xfrm>
              <a:custGeom>
                <a:rect b="b" l="l" r="r" t="t"/>
                <a:pathLst>
                  <a:path extrusionOk="0" h="2148" w="1458">
                    <a:moveTo>
                      <a:pt x="313" y="0"/>
                    </a:moveTo>
                    <a:cubicBezTo>
                      <a:pt x="283" y="0"/>
                      <a:pt x="254" y="6"/>
                      <a:pt x="229" y="19"/>
                    </a:cubicBezTo>
                    <a:cubicBezTo>
                      <a:pt x="0" y="126"/>
                      <a:pt x="40" y="687"/>
                      <a:pt x="317" y="1270"/>
                    </a:cubicBezTo>
                    <a:cubicBezTo>
                      <a:pt x="562" y="1786"/>
                      <a:pt x="911" y="2147"/>
                      <a:pt x="1146" y="2147"/>
                    </a:cubicBezTo>
                    <a:cubicBezTo>
                      <a:pt x="1176" y="2147"/>
                      <a:pt x="1204" y="2141"/>
                      <a:pt x="1230" y="2129"/>
                    </a:cubicBezTo>
                    <a:cubicBezTo>
                      <a:pt x="1457" y="2020"/>
                      <a:pt x="1419" y="1460"/>
                      <a:pt x="1141" y="878"/>
                    </a:cubicBezTo>
                    <a:cubicBezTo>
                      <a:pt x="897" y="361"/>
                      <a:pt x="547" y="0"/>
                      <a:pt x="313" y="0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7" name="Google Shape;6327;p34"/>
              <p:cNvSpPr/>
              <p:nvPr/>
            </p:nvSpPr>
            <p:spPr>
              <a:xfrm>
                <a:off x="2347408" y="1480781"/>
                <a:ext cx="156847" cy="22388"/>
              </a:xfrm>
              <a:custGeom>
                <a:rect b="b" l="l" r="r" t="t"/>
                <a:pathLst>
                  <a:path extrusionOk="0" h="698" w="4890">
                    <a:moveTo>
                      <a:pt x="3182" y="0"/>
                    </a:moveTo>
                    <a:cubicBezTo>
                      <a:pt x="2381" y="0"/>
                      <a:pt x="1280" y="161"/>
                      <a:pt x="0" y="697"/>
                    </a:cubicBezTo>
                    <a:cubicBezTo>
                      <a:pt x="0" y="697"/>
                      <a:pt x="4890" y="426"/>
                      <a:pt x="4483" y="208"/>
                    </a:cubicBezTo>
                    <a:cubicBezTo>
                      <a:pt x="4298" y="110"/>
                      <a:pt x="3842" y="0"/>
                      <a:pt x="3182" y="0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8" name="Google Shape;6328;p34"/>
              <p:cNvSpPr/>
              <p:nvPr/>
            </p:nvSpPr>
            <p:spPr>
              <a:xfrm>
                <a:off x="2368770" y="1447038"/>
                <a:ext cx="107708" cy="13407"/>
              </a:xfrm>
              <a:custGeom>
                <a:rect b="b" l="l" r="r" t="t"/>
                <a:pathLst>
                  <a:path extrusionOk="0" h="418" w="3358">
                    <a:moveTo>
                      <a:pt x="1599" y="1"/>
                    </a:moveTo>
                    <a:cubicBezTo>
                      <a:pt x="1139" y="1"/>
                      <a:pt x="602" y="56"/>
                      <a:pt x="0" y="204"/>
                    </a:cubicBezTo>
                    <a:cubicBezTo>
                      <a:pt x="0" y="204"/>
                      <a:pt x="2150" y="418"/>
                      <a:pt x="2985" y="418"/>
                    </a:cubicBezTo>
                    <a:cubicBezTo>
                      <a:pt x="3226" y="418"/>
                      <a:pt x="3357" y="400"/>
                      <a:pt x="3297" y="354"/>
                    </a:cubicBezTo>
                    <a:cubicBezTo>
                      <a:pt x="3117" y="220"/>
                      <a:pt x="2513" y="1"/>
                      <a:pt x="1599" y="1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29" name="Google Shape;6329;p34"/>
            <p:cNvGrpSpPr/>
            <p:nvPr/>
          </p:nvGrpSpPr>
          <p:grpSpPr>
            <a:xfrm>
              <a:off x="568365" y="3296152"/>
              <a:ext cx="4111164" cy="1093540"/>
              <a:chOff x="1910925" y="1411326"/>
              <a:chExt cx="2729675" cy="726074"/>
            </a:xfrm>
          </p:grpSpPr>
          <p:sp>
            <p:nvSpPr>
              <p:cNvPr id="6330" name="Google Shape;6330;p34"/>
              <p:cNvSpPr/>
              <p:nvPr/>
            </p:nvSpPr>
            <p:spPr>
              <a:xfrm>
                <a:off x="1963500" y="1434575"/>
                <a:ext cx="2557550" cy="702825"/>
              </a:xfrm>
              <a:custGeom>
                <a:rect b="b" l="l" r="r" t="t"/>
                <a:pathLst>
                  <a:path extrusionOk="0" h="28113" w="102302">
                    <a:moveTo>
                      <a:pt x="0" y="1"/>
                    </a:moveTo>
                    <a:lnTo>
                      <a:pt x="0" y="28113"/>
                    </a:lnTo>
                    <a:lnTo>
                      <a:pt x="102302" y="28113"/>
                    </a:lnTo>
                    <a:lnTo>
                      <a:pt x="10230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1" name="Google Shape;6331;p34"/>
              <p:cNvSpPr/>
              <p:nvPr/>
            </p:nvSpPr>
            <p:spPr>
              <a:xfrm>
                <a:off x="2263325" y="1484750"/>
                <a:ext cx="1974125" cy="652650"/>
              </a:xfrm>
              <a:custGeom>
                <a:rect b="b" l="l" r="r" t="t"/>
                <a:pathLst>
                  <a:path extrusionOk="0" h="26106" w="78965">
                    <a:moveTo>
                      <a:pt x="1" y="1"/>
                    </a:moveTo>
                    <a:lnTo>
                      <a:pt x="1" y="26106"/>
                    </a:lnTo>
                    <a:lnTo>
                      <a:pt x="78965" y="26106"/>
                    </a:lnTo>
                    <a:lnTo>
                      <a:pt x="789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2" name="Google Shape;6332;p34"/>
              <p:cNvSpPr/>
              <p:nvPr/>
            </p:nvSpPr>
            <p:spPr>
              <a:xfrm>
                <a:off x="3191575" y="1467800"/>
                <a:ext cx="241700" cy="669600"/>
              </a:xfrm>
              <a:custGeom>
                <a:rect b="b" l="l" r="r" t="t"/>
                <a:pathLst>
                  <a:path extrusionOk="0" h="26784" w="9668">
                    <a:moveTo>
                      <a:pt x="0" y="1"/>
                    </a:moveTo>
                    <a:lnTo>
                      <a:pt x="0" y="26784"/>
                    </a:lnTo>
                    <a:lnTo>
                      <a:pt x="9667" y="26784"/>
                    </a:lnTo>
                    <a:lnTo>
                      <a:pt x="96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3" name="Google Shape;6333;p34"/>
              <p:cNvSpPr/>
              <p:nvPr/>
            </p:nvSpPr>
            <p:spPr>
              <a:xfrm>
                <a:off x="1910925" y="1411326"/>
                <a:ext cx="2729675" cy="40075"/>
              </a:xfrm>
              <a:custGeom>
                <a:rect b="b" l="l" r="r" t="t"/>
                <a:pathLst>
                  <a:path extrusionOk="0" h="1603" w="109187">
                    <a:moveTo>
                      <a:pt x="0" y="0"/>
                    </a:moveTo>
                    <a:lnTo>
                      <a:pt x="0" y="1602"/>
                    </a:lnTo>
                    <a:lnTo>
                      <a:pt x="109187" y="1602"/>
                    </a:lnTo>
                    <a:lnTo>
                      <a:pt x="1091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34" name="Google Shape;6334;p34"/>
            <p:cNvGrpSpPr/>
            <p:nvPr/>
          </p:nvGrpSpPr>
          <p:grpSpPr>
            <a:xfrm>
              <a:off x="2941338" y="2361969"/>
              <a:ext cx="1864501" cy="2095476"/>
              <a:chOff x="2941338" y="2361969"/>
              <a:chExt cx="1864501" cy="2095476"/>
            </a:xfrm>
          </p:grpSpPr>
          <p:sp>
            <p:nvSpPr>
              <p:cNvPr id="6335" name="Google Shape;6335;p34"/>
              <p:cNvSpPr/>
              <p:nvPr/>
            </p:nvSpPr>
            <p:spPr>
              <a:xfrm flipH="1">
                <a:off x="3092929" y="3268556"/>
                <a:ext cx="157549" cy="125645"/>
              </a:xfrm>
              <a:custGeom>
                <a:rect b="b" l="l" r="r" t="t"/>
                <a:pathLst>
                  <a:path extrusionOk="0" h="2678" w="3358">
                    <a:moveTo>
                      <a:pt x="1" y="0"/>
                    </a:moveTo>
                    <a:lnTo>
                      <a:pt x="1" y="2678"/>
                    </a:lnTo>
                    <a:lnTo>
                      <a:pt x="3357" y="2678"/>
                    </a:lnTo>
                    <a:lnTo>
                      <a:pt x="3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6" name="Google Shape;6336;p34"/>
              <p:cNvSpPr/>
              <p:nvPr/>
            </p:nvSpPr>
            <p:spPr>
              <a:xfrm flipH="1">
                <a:off x="2941338" y="3219340"/>
                <a:ext cx="72816" cy="102233"/>
              </a:xfrm>
              <a:custGeom>
                <a:rect b="b" l="l" r="r" t="t"/>
                <a:pathLst>
                  <a:path extrusionOk="0" h="2179" w="1552">
                    <a:moveTo>
                      <a:pt x="463" y="0"/>
                    </a:moveTo>
                    <a:lnTo>
                      <a:pt x="1" y="923"/>
                    </a:lnTo>
                    <a:cubicBezTo>
                      <a:pt x="1" y="923"/>
                      <a:pt x="422" y="1030"/>
                      <a:pt x="283" y="1589"/>
                    </a:cubicBezTo>
                    <a:cubicBezTo>
                      <a:pt x="174" y="2031"/>
                      <a:pt x="561" y="2178"/>
                      <a:pt x="818" y="2178"/>
                    </a:cubicBezTo>
                    <a:cubicBezTo>
                      <a:pt x="886" y="2178"/>
                      <a:pt x="945" y="2168"/>
                      <a:pt x="983" y="2150"/>
                    </a:cubicBezTo>
                    <a:cubicBezTo>
                      <a:pt x="1167" y="2064"/>
                      <a:pt x="1552" y="1651"/>
                      <a:pt x="1416" y="1104"/>
                    </a:cubicBezTo>
                    <a:cubicBezTo>
                      <a:pt x="1279" y="556"/>
                      <a:pt x="874" y="122"/>
                      <a:pt x="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7" name="Google Shape;6337;p34"/>
              <p:cNvSpPr/>
              <p:nvPr/>
            </p:nvSpPr>
            <p:spPr>
              <a:xfrm flipH="1">
                <a:off x="2941338" y="3219340"/>
                <a:ext cx="72816" cy="102233"/>
              </a:xfrm>
              <a:custGeom>
                <a:rect b="b" l="l" r="r" t="t"/>
                <a:pathLst>
                  <a:path extrusionOk="0" h="2179" w="1552">
                    <a:moveTo>
                      <a:pt x="463" y="0"/>
                    </a:moveTo>
                    <a:lnTo>
                      <a:pt x="1" y="923"/>
                    </a:lnTo>
                    <a:cubicBezTo>
                      <a:pt x="1" y="923"/>
                      <a:pt x="422" y="1030"/>
                      <a:pt x="283" y="1589"/>
                    </a:cubicBezTo>
                    <a:cubicBezTo>
                      <a:pt x="174" y="2031"/>
                      <a:pt x="561" y="2178"/>
                      <a:pt x="818" y="2178"/>
                    </a:cubicBezTo>
                    <a:cubicBezTo>
                      <a:pt x="886" y="2178"/>
                      <a:pt x="945" y="2168"/>
                      <a:pt x="983" y="2150"/>
                    </a:cubicBezTo>
                    <a:cubicBezTo>
                      <a:pt x="1167" y="2064"/>
                      <a:pt x="1552" y="1651"/>
                      <a:pt x="1416" y="1104"/>
                    </a:cubicBezTo>
                    <a:cubicBezTo>
                      <a:pt x="1279" y="556"/>
                      <a:pt x="874" y="122"/>
                      <a:pt x="463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8" name="Google Shape;6338;p34"/>
              <p:cNvSpPr/>
              <p:nvPr/>
            </p:nvSpPr>
            <p:spPr>
              <a:xfrm flipH="1">
                <a:off x="2953912" y="3202403"/>
                <a:ext cx="240452" cy="191893"/>
              </a:xfrm>
              <a:custGeom>
                <a:rect b="b" l="l" r="r" t="t"/>
                <a:pathLst>
                  <a:path extrusionOk="0" h="4090" w="5125">
                    <a:moveTo>
                      <a:pt x="3686" y="1"/>
                    </a:moveTo>
                    <a:cubicBezTo>
                      <a:pt x="2702" y="1"/>
                      <a:pt x="1341" y="740"/>
                      <a:pt x="752" y="1271"/>
                    </a:cubicBezTo>
                    <a:cubicBezTo>
                      <a:pt x="1" y="1947"/>
                      <a:pt x="1367" y="3918"/>
                      <a:pt x="1978" y="4049"/>
                    </a:cubicBezTo>
                    <a:cubicBezTo>
                      <a:pt x="2102" y="4076"/>
                      <a:pt x="2230" y="4089"/>
                      <a:pt x="2357" y="4089"/>
                    </a:cubicBezTo>
                    <a:cubicBezTo>
                      <a:pt x="2851" y="4089"/>
                      <a:pt x="3330" y="3882"/>
                      <a:pt x="3549" y="3427"/>
                    </a:cubicBezTo>
                    <a:cubicBezTo>
                      <a:pt x="3824" y="2853"/>
                      <a:pt x="4531" y="3115"/>
                      <a:pt x="4701" y="2938"/>
                    </a:cubicBezTo>
                    <a:cubicBezTo>
                      <a:pt x="5125" y="2496"/>
                      <a:pt x="4947" y="577"/>
                      <a:pt x="4391" y="189"/>
                    </a:cubicBezTo>
                    <a:cubicBezTo>
                      <a:pt x="4201" y="57"/>
                      <a:pt x="3958" y="1"/>
                      <a:pt x="36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9" name="Google Shape;6339;p34"/>
              <p:cNvSpPr/>
              <p:nvPr/>
            </p:nvSpPr>
            <p:spPr>
              <a:xfrm flipH="1">
                <a:off x="2953912" y="3202403"/>
                <a:ext cx="240452" cy="191893"/>
              </a:xfrm>
              <a:custGeom>
                <a:rect b="b" l="l" r="r" t="t"/>
                <a:pathLst>
                  <a:path extrusionOk="0" h="4090" w="5125">
                    <a:moveTo>
                      <a:pt x="3686" y="1"/>
                    </a:moveTo>
                    <a:cubicBezTo>
                      <a:pt x="2702" y="1"/>
                      <a:pt x="1341" y="740"/>
                      <a:pt x="752" y="1271"/>
                    </a:cubicBezTo>
                    <a:cubicBezTo>
                      <a:pt x="1" y="1947"/>
                      <a:pt x="1367" y="3918"/>
                      <a:pt x="1978" y="4049"/>
                    </a:cubicBezTo>
                    <a:cubicBezTo>
                      <a:pt x="2102" y="4076"/>
                      <a:pt x="2230" y="4089"/>
                      <a:pt x="2357" y="4089"/>
                    </a:cubicBezTo>
                    <a:cubicBezTo>
                      <a:pt x="2851" y="4089"/>
                      <a:pt x="3330" y="3882"/>
                      <a:pt x="3549" y="3427"/>
                    </a:cubicBezTo>
                    <a:cubicBezTo>
                      <a:pt x="3824" y="2853"/>
                      <a:pt x="4531" y="3115"/>
                      <a:pt x="4701" y="2938"/>
                    </a:cubicBezTo>
                    <a:cubicBezTo>
                      <a:pt x="5125" y="2496"/>
                      <a:pt x="4947" y="577"/>
                      <a:pt x="4391" y="189"/>
                    </a:cubicBezTo>
                    <a:cubicBezTo>
                      <a:pt x="4201" y="57"/>
                      <a:pt x="3958" y="1"/>
                      <a:pt x="3686" y="1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0" name="Google Shape;6340;p34"/>
              <p:cNvSpPr/>
              <p:nvPr/>
            </p:nvSpPr>
            <p:spPr>
              <a:xfrm flipH="1">
                <a:off x="2944294" y="3277377"/>
                <a:ext cx="77132" cy="102421"/>
              </a:xfrm>
              <a:custGeom>
                <a:rect b="b" l="l" r="r" t="t"/>
                <a:pathLst>
                  <a:path extrusionOk="0" h="2183" w="1644">
                    <a:moveTo>
                      <a:pt x="1086" y="0"/>
                    </a:moveTo>
                    <a:lnTo>
                      <a:pt x="310" y="704"/>
                    </a:lnTo>
                    <a:cubicBezTo>
                      <a:pt x="310" y="704"/>
                      <a:pt x="665" y="947"/>
                      <a:pt x="328" y="1420"/>
                    </a:cubicBezTo>
                    <a:cubicBezTo>
                      <a:pt x="0" y="1881"/>
                      <a:pt x="540" y="2183"/>
                      <a:pt x="757" y="2183"/>
                    </a:cubicBezTo>
                    <a:cubicBezTo>
                      <a:pt x="764" y="2183"/>
                      <a:pt x="769" y="2182"/>
                      <a:pt x="775" y="2182"/>
                    </a:cubicBezTo>
                    <a:cubicBezTo>
                      <a:pt x="979" y="2164"/>
                      <a:pt x="1494" y="1909"/>
                      <a:pt x="1569" y="1353"/>
                    </a:cubicBezTo>
                    <a:cubicBezTo>
                      <a:pt x="1643" y="796"/>
                      <a:pt x="1426" y="253"/>
                      <a:pt x="10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1" name="Google Shape;6341;p34"/>
              <p:cNvSpPr/>
              <p:nvPr/>
            </p:nvSpPr>
            <p:spPr>
              <a:xfrm flipH="1">
                <a:off x="2944294" y="3277377"/>
                <a:ext cx="77132" cy="102421"/>
              </a:xfrm>
              <a:custGeom>
                <a:rect b="b" l="l" r="r" t="t"/>
                <a:pathLst>
                  <a:path extrusionOk="0" h="2183" w="1644">
                    <a:moveTo>
                      <a:pt x="1086" y="0"/>
                    </a:moveTo>
                    <a:lnTo>
                      <a:pt x="310" y="704"/>
                    </a:lnTo>
                    <a:cubicBezTo>
                      <a:pt x="310" y="704"/>
                      <a:pt x="665" y="947"/>
                      <a:pt x="328" y="1420"/>
                    </a:cubicBezTo>
                    <a:cubicBezTo>
                      <a:pt x="0" y="1881"/>
                      <a:pt x="540" y="2183"/>
                      <a:pt x="757" y="2183"/>
                    </a:cubicBezTo>
                    <a:cubicBezTo>
                      <a:pt x="764" y="2183"/>
                      <a:pt x="769" y="2182"/>
                      <a:pt x="775" y="2182"/>
                    </a:cubicBezTo>
                    <a:cubicBezTo>
                      <a:pt x="979" y="2164"/>
                      <a:pt x="1494" y="1909"/>
                      <a:pt x="1569" y="1353"/>
                    </a:cubicBezTo>
                    <a:cubicBezTo>
                      <a:pt x="1643" y="796"/>
                      <a:pt x="1426" y="253"/>
                      <a:pt x="1086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2" name="Google Shape;6342;p34"/>
              <p:cNvSpPr/>
              <p:nvPr/>
            </p:nvSpPr>
            <p:spPr>
              <a:xfrm flipH="1">
                <a:off x="3119578" y="3214742"/>
                <a:ext cx="113681" cy="179600"/>
              </a:xfrm>
              <a:custGeom>
                <a:rect b="b" l="l" r="r" t="t"/>
                <a:pathLst>
                  <a:path extrusionOk="0" h="3828" w="2423">
                    <a:moveTo>
                      <a:pt x="0" y="0"/>
                    </a:moveTo>
                    <a:lnTo>
                      <a:pt x="249" y="3827"/>
                    </a:lnTo>
                    <a:lnTo>
                      <a:pt x="1790" y="3827"/>
                    </a:lnTo>
                    <a:cubicBezTo>
                      <a:pt x="2423" y="3827"/>
                      <a:pt x="2175" y="0"/>
                      <a:pt x="15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3" name="Google Shape;6343;p34"/>
              <p:cNvSpPr/>
              <p:nvPr/>
            </p:nvSpPr>
            <p:spPr>
              <a:xfrm flipH="1">
                <a:off x="3944059" y="2434269"/>
                <a:ext cx="222436" cy="358590"/>
              </a:xfrm>
              <a:custGeom>
                <a:rect b="b" l="l" r="r" t="t"/>
                <a:pathLst>
                  <a:path extrusionOk="0" h="7643" w="4741">
                    <a:moveTo>
                      <a:pt x="3891" y="0"/>
                    </a:moveTo>
                    <a:lnTo>
                      <a:pt x="2065" y="894"/>
                    </a:lnTo>
                    <a:lnTo>
                      <a:pt x="2065" y="893"/>
                    </a:lnTo>
                    <a:lnTo>
                      <a:pt x="0" y="5306"/>
                    </a:lnTo>
                    <a:cubicBezTo>
                      <a:pt x="0" y="5306"/>
                      <a:pt x="1402" y="7214"/>
                      <a:pt x="1717" y="7432"/>
                    </a:cubicBezTo>
                    <a:cubicBezTo>
                      <a:pt x="1888" y="7550"/>
                      <a:pt x="2413" y="7642"/>
                      <a:pt x="2915" y="7642"/>
                    </a:cubicBezTo>
                    <a:cubicBezTo>
                      <a:pt x="3333" y="7642"/>
                      <a:pt x="3736" y="7578"/>
                      <a:pt x="3903" y="7411"/>
                    </a:cubicBezTo>
                    <a:cubicBezTo>
                      <a:pt x="4271" y="7043"/>
                      <a:pt x="4740" y="2242"/>
                      <a:pt x="38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4" name="Google Shape;6344;p34"/>
              <p:cNvSpPr/>
              <p:nvPr/>
            </p:nvSpPr>
            <p:spPr>
              <a:xfrm flipH="1">
                <a:off x="4058115" y="2651591"/>
                <a:ext cx="205639" cy="232945"/>
              </a:xfrm>
              <a:custGeom>
                <a:rect b="b" l="l" r="r" t="t"/>
                <a:pathLst>
                  <a:path extrusionOk="0" h="4965" w="4383">
                    <a:moveTo>
                      <a:pt x="4363" y="0"/>
                    </a:moveTo>
                    <a:lnTo>
                      <a:pt x="4363" y="0"/>
                    </a:lnTo>
                    <a:cubicBezTo>
                      <a:pt x="4362" y="0"/>
                      <a:pt x="2881" y="430"/>
                      <a:pt x="1900" y="553"/>
                    </a:cubicBezTo>
                    <a:cubicBezTo>
                      <a:pt x="919" y="674"/>
                      <a:pt x="1" y="3187"/>
                      <a:pt x="1" y="3187"/>
                    </a:cubicBezTo>
                    <a:lnTo>
                      <a:pt x="4045" y="4965"/>
                    </a:lnTo>
                    <a:cubicBezTo>
                      <a:pt x="4382" y="3923"/>
                      <a:pt x="4363" y="0"/>
                      <a:pt x="4363" y="0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5" name="Google Shape;6345;p34"/>
              <p:cNvSpPr/>
              <p:nvPr/>
            </p:nvSpPr>
            <p:spPr>
              <a:xfrm flipH="1">
                <a:off x="3944059" y="2434269"/>
                <a:ext cx="222436" cy="358590"/>
              </a:xfrm>
              <a:custGeom>
                <a:rect b="b" l="l" r="r" t="t"/>
                <a:pathLst>
                  <a:path extrusionOk="0" h="7643" w="4741">
                    <a:moveTo>
                      <a:pt x="3891" y="0"/>
                    </a:moveTo>
                    <a:lnTo>
                      <a:pt x="2065" y="894"/>
                    </a:lnTo>
                    <a:lnTo>
                      <a:pt x="2065" y="893"/>
                    </a:lnTo>
                    <a:lnTo>
                      <a:pt x="0" y="5306"/>
                    </a:lnTo>
                    <a:cubicBezTo>
                      <a:pt x="0" y="5306"/>
                      <a:pt x="1402" y="7214"/>
                      <a:pt x="1717" y="7432"/>
                    </a:cubicBezTo>
                    <a:cubicBezTo>
                      <a:pt x="1888" y="7550"/>
                      <a:pt x="2413" y="7642"/>
                      <a:pt x="2915" y="7642"/>
                    </a:cubicBezTo>
                    <a:cubicBezTo>
                      <a:pt x="3333" y="7642"/>
                      <a:pt x="3736" y="7578"/>
                      <a:pt x="3903" y="7411"/>
                    </a:cubicBezTo>
                    <a:cubicBezTo>
                      <a:pt x="4271" y="7043"/>
                      <a:pt x="4740" y="2242"/>
                      <a:pt x="3891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6" name="Google Shape;6346;p34"/>
              <p:cNvSpPr/>
              <p:nvPr/>
            </p:nvSpPr>
            <p:spPr>
              <a:xfrm flipH="1">
                <a:off x="3984924" y="2624707"/>
                <a:ext cx="181524" cy="169185"/>
              </a:xfrm>
              <a:custGeom>
                <a:rect b="b" l="l" r="r" t="t"/>
                <a:pathLst>
                  <a:path extrusionOk="0" h="3606" w="3869">
                    <a:moveTo>
                      <a:pt x="583" y="1"/>
                    </a:moveTo>
                    <a:lnTo>
                      <a:pt x="1" y="1247"/>
                    </a:lnTo>
                    <a:cubicBezTo>
                      <a:pt x="1" y="1247"/>
                      <a:pt x="1330" y="3208"/>
                      <a:pt x="1644" y="3424"/>
                    </a:cubicBezTo>
                    <a:cubicBezTo>
                      <a:pt x="1801" y="3533"/>
                      <a:pt x="2274" y="3606"/>
                      <a:pt x="2753" y="3606"/>
                    </a:cubicBezTo>
                    <a:cubicBezTo>
                      <a:pt x="3207" y="3606"/>
                      <a:pt x="3666" y="3540"/>
                      <a:pt x="3868" y="3379"/>
                    </a:cubicBezTo>
                    <a:cubicBezTo>
                      <a:pt x="3819" y="3353"/>
                      <a:pt x="3770" y="3328"/>
                      <a:pt x="3721" y="3300"/>
                    </a:cubicBezTo>
                    <a:cubicBezTo>
                      <a:pt x="3070" y="2940"/>
                      <a:pt x="2455" y="2727"/>
                      <a:pt x="2289" y="1570"/>
                    </a:cubicBezTo>
                    <a:cubicBezTo>
                      <a:pt x="1695" y="937"/>
                      <a:pt x="744" y="449"/>
                      <a:pt x="583" y="1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7" name="Google Shape;6347;p34"/>
              <p:cNvSpPr/>
              <p:nvPr/>
            </p:nvSpPr>
            <p:spPr>
              <a:xfrm flipH="1">
                <a:off x="3974696" y="2361969"/>
                <a:ext cx="305245" cy="393497"/>
              </a:xfrm>
              <a:custGeom>
                <a:rect b="b" l="l" r="r" t="t"/>
                <a:pathLst>
                  <a:path extrusionOk="0" h="8387" w="6506">
                    <a:moveTo>
                      <a:pt x="4142" y="0"/>
                    </a:moveTo>
                    <a:cubicBezTo>
                      <a:pt x="3832" y="0"/>
                      <a:pt x="3507" y="20"/>
                      <a:pt x="3176" y="61"/>
                    </a:cubicBezTo>
                    <a:cubicBezTo>
                      <a:pt x="2237" y="177"/>
                      <a:pt x="504" y="904"/>
                      <a:pt x="209" y="1691"/>
                    </a:cubicBezTo>
                    <a:cubicBezTo>
                      <a:pt x="0" y="2247"/>
                      <a:pt x="376" y="6316"/>
                      <a:pt x="1084" y="7816"/>
                    </a:cubicBezTo>
                    <a:cubicBezTo>
                      <a:pt x="1398" y="7627"/>
                      <a:pt x="1735" y="7540"/>
                      <a:pt x="2081" y="7540"/>
                    </a:cubicBezTo>
                    <a:cubicBezTo>
                      <a:pt x="2743" y="7540"/>
                      <a:pt x="3440" y="7857"/>
                      <a:pt x="4081" y="8386"/>
                    </a:cubicBezTo>
                    <a:lnTo>
                      <a:pt x="4730" y="7186"/>
                    </a:lnTo>
                    <a:lnTo>
                      <a:pt x="5396" y="2383"/>
                    </a:lnTo>
                    <a:lnTo>
                      <a:pt x="6094" y="2028"/>
                    </a:lnTo>
                    <a:cubicBezTo>
                      <a:pt x="6344" y="1902"/>
                      <a:pt x="6500" y="1645"/>
                      <a:pt x="6503" y="1366"/>
                    </a:cubicBezTo>
                    <a:cubicBezTo>
                      <a:pt x="6505" y="1121"/>
                      <a:pt x="6464" y="828"/>
                      <a:pt x="6300" y="596"/>
                    </a:cubicBezTo>
                    <a:cubicBezTo>
                      <a:pt x="6033" y="219"/>
                      <a:pt x="5178" y="0"/>
                      <a:pt x="41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8" name="Google Shape;6348;p34"/>
              <p:cNvSpPr/>
              <p:nvPr/>
            </p:nvSpPr>
            <p:spPr>
              <a:xfrm flipH="1">
                <a:off x="3983235" y="2393123"/>
                <a:ext cx="296706" cy="362344"/>
              </a:xfrm>
              <a:custGeom>
                <a:rect b="b" l="l" r="r" t="t"/>
                <a:pathLst>
                  <a:path extrusionOk="0" h="7723" w="6324">
                    <a:moveTo>
                      <a:pt x="1374" y="1"/>
                    </a:moveTo>
                    <a:lnTo>
                      <a:pt x="1374" y="1"/>
                    </a:lnTo>
                    <a:cubicBezTo>
                      <a:pt x="821" y="290"/>
                      <a:pt x="350" y="651"/>
                      <a:pt x="209" y="1027"/>
                    </a:cubicBezTo>
                    <a:cubicBezTo>
                      <a:pt x="0" y="1583"/>
                      <a:pt x="376" y="5652"/>
                      <a:pt x="1084" y="7152"/>
                    </a:cubicBezTo>
                    <a:cubicBezTo>
                      <a:pt x="1398" y="6963"/>
                      <a:pt x="1735" y="6876"/>
                      <a:pt x="2081" y="6876"/>
                    </a:cubicBezTo>
                    <a:cubicBezTo>
                      <a:pt x="2742" y="6876"/>
                      <a:pt x="3439" y="7193"/>
                      <a:pt x="4080" y="7722"/>
                    </a:cubicBezTo>
                    <a:lnTo>
                      <a:pt x="4730" y="6522"/>
                    </a:lnTo>
                    <a:lnTo>
                      <a:pt x="5396" y="1720"/>
                    </a:lnTo>
                    <a:lnTo>
                      <a:pt x="6094" y="1364"/>
                    </a:lnTo>
                    <a:cubicBezTo>
                      <a:pt x="6186" y="1317"/>
                      <a:pt x="6259" y="1249"/>
                      <a:pt x="6324" y="1173"/>
                    </a:cubicBezTo>
                    <a:lnTo>
                      <a:pt x="6324" y="1173"/>
                    </a:lnTo>
                    <a:cubicBezTo>
                      <a:pt x="5883" y="1295"/>
                      <a:pt x="5389" y="1379"/>
                      <a:pt x="4860" y="1410"/>
                    </a:cubicBezTo>
                    <a:cubicBezTo>
                      <a:pt x="4708" y="1419"/>
                      <a:pt x="4558" y="1423"/>
                      <a:pt x="4411" y="1423"/>
                    </a:cubicBezTo>
                    <a:cubicBezTo>
                      <a:pt x="2738" y="1423"/>
                      <a:pt x="1414" y="863"/>
                      <a:pt x="1370" y="94"/>
                    </a:cubicBezTo>
                    <a:cubicBezTo>
                      <a:pt x="1367" y="63"/>
                      <a:pt x="1372" y="32"/>
                      <a:pt x="1374" y="1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9" name="Google Shape;6349;p34"/>
              <p:cNvSpPr/>
              <p:nvPr/>
            </p:nvSpPr>
            <p:spPr>
              <a:xfrm flipH="1">
                <a:off x="4042586" y="2726284"/>
                <a:ext cx="261190" cy="155344"/>
              </a:xfrm>
              <a:custGeom>
                <a:rect b="b" l="l" r="r" t="t"/>
                <a:pathLst>
                  <a:path extrusionOk="0" h="3311" w="5567">
                    <a:moveTo>
                      <a:pt x="2226" y="1"/>
                    </a:moveTo>
                    <a:cubicBezTo>
                      <a:pt x="684" y="1"/>
                      <a:pt x="1" y="2716"/>
                      <a:pt x="1" y="2716"/>
                    </a:cubicBezTo>
                    <a:lnTo>
                      <a:pt x="4991" y="3311"/>
                    </a:lnTo>
                    <a:cubicBezTo>
                      <a:pt x="5567" y="1954"/>
                      <a:pt x="4141" y="291"/>
                      <a:pt x="2444" y="19"/>
                    </a:cubicBezTo>
                    <a:cubicBezTo>
                      <a:pt x="2370" y="7"/>
                      <a:pt x="2297" y="1"/>
                      <a:pt x="22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0" name="Google Shape;6350;p34"/>
              <p:cNvSpPr/>
              <p:nvPr/>
            </p:nvSpPr>
            <p:spPr>
              <a:xfrm flipH="1">
                <a:off x="3460527" y="3460543"/>
                <a:ext cx="838181" cy="962419"/>
              </a:xfrm>
              <a:custGeom>
                <a:rect b="b" l="l" r="r" t="t"/>
                <a:pathLst>
                  <a:path extrusionOk="0" h="20513" w="17865">
                    <a:moveTo>
                      <a:pt x="4495" y="1"/>
                    </a:moveTo>
                    <a:lnTo>
                      <a:pt x="0" y="2455"/>
                    </a:lnTo>
                    <a:lnTo>
                      <a:pt x="2485" y="7928"/>
                    </a:lnTo>
                    <a:lnTo>
                      <a:pt x="11299" y="7928"/>
                    </a:lnTo>
                    <a:lnTo>
                      <a:pt x="17332" y="20513"/>
                    </a:lnTo>
                    <a:lnTo>
                      <a:pt x="17509" y="20387"/>
                    </a:lnTo>
                    <a:cubicBezTo>
                      <a:pt x="17864" y="8180"/>
                      <a:pt x="15379" y="1825"/>
                      <a:pt x="15379" y="1825"/>
                    </a:cubicBezTo>
                    <a:lnTo>
                      <a:pt x="44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1" name="Google Shape;6351;p34"/>
              <p:cNvSpPr/>
              <p:nvPr/>
            </p:nvSpPr>
            <p:spPr>
              <a:xfrm flipH="1">
                <a:off x="3629665" y="3805856"/>
                <a:ext cx="245144" cy="360186"/>
              </a:xfrm>
              <a:custGeom>
                <a:rect b="b" l="l" r="r" t="t"/>
                <a:pathLst>
                  <a:path extrusionOk="0" h="7677" w="5225">
                    <a:moveTo>
                      <a:pt x="0" y="1"/>
                    </a:moveTo>
                    <a:lnTo>
                      <a:pt x="3785" y="7677"/>
                    </a:lnTo>
                    <a:lnTo>
                      <a:pt x="5224" y="3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2" name="Google Shape;6352;p34"/>
              <p:cNvSpPr/>
              <p:nvPr/>
            </p:nvSpPr>
            <p:spPr>
              <a:xfrm flipH="1">
                <a:off x="3120704" y="3485456"/>
                <a:ext cx="868443" cy="937459"/>
              </a:xfrm>
              <a:custGeom>
                <a:rect b="b" l="l" r="r" t="t"/>
                <a:pathLst>
                  <a:path extrusionOk="0" h="19981" w="18510">
                    <a:moveTo>
                      <a:pt x="4658" y="1"/>
                    </a:moveTo>
                    <a:lnTo>
                      <a:pt x="1" y="2391"/>
                    </a:lnTo>
                    <a:lnTo>
                      <a:pt x="2574" y="7724"/>
                    </a:lnTo>
                    <a:lnTo>
                      <a:pt x="11706" y="7724"/>
                    </a:lnTo>
                    <a:lnTo>
                      <a:pt x="17958" y="19981"/>
                    </a:lnTo>
                    <a:lnTo>
                      <a:pt x="18142" y="19859"/>
                    </a:lnTo>
                    <a:cubicBezTo>
                      <a:pt x="18509" y="7969"/>
                      <a:pt x="15885" y="1998"/>
                      <a:pt x="15885" y="1998"/>
                    </a:cubicBezTo>
                    <a:lnTo>
                      <a:pt x="4658" y="1"/>
                    </a:lnTo>
                    <a:close/>
                  </a:path>
                </a:pathLst>
              </a:custGeom>
              <a:solidFill>
                <a:srgbClr val="DBAC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3" name="Google Shape;6353;p34"/>
              <p:cNvSpPr/>
              <p:nvPr/>
            </p:nvSpPr>
            <p:spPr>
              <a:xfrm flipH="1">
                <a:off x="3629665" y="3805856"/>
                <a:ext cx="245144" cy="360186"/>
              </a:xfrm>
              <a:custGeom>
                <a:rect b="b" l="l" r="r" t="t"/>
                <a:pathLst>
                  <a:path extrusionOk="0" h="7677" w="5225">
                    <a:moveTo>
                      <a:pt x="0" y="1"/>
                    </a:moveTo>
                    <a:lnTo>
                      <a:pt x="3785" y="7677"/>
                    </a:lnTo>
                    <a:lnTo>
                      <a:pt x="5224" y="3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4" name="Google Shape;6354;p34"/>
              <p:cNvSpPr/>
              <p:nvPr/>
            </p:nvSpPr>
            <p:spPr>
              <a:xfrm flipH="1">
                <a:off x="3120704" y="3466314"/>
                <a:ext cx="868443" cy="956601"/>
              </a:xfrm>
              <a:custGeom>
                <a:rect b="b" l="l" r="r" t="t"/>
                <a:pathLst>
                  <a:path extrusionOk="0" h="20389" w="18510">
                    <a:moveTo>
                      <a:pt x="4393" y="1"/>
                    </a:moveTo>
                    <a:lnTo>
                      <a:pt x="1" y="2799"/>
                    </a:lnTo>
                    <a:lnTo>
                      <a:pt x="2574" y="8132"/>
                    </a:lnTo>
                    <a:lnTo>
                      <a:pt x="11706" y="8132"/>
                    </a:lnTo>
                    <a:lnTo>
                      <a:pt x="17958" y="20389"/>
                    </a:lnTo>
                    <a:lnTo>
                      <a:pt x="18142" y="20267"/>
                    </a:lnTo>
                    <a:cubicBezTo>
                      <a:pt x="18509" y="8377"/>
                      <a:pt x="15884" y="2406"/>
                      <a:pt x="15884" y="2406"/>
                    </a:cubicBezTo>
                    <a:lnTo>
                      <a:pt x="43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5" name="Google Shape;6355;p34"/>
              <p:cNvSpPr/>
              <p:nvPr/>
            </p:nvSpPr>
            <p:spPr>
              <a:xfrm flipH="1">
                <a:off x="3135717" y="3466314"/>
                <a:ext cx="853429" cy="956648"/>
              </a:xfrm>
              <a:custGeom>
                <a:rect b="b" l="l" r="r" t="t"/>
                <a:pathLst>
                  <a:path extrusionOk="0" h="20390" w="18190">
                    <a:moveTo>
                      <a:pt x="4393" y="1"/>
                    </a:moveTo>
                    <a:lnTo>
                      <a:pt x="1" y="2800"/>
                    </a:lnTo>
                    <a:lnTo>
                      <a:pt x="2574" y="8132"/>
                    </a:lnTo>
                    <a:lnTo>
                      <a:pt x="11706" y="8132"/>
                    </a:lnTo>
                    <a:lnTo>
                      <a:pt x="17958" y="20390"/>
                    </a:lnTo>
                    <a:lnTo>
                      <a:pt x="18142" y="20267"/>
                    </a:lnTo>
                    <a:cubicBezTo>
                      <a:pt x="18190" y="18737"/>
                      <a:pt x="18186" y="17308"/>
                      <a:pt x="18146" y="15975"/>
                    </a:cubicBezTo>
                    <a:cubicBezTo>
                      <a:pt x="15477" y="10368"/>
                      <a:pt x="14408" y="3597"/>
                      <a:pt x="14477" y="2111"/>
                    </a:cubicBezTo>
                    <a:lnTo>
                      <a:pt x="43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6" name="Google Shape;6356;p34"/>
              <p:cNvSpPr/>
              <p:nvPr/>
            </p:nvSpPr>
            <p:spPr>
              <a:xfrm flipH="1">
                <a:off x="2995622" y="4388196"/>
                <a:ext cx="181195" cy="69250"/>
              </a:xfrm>
              <a:custGeom>
                <a:rect b="b" l="l" r="r" t="t"/>
                <a:pathLst>
                  <a:path extrusionOk="0" h="1476" w="3862">
                    <a:moveTo>
                      <a:pt x="674" y="1"/>
                    </a:moveTo>
                    <a:cubicBezTo>
                      <a:pt x="652" y="1"/>
                      <a:pt x="632" y="2"/>
                      <a:pt x="614" y="5"/>
                    </a:cubicBezTo>
                    <a:cubicBezTo>
                      <a:pt x="30" y="88"/>
                      <a:pt x="0" y="1476"/>
                      <a:pt x="0" y="1476"/>
                    </a:cubicBezTo>
                    <a:lnTo>
                      <a:pt x="3861" y="1476"/>
                    </a:lnTo>
                    <a:cubicBezTo>
                      <a:pt x="3861" y="1476"/>
                      <a:pt x="1405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7" name="Google Shape;6357;p34"/>
              <p:cNvSpPr/>
              <p:nvPr/>
            </p:nvSpPr>
            <p:spPr>
              <a:xfrm flipH="1">
                <a:off x="3329158" y="4388196"/>
                <a:ext cx="181242" cy="69250"/>
              </a:xfrm>
              <a:custGeom>
                <a:rect b="b" l="l" r="r" t="t"/>
                <a:pathLst>
                  <a:path extrusionOk="0" h="1476" w="3863">
                    <a:moveTo>
                      <a:pt x="674" y="1"/>
                    </a:moveTo>
                    <a:cubicBezTo>
                      <a:pt x="652" y="1"/>
                      <a:pt x="632" y="2"/>
                      <a:pt x="614" y="5"/>
                    </a:cubicBezTo>
                    <a:cubicBezTo>
                      <a:pt x="30" y="88"/>
                      <a:pt x="1" y="1476"/>
                      <a:pt x="1" y="1476"/>
                    </a:cubicBezTo>
                    <a:lnTo>
                      <a:pt x="3863" y="1476"/>
                    </a:lnTo>
                    <a:cubicBezTo>
                      <a:pt x="3863" y="1476"/>
                      <a:pt x="1405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8" name="Google Shape;6358;p34"/>
              <p:cNvSpPr/>
              <p:nvPr/>
            </p:nvSpPr>
            <p:spPr>
              <a:xfrm flipH="1">
                <a:off x="3330566" y="3362814"/>
                <a:ext cx="981608" cy="747677"/>
              </a:xfrm>
              <a:custGeom>
                <a:rect b="b" l="l" r="r" t="t"/>
                <a:pathLst>
                  <a:path extrusionOk="0" h="15936" w="20922">
                    <a:moveTo>
                      <a:pt x="10910" y="0"/>
                    </a:moveTo>
                    <a:lnTo>
                      <a:pt x="0" y="4822"/>
                    </a:lnTo>
                    <a:lnTo>
                      <a:pt x="2443" y="10092"/>
                    </a:lnTo>
                    <a:lnTo>
                      <a:pt x="14179" y="10092"/>
                    </a:lnTo>
                    <a:lnTo>
                      <a:pt x="15491" y="13024"/>
                    </a:lnTo>
                    <a:lnTo>
                      <a:pt x="16793" y="15936"/>
                    </a:lnTo>
                    <a:cubicBezTo>
                      <a:pt x="16793" y="15936"/>
                      <a:pt x="20839" y="7601"/>
                      <a:pt x="20920" y="4086"/>
                    </a:cubicBezTo>
                    <a:lnTo>
                      <a:pt x="20921" y="4086"/>
                    </a:lnTo>
                    <a:lnTo>
                      <a:pt x="11973" y="1880"/>
                    </a:lnTo>
                    <a:lnTo>
                      <a:pt x="109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9" name="Google Shape;6359;p34"/>
              <p:cNvSpPr/>
              <p:nvPr/>
            </p:nvSpPr>
            <p:spPr>
              <a:xfrm flipH="1">
                <a:off x="3377202" y="3422915"/>
                <a:ext cx="934972" cy="687576"/>
              </a:xfrm>
              <a:custGeom>
                <a:rect b="b" l="l" r="r" t="t"/>
                <a:pathLst>
                  <a:path extrusionOk="0" h="14655" w="19928">
                    <a:moveTo>
                      <a:pt x="8292" y="1"/>
                    </a:moveTo>
                    <a:cubicBezTo>
                      <a:pt x="8292" y="1"/>
                      <a:pt x="8292" y="1"/>
                      <a:pt x="8292" y="1"/>
                    </a:cubicBezTo>
                    <a:lnTo>
                      <a:pt x="8292" y="1"/>
                    </a:lnTo>
                    <a:lnTo>
                      <a:pt x="8293" y="1"/>
                    </a:lnTo>
                    <a:close/>
                    <a:moveTo>
                      <a:pt x="8292" y="1"/>
                    </a:moveTo>
                    <a:lnTo>
                      <a:pt x="0" y="3541"/>
                    </a:lnTo>
                    <a:lnTo>
                      <a:pt x="2443" y="8811"/>
                    </a:lnTo>
                    <a:lnTo>
                      <a:pt x="14179" y="8811"/>
                    </a:lnTo>
                    <a:lnTo>
                      <a:pt x="15491" y="11743"/>
                    </a:lnTo>
                    <a:lnTo>
                      <a:pt x="16793" y="14655"/>
                    </a:lnTo>
                    <a:cubicBezTo>
                      <a:pt x="16793" y="14655"/>
                      <a:pt x="18707" y="10713"/>
                      <a:pt x="19928" y="7107"/>
                    </a:cubicBezTo>
                    <a:cubicBezTo>
                      <a:pt x="19039" y="7015"/>
                      <a:pt x="18122" y="6829"/>
                      <a:pt x="17198" y="6543"/>
                    </a:cubicBezTo>
                    <a:cubicBezTo>
                      <a:pt x="13249" y="5324"/>
                      <a:pt x="9802" y="2568"/>
                      <a:pt x="82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0" name="Google Shape;6360;p34"/>
              <p:cNvSpPr/>
              <p:nvPr/>
            </p:nvSpPr>
            <p:spPr>
              <a:xfrm flipH="1">
                <a:off x="3377202" y="3422915"/>
                <a:ext cx="934972" cy="687576"/>
              </a:xfrm>
              <a:custGeom>
                <a:rect b="b" l="l" r="r" t="t"/>
                <a:pathLst>
                  <a:path extrusionOk="0" h="14655" w="19928">
                    <a:moveTo>
                      <a:pt x="8292" y="1"/>
                    </a:moveTo>
                    <a:cubicBezTo>
                      <a:pt x="8292" y="1"/>
                      <a:pt x="8292" y="1"/>
                      <a:pt x="8292" y="1"/>
                    </a:cubicBezTo>
                    <a:lnTo>
                      <a:pt x="8292" y="1"/>
                    </a:lnTo>
                    <a:lnTo>
                      <a:pt x="8293" y="1"/>
                    </a:lnTo>
                    <a:close/>
                    <a:moveTo>
                      <a:pt x="8292" y="1"/>
                    </a:moveTo>
                    <a:lnTo>
                      <a:pt x="0" y="3541"/>
                    </a:lnTo>
                    <a:lnTo>
                      <a:pt x="2443" y="8811"/>
                    </a:lnTo>
                    <a:lnTo>
                      <a:pt x="14179" y="8811"/>
                    </a:lnTo>
                    <a:lnTo>
                      <a:pt x="15491" y="11743"/>
                    </a:lnTo>
                    <a:lnTo>
                      <a:pt x="16793" y="14655"/>
                    </a:lnTo>
                    <a:cubicBezTo>
                      <a:pt x="16793" y="14655"/>
                      <a:pt x="18707" y="10713"/>
                      <a:pt x="19928" y="7107"/>
                    </a:cubicBezTo>
                    <a:cubicBezTo>
                      <a:pt x="19039" y="7015"/>
                      <a:pt x="18122" y="6829"/>
                      <a:pt x="17198" y="6543"/>
                    </a:cubicBezTo>
                    <a:cubicBezTo>
                      <a:pt x="13249" y="5324"/>
                      <a:pt x="9802" y="2568"/>
                      <a:pt x="8292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1" name="Google Shape;6361;p34"/>
              <p:cNvSpPr/>
              <p:nvPr/>
            </p:nvSpPr>
            <p:spPr>
              <a:xfrm flipH="1">
                <a:off x="3772669" y="2773671"/>
                <a:ext cx="719714" cy="1061508"/>
              </a:xfrm>
              <a:custGeom>
                <a:rect b="b" l="l" r="r" t="t"/>
                <a:pathLst>
                  <a:path extrusionOk="0" h="22625" w="15340">
                    <a:moveTo>
                      <a:pt x="5897" y="0"/>
                    </a:moveTo>
                    <a:cubicBezTo>
                      <a:pt x="5410" y="0"/>
                      <a:pt x="4998" y="59"/>
                      <a:pt x="4720" y="157"/>
                    </a:cubicBezTo>
                    <a:cubicBezTo>
                      <a:pt x="3678" y="524"/>
                      <a:pt x="737" y="3344"/>
                      <a:pt x="368" y="5795"/>
                    </a:cubicBezTo>
                    <a:cubicBezTo>
                      <a:pt x="0" y="8247"/>
                      <a:pt x="4923" y="20908"/>
                      <a:pt x="6271" y="22625"/>
                    </a:cubicBezTo>
                    <a:cubicBezTo>
                      <a:pt x="7114" y="22526"/>
                      <a:pt x="9413" y="17275"/>
                      <a:pt x="11802" y="14655"/>
                    </a:cubicBezTo>
                    <a:cubicBezTo>
                      <a:pt x="12663" y="13710"/>
                      <a:pt x="13809" y="13530"/>
                      <a:pt x="14560" y="13530"/>
                    </a:cubicBezTo>
                    <a:cubicBezTo>
                      <a:pt x="15026" y="13530"/>
                      <a:pt x="15340" y="13599"/>
                      <a:pt x="15340" y="13599"/>
                    </a:cubicBezTo>
                    <a:cubicBezTo>
                      <a:pt x="14483" y="10226"/>
                      <a:pt x="12014" y="3527"/>
                      <a:pt x="10359" y="1750"/>
                    </a:cubicBezTo>
                    <a:cubicBezTo>
                      <a:pt x="9145" y="446"/>
                      <a:pt x="7238" y="0"/>
                      <a:pt x="58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2" name="Google Shape;6362;p34"/>
              <p:cNvSpPr/>
              <p:nvPr/>
            </p:nvSpPr>
            <p:spPr>
              <a:xfrm flipH="1">
                <a:off x="3910138" y="2773624"/>
                <a:ext cx="582246" cy="1061555"/>
              </a:xfrm>
              <a:custGeom>
                <a:rect b="b" l="l" r="r" t="t"/>
                <a:pathLst>
                  <a:path extrusionOk="0" h="22626" w="12410">
                    <a:moveTo>
                      <a:pt x="5896" y="1"/>
                    </a:moveTo>
                    <a:cubicBezTo>
                      <a:pt x="5410" y="1"/>
                      <a:pt x="4998" y="60"/>
                      <a:pt x="4720" y="158"/>
                    </a:cubicBezTo>
                    <a:cubicBezTo>
                      <a:pt x="3678" y="525"/>
                      <a:pt x="737" y="3345"/>
                      <a:pt x="369" y="5796"/>
                    </a:cubicBezTo>
                    <a:cubicBezTo>
                      <a:pt x="0" y="8248"/>
                      <a:pt x="4923" y="20909"/>
                      <a:pt x="6272" y="22626"/>
                    </a:cubicBezTo>
                    <a:cubicBezTo>
                      <a:pt x="7726" y="22456"/>
                      <a:pt x="10209" y="16880"/>
                      <a:pt x="12409" y="14265"/>
                    </a:cubicBezTo>
                    <a:cubicBezTo>
                      <a:pt x="11033" y="12761"/>
                      <a:pt x="10827" y="11821"/>
                      <a:pt x="9873" y="8952"/>
                    </a:cubicBezTo>
                    <a:cubicBezTo>
                      <a:pt x="8788" y="5690"/>
                      <a:pt x="9855" y="1839"/>
                      <a:pt x="8945" y="711"/>
                    </a:cubicBezTo>
                    <a:cubicBezTo>
                      <a:pt x="7925" y="198"/>
                      <a:pt x="6786" y="1"/>
                      <a:pt x="58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3" name="Google Shape;6363;p34"/>
              <p:cNvSpPr/>
              <p:nvPr/>
            </p:nvSpPr>
            <p:spPr>
              <a:xfrm flipH="1">
                <a:off x="3997170" y="2465657"/>
                <a:ext cx="108004" cy="202261"/>
              </a:xfrm>
              <a:custGeom>
                <a:rect b="b" l="l" r="r" t="t"/>
                <a:pathLst>
                  <a:path extrusionOk="0" h="4311" w="2302">
                    <a:moveTo>
                      <a:pt x="1616" y="1"/>
                    </a:moveTo>
                    <a:lnTo>
                      <a:pt x="1" y="975"/>
                    </a:lnTo>
                    <a:lnTo>
                      <a:pt x="758" y="4311"/>
                    </a:lnTo>
                    <a:lnTo>
                      <a:pt x="2021" y="3885"/>
                    </a:lnTo>
                    <a:cubicBezTo>
                      <a:pt x="2021" y="3885"/>
                      <a:pt x="2301" y="2076"/>
                      <a:pt x="16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4" name="Google Shape;6364;p34"/>
              <p:cNvSpPr/>
              <p:nvPr/>
            </p:nvSpPr>
            <p:spPr>
              <a:xfrm flipH="1">
                <a:off x="3910138" y="2773624"/>
                <a:ext cx="582246" cy="1061555"/>
              </a:xfrm>
              <a:custGeom>
                <a:rect b="b" l="l" r="r" t="t"/>
                <a:pathLst>
                  <a:path extrusionOk="0" h="22626" w="12410">
                    <a:moveTo>
                      <a:pt x="5896" y="1"/>
                    </a:moveTo>
                    <a:cubicBezTo>
                      <a:pt x="5410" y="1"/>
                      <a:pt x="4998" y="60"/>
                      <a:pt x="4720" y="158"/>
                    </a:cubicBezTo>
                    <a:cubicBezTo>
                      <a:pt x="3678" y="525"/>
                      <a:pt x="737" y="3345"/>
                      <a:pt x="369" y="5796"/>
                    </a:cubicBezTo>
                    <a:cubicBezTo>
                      <a:pt x="0" y="8248"/>
                      <a:pt x="4923" y="20909"/>
                      <a:pt x="6272" y="22626"/>
                    </a:cubicBezTo>
                    <a:cubicBezTo>
                      <a:pt x="7726" y="22456"/>
                      <a:pt x="10209" y="16880"/>
                      <a:pt x="12409" y="14265"/>
                    </a:cubicBezTo>
                    <a:cubicBezTo>
                      <a:pt x="11033" y="12761"/>
                      <a:pt x="10827" y="11821"/>
                      <a:pt x="9873" y="8952"/>
                    </a:cubicBezTo>
                    <a:cubicBezTo>
                      <a:pt x="8788" y="5690"/>
                      <a:pt x="9855" y="1839"/>
                      <a:pt x="8945" y="711"/>
                    </a:cubicBezTo>
                    <a:cubicBezTo>
                      <a:pt x="7925" y="198"/>
                      <a:pt x="6786" y="1"/>
                      <a:pt x="5896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5" name="Google Shape;6365;p34"/>
              <p:cNvSpPr/>
              <p:nvPr/>
            </p:nvSpPr>
            <p:spPr>
              <a:xfrm flipH="1">
                <a:off x="3997170" y="2465657"/>
                <a:ext cx="108004" cy="202261"/>
              </a:xfrm>
              <a:custGeom>
                <a:rect b="b" l="l" r="r" t="t"/>
                <a:pathLst>
                  <a:path extrusionOk="0" h="4311" w="2302">
                    <a:moveTo>
                      <a:pt x="1616" y="1"/>
                    </a:moveTo>
                    <a:lnTo>
                      <a:pt x="1" y="975"/>
                    </a:lnTo>
                    <a:lnTo>
                      <a:pt x="758" y="4311"/>
                    </a:lnTo>
                    <a:lnTo>
                      <a:pt x="2021" y="3885"/>
                    </a:lnTo>
                    <a:cubicBezTo>
                      <a:pt x="2021" y="3885"/>
                      <a:pt x="2301" y="2076"/>
                      <a:pt x="1616" y="1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6" name="Google Shape;6366;p34"/>
              <p:cNvSpPr/>
              <p:nvPr/>
            </p:nvSpPr>
            <p:spPr>
              <a:xfrm flipH="1">
                <a:off x="4019643" y="2581731"/>
                <a:ext cx="68030" cy="120766"/>
              </a:xfrm>
              <a:custGeom>
                <a:rect b="b" l="l" r="r" t="t"/>
                <a:pathLst>
                  <a:path extrusionOk="0" h="2574" w="1450">
                    <a:moveTo>
                      <a:pt x="601" y="0"/>
                    </a:moveTo>
                    <a:cubicBezTo>
                      <a:pt x="587" y="0"/>
                      <a:pt x="574" y="1"/>
                      <a:pt x="560" y="3"/>
                    </a:cubicBezTo>
                    <a:cubicBezTo>
                      <a:pt x="210" y="49"/>
                      <a:pt x="1" y="660"/>
                      <a:pt x="92" y="1369"/>
                    </a:cubicBezTo>
                    <a:cubicBezTo>
                      <a:pt x="181" y="2050"/>
                      <a:pt x="514" y="2573"/>
                      <a:pt x="850" y="2573"/>
                    </a:cubicBezTo>
                    <a:cubicBezTo>
                      <a:pt x="864" y="2573"/>
                      <a:pt x="878" y="2572"/>
                      <a:pt x="892" y="2571"/>
                    </a:cubicBezTo>
                    <a:cubicBezTo>
                      <a:pt x="1240" y="2526"/>
                      <a:pt x="1450" y="1914"/>
                      <a:pt x="1359" y="1205"/>
                    </a:cubicBezTo>
                    <a:cubicBezTo>
                      <a:pt x="1271" y="524"/>
                      <a:pt x="936" y="0"/>
                      <a:pt x="6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7" name="Google Shape;6367;p34"/>
              <p:cNvSpPr/>
              <p:nvPr/>
            </p:nvSpPr>
            <p:spPr>
              <a:xfrm flipH="1">
                <a:off x="4019643" y="2581731"/>
                <a:ext cx="68030" cy="120766"/>
              </a:xfrm>
              <a:custGeom>
                <a:rect b="b" l="l" r="r" t="t"/>
                <a:pathLst>
                  <a:path extrusionOk="0" h="2574" w="1450">
                    <a:moveTo>
                      <a:pt x="601" y="0"/>
                    </a:moveTo>
                    <a:cubicBezTo>
                      <a:pt x="587" y="0"/>
                      <a:pt x="574" y="1"/>
                      <a:pt x="560" y="3"/>
                    </a:cubicBezTo>
                    <a:cubicBezTo>
                      <a:pt x="210" y="49"/>
                      <a:pt x="1" y="660"/>
                      <a:pt x="92" y="1369"/>
                    </a:cubicBezTo>
                    <a:cubicBezTo>
                      <a:pt x="181" y="2050"/>
                      <a:pt x="514" y="2573"/>
                      <a:pt x="850" y="2573"/>
                    </a:cubicBezTo>
                    <a:cubicBezTo>
                      <a:pt x="864" y="2573"/>
                      <a:pt x="878" y="2572"/>
                      <a:pt x="892" y="2571"/>
                    </a:cubicBezTo>
                    <a:cubicBezTo>
                      <a:pt x="1240" y="2526"/>
                      <a:pt x="1450" y="1914"/>
                      <a:pt x="1359" y="1205"/>
                    </a:cubicBezTo>
                    <a:cubicBezTo>
                      <a:pt x="1271" y="524"/>
                      <a:pt x="936" y="0"/>
                      <a:pt x="601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8" name="Google Shape;6368;p34"/>
              <p:cNvSpPr/>
              <p:nvPr/>
            </p:nvSpPr>
            <p:spPr>
              <a:xfrm flipH="1">
                <a:off x="3772904" y="2961857"/>
                <a:ext cx="341278" cy="713991"/>
              </a:xfrm>
              <a:custGeom>
                <a:rect b="b" l="l" r="r" t="t"/>
                <a:pathLst>
                  <a:path extrusionOk="0" h="15218" w="7274">
                    <a:moveTo>
                      <a:pt x="2337" y="1"/>
                    </a:moveTo>
                    <a:lnTo>
                      <a:pt x="253" y="1677"/>
                    </a:lnTo>
                    <a:cubicBezTo>
                      <a:pt x="1" y="4456"/>
                      <a:pt x="2609" y="12201"/>
                      <a:pt x="4148" y="15217"/>
                    </a:cubicBezTo>
                    <a:cubicBezTo>
                      <a:pt x="4148" y="15217"/>
                      <a:pt x="4737" y="7247"/>
                      <a:pt x="7273" y="6070"/>
                    </a:cubicBezTo>
                    <a:lnTo>
                      <a:pt x="23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9" name="Google Shape;6369;p34"/>
              <p:cNvSpPr/>
              <p:nvPr/>
            </p:nvSpPr>
            <p:spPr>
              <a:xfrm flipH="1">
                <a:off x="3772904" y="2961857"/>
                <a:ext cx="341278" cy="713991"/>
              </a:xfrm>
              <a:custGeom>
                <a:rect b="b" l="l" r="r" t="t"/>
                <a:pathLst>
                  <a:path extrusionOk="0" h="15218" w="7274">
                    <a:moveTo>
                      <a:pt x="2337" y="1"/>
                    </a:moveTo>
                    <a:lnTo>
                      <a:pt x="253" y="1677"/>
                    </a:lnTo>
                    <a:cubicBezTo>
                      <a:pt x="1" y="4456"/>
                      <a:pt x="2609" y="12201"/>
                      <a:pt x="4148" y="15217"/>
                    </a:cubicBezTo>
                    <a:cubicBezTo>
                      <a:pt x="4148" y="15217"/>
                      <a:pt x="4737" y="7247"/>
                      <a:pt x="7273" y="6070"/>
                    </a:cubicBezTo>
                    <a:lnTo>
                      <a:pt x="2337" y="1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0" name="Google Shape;6370;p34"/>
              <p:cNvSpPr/>
              <p:nvPr/>
            </p:nvSpPr>
            <p:spPr>
              <a:xfrm flipH="1">
                <a:off x="3158097" y="2832317"/>
                <a:ext cx="1021816" cy="575865"/>
              </a:xfrm>
              <a:custGeom>
                <a:rect b="b" l="l" r="r" t="t"/>
                <a:pathLst>
                  <a:path extrusionOk="0" h="12274" w="21779">
                    <a:moveTo>
                      <a:pt x="2521" y="1"/>
                    </a:moveTo>
                    <a:cubicBezTo>
                      <a:pt x="0" y="1"/>
                      <a:pt x="2296" y="7076"/>
                      <a:pt x="3581" y="8105"/>
                    </a:cubicBezTo>
                    <a:cubicBezTo>
                      <a:pt x="5003" y="9244"/>
                      <a:pt x="10648" y="12246"/>
                      <a:pt x="11664" y="12272"/>
                    </a:cubicBezTo>
                    <a:cubicBezTo>
                      <a:pt x="11703" y="12273"/>
                      <a:pt x="11754" y="12273"/>
                      <a:pt x="11814" y="12273"/>
                    </a:cubicBezTo>
                    <a:cubicBezTo>
                      <a:pt x="13312" y="12273"/>
                      <a:pt x="21047" y="11977"/>
                      <a:pt x="21047" y="11977"/>
                    </a:cubicBezTo>
                    <a:cubicBezTo>
                      <a:pt x="21778" y="10280"/>
                      <a:pt x="20803" y="7722"/>
                      <a:pt x="20803" y="7722"/>
                    </a:cubicBezTo>
                    <a:cubicBezTo>
                      <a:pt x="20803" y="7722"/>
                      <a:pt x="12517" y="7105"/>
                      <a:pt x="12110" y="6971"/>
                    </a:cubicBezTo>
                    <a:cubicBezTo>
                      <a:pt x="11705" y="6838"/>
                      <a:pt x="7075" y="1900"/>
                      <a:pt x="3500" y="258"/>
                    </a:cubicBezTo>
                    <a:cubicBezTo>
                      <a:pt x="3114" y="81"/>
                      <a:pt x="2790" y="1"/>
                      <a:pt x="2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1" name="Google Shape;6371;p34"/>
              <p:cNvSpPr/>
              <p:nvPr/>
            </p:nvSpPr>
            <p:spPr>
              <a:xfrm flipH="1">
                <a:off x="3177896" y="2832317"/>
                <a:ext cx="1002252" cy="575865"/>
              </a:xfrm>
              <a:custGeom>
                <a:rect b="b" l="l" r="r" t="t"/>
                <a:pathLst>
                  <a:path extrusionOk="0" h="12274" w="21362">
                    <a:moveTo>
                      <a:pt x="2524" y="1"/>
                    </a:moveTo>
                    <a:cubicBezTo>
                      <a:pt x="1" y="1"/>
                      <a:pt x="686" y="5976"/>
                      <a:pt x="3321" y="8301"/>
                    </a:cubicBezTo>
                    <a:cubicBezTo>
                      <a:pt x="4687" y="9508"/>
                      <a:pt x="10653" y="12246"/>
                      <a:pt x="11669" y="12272"/>
                    </a:cubicBezTo>
                    <a:cubicBezTo>
                      <a:pt x="11708" y="12273"/>
                      <a:pt x="11759" y="12273"/>
                      <a:pt x="11819" y="12273"/>
                    </a:cubicBezTo>
                    <a:cubicBezTo>
                      <a:pt x="13318" y="12273"/>
                      <a:pt x="21052" y="11977"/>
                      <a:pt x="21052" y="11977"/>
                    </a:cubicBezTo>
                    <a:cubicBezTo>
                      <a:pt x="21347" y="11292"/>
                      <a:pt x="21362" y="10470"/>
                      <a:pt x="21278" y="9730"/>
                    </a:cubicBezTo>
                    <a:lnTo>
                      <a:pt x="21278" y="9730"/>
                    </a:lnTo>
                    <a:cubicBezTo>
                      <a:pt x="19195" y="9808"/>
                      <a:pt x="14115" y="9992"/>
                      <a:pt x="12939" y="9992"/>
                    </a:cubicBezTo>
                    <a:cubicBezTo>
                      <a:pt x="12881" y="9992"/>
                      <a:pt x="12832" y="9992"/>
                      <a:pt x="12794" y="9991"/>
                    </a:cubicBezTo>
                    <a:cubicBezTo>
                      <a:pt x="11779" y="9965"/>
                      <a:pt x="6134" y="6963"/>
                      <a:pt x="4712" y="5823"/>
                    </a:cubicBezTo>
                    <a:cubicBezTo>
                      <a:pt x="3908" y="5180"/>
                      <a:pt x="2707" y="2165"/>
                      <a:pt x="2541" y="1"/>
                    </a:cubicBezTo>
                    <a:cubicBezTo>
                      <a:pt x="2535" y="1"/>
                      <a:pt x="2529" y="1"/>
                      <a:pt x="2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2" name="Google Shape;6372;p34"/>
              <p:cNvSpPr/>
              <p:nvPr/>
            </p:nvSpPr>
            <p:spPr>
              <a:xfrm flipH="1">
                <a:off x="3898502" y="4368256"/>
                <a:ext cx="89237" cy="89190"/>
              </a:xfrm>
              <a:custGeom>
                <a:rect b="b" l="l" r="r" t="t"/>
                <a:pathLst>
                  <a:path extrusionOk="0" h="1901" w="1902">
                    <a:moveTo>
                      <a:pt x="951" y="0"/>
                    </a:moveTo>
                    <a:cubicBezTo>
                      <a:pt x="426" y="0"/>
                      <a:pt x="1" y="426"/>
                      <a:pt x="1" y="951"/>
                    </a:cubicBezTo>
                    <a:cubicBezTo>
                      <a:pt x="1" y="1475"/>
                      <a:pt x="426" y="1901"/>
                      <a:pt x="951" y="1901"/>
                    </a:cubicBezTo>
                    <a:cubicBezTo>
                      <a:pt x="1476" y="1901"/>
                      <a:pt x="1902" y="1475"/>
                      <a:pt x="1902" y="951"/>
                    </a:cubicBezTo>
                    <a:cubicBezTo>
                      <a:pt x="1902" y="426"/>
                      <a:pt x="1476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3" name="Google Shape;6373;p34"/>
              <p:cNvSpPr/>
              <p:nvPr/>
            </p:nvSpPr>
            <p:spPr>
              <a:xfrm flipH="1">
                <a:off x="3177896" y="2832317"/>
                <a:ext cx="1002252" cy="575865"/>
              </a:xfrm>
              <a:custGeom>
                <a:rect b="b" l="l" r="r" t="t"/>
                <a:pathLst>
                  <a:path extrusionOk="0" h="12274" w="21362">
                    <a:moveTo>
                      <a:pt x="2524" y="1"/>
                    </a:moveTo>
                    <a:cubicBezTo>
                      <a:pt x="1" y="1"/>
                      <a:pt x="686" y="5976"/>
                      <a:pt x="3321" y="8301"/>
                    </a:cubicBezTo>
                    <a:cubicBezTo>
                      <a:pt x="4687" y="9508"/>
                      <a:pt x="10653" y="12246"/>
                      <a:pt x="11669" y="12272"/>
                    </a:cubicBezTo>
                    <a:cubicBezTo>
                      <a:pt x="11708" y="12273"/>
                      <a:pt x="11759" y="12273"/>
                      <a:pt x="11819" y="12273"/>
                    </a:cubicBezTo>
                    <a:cubicBezTo>
                      <a:pt x="13318" y="12273"/>
                      <a:pt x="21052" y="11977"/>
                      <a:pt x="21052" y="11977"/>
                    </a:cubicBezTo>
                    <a:cubicBezTo>
                      <a:pt x="21347" y="11292"/>
                      <a:pt x="21362" y="10470"/>
                      <a:pt x="21278" y="9730"/>
                    </a:cubicBezTo>
                    <a:lnTo>
                      <a:pt x="21278" y="9730"/>
                    </a:lnTo>
                    <a:cubicBezTo>
                      <a:pt x="19195" y="9808"/>
                      <a:pt x="14115" y="9992"/>
                      <a:pt x="12939" y="9992"/>
                    </a:cubicBezTo>
                    <a:cubicBezTo>
                      <a:pt x="12881" y="9992"/>
                      <a:pt x="12832" y="9992"/>
                      <a:pt x="12794" y="9991"/>
                    </a:cubicBezTo>
                    <a:cubicBezTo>
                      <a:pt x="11779" y="9965"/>
                      <a:pt x="6134" y="6963"/>
                      <a:pt x="4712" y="5823"/>
                    </a:cubicBezTo>
                    <a:cubicBezTo>
                      <a:pt x="3908" y="5180"/>
                      <a:pt x="2707" y="2165"/>
                      <a:pt x="2541" y="1"/>
                    </a:cubicBezTo>
                    <a:cubicBezTo>
                      <a:pt x="2535" y="1"/>
                      <a:pt x="2529" y="1"/>
                      <a:pt x="2524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4" name="Google Shape;6374;p34"/>
              <p:cNvSpPr/>
              <p:nvPr/>
            </p:nvSpPr>
            <p:spPr>
              <a:xfrm flipH="1">
                <a:off x="3926324" y="4001642"/>
                <a:ext cx="26415" cy="316365"/>
              </a:xfrm>
              <a:custGeom>
                <a:rect b="b" l="l" r="r" t="t"/>
                <a:pathLst>
                  <a:path extrusionOk="0" h="6743" w="563">
                    <a:moveTo>
                      <a:pt x="0" y="0"/>
                    </a:moveTo>
                    <a:lnTo>
                      <a:pt x="0" y="6742"/>
                    </a:lnTo>
                    <a:lnTo>
                      <a:pt x="562" y="6742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5" name="Google Shape;6375;p34"/>
              <p:cNvSpPr/>
              <p:nvPr/>
            </p:nvSpPr>
            <p:spPr>
              <a:xfrm flipH="1">
                <a:off x="3926324" y="3981092"/>
                <a:ext cx="26415" cy="161537"/>
              </a:xfrm>
              <a:custGeom>
                <a:rect b="b" l="l" r="r" t="t"/>
                <a:pathLst>
                  <a:path extrusionOk="0" h="3443" w="563">
                    <a:moveTo>
                      <a:pt x="0" y="0"/>
                    </a:moveTo>
                    <a:lnTo>
                      <a:pt x="0" y="3442"/>
                    </a:lnTo>
                    <a:lnTo>
                      <a:pt x="562" y="3442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6" name="Google Shape;6376;p34"/>
              <p:cNvSpPr/>
              <p:nvPr/>
            </p:nvSpPr>
            <p:spPr>
              <a:xfrm flipH="1">
                <a:off x="3871384" y="3944121"/>
                <a:ext cx="136436" cy="100685"/>
              </a:xfrm>
              <a:custGeom>
                <a:rect b="b" l="l" r="r" t="t"/>
                <a:pathLst>
                  <a:path extrusionOk="0" h="2146" w="2908">
                    <a:moveTo>
                      <a:pt x="1" y="1"/>
                    </a:moveTo>
                    <a:lnTo>
                      <a:pt x="510" y="2146"/>
                    </a:lnTo>
                    <a:lnTo>
                      <a:pt x="2407" y="2146"/>
                    </a:lnTo>
                    <a:lnTo>
                      <a:pt x="29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7" name="Google Shape;6377;p34"/>
              <p:cNvSpPr/>
              <p:nvPr/>
            </p:nvSpPr>
            <p:spPr>
              <a:xfrm flipH="1">
                <a:off x="3889869" y="4236042"/>
                <a:ext cx="99277" cy="100638"/>
              </a:xfrm>
              <a:custGeom>
                <a:rect b="b" l="l" r="r" t="t"/>
                <a:pathLst>
                  <a:path extrusionOk="0" h="2145" w="2116">
                    <a:moveTo>
                      <a:pt x="368" y="0"/>
                    </a:moveTo>
                    <a:lnTo>
                      <a:pt x="1" y="2144"/>
                    </a:lnTo>
                    <a:lnTo>
                      <a:pt x="2115" y="2144"/>
                    </a:lnTo>
                    <a:lnTo>
                      <a:pt x="1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8" name="Google Shape;6378;p34"/>
              <p:cNvSpPr/>
              <p:nvPr/>
            </p:nvSpPr>
            <p:spPr>
              <a:xfrm flipH="1">
                <a:off x="3905727" y="2971756"/>
                <a:ext cx="840668" cy="808013"/>
              </a:xfrm>
              <a:custGeom>
                <a:rect b="b" l="l" r="r" t="t"/>
                <a:pathLst>
                  <a:path extrusionOk="0" h="17222" w="17918">
                    <a:moveTo>
                      <a:pt x="8161" y="0"/>
                    </a:moveTo>
                    <a:cubicBezTo>
                      <a:pt x="1" y="0"/>
                      <a:pt x="7804" y="13492"/>
                      <a:pt x="9706" y="16592"/>
                    </a:cubicBezTo>
                    <a:cubicBezTo>
                      <a:pt x="9949" y="16990"/>
                      <a:pt x="10366" y="17222"/>
                      <a:pt x="10838" y="17222"/>
                    </a:cubicBezTo>
                    <a:lnTo>
                      <a:pt x="16724" y="17222"/>
                    </a:lnTo>
                    <a:cubicBezTo>
                      <a:pt x="17365" y="17222"/>
                      <a:pt x="17917" y="16589"/>
                      <a:pt x="17859" y="15918"/>
                    </a:cubicBezTo>
                    <a:cubicBezTo>
                      <a:pt x="17509" y="11904"/>
                      <a:pt x="15827" y="0"/>
                      <a:pt x="81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9" name="Google Shape;6379;p34"/>
              <p:cNvSpPr/>
              <p:nvPr/>
            </p:nvSpPr>
            <p:spPr>
              <a:xfrm flipH="1">
                <a:off x="4023678" y="2971709"/>
                <a:ext cx="524678" cy="302524"/>
              </a:xfrm>
              <a:custGeom>
                <a:rect b="b" l="l" r="r" t="t"/>
                <a:pathLst>
                  <a:path extrusionOk="0" h="6448" w="11183">
                    <a:moveTo>
                      <a:pt x="3941" y="0"/>
                    </a:moveTo>
                    <a:cubicBezTo>
                      <a:pt x="752" y="0"/>
                      <a:pt x="1" y="2060"/>
                      <a:pt x="382" y="4755"/>
                    </a:cubicBezTo>
                    <a:cubicBezTo>
                      <a:pt x="1707" y="5773"/>
                      <a:pt x="3999" y="6448"/>
                      <a:pt x="6609" y="6448"/>
                    </a:cubicBezTo>
                    <a:cubicBezTo>
                      <a:pt x="8336" y="6448"/>
                      <a:pt x="9921" y="6150"/>
                      <a:pt x="11182" y="5656"/>
                    </a:cubicBezTo>
                    <a:cubicBezTo>
                      <a:pt x="9737" y="2534"/>
                      <a:pt x="7476" y="1"/>
                      <a:pt x="3940" y="1"/>
                    </a:cubicBezTo>
                    <a:lnTo>
                      <a:pt x="39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0" name="Google Shape;6380;p34"/>
              <p:cNvSpPr/>
              <p:nvPr/>
            </p:nvSpPr>
            <p:spPr>
              <a:xfrm flipH="1">
                <a:off x="3965266" y="2971756"/>
                <a:ext cx="840574" cy="808013"/>
              </a:xfrm>
              <a:custGeom>
                <a:rect b="b" l="l" r="r" t="t"/>
                <a:pathLst>
                  <a:path extrusionOk="0" h="17222" w="17916">
                    <a:moveTo>
                      <a:pt x="8161" y="0"/>
                    </a:moveTo>
                    <a:cubicBezTo>
                      <a:pt x="0" y="0"/>
                      <a:pt x="7804" y="13492"/>
                      <a:pt x="9704" y="16592"/>
                    </a:cubicBezTo>
                    <a:cubicBezTo>
                      <a:pt x="9949" y="16990"/>
                      <a:pt x="10366" y="17222"/>
                      <a:pt x="10837" y="17222"/>
                    </a:cubicBezTo>
                    <a:lnTo>
                      <a:pt x="16723" y="17222"/>
                    </a:lnTo>
                    <a:cubicBezTo>
                      <a:pt x="17363" y="17222"/>
                      <a:pt x="17915" y="16589"/>
                      <a:pt x="17857" y="15918"/>
                    </a:cubicBezTo>
                    <a:cubicBezTo>
                      <a:pt x="17508" y="11904"/>
                      <a:pt x="15826" y="0"/>
                      <a:pt x="81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1" name="Google Shape;6381;p34"/>
              <p:cNvSpPr/>
              <p:nvPr/>
            </p:nvSpPr>
            <p:spPr>
              <a:xfrm flipH="1">
                <a:off x="3720262" y="4323731"/>
                <a:ext cx="448578" cy="56113"/>
              </a:xfrm>
              <a:custGeom>
                <a:rect b="b" l="l" r="r" t="t"/>
                <a:pathLst>
                  <a:path extrusionOk="0" h="1196" w="9561">
                    <a:moveTo>
                      <a:pt x="4781" y="0"/>
                    </a:moveTo>
                    <a:cubicBezTo>
                      <a:pt x="2141" y="0"/>
                      <a:pt x="0" y="521"/>
                      <a:pt x="0" y="1165"/>
                    </a:cubicBezTo>
                    <a:cubicBezTo>
                      <a:pt x="0" y="1175"/>
                      <a:pt x="2" y="1185"/>
                      <a:pt x="4" y="1195"/>
                    </a:cubicBezTo>
                    <a:lnTo>
                      <a:pt x="9558" y="1195"/>
                    </a:lnTo>
                    <a:cubicBezTo>
                      <a:pt x="9559" y="1185"/>
                      <a:pt x="9560" y="1174"/>
                      <a:pt x="9560" y="1165"/>
                    </a:cubicBezTo>
                    <a:cubicBezTo>
                      <a:pt x="9560" y="521"/>
                      <a:pt x="7421" y="0"/>
                      <a:pt x="47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2" name="Google Shape;6382;p34"/>
              <p:cNvSpPr/>
              <p:nvPr/>
            </p:nvSpPr>
            <p:spPr>
              <a:xfrm flipH="1">
                <a:off x="3694364" y="3857887"/>
                <a:ext cx="500375" cy="109318"/>
              </a:xfrm>
              <a:custGeom>
                <a:rect b="b" l="l" r="r" t="t"/>
                <a:pathLst>
                  <a:path extrusionOk="0" h="2330" w="10665">
                    <a:moveTo>
                      <a:pt x="5333" y="0"/>
                    </a:moveTo>
                    <a:cubicBezTo>
                      <a:pt x="2387" y="0"/>
                      <a:pt x="1" y="521"/>
                      <a:pt x="1" y="1165"/>
                    </a:cubicBezTo>
                    <a:cubicBezTo>
                      <a:pt x="1" y="1808"/>
                      <a:pt x="2387" y="2329"/>
                      <a:pt x="5333" y="2329"/>
                    </a:cubicBezTo>
                    <a:cubicBezTo>
                      <a:pt x="8277" y="2329"/>
                      <a:pt x="10665" y="1808"/>
                      <a:pt x="10665" y="1165"/>
                    </a:cubicBezTo>
                    <a:cubicBezTo>
                      <a:pt x="10665" y="521"/>
                      <a:pt x="8277" y="0"/>
                      <a:pt x="5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3" name="Google Shape;6383;p34"/>
              <p:cNvSpPr/>
              <p:nvPr/>
            </p:nvSpPr>
            <p:spPr>
              <a:xfrm flipH="1">
                <a:off x="3615261" y="3830534"/>
                <a:ext cx="654265" cy="97823"/>
              </a:xfrm>
              <a:custGeom>
                <a:rect b="b" l="l" r="r" t="t"/>
                <a:pathLst>
                  <a:path extrusionOk="0" h="2085" w="13945">
                    <a:moveTo>
                      <a:pt x="439" y="0"/>
                    </a:moveTo>
                    <a:cubicBezTo>
                      <a:pt x="197" y="0"/>
                      <a:pt x="1" y="197"/>
                      <a:pt x="1" y="439"/>
                    </a:cubicBezTo>
                    <a:lnTo>
                      <a:pt x="1" y="1647"/>
                    </a:lnTo>
                    <a:cubicBezTo>
                      <a:pt x="1" y="1888"/>
                      <a:pt x="197" y="2085"/>
                      <a:pt x="439" y="2085"/>
                    </a:cubicBezTo>
                    <a:lnTo>
                      <a:pt x="13505" y="2085"/>
                    </a:lnTo>
                    <a:cubicBezTo>
                      <a:pt x="13747" y="2085"/>
                      <a:pt x="13944" y="1888"/>
                      <a:pt x="13944" y="1647"/>
                    </a:cubicBezTo>
                    <a:lnTo>
                      <a:pt x="13944" y="439"/>
                    </a:lnTo>
                    <a:cubicBezTo>
                      <a:pt x="13944" y="197"/>
                      <a:pt x="13747" y="0"/>
                      <a:pt x="135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4" name="Google Shape;6384;p34"/>
              <p:cNvSpPr/>
              <p:nvPr/>
            </p:nvSpPr>
            <p:spPr>
              <a:xfrm flipH="1">
                <a:off x="3647822" y="3830534"/>
                <a:ext cx="361687" cy="97823"/>
              </a:xfrm>
              <a:custGeom>
                <a:rect b="b" l="l" r="r" t="t"/>
                <a:pathLst>
                  <a:path extrusionOk="0" h="2085" w="7709">
                    <a:moveTo>
                      <a:pt x="438" y="0"/>
                    </a:moveTo>
                    <a:cubicBezTo>
                      <a:pt x="196" y="0"/>
                      <a:pt x="0" y="197"/>
                      <a:pt x="0" y="439"/>
                    </a:cubicBezTo>
                    <a:lnTo>
                      <a:pt x="0" y="1647"/>
                    </a:lnTo>
                    <a:cubicBezTo>
                      <a:pt x="0" y="1888"/>
                      <a:pt x="196" y="2085"/>
                      <a:pt x="438" y="2085"/>
                    </a:cubicBezTo>
                    <a:lnTo>
                      <a:pt x="7269" y="2085"/>
                    </a:lnTo>
                    <a:cubicBezTo>
                      <a:pt x="7511" y="2085"/>
                      <a:pt x="7708" y="1888"/>
                      <a:pt x="7708" y="1647"/>
                    </a:cubicBezTo>
                    <a:lnTo>
                      <a:pt x="7708" y="439"/>
                    </a:lnTo>
                    <a:cubicBezTo>
                      <a:pt x="7708" y="197"/>
                      <a:pt x="7511" y="0"/>
                      <a:pt x="72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5" name="Google Shape;6385;p34"/>
              <p:cNvSpPr/>
              <p:nvPr/>
            </p:nvSpPr>
            <p:spPr>
              <a:xfrm flipH="1">
                <a:off x="4114182" y="4368256"/>
                <a:ext cx="89237" cy="89190"/>
              </a:xfrm>
              <a:custGeom>
                <a:rect b="b" l="l" r="r" t="t"/>
                <a:pathLst>
                  <a:path extrusionOk="0" h="1901" w="1902">
                    <a:moveTo>
                      <a:pt x="951" y="0"/>
                    </a:moveTo>
                    <a:cubicBezTo>
                      <a:pt x="427" y="0"/>
                      <a:pt x="1" y="426"/>
                      <a:pt x="1" y="951"/>
                    </a:cubicBezTo>
                    <a:cubicBezTo>
                      <a:pt x="1" y="1475"/>
                      <a:pt x="427" y="1901"/>
                      <a:pt x="951" y="1901"/>
                    </a:cubicBezTo>
                    <a:cubicBezTo>
                      <a:pt x="1476" y="1901"/>
                      <a:pt x="1902" y="1475"/>
                      <a:pt x="1902" y="951"/>
                    </a:cubicBezTo>
                    <a:cubicBezTo>
                      <a:pt x="1902" y="426"/>
                      <a:pt x="1476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6" name="Google Shape;6386;p34"/>
              <p:cNvSpPr/>
              <p:nvPr/>
            </p:nvSpPr>
            <p:spPr>
              <a:xfrm flipH="1">
                <a:off x="3674236" y="4368256"/>
                <a:ext cx="89190" cy="89190"/>
              </a:xfrm>
              <a:custGeom>
                <a:rect b="b" l="l" r="r" t="t"/>
                <a:pathLst>
                  <a:path extrusionOk="0" h="1901" w="1901">
                    <a:moveTo>
                      <a:pt x="951" y="0"/>
                    </a:moveTo>
                    <a:cubicBezTo>
                      <a:pt x="426" y="0"/>
                      <a:pt x="1" y="426"/>
                      <a:pt x="1" y="951"/>
                    </a:cubicBezTo>
                    <a:cubicBezTo>
                      <a:pt x="1" y="1475"/>
                      <a:pt x="426" y="1901"/>
                      <a:pt x="951" y="1901"/>
                    </a:cubicBezTo>
                    <a:cubicBezTo>
                      <a:pt x="1475" y="1901"/>
                      <a:pt x="1900" y="1475"/>
                      <a:pt x="1900" y="951"/>
                    </a:cubicBezTo>
                    <a:cubicBezTo>
                      <a:pt x="1900" y="426"/>
                      <a:pt x="1475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7" name="Google Shape;6387;p34"/>
              <p:cNvSpPr/>
              <p:nvPr/>
            </p:nvSpPr>
            <p:spPr>
              <a:xfrm flipH="1">
                <a:off x="4145382" y="3709346"/>
                <a:ext cx="73567" cy="139439"/>
              </a:xfrm>
              <a:custGeom>
                <a:rect b="b" l="l" r="r" t="t"/>
                <a:pathLst>
                  <a:path extrusionOk="0" h="2972" w="1568">
                    <a:moveTo>
                      <a:pt x="1" y="0"/>
                    </a:moveTo>
                    <a:lnTo>
                      <a:pt x="878" y="2972"/>
                    </a:lnTo>
                    <a:lnTo>
                      <a:pt x="1568" y="2972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8" name="Google Shape;6388;p34"/>
              <p:cNvSpPr/>
              <p:nvPr/>
            </p:nvSpPr>
            <p:spPr>
              <a:xfrm flipH="1">
                <a:off x="4151153" y="3674346"/>
                <a:ext cx="110725" cy="107816"/>
              </a:xfrm>
              <a:custGeom>
                <a:rect b="b" l="l" r="r" t="t"/>
                <a:pathLst>
                  <a:path extrusionOk="0" h="2298" w="2360">
                    <a:moveTo>
                      <a:pt x="1037" y="1"/>
                    </a:moveTo>
                    <a:cubicBezTo>
                      <a:pt x="430" y="1"/>
                      <a:pt x="1" y="515"/>
                      <a:pt x="80" y="1149"/>
                    </a:cubicBezTo>
                    <a:cubicBezTo>
                      <a:pt x="159" y="1783"/>
                      <a:pt x="714" y="2297"/>
                      <a:pt x="1323" y="2297"/>
                    </a:cubicBezTo>
                    <a:cubicBezTo>
                      <a:pt x="1930" y="2297"/>
                      <a:pt x="2360" y="1783"/>
                      <a:pt x="2281" y="1149"/>
                    </a:cubicBezTo>
                    <a:cubicBezTo>
                      <a:pt x="2203" y="515"/>
                      <a:pt x="1646" y="1"/>
                      <a:pt x="1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9" name="Google Shape;6389;p34"/>
              <p:cNvSpPr/>
              <p:nvPr/>
            </p:nvSpPr>
            <p:spPr>
              <a:xfrm flipH="1">
                <a:off x="4107144" y="3824576"/>
                <a:ext cx="104673" cy="97025"/>
              </a:xfrm>
              <a:custGeom>
                <a:rect b="b" l="l" r="r" t="t"/>
                <a:pathLst>
                  <a:path extrusionOk="0" h="2068" w="2231">
                    <a:moveTo>
                      <a:pt x="986" y="1"/>
                    </a:moveTo>
                    <a:cubicBezTo>
                      <a:pt x="796" y="1"/>
                      <a:pt x="610" y="58"/>
                      <a:pt x="455" y="178"/>
                    </a:cubicBezTo>
                    <a:cubicBezTo>
                      <a:pt x="41" y="496"/>
                      <a:pt x="1" y="1138"/>
                      <a:pt x="366" y="1612"/>
                    </a:cubicBezTo>
                    <a:cubicBezTo>
                      <a:pt x="594" y="1908"/>
                      <a:pt x="926" y="2068"/>
                      <a:pt x="1245" y="2068"/>
                    </a:cubicBezTo>
                    <a:cubicBezTo>
                      <a:pt x="1435" y="2068"/>
                      <a:pt x="1621" y="2011"/>
                      <a:pt x="1776" y="1891"/>
                    </a:cubicBezTo>
                    <a:cubicBezTo>
                      <a:pt x="2189" y="1571"/>
                      <a:pt x="2230" y="929"/>
                      <a:pt x="1865" y="456"/>
                    </a:cubicBezTo>
                    <a:cubicBezTo>
                      <a:pt x="1637" y="160"/>
                      <a:pt x="13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0" name="Google Shape;6390;p34"/>
              <p:cNvSpPr/>
              <p:nvPr/>
            </p:nvSpPr>
            <p:spPr>
              <a:xfrm flipH="1">
                <a:off x="4158472" y="3709346"/>
                <a:ext cx="73520" cy="139439"/>
              </a:xfrm>
              <a:custGeom>
                <a:rect b="b" l="l" r="r" t="t"/>
                <a:pathLst>
                  <a:path extrusionOk="0" h="2972" w="1567">
                    <a:moveTo>
                      <a:pt x="0" y="0"/>
                    </a:moveTo>
                    <a:lnTo>
                      <a:pt x="878" y="2972"/>
                    </a:lnTo>
                    <a:lnTo>
                      <a:pt x="1566" y="2972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1" name="Google Shape;6391;p34"/>
              <p:cNvSpPr/>
              <p:nvPr/>
            </p:nvSpPr>
            <p:spPr>
              <a:xfrm flipH="1">
                <a:off x="4171327" y="3674346"/>
                <a:ext cx="110678" cy="107816"/>
              </a:xfrm>
              <a:custGeom>
                <a:rect b="b" l="l" r="r" t="t"/>
                <a:pathLst>
                  <a:path extrusionOk="0" h="2298" w="2359">
                    <a:moveTo>
                      <a:pt x="1037" y="1"/>
                    </a:moveTo>
                    <a:cubicBezTo>
                      <a:pt x="428" y="1"/>
                      <a:pt x="0" y="515"/>
                      <a:pt x="78" y="1149"/>
                    </a:cubicBezTo>
                    <a:cubicBezTo>
                      <a:pt x="157" y="1783"/>
                      <a:pt x="714" y="2297"/>
                      <a:pt x="1321" y="2297"/>
                    </a:cubicBezTo>
                    <a:cubicBezTo>
                      <a:pt x="1930" y="2297"/>
                      <a:pt x="2358" y="1783"/>
                      <a:pt x="2280" y="1149"/>
                    </a:cubicBezTo>
                    <a:cubicBezTo>
                      <a:pt x="2201" y="515"/>
                      <a:pt x="1644" y="1"/>
                      <a:pt x="10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2" name="Google Shape;6392;p34"/>
              <p:cNvSpPr/>
              <p:nvPr/>
            </p:nvSpPr>
            <p:spPr>
              <a:xfrm flipH="1">
                <a:off x="4127366" y="3824576"/>
                <a:ext cx="104626" cy="97025"/>
              </a:xfrm>
              <a:custGeom>
                <a:rect b="b" l="l" r="r" t="t"/>
                <a:pathLst>
                  <a:path extrusionOk="0" h="2068" w="2230">
                    <a:moveTo>
                      <a:pt x="986" y="1"/>
                    </a:moveTo>
                    <a:cubicBezTo>
                      <a:pt x="795" y="1"/>
                      <a:pt x="609" y="58"/>
                      <a:pt x="454" y="178"/>
                    </a:cubicBezTo>
                    <a:cubicBezTo>
                      <a:pt x="41" y="496"/>
                      <a:pt x="0" y="1138"/>
                      <a:pt x="365" y="1611"/>
                    </a:cubicBezTo>
                    <a:cubicBezTo>
                      <a:pt x="594" y="1908"/>
                      <a:pt x="926" y="2067"/>
                      <a:pt x="1244" y="2067"/>
                    </a:cubicBezTo>
                    <a:cubicBezTo>
                      <a:pt x="1435" y="2067"/>
                      <a:pt x="1620" y="2010"/>
                      <a:pt x="1776" y="1891"/>
                    </a:cubicBezTo>
                    <a:cubicBezTo>
                      <a:pt x="2190" y="1571"/>
                      <a:pt x="2230" y="929"/>
                      <a:pt x="1864" y="456"/>
                    </a:cubicBezTo>
                    <a:cubicBezTo>
                      <a:pt x="1637" y="160"/>
                      <a:pt x="1304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3" name="Google Shape;6393;p34"/>
              <p:cNvSpPr/>
              <p:nvPr/>
            </p:nvSpPr>
            <p:spPr>
              <a:xfrm flipH="1">
                <a:off x="4195677" y="3705264"/>
                <a:ext cx="47152" cy="45979"/>
              </a:xfrm>
              <a:custGeom>
                <a:rect b="b" l="l" r="r" t="t"/>
                <a:pathLst>
                  <a:path extrusionOk="0" h="980" w="1005">
                    <a:moveTo>
                      <a:pt x="442" y="1"/>
                    </a:moveTo>
                    <a:cubicBezTo>
                      <a:pt x="183" y="1"/>
                      <a:pt x="1" y="220"/>
                      <a:pt x="35" y="490"/>
                    </a:cubicBezTo>
                    <a:cubicBezTo>
                      <a:pt x="67" y="760"/>
                      <a:pt x="305" y="979"/>
                      <a:pt x="564" y="979"/>
                    </a:cubicBezTo>
                    <a:cubicBezTo>
                      <a:pt x="822" y="979"/>
                      <a:pt x="1005" y="760"/>
                      <a:pt x="972" y="490"/>
                    </a:cubicBezTo>
                    <a:cubicBezTo>
                      <a:pt x="938" y="220"/>
                      <a:pt x="700" y="1"/>
                      <a:pt x="4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4" name="Google Shape;6394;p34"/>
              <p:cNvSpPr/>
              <p:nvPr/>
            </p:nvSpPr>
            <p:spPr>
              <a:xfrm flipH="1">
                <a:off x="4160302" y="3855682"/>
                <a:ext cx="35047" cy="34062"/>
              </a:xfrm>
              <a:custGeom>
                <a:rect b="b" l="l" r="r" t="t"/>
                <a:pathLst>
                  <a:path extrusionOk="0" h="726" w="747">
                    <a:moveTo>
                      <a:pt x="329" y="0"/>
                    </a:moveTo>
                    <a:cubicBezTo>
                      <a:pt x="137" y="0"/>
                      <a:pt x="1" y="163"/>
                      <a:pt x="26" y="363"/>
                    </a:cubicBezTo>
                    <a:cubicBezTo>
                      <a:pt x="51" y="564"/>
                      <a:pt x="227" y="726"/>
                      <a:pt x="419" y="726"/>
                    </a:cubicBezTo>
                    <a:cubicBezTo>
                      <a:pt x="611" y="726"/>
                      <a:pt x="746" y="564"/>
                      <a:pt x="722" y="363"/>
                    </a:cubicBezTo>
                    <a:cubicBezTo>
                      <a:pt x="697" y="163"/>
                      <a:pt x="521" y="0"/>
                      <a:pt x="3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5" name="Google Shape;6395;p34"/>
              <p:cNvSpPr/>
              <p:nvPr/>
            </p:nvSpPr>
            <p:spPr>
              <a:xfrm flipH="1">
                <a:off x="3691174" y="4385193"/>
                <a:ext cx="55316" cy="55316"/>
              </a:xfrm>
              <a:custGeom>
                <a:rect b="b" l="l" r="r" t="t"/>
                <a:pathLst>
                  <a:path extrusionOk="0" h="1179" w="1179">
                    <a:moveTo>
                      <a:pt x="590" y="1"/>
                    </a:moveTo>
                    <a:cubicBezTo>
                      <a:pt x="265" y="1"/>
                      <a:pt x="0" y="264"/>
                      <a:pt x="0" y="590"/>
                    </a:cubicBezTo>
                    <a:cubicBezTo>
                      <a:pt x="0" y="915"/>
                      <a:pt x="265" y="1178"/>
                      <a:pt x="590" y="1178"/>
                    </a:cubicBezTo>
                    <a:cubicBezTo>
                      <a:pt x="914" y="1178"/>
                      <a:pt x="1179" y="915"/>
                      <a:pt x="1179" y="590"/>
                    </a:cubicBezTo>
                    <a:cubicBezTo>
                      <a:pt x="1179" y="264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rgbClr val="7F69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6" name="Google Shape;6396;p34"/>
              <p:cNvSpPr/>
              <p:nvPr/>
            </p:nvSpPr>
            <p:spPr>
              <a:xfrm flipH="1">
                <a:off x="4131682" y="4385193"/>
                <a:ext cx="55363" cy="55316"/>
              </a:xfrm>
              <a:custGeom>
                <a:rect b="b" l="l" r="r" t="t"/>
                <a:pathLst>
                  <a:path extrusionOk="0" h="1179" w="1180">
                    <a:moveTo>
                      <a:pt x="589" y="1"/>
                    </a:moveTo>
                    <a:cubicBezTo>
                      <a:pt x="265" y="1"/>
                      <a:pt x="1" y="264"/>
                      <a:pt x="1" y="590"/>
                    </a:cubicBezTo>
                    <a:cubicBezTo>
                      <a:pt x="1" y="915"/>
                      <a:pt x="265" y="1178"/>
                      <a:pt x="589" y="1178"/>
                    </a:cubicBezTo>
                    <a:cubicBezTo>
                      <a:pt x="915" y="1178"/>
                      <a:pt x="1179" y="915"/>
                      <a:pt x="1179" y="590"/>
                    </a:cubicBezTo>
                    <a:cubicBezTo>
                      <a:pt x="1179" y="264"/>
                      <a:pt x="915" y="1"/>
                      <a:pt x="589" y="1"/>
                    </a:cubicBezTo>
                    <a:close/>
                  </a:path>
                </a:pathLst>
              </a:custGeom>
              <a:solidFill>
                <a:srgbClr val="7F69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7" name="Google Shape;6397;p34"/>
              <p:cNvSpPr/>
              <p:nvPr/>
            </p:nvSpPr>
            <p:spPr>
              <a:xfrm flipH="1">
                <a:off x="4028557" y="2613682"/>
                <a:ext cx="41616" cy="73895"/>
              </a:xfrm>
              <a:custGeom>
                <a:rect b="b" l="l" r="r" t="t"/>
                <a:pathLst>
                  <a:path extrusionOk="0" h="1575" w="887">
                    <a:moveTo>
                      <a:pt x="367" y="0"/>
                    </a:moveTo>
                    <a:cubicBezTo>
                      <a:pt x="359" y="0"/>
                      <a:pt x="350" y="1"/>
                      <a:pt x="342" y="2"/>
                    </a:cubicBezTo>
                    <a:cubicBezTo>
                      <a:pt x="128" y="30"/>
                      <a:pt x="0" y="403"/>
                      <a:pt x="56" y="838"/>
                    </a:cubicBezTo>
                    <a:cubicBezTo>
                      <a:pt x="110" y="1253"/>
                      <a:pt x="313" y="1574"/>
                      <a:pt x="519" y="1574"/>
                    </a:cubicBezTo>
                    <a:cubicBezTo>
                      <a:pt x="527" y="1574"/>
                      <a:pt x="536" y="1574"/>
                      <a:pt x="544" y="1573"/>
                    </a:cubicBezTo>
                    <a:cubicBezTo>
                      <a:pt x="758" y="1546"/>
                      <a:pt x="886" y="1171"/>
                      <a:pt x="830" y="737"/>
                    </a:cubicBezTo>
                    <a:cubicBezTo>
                      <a:pt x="777" y="321"/>
                      <a:pt x="573" y="0"/>
                      <a:pt x="367" y="0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8" name="Google Shape;6398;p34"/>
              <p:cNvSpPr/>
              <p:nvPr/>
            </p:nvSpPr>
            <p:spPr>
              <a:xfrm flipH="1">
                <a:off x="4027056" y="2646430"/>
                <a:ext cx="32420" cy="45651"/>
              </a:xfrm>
              <a:custGeom>
                <a:rect b="b" l="l" r="r" t="t"/>
                <a:pathLst>
                  <a:path extrusionOk="0" h="973" w="691">
                    <a:moveTo>
                      <a:pt x="310" y="1"/>
                    </a:moveTo>
                    <a:cubicBezTo>
                      <a:pt x="301" y="1"/>
                      <a:pt x="292" y="1"/>
                      <a:pt x="284" y="3"/>
                    </a:cubicBezTo>
                    <a:cubicBezTo>
                      <a:pt x="112" y="25"/>
                      <a:pt x="0" y="260"/>
                      <a:pt x="34" y="527"/>
                    </a:cubicBezTo>
                    <a:cubicBezTo>
                      <a:pt x="68" y="780"/>
                      <a:pt x="220" y="972"/>
                      <a:pt x="381" y="972"/>
                    </a:cubicBezTo>
                    <a:cubicBezTo>
                      <a:pt x="390" y="972"/>
                      <a:pt x="399" y="972"/>
                      <a:pt x="408" y="970"/>
                    </a:cubicBezTo>
                    <a:cubicBezTo>
                      <a:pt x="580" y="948"/>
                      <a:pt x="691" y="714"/>
                      <a:pt x="657" y="446"/>
                    </a:cubicBezTo>
                    <a:cubicBezTo>
                      <a:pt x="624" y="193"/>
                      <a:pt x="47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9" name="Google Shape;6399;p34"/>
              <p:cNvSpPr/>
              <p:nvPr/>
            </p:nvSpPr>
            <p:spPr>
              <a:xfrm flipH="1">
                <a:off x="3942370" y="2488506"/>
                <a:ext cx="48372" cy="42883"/>
              </a:xfrm>
              <a:custGeom>
                <a:rect b="b" l="l" r="r" t="t"/>
                <a:pathLst>
                  <a:path extrusionOk="0" h="914" w="1031">
                    <a:moveTo>
                      <a:pt x="741" y="0"/>
                    </a:moveTo>
                    <a:cubicBezTo>
                      <a:pt x="731" y="0"/>
                      <a:pt x="722" y="1"/>
                      <a:pt x="712" y="2"/>
                    </a:cubicBezTo>
                    <a:lnTo>
                      <a:pt x="301" y="37"/>
                    </a:lnTo>
                    <a:cubicBezTo>
                      <a:pt x="134" y="51"/>
                      <a:pt x="1" y="184"/>
                      <a:pt x="4" y="335"/>
                    </a:cubicBezTo>
                    <a:lnTo>
                      <a:pt x="10" y="665"/>
                    </a:lnTo>
                    <a:cubicBezTo>
                      <a:pt x="13" y="807"/>
                      <a:pt x="135" y="913"/>
                      <a:pt x="288" y="913"/>
                    </a:cubicBezTo>
                    <a:cubicBezTo>
                      <a:pt x="298" y="913"/>
                      <a:pt x="309" y="913"/>
                      <a:pt x="319" y="912"/>
                    </a:cubicBezTo>
                    <a:lnTo>
                      <a:pt x="730" y="878"/>
                    </a:lnTo>
                    <a:cubicBezTo>
                      <a:pt x="897" y="864"/>
                      <a:pt x="1030" y="730"/>
                      <a:pt x="1027" y="580"/>
                    </a:cubicBezTo>
                    <a:lnTo>
                      <a:pt x="1021" y="249"/>
                    </a:lnTo>
                    <a:cubicBezTo>
                      <a:pt x="1018" y="107"/>
                      <a:pt x="895" y="0"/>
                      <a:pt x="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00" name="Google Shape;6400;p34"/>
            <p:cNvGrpSpPr/>
            <p:nvPr/>
          </p:nvGrpSpPr>
          <p:grpSpPr>
            <a:xfrm>
              <a:off x="767929" y="2321848"/>
              <a:ext cx="1241828" cy="2177575"/>
              <a:chOff x="767929" y="2308948"/>
              <a:chExt cx="1241828" cy="2177575"/>
            </a:xfrm>
          </p:grpSpPr>
          <p:sp>
            <p:nvSpPr>
              <p:cNvPr id="6401" name="Google Shape;6401;p34"/>
              <p:cNvSpPr/>
              <p:nvPr/>
            </p:nvSpPr>
            <p:spPr>
              <a:xfrm flipH="1">
                <a:off x="1817793" y="3158826"/>
                <a:ext cx="191965" cy="125452"/>
              </a:xfrm>
              <a:custGeom>
                <a:rect b="b" l="l" r="r" t="t"/>
                <a:pathLst>
                  <a:path extrusionOk="0" h="3007" w="4601">
                    <a:moveTo>
                      <a:pt x="4447" y="0"/>
                    </a:moveTo>
                    <a:cubicBezTo>
                      <a:pt x="4447" y="0"/>
                      <a:pt x="2209" y="421"/>
                      <a:pt x="1722" y="694"/>
                    </a:cubicBezTo>
                    <a:cubicBezTo>
                      <a:pt x="763" y="1234"/>
                      <a:pt x="0" y="3007"/>
                      <a:pt x="0" y="3007"/>
                    </a:cubicBezTo>
                    <a:lnTo>
                      <a:pt x="4601" y="3007"/>
                    </a:lnTo>
                    <a:lnTo>
                      <a:pt x="44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2" name="Google Shape;6402;p34"/>
              <p:cNvSpPr/>
              <p:nvPr/>
            </p:nvSpPr>
            <p:spPr>
              <a:xfrm flipH="1">
                <a:off x="1833272" y="3223409"/>
                <a:ext cx="110648" cy="60869"/>
              </a:xfrm>
              <a:custGeom>
                <a:rect b="b" l="l" r="r" t="t"/>
                <a:pathLst>
                  <a:path extrusionOk="0" h="1459" w="2652">
                    <a:moveTo>
                      <a:pt x="2546" y="1"/>
                    </a:moveTo>
                    <a:cubicBezTo>
                      <a:pt x="2546" y="1"/>
                      <a:pt x="999" y="204"/>
                      <a:pt x="663" y="338"/>
                    </a:cubicBezTo>
                    <a:cubicBezTo>
                      <a:pt x="1" y="599"/>
                      <a:pt x="349" y="1459"/>
                      <a:pt x="349" y="1459"/>
                    </a:cubicBezTo>
                    <a:lnTo>
                      <a:pt x="2652" y="1459"/>
                    </a:lnTo>
                    <a:lnTo>
                      <a:pt x="254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3" name="Google Shape;6403;p34"/>
              <p:cNvSpPr/>
              <p:nvPr/>
            </p:nvSpPr>
            <p:spPr>
              <a:xfrm flipH="1">
                <a:off x="1833272" y="3223409"/>
                <a:ext cx="110648" cy="60869"/>
              </a:xfrm>
              <a:custGeom>
                <a:rect b="b" l="l" r="r" t="t"/>
                <a:pathLst>
                  <a:path extrusionOk="0" h="1459" w="2652">
                    <a:moveTo>
                      <a:pt x="2546" y="1"/>
                    </a:moveTo>
                    <a:cubicBezTo>
                      <a:pt x="2546" y="1"/>
                      <a:pt x="999" y="204"/>
                      <a:pt x="663" y="338"/>
                    </a:cubicBezTo>
                    <a:cubicBezTo>
                      <a:pt x="1" y="599"/>
                      <a:pt x="349" y="1459"/>
                      <a:pt x="349" y="1459"/>
                    </a:cubicBezTo>
                    <a:lnTo>
                      <a:pt x="2652" y="1459"/>
                    </a:lnTo>
                    <a:lnTo>
                      <a:pt x="2546" y="1"/>
                    </a:ln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4" name="Google Shape;6404;p34"/>
              <p:cNvSpPr/>
              <p:nvPr/>
            </p:nvSpPr>
            <p:spPr>
              <a:xfrm flipH="1">
                <a:off x="1539504" y="3092867"/>
                <a:ext cx="359773" cy="197878"/>
              </a:xfrm>
              <a:custGeom>
                <a:rect b="b" l="l" r="r" t="t"/>
                <a:pathLst>
                  <a:path extrusionOk="0" h="4743" w="8623">
                    <a:moveTo>
                      <a:pt x="7697" y="0"/>
                    </a:moveTo>
                    <a:cubicBezTo>
                      <a:pt x="7697" y="0"/>
                      <a:pt x="1863" y="387"/>
                      <a:pt x="932" y="1388"/>
                    </a:cubicBezTo>
                    <a:cubicBezTo>
                      <a:pt x="1" y="2391"/>
                      <a:pt x="891" y="4742"/>
                      <a:pt x="891" y="4742"/>
                    </a:cubicBezTo>
                    <a:lnTo>
                      <a:pt x="8622" y="4742"/>
                    </a:lnTo>
                    <a:lnTo>
                      <a:pt x="76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5" name="Google Shape;6405;p34"/>
              <p:cNvSpPr/>
              <p:nvPr/>
            </p:nvSpPr>
            <p:spPr>
              <a:xfrm flipH="1">
                <a:off x="1539504" y="3092867"/>
                <a:ext cx="338536" cy="197878"/>
              </a:xfrm>
              <a:custGeom>
                <a:rect b="b" l="l" r="r" t="t"/>
                <a:pathLst>
                  <a:path extrusionOk="0" h="4743" w="8114">
                    <a:moveTo>
                      <a:pt x="7188" y="0"/>
                    </a:moveTo>
                    <a:cubicBezTo>
                      <a:pt x="7188" y="0"/>
                      <a:pt x="7037" y="11"/>
                      <a:pt x="6782" y="31"/>
                    </a:cubicBezTo>
                    <a:lnTo>
                      <a:pt x="4712" y="2518"/>
                    </a:lnTo>
                    <a:lnTo>
                      <a:pt x="1" y="2790"/>
                    </a:lnTo>
                    <a:cubicBezTo>
                      <a:pt x="11" y="3758"/>
                      <a:pt x="382" y="4742"/>
                      <a:pt x="382" y="4742"/>
                    </a:cubicBezTo>
                    <a:lnTo>
                      <a:pt x="8113" y="4742"/>
                    </a:lnTo>
                    <a:lnTo>
                      <a:pt x="71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6" name="Google Shape;6406;p34"/>
              <p:cNvSpPr/>
              <p:nvPr/>
            </p:nvSpPr>
            <p:spPr>
              <a:xfrm flipH="1">
                <a:off x="1539504" y="3092867"/>
                <a:ext cx="338536" cy="197878"/>
              </a:xfrm>
              <a:custGeom>
                <a:rect b="b" l="l" r="r" t="t"/>
                <a:pathLst>
                  <a:path extrusionOk="0" h="4743" w="8114">
                    <a:moveTo>
                      <a:pt x="7188" y="0"/>
                    </a:moveTo>
                    <a:cubicBezTo>
                      <a:pt x="7188" y="0"/>
                      <a:pt x="7037" y="11"/>
                      <a:pt x="6782" y="31"/>
                    </a:cubicBezTo>
                    <a:lnTo>
                      <a:pt x="4712" y="2518"/>
                    </a:lnTo>
                    <a:lnTo>
                      <a:pt x="1" y="2790"/>
                    </a:lnTo>
                    <a:cubicBezTo>
                      <a:pt x="11" y="3758"/>
                      <a:pt x="382" y="4742"/>
                      <a:pt x="382" y="4742"/>
                    </a:cubicBezTo>
                    <a:lnTo>
                      <a:pt x="8113" y="4742"/>
                    </a:lnTo>
                    <a:lnTo>
                      <a:pt x="7188" y="0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7" name="Google Shape;6407;p34"/>
              <p:cNvSpPr/>
              <p:nvPr/>
            </p:nvSpPr>
            <p:spPr>
              <a:xfrm flipH="1">
                <a:off x="767929" y="2809213"/>
                <a:ext cx="305993" cy="495258"/>
              </a:xfrm>
              <a:custGeom>
                <a:rect b="b" l="l" r="r" t="t"/>
                <a:pathLst>
                  <a:path extrusionOk="0" h="11871" w="7334">
                    <a:moveTo>
                      <a:pt x="2925" y="1"/>
                    </a:moveTo>
                    <a:lnTo>
                      <a:pt x="1274" y="2387"/>
                    </a:lnTo>
                    <a:cubicBezTo>
                      <a:pt x="1274" y="2387"/>
                      <a:pt x="1" y="10282"/>
                      <a:pt x="1128" y="11522"/>
                    </a:cubicBezTo>
                    <a:cubicBezTo>
                      <a:pt x="1265" y="11672"/>
                      <a:pt x="2260" y="11871"/>
                      <a:pt x="3362" y="11871"/>
                    </a:cubicBezTo>
                    <a:cubicBezTo>
                      <a:pt x="4693" y="11871"/>
                      <a:pt x="6179" y="11581"/>
                      <a:pt x="6497" y="10565"/>
                    </a:cubicBezTo>
                    <a:cubicBezTo>
                      <a:pt x="7334" y="7889"/>
                      <a:pt x="4268" y="2192"/>
                      <a:pt x="29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8" name="Google Shape;6408;p34"/>
              <p:cNvSpPr/>
              <p:nvPr/>
            </p:nvSpPr>
            <p:spPr>
              <a:xfrm flipH="1">
                <a:off x="767929" y="2809213"/>
                <a:ext cx="305993" cy="495258"/>
              </a:xfrm>
              <a:custGeom>
                <a:rect b="b" l="l" r="r" t="t"/>
                <a:pathLst>
                  <a:path extrusionOk="0" h="11871" w="7334">
                    <a:moveTo>
                      <a:pt x="2925" y="1"/>
                    </a:moveTo>
                    <a:lnTo>
                      <a:pt x="1274" y="2387"/>
                    </a:lnTo>
                    <a:cubicBezTo>
                      <a:pt x="1274" y="2387"/>
                      <a:pt x="1" y="10282"/>
                      <a:pt x="1128" y="11522"/>
                    </a:cubicBezTo>
                    <a:cubicBezTo>
                      <a:pt x="1265" y="11672"/>
                      <a:pt x="2260" y="11871"/>
                      <a:pt x="3362" y="11871"/>
                    </a:cubicBezTo>
                    <a:cubicBezTo>
                      <a:pt x="4693" y="11871"/>
                      <a:pt x="6179" y="11581"/>
                      <a:pt x="6497" y="10565"/>
                    </a:cubicBezTo>
                    <a:cubicBezTo>
                      <a:pt x="7334" y="7889"/>
                      <a:pt x="4268" y="2192"/>
                      <a:pt x="2925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9" name="Google Shape;6409;p34"/>
              <p:cNvSpPr/>
              <p:nvPr/>
            </p:nvSpPr>
            <p:spPr>
              <a:xfrm flipH="1">
                <a:off x="1129413" y="2364519"/>
                <a:ext cx="196888" cy="305933"/>
              </a:xfrm>
              <a:custGeom>
                <a:rect b="b" l="l" r="r" t="t"/>
                <a:pathLst>
                  <a:path extrusionOk="0" h="7333" w="4719">
                    <a:moveTo>
                      <a:pt x="1244" y="0"/>
                    </a:moveTo>
                    <a:cubicBezTo>
                      <a:pt x="882" y="0"/>
                      <a:pt x="599" y="56"/>
                      <a:pt x="478" y="187"/>
                    </a:cubicBezTo>
                    <a:cubicBezTo>
                      <a:pt x="0" y="700"/>
                      <a:pt x="207" y="6659"/>
                      <a:pt x="526" y="7079"/>
                    </a:cubicBezTo>
                    <a:cubicBezTo>
                      <a:pt x="671" y="7269"/>
                      <a:pt x="1218" y="7332"/>
                      <a:pt x="1845" y="7332"/>
                    </a:cubicBezTo>
                    <a:cubicBezTo>
                      <a:pt x="2599" y="7332"/>
                      <a:pt x="3468" y="7241"/>
                      <a:pt x="3892" y="7168"/>
                    </a:cubicBezTo>
                    <a:cubicBezTo>
                      <a:pt x="4666" y="7033"/>
                      <a:pt x="4719" y="1558"/>
                      <a:pt x="4401" y="958"/>
                    </a:cubicBezTo>
                    <a:cubicBezTo>
                      <a:pt x="4161" y="507"/>
                      <a:pt x="2341" y="0"/>
                      <a:pt x="12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0" name="Google Shape;6410;p34"/>
              <p:cNvSpPr/>
              <p:nvPr/>
            </p:nvSpPr>
            <p:spPr>
              <a:xfrm flipH="1">
                <a:off x="1120568" y="2593896"/>
                <a:ext cx="186708" cy="205972"/>
              </a:xfrm>
              <a:custGeom>
                <a:rect b="b" l="l" r="r" t="t"/>
                <a:pathLst>
                  <a:path extrusionOk="0" h="4937" w="4475">
                    <a:moveTo>
                      <a:pt x="772" y="1"/>
                    </a:moveTo>
                    <a:lnTo>
                      <a:pt x="1" y="4936"/>
                    </a:lnTo>
                    <a:lnTo>
                      <a:pt x="4475" y="3083"/>
                    </a:lnTo>
                    <a:lnTo>
                      <a:pt x="4165" y="1055"/>
                    </a:lnTo>
                    <a:lnTo>
                      <a:pt x="77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1" name="Google Shape;6411;p34"/>
              <p:cNvSpPr/>
              <p:nvPr/>
            </p:nvSpPr>
            <p:spPr>
              <a:xfrm flipH="1">
                <a:off x="1120568" y="2593896"/>
                <a:ext cx="186708" cy="205972"/>
              </a:xfrm>
              <a:custGeom>
                <a:rect b="b" l="l" r="r" t="t"/>
                <a:pathLst>
                  <a:path extrusionOk="0" h="4937" w="4475">
                    <a:moveTo>
                      <a:pt x="772" y="1"/>
                    </a:moveTo>
                    <a:lnTo>
                      <a:pt x="1" y="4936"/>
                    </a:lnTo>
                    <a:lnTo>
                      <a:pt x="4475" y="3083"/>
                    </a:lnTo>
                    <a:lnTo>
                      <a:pt x="4165" y="1055"/>
                    </a:lnTo>
                    <a:lnTo>
                      <a:pt x="772" y="1"/>
                    </a:ln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2" name="Google Shape;6412;p34"/>
              <p:cNvSpPr/>
              <p:nvPr/>
            </p:nvSpPr>
            <p:spPr>
              <a:xfrm flipH="1">
                <a:off x="1069875" y="2308948"/>
                <a:ext cx="275744" cy="349363"/>
              </a:xfrm>
              <a:custGeom>
                <a:rect b="b" l="l" r="r" t="t"/>
                <a:pathLst>
                  <a:path extrusionOk="0" h="8374" w="6609">
                    <a:moveTo>
                      <a:pt x="2705" y="1"/>
                    </a:moveTo>
                    <a:cubicBezTo>
                      <a:pt x="1875" y="1"/>
                      <a:pt x="1149" y="272"/>
                      <a:pt x="883" y="855"/>
                    </a:cubicBezTo>
                    <a:cubicBezTo>
                      <a:pt x="1" y="2790"/>
                      <a:pt x="986" y="5636"/>
                      <a:pt x="986" y="5636"/>
                    </a:cubicBezTo>
                    <a:lnTo>
                      <a:pt x="1923" y="5391"/>
                    </a:lnTo>
                    <a:lnTo>
                      <a:pt x="1923" y="5391"/>
                    </a:lnTo>
                    <a:lnTo>
                      <a:pt x="1691" y="6831"/>
                    </a:lnTo>
                    <a:lnTo>
                      <a:pt x="2086" y="8373"/>
                    </a:lnTo>
                    <a:cubicBezTo>
                      <a:pt x="2086" y="8373"/>
                      <a:pt x="3085" y="8136"/>
                      <a:pt x="4008" y="8136"/>
                    </a:cubicBezTo>
                    <a:cubicBezTo>
                      <a:pt x="4445" y="8136"/>
                      <a:pt x="4866" y="8189"/>
                      <a:pt x="5155" y="8346"/>
                    </a:cubicBezTo>
                    <a:cubicBezTo>
                      <a:pt x="6609" y="4144"/>
                      <a:pt x="6444" y="3284"/>
                      <a:pt x="6126" y="2319"/>
                    </a:cubicBezTo>
                    <a:cubicBezTo>
                      <a:pt x="5961" y="846"/>
                      <a:pt x="4170" y="1"/>
                      <a:pt x="27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3" name="Google Shape;6413;p34"/>
              <p:cNvSpPr/>
              <p:nvPr/>
            </p:nvSpPr>
            <p:spPr>
              <a:xfrm flipH="1">
                <a:off x="1069875" y="2308948"/>
                <a:ext cx="275744" cy="349363"/>
              </a:xfrm>
              <a:custGeom>
                <a:rect b="b" l="l" r="r" t="t"/>
                <a:pathLst>
                  <a:path extrusionOk="0" h="8374" w="6609">
                    <a:moveTo>
                      <a:pt x="2705" y="1"/>
                    </a:moveTo>
                    <a:cubicBezTo>
                      <a:pt x="1875" y="1"/>
                      <a:pt x="1149" y="272"/>
                      <a:pt x="883" y="855"/>
                    </a:cubicBezTo>
                    <a:cubicBezTo>
                      <a:pt x="1" y="2790"/>
                      <a:pt x="986" y="5636"/>
                      <a:pt x="986" y="5636"/>
                    </a:cubicBezTo>
                    <a:lnTo>
                      <a:pt x="1923" y="5391"/>
                    </a:lnTo>
                    <a:lnTo>
                      <a:pt x="1923" y="5391"/>
                    </a:lnTo>
                    <a:lnTo>
                      <a:pt x="1691" y="6831"/>
                    </a:lnTo>
                    <a:lnTo>
                      <a:pt x="2086" y="8373"/>
                    </a:lnTo>
                    <a:cubicBezTo>
                      <a:pt x="2086" y="8373"/>
                      <a:pt x="3085" y="8136"/>
                      <a:pt x="4008" y="8136"/>
                    </a:cubicBezTo>
                    <a:cubicBezTo>
                      <a:pt x="4445" y="8136"/>
                      <a:pt x="4866" y="8189"/>
                      <a:pt x="5155" y="8346"/>
                    </a:cubicBezTo>
                    <a:cubicBezTo>
                      <a:pt x="6609" y="4144"/>
                      <a:pt x="6444" y="3284"/>
                      <a:pt x="6126" y="2319"/>
                    </a:cubicBezTo>
                    <a:cubicBezTo>
                      <a:pt x="5961" y="846"/>
                      <a:pt x="4170" y="1"/>
                      <a:pt x="2705" y="1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4" name="Google Shape;6414;p34"/>
              <p:cNvSpPr/>
              <p:nvPr/>
            </p:nvSpPr>
            <p:spPr>
              <a:xfrm flipH="1">
                <a:off x="1256124" y="2479708"/>
                <a:ext cx="42682" cy="98084"/>
              </a:xfrm>
              <a:custGeom>
                <a:rect b="b" l="l" r="r" t="t"/>
                <a:pathLst>
                  <a:path extrusionOk="0" h="2351" w="1023">
                    <a:moveTo>
                      <a:pt x="515" y="0"/>
                    </a:moveTo>
                    <a:cubicBezTo>
                      <a:pt x="235" y="0"/>
                      <a:pt x="6" y="524"/>
                      <a:pt x="2" y="1173"/>
                    </a:cubicBezTo>
                    <a:cubicBezTo>
                      <a:pt x="0" y="1823"/>
                      <a:pt x="225" y="2349"/>
                      <a:pt x="506" y="2350"/>
                    </a:cubicBezTo>
                    <a:cubicBezTo>
                      <a:pt x="506" y="2350"/>
                      <a:pt x="506" y="2350"/>
                      <a:pt x="507" y="2350"/>
                    </a:cubicBezTo>
                    <a:cubicBezTo>
                      <a:pt x="787" y="2350"/>
                      <a:pt x="1017" y="1825"/>
                      <a:pt x="1019" y="1178"/>
                    </a:cubicBezTo>
                    <a:cubicBezTo>
                      <a:pt x="1023" y="528"/>
                      <a:pt x="797" y="2"/>
                      <a:pt x="516" y="0"/>
                    </a:cubicBezTo>
                    <a:cubicBezTo>
                      <a:pt x="516" y="0"/>
                      <a:pt x="516" y="0"/>
                      <a:pt x="5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5" name="Google Shape;6415;p34"/>
              <p:cNvSpPr/>
              <p:nvPr/>
            </p:nvSpPr>
            <p:spPr>
              <a:xfrm flipH="1">
                <a:off x="1266639" y="2505282"/>
                <a:ext cx="25451" cy="58325"/>
              </a:xfrm>
              <a:custGeom>
                <a:rect b="b" l="l" r="r" t="t"/>
                <a:pathLst>
                  <a:path extrusionOk="0" h="1398" w="610">
                    <a:moveTo>
                      <a:pt x="307" y="1"/>
                    </a:moveTo>
                    <a:cubicBezTo>
                      <a:pt x="141" y="1"/>
                      <a:pt x="4" y="313"/>
                      <a:pt x="2" y="698"/>
                    </a:cubicBezTo>
                    <a:cubicBezTo>
                      <a:pt x="1" y="1084"/>
                      <a:pt x="134" y="1397"/>
                      <a:pt x="301" y="1398"/>
                    </a:cubicBezTo>
                    <a:cubicBezTo>
                      <a:pt x="302" y="1398"/>
                      <a:pt x="302" y="1398"/>
                      <a:pt x="302" y="1398"/>
                    </a:cubicBezTo>
                    <a:cubicBezTo>
                      <a:pt x="469" y="1398"/>
                      <a:pt x="606" y="1086"/>
                      <a:pt x="607" y="700"/>
                    </a:cubicBezTo>
                    <a:cubicBezTo>
                      <a:pt x="609" y="314"/>
                      <a:pt x="475" y="1"/>
                      <a:pt x="308" y="1"/>
                    </a:cubicBezTo>
                    <a:cubicBezTo>
                      <a:pt x="308" y="1"/>
                      <a:pt x="308" y="1"/>
                      <a:pt x="3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6" name="Google Shape;6416;p34"/>
              <p:cNvSpPr/>
              <p:nvPr/>
            </p:nvSpPr>
            <p:spPr>
              <a:xfrm flipH="1">
                <a:off x="1266639" y="2505282"/>
                <a:ext cx="25451" cy="58325"/>
              </a:xfrm>
              <a:custGeom>
                <a:rect b="b" l="l" r="r" t="t"/>
                <a:pathLst>
                  <a:path extrusionOk="0" h="1398" w="610">
                    <a:moveTo>
                      <a:pt x="307" y="1"/>
                    </a:moveTo>
                    <a:cubicBezTo>
                      <a:pt x="141" y="1"/>
                      <a:pt x="4" y="313"/>
                      <a:pt x="2" y="698"/>
                    </a:cubicBezTo>
                    <a:cubicBezTo>
                      <a:pt x="1" y="1084"/>
                      <a:pt x="134" y="1397"/>
                      <a:pt x="301" y="1398"/>
                    </a:cubicBezTo>
                    <a:cubicBezTo>
                      <a:pt x="302" y="1398"/>
                      <a:pt x="302" y="1398"/>
                      <a:pt x="302" y="1398"/>
                    </a:cubicBezTo>
                    <a:cubicBezTo>
                      <a:pt x="469" y="1398"/>
                      <a:pt x="606" y="1086"/>
                      <a:pt x="607" y="700"/>
                    </a:cubicBezTo>
                    <a:cubicBezTo>
                      <a:pt x="609" y="314"/>
                      <a:pt x="475" y="1"/>
                      <a:pt x="308" y="1"/>
                    </a:cubicBezTo>
                    <a:cubicBezTo>
                      <a:pt x="308" y="1"/>
                      <a:pt x="308" y="1"/>
                      <a:pt x="307" y="1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7" name="Google Shape;6417;p34"/>
              <p:cNvSpPr/>
              <p:nvPr/>
            </p:nvSpPr>
            <p:spPr>
              <a:xfrm flipH="1">
                <a:off x="1273106" y="2531065"/>
                <a:ext cx="17065" cy="38758"/>
              </a:xfrm>
              <a:custGeom>
                <a:rect b="b" l="l" r="r" t="t"/>
                <a:pathLst>
                  <a:path extrusionOk="0" h="929" w="409">
                    <a:moveTo>
                      <a:pt x="205" y="1"/>
                    </a:moveTo>
                    <a:cubicBezTo>
                      <a:pt x="93" y="1"/>
                      <a:pt x="3" y="208"/>
                      <a:pt x="1" y="464"/>
                    </a:cubicBezTo>
                    <a:cubicBezTo>
                      <a:pt x="0" y="720"/>
                      <a:pt x="90" y="927"/>
                      <a:pt x="202" y="929"/>
                    </a:cubicBezTo>
                    <a:cubicBezTo>
                      <a:pt x="314" y="929"/>
                      <a:pt x="406" y="721"/>
                      <a:pt x="408" y="465"/>
                    </a:cubicBezTo>
                    <a:cubicBezTo>
                      <a:pt x="409" y="209"/>
                      <a:pt x="319" y="1"/>
                      <a:pt x="206" y="1"/>
                    </a:cubicBezTo>
                    <a:cubicBezTo>
                      <a:pt x="206" y="1"/>
                      <a:pt x="206" y="1"/>
                      <a:pt x="205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8" name="Google Shape;6418;p34"/>
              <p:cNvSpPr/>
              <p:nvPr/>
            </p:nvSpPr>
            <p:spPr>
              <a:xfrm flipH="1">
                <a:off x="997820" y="3427962"/>
                <a:ext cx="384848" cy="1020805"/>
              </a:xfrm>
              <a:custGeom>
                <a:rect b="b" l="l" r="r" t="t"/>
                <a:pathLst>
                  <a:path extrusionOk="0" h="24468" w="9224">
                    <a:moveTo>
                      <a:pt x="7178" y="0"/>
                    </a:moveTo>
                    <a:cubicBezTo>
                      <a:pt x="7178" y="0"/>
                      <a:pt x="825" y="2956"/>
                      <a:pt x="413" y="4036"/>
                    </a:cubicBezTo>
                    <a:cubicBezTo>
                      <a:pt x="1" y="5116"/>
                      <a:pt x="3381" y="24467"/>
                      <a:pt x="3381" y="24467"/>
                    </a:cubicBezTo>
                    <a:lnTo>
                      <a:pt x="3619" y="24392"/>
                    </a:lnTo>
                    <a:cubicBezTo>
                      <a:pt x="6635" y="17531"/>
                      <a:pt x="6715" y="7583"/>
                      <a:pt x="6715" y="7583"/>
                    </a:cubicBezTo>
                    <a:lnTo>
                      <a:pt x="9224" y="7583"/>
                    </a:lnTo>
                    <a:lnTo>
                      <a:pt x="8847" y="720"/>
                    </a:lnTo>
                    <a:lnTo>
                      <a:pt x="7178" y="0"/>
                    </a:lnTo>
                    <a:close/>
                  </a:path>
                </a:pathLst>
              </a:custGeom>
              <a:solidFill>
                <a:srgbClr val="7159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9" name="Google Shape;6419;p34"/>
              <p:cNvSpPr/>
              <p:nvPr/>
            </p:nvSpPr>
            <p:spPr>
              <a:xfrm flipH="1">
                <a:off x="997820" y="3427962"/>
                <a:ext cx="384848" cy="1020805"/>
              </a:xfrm>
              <a:custGeom>
                <a:rect b="b" l="l" r="r" t="t"/>
                <a:pathLst>
                  <a:path extrusionOk="0" h="24468" w="9224">
                    <a:moveTo>
                      <a:pt x="7178" y="0"/>
                    </a:moveTo>
                    <a:cubicBezTo>
                      <a:pt x="7178" y="0"/>
                      <a:pt x="825" y="2956"/>
                      <a:pt x="413" y="4036"/>
                    </a:cubicBezTo>
                    <a:cubicBezTo>
                      <a:pt x="1" y="5116"/>
                      <a:pt x="3381" y="24467"/>
                      <a:pt x="3381" y="24467"/>
                    </a:cubicBezTo>
                    <a:lnTo>
                      <a:pt x="3619" y="24392"/>
                    </a:lnTo>
                    <a:cubicBezTo>
                      <a:pt x="6635" y="17531"/>
                      <a:pt x="6715" y="7583"/>
                      <a:pt x="6715" y="7583"/>
                    </a:cubicBezTo>
                    <a:lnTo>
                      <a:pt x="9224" y="7583"/>
                    </a:lnTo>
                    <a:lnTo>
                      <a:pt x="8847" y="720"/>
                    </a:lnTo>
                    <a:lnTo>
                      <a:pt x="71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0" name="Google Shape;6420;p34"/>
              <p:cNvSpPr/>
              <p:nvPr/>
            </p:nvSpPr>
            <p:spPr>
              <a:xfrm flipH="1">
                <a:off x="1216279" y="3427962"/>
                <a:ext cx="571849" cy="1017718"/>
              </a:xfrm>
              <a:custGeom>
                <a:rect b="b" l="l" r="r" t="t"/>
                <a:pathLst>
                  <a:path extrusionOk="0" h="24394" w="13706">
                    <a:moveTo>
                      <a:pt x="7257" y="0"/>
                    </a:moveTo>
                    <a:cubicBezTo>
                      <a:pt x="7257" y="0"/>
                      <a:pt x="941" y="3291"/>
                      <a:pt x="471" y="4370"/>
                    </a:cubicBezTo>
                    <a:cubicBezTo>
                      <a:pt x="0" y="5449"/>
                      <a:pt x="1983" y="24376"/>
                      <a:pt x="1983" y="24376"/>
                    </a:cubicBezTo>
                    <a:lnTo>
                      <a:pt x="2371" y="24393"/>
                    </a:lnTo>
                    <a:cubicBezTo>
                      <a:pt x="5761" y="17531"/>
                      <a:pt x="6381" y="7583"/>
                      <a:pt x="6381" y="7583"/>
                    </a:cubicBezTo>
                    <a:lnTo>
                      <a:pt x="13706" y="7583"/>
                    </a:lnTo>
                    <a:lnTo>
                      <a:pt x="13704" y="720"/>
                    </a:lnTo>
                    <a:lnTo>
                      <a:pt x="72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1" name="Google Shape;6421;p34"/>
              <p:cNvSpPr/>
              <p:nvPr/>
            </p:nvSpPr>
            <p:spPr>
              <a:xfrm flipH="1">
                <a:off x="1216279" y="3427962"/>
                <a:ext cx="550820" cy="1017718"/>
              </a:xfrm>
              <a:custGeom>
                <a:rect b="b" l="l" r="r" t="t"/>
                <a:pathLst>
                  <a:path extrusionOk="0" h="24394" w="13202">
                    <a:moveTo>
                      <a:pt x="6753" y="0"/>
                    </a:moveTo>
                    <a:cubicBezTo>
                      <a:pt x="6753" y="0"/>
                      <a:pt x="656" y="3176"/>
                      <a:pt x="1" y="4311"/>
                    </a:cubicBezTo>
                    <a:cubicBezTo>
                      <a:pt x="1035" y="5735"/>
                      <a:pt x="1934" y="9385"/>
                      <a:pt x="2206" y="13711"/>
                    </a:cubicBezTo>
                    <a:cubicBezTo>
                      <a:pt x="2461" y="17780"/>
                      <a:pt x="2091" y="21328"/>
                      <a:pt x="1338" y="23018"/>
                    </a:cubicBezTo>
                    <a:cubicBezTo>
                      <a:pt x="1425" y="23868"/>
                      <a:pt x="1479" y="24376"/>
                      <a:pt x="1479" y="24376"/>
                    </a:cubicBezTo>
                    <a:lnTo>
                      <a:pt x="1867" y="24393"/>
                    </a:lnTo>
                    <a:cubicBezTo>
                      <a:pt x="5257" y="17531"/>
                      <a:pt x="5877" y="7583"/>
                      <a:pt x="5877" y="7583"/>
                    </a:cubicBezTo>
                    <a:lnTo>
                      <a:pt x="13202" y="7583"/>
                    </a:lnTo>
                    <a:lnTo>
                      <a:pt x="13198" y="720"/>
                    </a:lnTo>
                    <a:lnTo>
                      <a:pt x="13200" y="720"/>
                    </a:lnTo>
                    <a:lnTo>
                      <a:pt x="67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2" name="Google Shape;6422;p34"/>
              <p:cNvSpPr/>
              <p:nvPr/>
            </p:nvSpPr>
            <p:spPr>
              <a:xfrm flipH="1">
                <a:off x="1174640" y="4420564"/>
                <a:ext cx="108896" cy="65959"/>
              </a:xfrm>
              <a:custGeom>
                <a:rect b="b" l="l" r="r" t="t"/>
                <a:pathLst>
                  <a:path extrusionOk="0" h="1581" w="2610">
                    <a:moveTo>
                      <a:pt x="1176" y="0"/>
                    </a:moveTo>
                    <a:cubicBezTo>
                      <a:pt x="1169" y="0"/>
                      <a:pt x="1162" y="1"/>
                      <a:pt x="1156" y="3"/>
                    </a:cubicBezTo>
                    <a:cubicBezTo>
                      <a:pt x="892" y="84"/>
                      <a:pt x="0" y="1581"/>
                      <a:pt x="0" y="1581"/>
                    </a:cubicBezTo>
                    <a:lnTo>
                      <a:pt x="2609" y="1581"/>
                    </a:lnTo>
                    <a:cubicBezTo>
                      <a:pt x="2609" y="1581"/>
                      <a:pt x="1475" y="0"/>
                      <a:pt x="1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3" name="Google Shape;6423;p34"/>
              <p:cNvSpPr/>
              <p:nvPr/>
            </p:nvSpPr>
            <p:spPr>
              <a:xfrm flipH="1">
                <a:off x="910537" y="2664444"/>
                <a:ext cx="841960" cy="1412890"/>
              </a:xfrm>
              <a:custGeom>
                <a:rect b="b" l="l" r="r" t="t"/>
                <a:pathLst>
                  <a:path extrusionOk="0" h="33866" w="20180">
                    <a:moveTo>
                      <a:pt x="13409" y="1"/>
                    </a:moveTo>
                    <a:cubicBezTo>
                      <a:pt x="11946" y="1"/>
                      <a:pt x="8027" y="2691"/>
                      <a:pt x="7307" y="3566"/>
                    </a:cubicBezTo>
                    <a:cubicBezTo>
                      <a:pt x="6587" y="4440"/>
                      <a:pt x="5940" y="16760"/>
                      <a:pt x="5940" y="16760"/>
                    </a:cubicBezTo>
                    <a:lnTo>
                      <a:pt x="6248" y="17531"/>
                    </a:lnTo>
                    <a:lnTo>
                      <a:pt x="1" y="21737"/>
                    </a:lnTo>
                    <a:cubicBezTo>
                      <a:pt x="1" y="21737"/>
                      <a:pt x="452" y="28518"/>
                      <a:pt x="4873" y="33865"/>
                    </a:cubicBezTo>
                    <a:lnTo>
                      <a:pt x="5220" y="26321"/>
                    </a:lnTo>
                    <a:lnTo>
                      <a:pt x="15193" y="26167"/>
                    </a:lnTo>
                    <a:lnTo>
                      <a:pt x="15861" y="31873"/>
                    </a:lnTo>
                    <a:lnTo>
                      <a:pt x="16890" y="25396"/>
                    </a:lnTo>
                    <a:lnTo>
                      <a:pt x="18379" y="25293"/>
                    </a:lnTo>
                    <a:cubicBezTo>
                      <a:pt x="20179" y="17325"/>
                      <a:pt x="20143" y="5039"/>
                      <a:pt x="19320" y="3651"/>
                    </a:cubicBezTo>
                    <a:cubicBezTo>
                      <a:pt x="18499" y="2263"/>
                      <a:pt x="14781" y="1"/>
                      <a:pt x="13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4" name="Google Shape;6424;p34"/>
              <p:cNvSpPr/>
              <p:nvPr/>
            </p:nvSpPr>
            <p:spPr>
              <a:xfrm flipH="1">
                <a:off x="910537" y="2664444"/>
                <a:ext cx="812170" cy="1412848"/>
              </a:xfrm>
              <a:custGeom>
                <a:rect b="b" l="l" r="r" t="t"/>
                <a:pathLst>
                  <a:path extrusionOk="0" h="33865" w="19466">
                    <a:moveTo>
                      <a:pt x="12695" y="1"/>
                    </a:moveTo>
                    <a:cubicBezTo>
                      <a:pt x="11233" y="1"/>
                      <a:pt x="7313" y="2691"/>
                      <a:pt x="6593" y="3566"/>
                    </a:cubicBezTo>
                    <a:cubicBezTo>
                      <a:pt x="6085" y="4182"/>
                      <a:pt x="5672" y="9600"/>
                      <a:pt x="5438" y="13264"/>
                    </a:cubicBezTo>
                    <a:cubicBezTo>
                      <a:pt x="7413" y="15045"/>
                      <a:pt x="7360" y="17632"/>
                      <a:pt x="6934" y="17902"/>
                    </a:cubicBezTo>
                    <a:cubicBezTo>
                      <a:pt x="6871" y="17942"/>
                      <a:pt x="6798" y="17961"/>
                      <a:pt x="6717" y="17961"/>
                    </a:cubicBezTo>
                    <a:cubicBezTo>
                      <a:pt x="6352" y="17961"/>
                      <a:pt x="5816" y="17579"/>
                      <a:pt x="5308" y="16966"/>
                    </a:cubicBezTo>
                    <a:lnTo>
                      <a:pt x="5308" y="16966"/>
                    </a:lnTo>
                    <a:lnTo>
                      <a:pt x="5499" y="17442"/>
                    </a:lnTo>
                    <a:cubicBezTo>
                      <a:pt x="5510" y="17453"/>
                      <a:pt x="5524" y="17461"/>
                      <a:pt x="5536" y="17471"/>
                    </a:cubicBezTo>
                    <a:cubicBezTo>
                      <a:pt x="6443" y="18422"/>
                      <a:pt x="5142" y="21137"/>
                      <a:pt x="2629" y="23536"/>
                    </a:cubicBezTo>
                    <a:cubicBezTo>
                      <a:pt x="1754" y="24372"/>
                      <a:pt x="849" y="25055"/>
                      <a:pt x="1" y="25555"/>
                    </a:cubicBezTo>
                    <a:cubicBezTo>
                      <a:pt x="650" y="27952"/>
                      <a:pt x="1873" y="31099"/>
                      <a:pt x="4160" y="33864"/>
                    </a:cubicBezTo>
                    <a:lnTo>
                      <a:pt x="4506" y="26321"/>
                    </a:lnTo>
                    <a:lnTo>
                      <a:pt x="14479" y="26167"/>
                    </a:lnTo>
                    <a:lnTo>
                      <a:pt x="15147" y="31872"/>
                    </a:lnTo>
                    <a:lnTo>
                      <a:pt x="16176" y="25396"/>
                    </a:lnTo>
                    <a:lnTo>
                      <a:pt x="17667" y="25293"/>
                    </a:lnTo>
                    <a:cubicBezTo>
                      <a:pt x="19465" y="17325"/>
                      <a:pt x="19429" y="5039"/>
                      <a:pt x="18608" y="3651"/>
                    </a:cubicBezTo>
                    <a:lnTo>
                      <a:pt x="18606" y="3651"/>
                    </a:lnTo>
                    <a:cubicBezTo>
                      <a:pt x="17785" y="2263"/>
                      <a:pt x="14067" y="1"/>
                      <a:pt x="1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5" name="Google Shape;6425;p34"/>
              <p:cNvSpPr/>
              <p:nvPr/>
            </p:nvSpPr>
            <p:spPr>
              <a:xfrm flipH="1">
                <a:off x="910537" y="2664444"/>
                <a:ext cx="812170" cy="1412848"/>
              </a:xfrm>
              <a:custGeom>
                <a:rect b="b" l="l" r="r" t="t"/>
                <a:pathLst>
                  <a:path extrusionOk="0" h="33865" w="19466">
                    <a:moveTo>
                      <a:pt x="12695" y="1"/>
                    </a:moveTo>
                    <a:cubicBezTo>
                      <a:pt x="11233" y="1"/>
                      <a:pt x="7313" y="2691"/>
                      <a:pt x="6593" y="3566"/>
                    </a:cubicBezTo>
                    <a:cubicBezTo>
                      <a:pt x="6085" y="4182"/>
                      <a:pt x="5672" y="9600"/>
                      <a:pt x="5438" y="13264"/>
                    </a:cubicBezTo>
                    <a:cubicBezTo>
                      <a:pt x="7413" y="15045"/>
                      <a:pt x="7360" y="17632"/>
                      <a:pt x="6934" y="17902"/>
                    </a:cubicBezTo>
                    <a:cubicBezTo>
                      <a:pt x="6871" y="17942"/>
                      <a:pt x="6798" y="17961"/>
                      <a:pt x="6717" y="17961"/>
                    </a:cubicBezTo>
                    <a:cubicBezTo>
                      <a:pt x="6352" y="17961"/>
                      <a:pt x="5816" y="17579"/>
                      <a:pt x="5308" y="16966"/>
                    </a:cubicBezTo>
                    <a:lnTo>
                      <a:pt x="5308" y="16966"/>
                    </a:lnTo>
                    <a:lnTo>
                      <a:pt x="5499" y="17442"/>
                    </a:lnTo>
                    <a:cubicBezTo>
                      <a:pt x="5510" y="17453"/>
                      <a:pt x="5524" y="17461"/>
                      <a:pt x="5536" y="17471"/>
                    </a:cubicBezTo>
                    <a:cubicBezTo>
                      <a:pt x="6443" y="18422"/>
                      <a:pt x="5142" y="21137"/>
                      <a:pt x="2629" y="23536"/>
                    </a:cubicBezTo>
                    <a:cubicBezTo>
                      <a:pt x="1754" y="24372"/>
                      <a:pt x="849" y="25055"/>
                      <a:pt x="1" y="25555"/>
                    </a:cubicBezTo>
                    <a:cubicBezTo>
                      <a:pt x="650" y="27952"/>
                      <a:pt x="1873" y="31099"/>
                      <a:pt x="4160" y="33864"/>
                    </a:cubicBezTo>
                    <a:lnTo>
                      <a:pt x="4506" y="26321"/>
                    </a:lnTo>
                    <a:lnTo>
                      <a:pt x="14479" y="26167"/>
                    </a:lnTo>
                    <a:lnTo>
                      <a:pt x="15147" y="31872"/>
                    </a:lnTo>
                    <a:lnTo>
                      <a:pt x="16176" y="25396"/>
                    </a:lnTo>
                    <a:lnTo>
                      <a:pt x="17667" y="25293"/>
                    </a:lnTo>
                    <a:cubicBezTo>
                      <a:pt x="19465" y="17325"/>
                      <a:pt x="19429" y="5039"/>
                      <a:pt x="18608" y="3651"/>
                    </a:cubicBezTo>
                    <a:lnTo>
                      <a:pt x="18606" y="3651"/>
                    </a:lnTo>
                    <a:cubicBezTo>
                      <a:pt x="17785" y="2263"/>
                      <a:pt x="14067" y="1"/>
                      <a:pt x="12695" y="1"/>
                    </a:cubicBezTo>
                    <a:close/>
                  </a:path>
                </a:pathLst>
              </a:custGeom>
              <a:solidFill>
                <a:srgbClr val="2B2B30">
                  <a:alpha val="307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6" name="Google Shape;6426;p34"/>
              <p:cNvSpPr/>
              <p:nvPr/>
            </p:nvSpPr>
            <p:spPr>
              <a:xfrm flipH="1">
                <a:off x="894224" y="2885602"/>
                <a:ext cx="828525" cy="1191690"/>
              </a:xfrm>
              <a:custGeom>
                <a:rect b="b" l="l" r="r" t="t"/>
                <a:pathLst>
                  <a:path extrusionOk="0" h="28564" w="19858">
                    <a:moveTo>
                      <a:pt x="13316" y="0"/>
                    </a:moveTo>
                    <a:cubicBezTo>
                      <a:pt x="11315" y="0"/>
                      <a:pt x="7487" y="3012"/>
                      <a:pt x="5750" y="3713"/>
                    </a:cubicBezTo>
                    <a:cubicBezTo>
                      <a:pt x="5626" y="5156"/>
                      <a:pt x="5522" y="6669"/>
                      <a:pt x="5439" y="7963"/>
                    </a:cubicBezTo>
                    <a:cubicBezTo>
                      <a:pt x="7414" y="9744"/>
                      <a:pt x="7359" y="12331"/>
                      <a:pt x="6935" y="12601"/>
                    </a:cubicBezTo>
                    <a:cubicBezTo>
                      <a:pt x="6872" y="12641"/>
                      <a:pt x="6799" y="12660"/>
                      <a:pt x="6718" y="12660"/>
                    </a:cubicBezTo>
                    <a:cubicBezTo>
                      <a:pt x="6353" y="12660"/>
                      <a:pt x="5817" y="12278"/>
                      <a:pt x="5309" y="11665"/>
                    </a:cubicBezTo>
                    <a:lnTo>
                      <a:pt x="5309" y="11665"/>
                    </a:lnTo>
                    <a:lnTo>
                      <a:pt x="5500" y="12141"/>
                    </a:lnTo>
                    <a:cubicBezTo>
                      <a:pt x="5511" y="12152"/>
                      <a:pt x="5525" y="12160"/>
                      <a:pt x="5537" y="12170"/>
                    </a:cubicBezTo>
                    <a:cubicBezTo>
                      <a:pt x="6444" y="13121"/>
                      <a:pt x="5143" y="15836"/>
                      <a:pt x="2630" y="18235"/>
                    </a:cubicBezTo>
                    <a:cubicBezTo>
                      <a:pt x="1755" y="19071"/>
                      <a:pt x="849" y="19754"/>
                      <a:pt x="0" y="20254"/>
                    </a:cubicBezTo>
                    <a:cubicBezTo>
                      <a:pt x="650" y="22651"/>
                      <a:pt x="1873" y="25798"/>
                      <a:pt x="4160" y="28563"/>
                    </a:cubicBezTo>
                    <a:lnTo>
                      <a:pt x="4507" y="21020"/>
                    </a:lnTo>
                    <a:lnTo>
                      <a:pt x="14480" y="20866"/>
                    </a:lnTo>
                    <a:lnTo>
                      <a:pt x="15148" y="26571"/>
                    </a:lnTo>
                    <a:lnTo>
                      <a:pt x="16177" y="20095"/>
                    </a:lnTo>
                    <a:lnTo>
                      <a:pt x="17666" y="19992"/>
                    </a:lnTo>
                    <a:cubicBezTo>
                      <a:pt x="18708" y="15380"/>
                      <a:pt x="19134" y="9324"/>
                      <a:pt x="19149" y="4769"/>
                    </a:cubicBezTo>
                    <a:cubicBezTo>
                      <a:pt x="19857" y="321"/>
                      <a:pt x="16165" y="0"/>
                      <a:pt x="13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7" name="Google Shape;6427;p34"/>
              <p:cNvSpPr/>
              <p:nvPr/>
            </p:nvSpPr>
            <p:spPr>
              <a:xfrm flipH="1">
                <a:off x="1318458" y="2717011"/>
                <a:ext cx="156167" cy="237262"/>
              </a:xfrm>
              <a:custGeom>
                <a:rect b="b" l="l" r="r" t="t"/>
                <a:pathLst>
                  <a:path extrusionOk="0" h="5687" w="3743">
                    <a:moveTo>
                      <a:pt x="3742" y="0"/>
                    </a:moveTo>
                    <a:lnTo>
                      <a:pt x="3742" y="0"/>
                    </a:lnTo>
                    <a:cubicBezTo>
                      <a:pt x="2371" y="824"/>
                      <a:pt x="1038" y="1832"/>
                      <a:pt x="647" y="2306"/>
                    </a:cubicBezTo>
                    <a:cubicBezTo>
                      <a:pt x="407" y="2596"/>
                      <a:pt x="189" y="3951"/>
                      <a:pt x="1" y="5687"/>
                    </a:cubicBezTo>
                    <a:cubicBezTo>
                      <a:pt x="573" y="5150"/>
                      <a:pt x="2001" y="3268"/>
                      <a:pt x="2586" y="2482"/>
                    </a:cubicBezTo>
                    <a:cubicBezTo>
                      <a:pt x="3609" y="1108"/>
                      <a:pt x="3498" y="950"/>
                      <a:pt x="37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8" name="Google Shape;6428;p34"/>
              <p:cNvSpPr/>
              <p:nvPr/>
            </p:nvSpPr>
            <p:spPr>
              <a:xfrm flipH="1">
                <a:off x="894224" y="2885602"/>
                <a:ext cx="828525" cy="1191690"/>
              </a:xfrm>
              <a:custGeom>
                <a:rect b="b" l="l" r="r" t="t"/>
                <a:pathLst>
                  <a:path extrusionOk="0" h="28564" w="19858">
                    <a:moveTo>
                      <a:pt x="13316" y="0"/>
                    </a:moveTo>
                    <a:cubicBezTo>
                      <a:pt x="11315" y="0"/>
                      <a:pt x="7487" y="3012"/>
                      <a:pt x="5750" y="3713"/>
                    </a:cubicBezTo>
                    <a:cubicBezTo>
                      <a:pt x="5626" y="5156"/>
                      <a:pt x="5522" y="6669"/>
                      <a:pt x="5439" y="7963"/>
                    </a:cubicBezTo>
                    <a:cubicBezTo>
                      <a:pt x="7414" y="9744"/>
                      <a:pt x="7359" y="12331"/>
                      <a:pt x="6935" y="12601"/>
                    </a:cubicBezTo>
                    <a:cubicBezTo>
                      <a:pt x="6872" y="12641"/>
                      <a:pt x="6799" y="12660"/>
                      <a:pt x="6718" y="12660"/>
                    </a:cubicBezTo>
                    <a:cubicBezTo>
                      <a:pt x="6353" y="12660"/>
                      <a:pt x="5817" y="12278"/>
                      <a:pt x="5309" y="11665"/>
                    </a:cubicBezTo>
                    <a:lnTo>
                      <a:pt x="5309" y="11665"/>
                    </a:lnTo>
                    <a:lnTo>
                      <a:pt x="5500" y="12141"/>
                    </a:lnTo>
                    <a:cubicBezTo>
                      <a:pt x="5511" y="12152"/>
                      <a:pt x="5525" y="12160"/>
                      <a:pt x="5537" y="12170"/>
                    </a:cubicBezTo>
                    <a:cubicBezTo>
                      <a:pt x="6444" y="13121"/>
                      <a:pt x="5143" y="15836"/>
                      <a:pt x="2630" y="18235"/>
                    </a:cubicBezTo>
                    <a:cubicBezTo>
                      <a:pt x="1755" y="19071"/>
                      <a:pt x="849" y="19754"/>
                      <a:pt x="0" y="20254"/>
                    </a:cubicBezTo>
                    <a:cubicBezTo>
                      <a:pt x="650" y="22651"/>
                      <a:pt x="1873" y="25798"/>
                      <a:pt x="4160" y="28563"/>
                    </a:cubicBezTo>
                    <a:lnTo>
                      <a:pt x="4507" y="21020"/>
                    </a:lnTo>
                    <a:lnTo>
                      <a:pt x="14480" y="20866"/>
                    </a:lnTo>
                    <a:lnTo>
                      <a:pt x="15148" y="26571"/>
                    </a:lnTo>
                    <a:lnTo>
                      <a:pt x="16177" y="20095"/>
                    </a:lnTo>
                    <a:lnTo>
                      <a:pt x="17666" y="19992"/>
                    </a:lnTo>
                    <a:cubicBezTo>
                      <a:pt x="18708" y="15380"/>
                      <a:pt x="19134" y="9324"/>
                      <a:pt x="19149" y="4769"/>
                    </a:cubicBezTo>
                    <a:cubicBezTo>
                      <a:pt x="19857" y="321"/>
                      <a:pt x="16165" y="0"/>
                      <a:pt x="13316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9" name="Google Shape;6429;p34"/>
              <p:cNvSpPr/>
              <p:nvPr/>
            </p:nvSpPr>
            <p:spPr>
              <a:xfrm flipH="1">
                <a:off x="1102252" y="3768606"/>
                <a:ext cx="432662" cy="63665"/>
              </a:xfrm>
              <a:custGeom>
                <a:rect b="b" l="l" r="r" t="t"/>
                <a:pathLst>
                  <a:path extrusionOk="0" h="1526" w="10370">
                    <a:moveTo>
                      <a:pt x="1" y="1"/>
                    </a:moveTo>
                    <a:lnTo>
                      <a:pt x="1" y="1526"/>
                    </a:lnTo>
                    <a:lnTo>
                      <a:pt x="10370" y="1526"/>
                    </a:lnTo>
                    <a:lnTo>
                      <a:pt x="103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0" name="Google Shape;6430;p34"/>
              <p:cNvSpPr/>
              <p:nvPr/>
            </p:nvSpPr>
            <p:spPr>
              <a:xfrm flipH="1">
                <a:off x="929729" y="2970043"/>
                <a:ext cx="517192" cy="780289"/>
              </a:xfrm>
              <a:custGeom>
                <a:rect b="b" l="l" r="r" t="t"/>
                <a:pathLst>
                  <a:path extrusionOk="0" h="18703" w="12396">
                    <a:moveTo>
                      <a:pt x="2810" y="1"/>
                    </a:moveTo>
                    <a:lnTo>
                      <a:pt x="1" y="18703"/>
                    </a:lnTo>
                    <a:lnTo>
                      <a:pt x="10901" y="18703"/>
                    </a:lnTo>
                    <a:lnTo>
                      <a:pt x="123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1" name="Google Shape;6431;p34"/>
              <p:cNvSpPr/>
              <p:nvPr/>
            </p:nvSpPr>
            <p:spPr>
              <a:xfrm flipH="1">
                <a:off x="901775" y="2970043"/>
                <a:ext cx="517109" cy="780289"/>
              </a:xfrm>
              <a:custGeom>
                <a:rect b="b" l="l" r="r" t="t"/>
                <a:pathLst>
                  <a:path extrusionOk="0" h="18703" w="12394">
                    <a:moveTo>
                      <a:pt x="2809" y="1"/>
                    </a:moveTo>
                    <a:lnTo>
                      <a:pt x="0" y="18703"/>
                    </a:lnTo>
                    <a:lnTo>
                      <a:pt x="10900" y="18703"/>
                    </a:lnTo>
                    <a:lnTo>
                      <a:pt x="123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2" name="Google Shape;6432;p34"/>
              <p:cNvSpPr/>
              <p:nvPr/>
            </p:nvSpPr>
            <p:spPr>
              <a:xfrm flipH="1">
                <a:off x="1389887" y="3775782"/>
                <a:ext cx="45227" cy="710742"/>
              </a:xfrm>
              <a:custGeom>
                <a:rect b="b" l="l" r="r" t="t"/>
                <a:pathLst>
                  <a:path extrusionOk="0" h="17036" w="1084">
                    <a:moveTo>
                      <a:pt x="1" y="1"/>
                    </a:moveTo>
                    <a:lnTo>
                      <a:pt x="196" y="17036"/>
                    </a:lnTo>
                    <a:lnTo>
                      <a:pt x="596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3" name="Google Shape;6433;p34"/>
              <p:cNvSpPr/>
              <p:nvPr/>
            </p:nvSpPr>
            <p:spPr>
              <a:xfrm flipH="1">
                <a:off x="1513970" y="3775782"/>
                <a:ext cx="45269" cy="710742"/>
              </a:xfrm>
              <a:custGeom>
                <a:rect b="b" l="l" r="r" t="t"/>
                <a:pathLst>
                  <a:path extrusionOk="0" h="17036" w="1085">
                    <a:moveTo>
                      <a:pt x="1" y="1"/>
                    </a:moveTo>
                    <a:lnTo>
                      <a:pt x="196" y="17036"/>
                    </a:lnTo>
                    <a:lnTo>
                      <a:pt x="598" y="17036"/>
                    </a:lnTo>
                    <a:lnTo>
                      <a:pt x="10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4" name="Google Shape;6434;p34"/>
              <p:cNvSpPr/>
              <p:nvPr/>
            </p:nvSpPr>
            <p:spPr>
              <a:xfrm flipH="1">
                <a:off x="1076384" y="3775782"/>
                <a:ext cx="53280" cy="710742"/>
              </a:xfrm>
              <a:custGeom>
                <a:rect b="b" l="l" r="r" t="t"/>
                <a:pathLst>
                  <a:path extrusionOk="0" h="17036" w="1277">
                    <a:moveTo>
                      <a:pt x="0" y="1"/>
                    </a:moveTo>
                    <a:lnTo>
                      <a:pt x="877" y="17036"/>
                    </a:lnTo>
                    <a:lnTo>
                      <a:pt x="1277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5" name="Google Shape;6435;p34"/>
              <p:cNvSpPr/>
              <p:nvPr/>
            </p:nvSpPr>
            <p:spPr>
              <a:xfrm flipH="1">
                <a:off x="957016" y="3775782"/>
                <a:ext cx="53321" cy="710742"/>
              </a:xfrm>
              <a:custGeom>
                <a:rect b="b" l="l" r="r" t="t"/>
                <a:pathLst>
                  <a:path extrusionOk="0" h="17036" w="1278">
                    <a:moveTo>
                      <a:pt x="0" y="1"/>
                    </a:moveTo>
                    <a:lnTo>
                      <a:pt x="877" y="17036"/>
                    </a:lnTo>
                    <a:lnTo>
                      <a:pt x="1277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6" name="Google Shape;6436;p34"/>
              <p:cNvSpPr/>
              <p:nvPr/>
            </p:nvSpPr>
            <p:spPr>
              <a:xfrm flipH="1">
                <a:off x="964901" y="3735271"/>
                <a:ext cx="594754" cy="62497"/>
              </a:xfrm>
              <a:custGeom>
                <a:rect b="b" l="l" r="r" t="t"/>
                <a:pathLst>
                  <a:path extrusionOk="0" h="1498" w="14255">
                    <a:moveTo>
                      <a:pt x="0" y="0"/>
                    </a:moveTo>
                    <a:lnTo>
                      <a:pt x="18" y="1497"/>
                    </a:lnTo>
                    <a:lnTo>
                      <a:pt x="14255" y="1497"/>
                    </a:lnTo>
                    <a:lnTo>
                      <a:pt x="14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7" name="Google Shape;6437;p34"/>
              <p:cNvSpPr/>
              <p:nvPr/>
            </p:nvSpPr>
            <p:spPr>
              <a:xfrm flipH="1">
                <a:off x="901775" y="2970043"/>
                <a:ext cx="407754" cy="610238"/>
              </a:xfrm>
              <a:custGeom>
                <a:rect b="b" l="l" r="r" t="t"/>
                <a:pathLst>
                  <a:path extrusionOk="0" h="14627" w="9773">
                    <a:moveTo>
                      <a:pt x="188" y="1"/>
                    </a:moveTo>
                    <a:lnTo>
                      <a:pt x="1" y="1251"/>
                    </a:lnTo>
                    <a:cubicBezTo>
                      <a:pt x="8" y="2961"/>
                      <a:pt x="346" y="4839"/>
                      <a:pt x="1047" y="6721"/>
                    </a:cubicBezTo>
                    <a:cubicBezTo>
                      <a:pt x="2664" y="11058"/>
                      <a:pt x="5727" y="14120"/>
                      <a:pt x="8605" y="14626"/>
                    </a:cubicBez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8" name="Google Shape;6438;p34"/>
              <p:cNvSpPr/>
              <p:nvPr/>
            </p:nvSpPr>
            <p:spPr>
              <a:xfrm flipH="1">
                <a:off x="1661667" y="4420564"/>
                <a:ext cx="160799" cy="65959"/>
              </a:xfrm>
              <a:custGeom>
                <a:rect b="b" l="l" r="r" t="t"/>
                <a:pathLst>
                  <a:path extrusionOk="0" h="1581" w="3854">
                    <a:moveTo>
                      <a:pt x="3118" y="0"/>
                    </a:moveTo>
                    <a:cubicBezTo>
                      <a:pt x="3107" y="0"/>
                      <a:pt x="3096" y="1"/>
                      <a:pt x="3086" y="3"/>
                    </a:cubicBezTo>
                    <a:cubicBezTo>
                      <a:pt x="2626" y="84"/>
                      <a:pt x="1" y="1581"/>
                      <a:pt x="1" y="1581"/>
                    </a:cubicBezTo>
                    <a:lnTo>
                      <a:pt x="3853" y="1581"/>
                    </a:lnTo>
                    <a:cubicBezTo>
                      <a:pt x="3853" y="1581"/>
                      <a:pt x="3559" y="0"/>
                      <a:pt x="3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9" name="Google Shape;6439;p34"/>
              <p:cNvSpPr/>
              <p:nvPr/>
            </p:nvSpPr>
            <p:spPr>
              <a:xfrm flipH="1">
                <a:off x="1298681" y="2796488"/>
                <a:ext cx="396405" cy="484828"/>
              </a:xfrm>
              <a:custGeom>
                <a:rect b="b" l="l" r="r" t="t"/>
                <a:pathLst>
                  <a:path extrusionOk="0" h="11621" w="9501">
                    <a:moveTo>
                      <a:pt x="6588" y="1"/>
                    </a:moveTo>
                    <a:cubicBezTo>
                      <a:pt x="6358" y="1"/>
                      <a:pt x="6139" y="78"/>
                      <a:pt x="5951" y="240"/>
                    </a:cubicBezTo>
                    <a:cubicBezTo>
                      <a:pt x="4369" y="1607"/>
                      <a:pt x="3243" y="5033"/>
                      <a:pt x="1801" y="7567"/>
                    </a:cubicBezTo>
                    <a:cubicBezTo>
                      <a:pt x="1113" y="8776"/>
                      <a:pt x="1" y="9379"/>
                      <a:pt x="104" y="10112"/>
                    </a:cubicBezTo>
                    <a:cubicBezTo>
                      <a:pt x="267" y="11271"/>
                      <a:pt x="2084" y="11621"/>
                      <a:pt x="3544" y="11621"/>
                    </a:cubicBezTo>
                    <a:cubicBezTo>
                      <a:pt x="4415" y="11621"/>
                      <a:pt x="5158" y="11496"/>
                      <a:pt x="5348" y="11346"/>
                    </a:cubicBezTo>
                    <a:cubicBezTo>
                      <a:pt x="6359" y="10543"/>
                      <a:pt x="7630" y="7424"/>
                      <a:pt x="8224" y="5820"/>
                    </a:cubicBezTo>
                    <a:cubicBezTo>
                      <a:pt x="9500" y="2368"/>
                      <a:pt x="7864" y="1"/>
                      <a:pt x="65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0" name="Google Shape;6440;p34"/>
              <p:cNvSpPr/>
              <p:nvPr/>
            </p:nvSpPr>
            <p:spPr>
              <a:xfrm flipH="1">
                <a:off x="1306025" y="2817765"/>
                <a:ext cx="385766" cy="463551"/>
              </a:xfrm>
              <a:custGeom>
                <a:rect b="b" l="l" r="r" t="t"/>
                <a:pathLst>
                  <a:path extrusionOk="0" h="11111" w="9246">
                    <a:moveTo>
                      <a:pt x="7831" y="1"/>
                    </a:moveTo>
                    <a:cubicBezTo>
                      <a:pt x="7694" y="772"/>
                      <a:pt x="7420" y="1871"/>
                      <a:pt x="7112" y="2523"/>
                    </a:cubicBezTo>
                    <a:lnTo>
                      <a:pt x="7114" y="2523"/>
                    </a:lnTo>
                    <a:cubicBezTo>
                      <a:pt x="6386" y="4070"/>
                      <a:pt x="4420" y="8141"/>
                      <a:pt x="3408" y="8944"/>
                    </a:cubicBezTo>
                    <a:cubicBezTo>
                      <a:pt x="3219" y="9095"/>
                      <a:pt x="2478" y="9219"/>
                      <a:pt x="1609" y="9219"/>
                    </a:cubicBezTo>
                    <a:cubicBezTo>
                      <a:pt x="1133" y="9219"/>
                      <a:pt x="619" y="9182"/>
                      <a:pt x="136" y="9092"/>
                    </a:cubicBezTo>
                    <a:cubicBezTo>
                      <a:pt x="46" y="9261"/>
                      <a:pt x="0" y="9428"/>
                      <a:pt x="25" y="9602"/>
                    </a:cubicBezTo>
                    <a:cubicBezTo>
                      <a:pt x="188" y="10761"/>
                      <a:pt x="2005" y="11111"/>
                      <a:pt x="3465" y="11111"/>
                    </a:cubicBezTo>
                    <a:cubicBezTo>
                      <a:pt x="4335" y="11111"/>
                      <a:pt x="5078" y="10986"/>
                      <a:pt x="5268" y="10836"/>
                    </a:cubicBezTo>
                    <a:cubicBezTo>
                      <a:pt x="6280" y="10033"/>
                      <a:pt x="7741" y="6799"/>
                      <a:pt x="8334" y="5195"/>
                    </a:cubicBezTo>
                    <a:cubicBezTo>
                      <a:pt x="9246" y="2730"/>
                      <a:pt x="8509" y="8"/>
                      <a:pt x="78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1" name="Google Shape;6441;p34"/>
              <p:cNvSpPr/>
              <p:nvPr/>
            </p:nvSpPr>
            <p:spPr>
              <a:xfrm flipH="1">
                <a:off x="1306025" y="2817765"/>
                <a:ext cx="385766" cy="463551"/>
              </a:xfrm>
              <a:custGeom>
                <a:rect b="b" l="l" r="r" t="t"/>
                <a:pathLst>
                  <a:path extrusionOk="0" h="11111" w="9246">
                    <a:moveTo>
                      <a:pt x="7831" y="1"/>
                    </a:moveTo>
                    <a:cubicBezTo>
                      <a:pt x="7694" y="772"/>
                      <a:pt x="7420" y="1871"/>
                      <a:pt x="7112" y="2523"/>
                    </a:cubicBezTo>
                    <a:lnTo>
                      <a:pt x="7114" y="2523"/>
                    </a:lnTo>
                    <a:cubicBezTo>
                      <a:pt x="6386" y="4070"/>
                      <a:pt x="4420" y="8141"/>
                      <a:pt x="3408" y="8944"/>
                    </a:cubicBezTo>
                    <a:cubicBezTo>
                      <a:pt x="3219" y="9095"/>
                      <a:pt x="2478" y="9219"/>
                      <a:pt x="1609" y="9219"/>
                    </a:cubicBezTo>
                    <a:cubicBezTo>
                      <a:pt x="1133" y="9219"/>
                      <a:pt x="619" y="9182"/>
                      <a:pt x="136" y="9092"/>
                    </a:cubicBezTo>
                    <a:cubicBezTo>
                      <a:pt x="46" y="9261"/>
                      <a:pt x="0" y="9428"/>
                      <a:pt x="25" y="9602"/>
                    </a:cubicBezTo>
                    <a:cubicBezTo>
                      <a:pt x="188" y="10761"/>
                      <a:pt x="2005" y="11111"/>
                      <a:pt x="3465" y="11111"/>
                    </a:cubicBezTo>
                    <a:cubicBezTo>
                      <a:pt x="4335" y="11111"/>
                      <a:pt x="5078" y="10986"/>
                      <a:pt x="5268" y="10836"/>
                    </a:cubicBezTo>
                    <a:cubicBezTo>
                      <a:pt x="6280" y="10033"/>
                      <a:pt x="7741" y="6799"/>
                      <a:pt x="8334" y="5195"/>
                    </a:cubicBezTo>
                    <a:cubicBezTo>
                      <a:pt x="9246" y="2730"/>
                      <a:pt x="8509" y="8"/>
                      <a:pt x="7831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5" name="Shape 6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6" name="Google Shape;6446;p35"/>
          <p:cNvSpPr txBox="1"/>
          <p:nvPr>
            <p:ph type="title"/>
          </p:nvPr>
        </p:nvSpPr>
        <p:spPr>
          <a:xfrm>
            <a:off x="713225" y="671825"/>
            <a:ext cx="6929700" cy="12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Toward a catalog of software quality metrics for infrastructure code</a:t>
            </a:r>
            <a:endParaRPr sz="3000"/>
          </a:p>
        </p:txBody>
      </p:sp>
      <p:sp>
        <p:nvSpPr>
          <p:cNvPr id="6447" name="Google Shape;6447;p35"/>
          <p:cNvSpPr txBox="1"/>
          <p:nvPr>
            <p:ph idx="1" type="body"/>
          </p:nvPr>
        </p:nvSpPr>
        <p:spPr>
          <a:xfrm>
            <a:off x="836025" y="2725952"/>
            <a:ext cx="3858900" cy="8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</a:rPr>
              <a:t>Ano Publicação:</a:t>
            </a:r>
            <a:r>
              <a:rPr lang="en"/>
              <a:t> </a:t>
            </a:r>
            <a:r>
              <a:rPr lang="en"/>
              <a:t>2020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</a:rPr>
              <a:t>Conferência:</a:t>
            </a:r>
            <a:r>
              <a:rPr lang="en"/>
              <a:t> </a:t>
            </a:r>
            <a:r>
              <a:rPr lang="en"/>
              <a:t>Journal of Systems and Software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48" name="Google Shape;6448;p35"/>
          <p:cNvSpPr txBox="1"/>
          <p:nvPr/>
        </p:nvSpPr>
        <p:spPr>
          <a:xfrm>
            <a:off x="836025" y="1957825"/>
            <a:ext cx="508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Stefano Dalla Palma, Dario Di Nucci, Fabio Palomba, Damian Andrew Tamburri</a:t>
            </a:r>
            <a:endParaRPr/>
          </a:p>
        </p:txBody>
      </p:sp>
      <p:sp>
        <p:nvSpPr>
          <p:cNvPr id="6449" name="Google Shape;6449;p35"/>
          <p:cNvSpPr txBox="1"/>
          <p:nvPr/>
        </p:nvSpPr>
        <p:spPr>
          <a:xfrm>
            <a:off x="5052550" y="270900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Relação:</a:t>
            </a:r>
            <a:r>
              <a:rPr lang="en" sz="12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nriquecer a metodologia deste trabalho ao aplicar algumas das métricas do catálogo apresentado para avaliar a qualidade de projetos.</a:t>
            </a:r>
            <a:endParaRPr/>
          </a:p>
        </p:txBody>
      </p:sp>
      <p:grpSp>
        <p:nvGrpSpPr>
          <p:cNvPr id="6450" name="Google Shape;6450;p35"/>
          <p:cNvGrpSpPr/>
          <p:nvPr/>
        </p:nvGrpSpPr>
        <p:grpSpPr>
          <a:xfrm>
            <a:off x="8328506" y="2511926"/>
            <a:ext cx="470719" cy="2391248"/>
            <a:chOff x="5629075" y="3673800"/>
            <a:chExt cx="322875" cy="1640200"/>
          </a:xfrm>
        </p:grpSpPr>
        <p:sp>
          <p:nvSpPr>
            <p:cNvPr id="6451" name="Google Shape;6451;p35"/>
            <p:cNvSpPr/>
            <p:nvPr/>
          </p:nvSpPr>
          <p:spPr>
            <a:xfrm>
              <a:off x="5782400" y="3771325"/>
              <a:ext cx="16200" cy="1535250"/>
            </a:xfrm>
            <a:custGeom>
              <a:rect b="b" l="l" r="r" t="t"/>
              <a:pathLst>
                <a:path extrusionOk="0" h="61410" w="648">
                  <a:moveTo>
                    <a:pt x="0" y="0"/>
                  </a:moveTo>
                  <a:lnTo>
                    <a:pt x="0" y="61410"/>
                  </a:lnTo>
                  <a:lnTo>
                    <a:pt x="647" y="61410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2" name="Google Shape;6452;p35"/>
            <p:cNvSpPr/>
            <p:nvPr/>
          </p:nvSpPr>
          <p:spPr>
            <a:xfrm>
              <a:off x="5629075" y="3673800"/>
              <a:ext cx="322875" cy="411100"/>
            </a:xfrm>
            <a:custGeom>
              <a:rect b="b" l="l" r="r" t="t"/>
              <a:pathLst>
                <a:path extrusionOk="0" h="16444" w="12915">
                  <a:moveTo>
                    <a:pt x="1" y="1"/>
                  </a:moveTo>
                  <a:lnTo>
                    <a:pt x="1039" y="16444"/>
                  </a:lnTo>
                  <a:lnTo>
                    <a:pt x="11875" y="16444"/>
                  </a:lnTo>
                  <a:lnTo>
                    <a:pt x="129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3" name="Google Shape;6453;p35"/>
            <p:cNvSpPr/>
            <p:nvPr/>
          </p:nvSpPr>
          <p:spPr>
            <a:xfrm>
              <a:off x="5728275" y="5282150"/>
              <a:ext cx="124450" cy="31850"/>
            </a:xfrm>
            <a:custGeom>
              <a:rect b="b" l="l" r="r" t="t"/>
              <a:pathLst>
                <a:path extrusionOk="0" h="1274" w="4978">
                  <a:moveTo>
                    <a:pt x="2489" y="1"/>
                  </a:moveTo>
                  <a:cubicBezTo>
                    <a:pt x="1287" y="1"/>
                    <a:pt x="281" y="542"/>
                    <a:pt x="0" y="1274"/>
                  </a:cubicBezTo>
                  <a:lnTo>
                    <a:pt x="4978" y="1274"/>
                  </a:lnTo>
                  <a:cubicBezTo>
                    <a:pt x="4697" y="542"/>
                    <a:pt x="3691" y="1"/>
                    <a:pt x="2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4" name="Google Shape;6454;p35"/>
            <p:cNvSpPr/>
            <p:nvPr/>
          </p:nvSpPr>
          <p:spPr>
            <a:xfrm>
              <a:off x="5826450" y="3673800"/>
              <a:ext cx="125500" cy="411100"/>
            </a:xfrm>
            <a:custGeom>
              <a:rect b="b" l="l" r="r" t="t"/>
              <a:pathLst>
                <a:path extrusionOk="0" h="16444" w="5020">
                  <a:moveTo>
                    <a:pt x="320" y="1"/>
                  </a:moveTo>
                  <a:cubicBezTo>
                    <a:pt x="383" y="1753"/>
                    <a:pt x="417" y="3567"/>
                    <a:pt x="417" y="5425"/>
                  </a:cubicBezTo>
                  <a:cubicBezTo>
                    <a:pt x="417" y="9354"/>
                    <a:pt x="269" y="13085"/>
                    <a:pt x="1" y="16444"/>
                  </a:cubicBezTo>
                  <a:lnTo>
                    <a:pt x="3980" y="16444"/>
                  </a:lnTo>
                  <a:lnTo>
                    <a:pt x="5019" y="1"/>
                  </a:lnTo>
                  <a:close/>
                </a:path>
              </a:pathLst>
            </a:custGeom>
            <a:solidFill>
              <a:srgbClr val="6B323A">
                <a:alpha val="62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8" name="Shape 6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9" name="Google Shape;6459;p36"/>
          <p:cNvSpPr txBox="1"/>
          <p:nvPr>
            <p:ph type="title"/>
          </p:nvPr>
        </p:nvSpPr>
        <p:spPr>
          <a:xfrm>
            <a:off x="713225" y="671825"/>
            <a:ext cx="6929700" cy="12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Deploying Hadoop Architecture Using Ansible and Terraform</a:t>
            </a:r>
            <a:endParaRPr sz="3000"/>
          </a:p>
        </p:txBody>
      </p:sp>
      <p:sp>
        <p:nvSpPr>
          <p:cNvPr id="6460" name="Google Shape;6460;p36"/>
          <p:cNvSpPr txBox="1"/>
          <p:nvPr>
            <p:ph idx="1" type="body"/>
          </p:nvPr>
        </p:nvSpPr>
        <p:spPr>
          <a:xfrm>
            <a:off x="850500" y="2571751"/>
            <a:ext cx="38589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</a:rPr>
              <a:t>Ano Publicação:</a:t>
            </a:r>
            <a:r>
              <a:rPr lang="en"/>
              <a:t> 2021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</a:rPr>
              <a:t>Conferência:</a:t>
            </a:r>
            <a:r>
              <a:rPr lang="en"/>
              <a:t> 2021 5th International Conference on Information Systems and Computer Networks (ISCON)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6461" name="Google Shape;6461;p36"/>
          <p:cNvGrpSpPr/>
          <p:nvPr/>
        </p:nvGrpSpPr>
        <p:grpSpPr>
          <a:xfrm>
            <a:off x="7965859" y="395164"/>
            <a:ext cx="623193" cy="675134"/>
            <a:chOff x="4445925" y="5068600"/>
            <a:chExt cx="298750" cy="323650"/>
          </a:xfrm>
        </p:grpSpPr>
        <p:sp>
          <p:nvSpPr>
            <p:cNvPr id="6462" name="Google Shape;6462;p36"/>
            <p:cNvSpPr/>
            <p:nvPr/>
          </p:nvSpPr>
          <p:spPr>
            <a:xfrm>
              <a:off x="4445925" y="5093500"/>
              <a:ext cx="298750" cy="298750"/>
            </a:xfrm>
            <a:custGeom>
              <a:rect b="b" l="l" r="r" t="t"/>
              <a:pathLst>
                <a:path extrusionOk="0" h="11950" w="11950">
                  <a:moveTo>
                    <a:pt x="5975" y="0"/>
                  </a:moveTo>
                  <a:cubicBezTo>
                    <a:pt x="4390" y="0"/>
                    <a:pt x="2871" y="630"/>
                    <a:pt x="1750" y="1750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8"/>
                    <a:pt x="1750" y="10198"/>
                  </a:cubicBezTo>
                  <a:cubicBezTo>
                    <a:pt x="2871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198"/>
                  </a:cubicBezTo>
                  <a:cubicBezTo>
                    <a:pt x="11319" y="9078"/>
                    <a:pt x="11949" y="7559"/>
                    <a:pt x="11949" y="5975"/>
                  </a:cubicBezTo>
                  <a:cubicBezTo>
                    <a:pt x="11949" y="4390"/>
                    <a:pt x="11319" y="2871"/>
                    <a:pt x="10198" y="1750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3" name="Google Shape;6463;p36"/>
            <p:cNvSpPr/>
            <p:nvPr/>
          </p:nvSpPr>
          <p:spPr>
            <a:xfrm>
              <a:off x="4445925" y="5068600"/>
              <a:ext cx="298700" cy="298750"/>
            </a:xfrm>
            <a:custGeom>
              <a:rect b="b" l="l" r="r" t="t"/>
              <a:pathLst>
                <a:path extrusionOk="0" h="11950" w="11948">
                  <a:moveTo>
                    <a:pt x="5975" y="0"/>
                  </a:moveTo>
                  <a:cubicBezTo>
                    <a:pt x="4390" y="0"/>
                    <a:pt x="2870" y="630"/>
                    <a:pt x="1750" y="1751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9"/>
                    <a:pt x="1750" y="10200"/>
                  </a:cubicBezTo>
                  <a:cubicBezTo>
                    <a:pt x="2870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200"/>
                  </a:cubicBezTo>
                  <a:cubicBezTo>
                    <a:pt x="11319" y="9079"/>
                    <a:pt x="11948" y="7559"/>
                    <a:pt x="11948" y="5975"/>
                  </a:cubicBezTo>
                  <a:cubicBezTo>
                    <a:pt x="11948" y="4390"/>
                    <a:pt x="11319" y="2871"/>
                    <a:pt x="10198" y="1751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4" name="Google Shape;6464;p36"/>
            <p:cNvSpPr/>
            <p:nvPr/>
          </p:nvSpPr>
          <p:spPr>
            <a:xfrm>
              <a:off x="4466650" y="5089350"/>
              <a:ext cx="257250" cy="257250"/>
            </a:xfrm>
            <a:custGeom>
              <a:rect b="b" l="l" r="r" t="t"/>
              <a:pathLst>
                <a:path extrusionOk="0" h="10290" w="10290">
                  <a:moveTo>
                    <a:pt x="5146" y="0"/>
                  </a:moveTo>
                  <a:cubicBezTo>
                    <a:pt x="3781" y="0"/>
                    <a:pt x="2473" y="542"/>
                    <a:pt x="1507" y="1507"/>
                  </a:cubicBezTo>
                  <a:cubicBezTo>
                    <a:pt x="543" y="2472"/>
                    <a:pt x="1" y="3780"/>
                    <a:pt x="1" y="5145"/>
                  </a:cubicBezTo>
                  <a:cubicBezTo>
                    <a:pt x="1" y="6509"/>
                    <a:pt x="543" y="7818"/>
                    <a:pt x="1507" y="8782"/>
                  </a:cubicBezTo>
                  <a:cubicBezTo>
                    <a:pt x="2473" y="9748"/>
                    <a:pt x="3781" y="10290"/>
                    <a:pt x="5146" y="10290"/>
                  </a:cubicBezTo>
                  <a:cubicBezTo>
                    <a:pt x="6510" y="10290"/>
                    <a:pt x="7819" y="9748"/>
                    <a:pt x="8783" y="8782"/>
                  </a:cubicBezTo>
                  <a:cubicBezTo>
                    <a:pt x="9747" y="7818"/>
                    <a:pt x="10289" y="6509"/>
                    <a:pt x="10289" y="5145"/>
                  </a:cubicBezTo>
                  <a:cubicBezTo>
                    <a:pt x="10289" y="3780"/>
                    <a:pt x="9747" y="2472"/>
                    <a:pt x="8783" y="1507"/>
                  </a:cubicBezTo>
                  <a:cubicBezTo>
                    <a:pt x="7819" y="542"/>
                    <a:pt x="6510" y="0"/>
                    <a:pt x="5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5" name="Google Shape;6465;p36"/>
            <p:cNvSpPr/>
            <p:nvPr/>
          </p:nvSpPr>
          <p:spPr>
            <a:xfrm>
              <a:off x="4579700" y="52024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24" y="0"/>
                  </a:moveTo>
                  <a:cubicBezTo>
                    <a:pt x="279" y="0"/>
                    <a:pt x="1" y="279"/>
                    <a:pt x="1" y="623"/>
                  </a:cubicBezTo>
                  <a:cubicBezTo>
                    <a:pt x="1" y="967"/>
                    <a:pt x="279" y="1245"/>
                    <a:pt x="624" y="1245"/>
                  </a:cubicBezTo>
                  <a:cubicBezTo>
                    <a:pt x="968" y="1245"/>
                    <a:pt x="1246" y="967"/>
                    <a:pt x="1246" y="623"/>
                  </a:cubicBezTo>
                  <a:cubicBezTo>
                    <a:pt x="1246" y="279"/>
                    <a:pt x="968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6" name="Google Shape;6466;p36"/>
            <p:cNvSpPr/>
            <p:nvPr/>
          </p:nvSpPr>
          <p:spPr>
            <a:xfrm>
              <a:off x="4588375" y="5224875"/>
              <a:ext cx="13825" cy="89925"/>
            </a:xfrm>
            <a:custGeom>
              <a:rect b="b" l="l" r="r" t="t"/>
              <a:pathLst>
                <a:path extrusionOk="0" h="3597" w="553">
                  <a:moveTo>
                    <a:pt x="0" y="0"/>
                  </a:moveTo>
                  <a:lnTo>
                    <a:pt x="0" y="3596"/>
                  </a:lnTo>
                  <a:lnTo>
                    <a:pt x="553" y="3596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7" name="Google Shape;6467;p36"/>
            <p:cNvSpPr/>
            <p:nvPr/>
          </p:nvSpPr>
          <p:spPr>
            <a:xfrm>
              <a:off x="4524000" y="5144725"/>
              <a:ext cx="73375" cy="73375"/>
            </a:xfrm>
            <a:custGeom>
              <a:rect b="b" l="l" r="r" t="t"/>
              <a:pathLst>
                <a:path extrusionOk="0" h="2935" w="2935">
                  <a:moveTo>
                    <a:pt x="392" y="0"/>
                  </a:moveTo>
                  <a:lnTo>
                    <a:pt x="1" y="393"/>
                  </a:lnTo>
                  <a:lnTo>
                    <a:pt x="2544" y="2934"/>
                  </a:lnTo>
                  <a:lnTo>
                    <a:pt x="2935" y="254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8" name="Google Shape;6468;p36"/>
          <p:cNvSpPr txBox="1"/>
          <p:nvPr>
            <p:ph idx="1" type="body"/>
          </p:nvPr>
        </p:nvSpPr>
        <p:spPr>
          <a:xfrm>
            <a:off x="4781050" y="2571751"/>
            <a:ext cx="3858900" cy="13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Relação: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lang="en"/>
              <a:t>Fornece informações e práticas relevantes sobre o gerenciamento de infraestrutura, incluindo abordagens e ferramentas úteis, bem como a importância dos testes para avaliar a escalabilidade das infraestruturas.</a:t>
            </a:r>
            <a:endParaRPr/>
          </a:p>
        </p:txBody>
      </p:sp>
      <p:sp>
        <p:nvSpPr>
          <p:cNvPr id="6469" name="Google Shape;6469;p36"/>
          <p:cNvSpPr txBox="1"/>
          <p:nvPr/>
        </p:nvSpPr>
        <p:spPr>
          <a:xfrm>
            <a:off x="850500" y="1840075"/>
            <a:ext cx="508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Gupta, Manu and Chowdary, Mandepudi Nobel and Bussa, Sankeerth and Chowdary, Chennupati Kumar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3" name="Shape 6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4" name="Google Shape;6474;p37"/>
          <p:cNvSpPr txBox="1"/>
          <p:nvPr>
            <p:ph type="title"/>
          </p:nvPr>
        </p:nvSpPr>
        <p:spPr>
          <a:xfrm>
            <a:off x="5004150" y="2329875"/>
            <a:ext cx="29190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MATERIAIS E MÉTODOS</a:t>
            </a:r>
            <a:endParaRPr/>
          </a:p>
        </p:txBody>
      </p:sp>
      <p:sp>
        <p:nvSpPr>
          <p:cNvPr id="6475" name="Google Shape;6475;p37"/>
          <p:cNvSpPr txBox="1"/>
          <p:nvPr>
            <p:ph idx="2" type="title"/>
          </p:nvPr>
        </p:nvSpPr>
        <p:spPr>
          <a:xfrm>
            <a:off x="5640450" y="985275"/>
            <a:ext cx="1646400" cy="13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6476" name="Google Shape;6476;p37"/>
          <p:cNvGrpSpPr/>
          <p:nvPr/>
        </p:nvGrpSpPr>
        <p:grpSpPr>
          <a:xfrm>
            <a:off x="568365" y="1095924"/>
            <a:ext cx="4237474" cy="3555899"/>
            <a:chOff x="568365" y="943524"/>
            <a:chExt cx="4237474" cy="3555899"/>
          </a:xfrm>
        </p:grpSpPr>
        <p:grpSp>
          <p:nvGrpSpPr>
            <p:cNvPr id="6477" name="Google Shape;6477;p37"/>
            <p:cNvGrpSpPr/>
            <p:nvPr/>
          </p:nvGrpSpPr>
          <p:grpSpPr>
            <a:xfrm>
              <a:off x="1170053" y="943524"/>
              <a:ext cx="2666748" cy="1861056"/>
              <a:chOff x="1093853" y="943524"/>
              <a:chExt cx="2666748" cy="1861056"/>
            </a:xfrm>
          </p:grpSpPr>
          <p:grpSp>
            <p:nvGrpSpPr>
              <p:cNvPr id="6478" name="Google Shape;6478;p37"/>
              <p:cNvGrpSpPr/>
              <p:nvPr/>
            </p:nvGrpSpPr>
            <p:grpSpPr>
              <a:xfrm>
                <a:off x="2289513" y="943524"/>
                <a:ext cx="275364" cy="158611"/>
                <a:chOff x="2289513" y="943524"/>
                <a:chExt cx="275364" cy="158611"/>
              </a:xfrm>
            </p:grpSpPr>
            <p:sp>
              <p:nvSpPr>
                <p:cNvPr id="6479" name="Google Shape;6479;p37"/>
                <p:cNvSpPr/>
                <p:nvPr/>
              </p:nvSpPr>
              <p:spPr>
                <a:xfrm>
                  <a:off x="2393051" y="1029389"/>
                  <a:ext cx="68320" cy="72746"/>
                </a:xfrm>
                <a:custGeom>
                  <a:rect b="b" l="l" r="r" t="t"/>
                  <a:pathLst>
                    <a:path extrusionOk="0" h="2268" w="2130">
                      <a:moveTo>
                        <a:pt x="0" y="1"/>
                      </a:moveTo>
                      <a:lnTo>
                        <a:pt x="0" y="2268"/>
                      </a:lnTo>
                      <a:lnTo>
                        <a:pt x="2129" y="2268"/>
                      </a:lnTo>
                      <a:lnTo>
                        <a:pt x="212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0" name="Google Shape;6480;p37"/>
                <p:cNvSpPr/>
                <p:nvPr/>
              </p:nvSpPr>
              <p:spPr>
                <a:xfrm>
                  <a:off x="2393051" y="1029389"/>
                  <a:ext cx="68320" cy="72746"/>
                </a:xfrm>
                <a:custGeom>
                  <a:rect b="b" l="l" r="r" t="t"/>
                  <a:pathLst>
                    <a:path extrusionOk="0" h="2268" w="2130">
                      <a:moveTo>
                        <a:pt x="0" y="1"/>
                      </a:moveTo>
                      <a:lnTo>
                        <a:pt x="0" y="2268"/>
                      </a:lnTo>
                      <a:lnTo>
                        <a:pt x="2129" y="2268"/>
                      </a:lnTo>
                      <a:lnTo>
                        <a:pt x="2129" y="1"/>
                      </a:lnTo>
                      <a:close/>
                    </a:path>
                  </a:pathLst>
                </a:custGeom>
                <a:solidFill>
                  <a:srgbClr val="2B2B30">
                    <a:alpha val="472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1" name="Google Shape;6481;p37"/>
                <p:cNvSpPr/>
                <p:nvPr/>
              </p:nvSpPr>
              <p:spPr>
                <a:xfrm>
                  <a:off x="2289513" y="943524"/>
                  <a:ext cx="275364" cy="112359"/>
                </a:xfrm>
                <a:custGeom>
                  <a:rect b="b" l="l" r="r" t="t"/>
                  <a:pathLst>
                    <a:path extrusionOk="0" h="3503" w="8585">
                      <a:moveTo>
                        <a:pt x="1615" y="0"/>
                      </a:moveTo>
                      <a:cubicBezTo>
                        <a:pt x="724" y="0"/>
                        <a:pt x="1" y="723"/>
                        <a:pt x="1" y="1614"/>
                      </a:cubicBezTo>
                      <a:lnTo>
                        <a:pt x="1" y="1889"/>
                      </a:lnTo>
                      <a:cubicBezTo>
                        <a:pt x="1" y="2780"/>
                        <a:pt x="724" y="3503"/>
                        <a:pt x="1615" y="3503"/>
                      </a:cubicBezTo>
                      <a:lnTo>
                        <a:pt x="6971" y="3503"/>
                      </a:lnTo>
                      <a:cubicBezTo>
                        <a:pt x="7862" y="3503"/>
                        <a:pt x="8585" y="2780"/>
                        <a:pt x="8585" y="1889"/>
                      </a:cubicBezTo>
                      <a:lnTo>
                        <a:pt x="8585" y="1614"/>
                      </a:lnTo>
                      <a:cubicBezTo>
                        <a:pt x="8585" y="723"/>
                        <a:pt x="7862" y="0"/>
                        <a:pt x="69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2" name="Google Shape;6482;p37"/>
                <p:cNvSpPr/>
                <p:nvPr/>
              </p:nvSpPr>
              <p:spPr>
                <a:xfrm>
                  <a:off x="2289513" y="943524"/>
                  <a:ext cx="275364" cy="112359"/>
                </a:xfrm>
                <a:custGeom>
                  <a:rect b="b" l="l" r="r" t="t"/>
                  <a:pathLst>
                    <a:path extrusionOk="0" h="3503" w="8585">
                      <a:moveTo>
                        <a:pt x="1615" y="0"/>
                      </a:moveTo>
                      <a:cubicBezTo>
                        <a:pt x="724" y="0"/>
                        <a:pt x="1" y="723"/>
                        <a:pt x="1" y="1614"/>
                      </a:cubicBezTo>
                      <a:lnTo>
                        <a:pt x="1" y="1889"/>
                      </a:lnTo>
                      <a:cubicBezTo>
                        <a:pt x="1" y="2780"/>
                        <a:pt x="724" y="3503"/>
                        <a:pt x="1615" y="3503"/>
                      </a:cubicBezTo>
                      <a:lnTo>
                        <a:pt x="6971" y="3503"/>
                      </a:lnTo>
                      <a:cubicBezTo>
                        <a:pt x="7862" y="3503"/>
                        <a:pt x="8585" y="2780"/>
                        <a:pt x="8585" y="1889"/>
                      </a:cubicBezTo>
                      <a:lnTo>
                        <a:pt x="8585" y="1614"/>
                      </a:lnTo>
                      <a:cubicBezTo>
                        <a:pt x="8585" y="723"/>
                        <a:pt x="7862" y="0"/>
                        <a:pt x="6971" y="0"/>
                      </a:cubicBezTo>
                      <a:close/>
                    </a:path>
                  </a:pathLst>
                </a:custGeom>
                <a:solidFill>
                  <a:srgbClr val="2B2B30">
                    <a:alpha val="472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3" name="Google Shape;6483;p37"/>
                <p:cNvSpPr/>
                <p:nvPr/>
              </p:nvSpPr>
              <p:spPr>
                <a:xfrm>
                  <a:off x="2466470" y="963347"/>
                  <a:ext cx="72746" cy="72682"/>
                </a:xfrm>
                <a:custGeom>
                  <a:rect b="b" l="l" r="r" t="t"/>
                  <a:pathLst>
                    <a:path extrusionOk="0" h="2266" w="2268">
                      <a:moveTo>
                        <a:pt x="1133" y="0"/>
                      </a:moveTo>
                      <a:cubicBezTo>
                        <a:pt x="508" y="0"/>
                        <a:pt x="1" y="508"/>
                        <a:pt x="1" y="1133"/>
                      </a:cubicBezTo>
                      <a:cubicBezTo>
                        <a:pt x="1" y="1759"/>
                        <a:pt x="508" y="2266"/>
                        <a:pt x="1133" y="2266"/>
                      </a:cubicBezTo>
                      <a:cubicBezTo>
                        <a:pt x="1760" y="2266"/>
                        <a:pt x="2267" y="1759"/>
                        <a:pt x="2267" y="1133"/>
                      </a:cubicBezTo>
                      <a:cubicBezTo>
                        <a:pt x="2267" y="508"/>
                        <a:pt x="1760" y="0"/>
                        <a:pt x="11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4" name="Google Shape;6484;p37"/>
                <p:cNvSpPr/>
                <p:nvPr/>
              </p:nvSpPr>
              <p:spPr>
                <a:xfrm>
                  <a:off x="2483342" y="980186"/>
                  <a:ext cx="38971" cy="39003"/>
                </a:xfrm>
                <a:custGeom>
                  <a:rect b="b" l="l" r="r" t="t"/>
                  <a:pathLst>
                    <a:path extrusionOk="0" h="1216" w="1215">
                      <a:moveTo>
                        <a:pt x="607" y="1"/>
                      </a:moveTo>
                      <a:cubicBezTo>
                        <a:pt x="273" y="1"/>
                        <a:pt x="0" y="273"/>
                        <a:pt x="0" y="608"/>
                      </a:cubicBezTo>
                      <a:cubicBezTo>
                        <a:pt x="0" y="944"/>
                        <a:pt x="273" y="1215"/>
                        <a:pt x="607" y="1215"/>
                      </a:cubicBezTo>
                      <a:cubicBezTo>
                        <a:pt x="943" y="1215"/>
                        <a:pt x="1215" y="944"/>
                        <a:pt x="1215" y="608"/>
                      </a:cubicBezTo>
                      <a:cubicBezTo>
                        <a:pt x="1215" y="273"/>
                        <a:pt x="943" y="1"/>
                        <a:pt x="60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5" name="Google Shape;6485;p37"/>
                <p:cNvSpPr/>
                <p:nvPr/>
              </p:nvSpPr>
              <p:spPr>
                <a:xfrm>
                  <a:off x="2320176" y="956643"/>
                  <a:ext cx="27488" cy="27488"/>
                </a:xfrm>
                <a:custGeom>
                  <a:rect b="b" l="l" r="r" t="t"/>
                  <a:pathLst>
                    <a:path extrusionOk="0" h="857" w="857">
                      <a:moveTo>
                        <a:pt x="429" y="1"/>
                      </a:moveTo>
                      <a:cubicBezTo>
                        <a:pt x="193" y="1"/>
                        <a:pt x="1" y="193"/>
                        <a:pt x="1" y="429"/>
                      </a:cubicBezTo>
                      <a:cubicBezTo>
                        <a:pt x="1" y="665"/>
                        <a:pt x="193" y="856"/>
                        <a:pt x="429" y="856"/>
                      </a:cubicBezTo>
                      <a:cubicBezTo>
                        <a:pt x="664" y="856"/>
                        <a:pt x="856" y="665"/>
                        <a:pt x="856" y="429"/>
                      </a:cubicBezTo>
                      <a:cubicBezTo>
                        <a:pt x="856" y="193"/>
                        <a:pt x="664" y="1"/>
                        <a:pt x="4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6" name="Google Shape;6486;p37"/>
                <p:cNvSpPr/>
                <p:nvPr/>
              </p:nvSpPr>
              <p:spPr>
                <a:xfrm>
                  <a:off x="2327040" y="963507"/>
                  <a:ext cx="13760" cy="13792"/>
                </a:xfrm>
                <a:custGeom>
                  <a:rect b="b" l="l" r="r" t="t"/>
                  <a:pathLst>
                    <a:path extrusionOk="0" h="430" w="429">
                      <a:moveTo>
                        <a:pt x="215" y="1"/>
                      </a:moveTo>
                      <a:cubicBezTo>
                        <a:pt x="97" y="1"/>
                        <a:pt x="1" y="97"/>
                        <a:pt x="1" y="215"/>
                      </a:cubicBezTo>
                      <a:cubicBezTo>
                        <a:pt x="1" y="333"/>
                        <a:pt x="97" y="429"/>
                        <a:pt x="215" y="429"/>
                      </a:cubicBezTo>
                      <a:cubicBezTo>
                        <a:pt x="332" y="429"/>
                        <a:pt x="428" y="333"/>
                        <a:pt x="428" y="215"/>
                      </a:cubicBezTo>
                      <a:cubicBezTo>
                        <a:pt x="428" y="97"/>
                        <a:pt x="332" y="1"/>
                        <a:pt x="2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487" name="Google Shape;6487;p37"/>
              <p:cNvSpPr/>
              <p:nvPr/>
            </p:nvSpPr>
            <p:spPr>
              <a:xfrm>
                <a:off x="1125415" y="1099890"/>
                <a:ext cx="2603560" cy="1704690"/>
              </a:xfrm>
              <a:custGeom>
                <a:rect b="b" l="l" r="r" t="t"/>
                <a:pathLst>
                  <a:path extrusionOk="0" h="53147" w="81171">
                    <a:moveTo>
                      <a:pt x="1" y="1"/>
                    </a:moveTo>
                    <a:lnTo>
                      <a:pt x="1" y="53146"/>
                    </a:lnTo>
                    <a:lnTo>
                      <a:pt x="81171" y="53146"/>
                    </a:lnTo>
                    <a:lnTo>
                      <a:pt x="811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8" name="Google Shape;6488;p37"/>
              <p:cNvSpPr/>
              <p:nvPr/>
            </p:nvSpPr>
            <p:spPr>
              <a:xfrm>
                <a:off x="1459444" y="1099890"/>
                <a:ext cx="1935534" cy="1704690"/>
              </a:xfrm>
              <a:custGeom>
                <a:rect b="b" l="l" r="r" t="t"/>
                <a:pathLst>
                  <a:path extrusionOk="0" h="53147" w="60344">
                    <a:moveTo>
                      <a:pt x="12898" y="1"/>
                    </a:moveTo>
                    <a:lnTo>
                      <a:pt x="0" y="53146"/>
                    </a:lnTo>
                    <a:lnTo>
                      <a:pt x="47446" y="53146"/>
                    </a:lnTo>
                    <a:lnTo>
                      <a:pt x="60343" y="1"/>
                    </a:lnTo>
                    <a:close/>
                  </a:path>
                </a:pathLst>
              </a:custGeom>
              <a:solidFill>
                <a:srgbClr val="869FB2">
                  <a:alpha val="496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9" name="Google Shape;6489;p37"/>
              <p:cNvSpPr/>
              <p:nvPr/>
            </p:nvSpPr>
            <p:spPr>
              <a:xfrm>
                <a:off x="1262696" y="1253433"/>
                <a:ext cx="2374544" cy="1362578"/>
              </a:xfrm>
              <a:custGeom>
                <a:rect b="b" l="l" r="r" t="t"/>
                <a:pathLst>
                  <a:path extrusionOk="0" h="42481" w="74031">
                    <a:moveTo>
                      <a:pt x="3391" y="0"/>
                    </a:moveTo>
                    <a:cubicBezTo>
                      <a:pt x="1522" y="0"/>
                      <a:pt x="1" y="1522"/>
                      <a:pt x="1" y="3391"/>
                    </a:cubicBezTo>
                    <a:lnTo>
                      <a:pt x="1" y="39091"/>
                    </a:lnTo>
                    <a:cubicBezTo>
                      <a:pt x="1" y="40960"/>
                      <a:pt x="1522" y="42481"/>
                      <a:pt x="3391" y="42481"/>
                    </a:cubicBezTo>
                    <a:lnTo>
                      <a:pt x="70640" y="42481"/>
                    </a:lnTo>
                    <a:cubicBezTo>
                      <a:pt x="72509" y="42481"/>
                      <a:pt x="74031" y="40960"/>
                      <a:pt x="74031" y="39091"/>
                    </a:cubicBezTo>
                    <a:lnTo>
                      <a:pt x="74031" y="3391"/>
                    </a:lnTo>
                    <a:cubicBezTo>
                      <a:pt x="74031" y="1522"/>
                      <a:pt x="72509" y="0"/>
                      <a:pt x="706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0" name="Google Shape;6490;p37"/>
              <p:cNvSpPr/>
              <p:nvPr/>
            </p:nvSpPr>
            <p:spPr>
              <a:xfrm>
                <a:off x="1607630" y="1253433"/>
                <a:ext cx="1684675" cy="1362578"/>
              </a:xfrm>
              <a:custGeom>
                <a:rect b="b" l="l" r="r" t="t"/>
                <a:pathLst>
                  <a:path extrusionOk="0" h="42481" w="52523">
                    <a:moveTo>
                      <a:pt x="16189" y="0"/>
                    </a:moveTo>
                    <a:cubicBezTo>
                      <a:pt x="15214" y="0"/>
                      <a:pt x="13884" y="1522"/>
                      <a:pt x="13227" y="3391"/>
                    </a:cubicBezTo>
                    <a:lnTo>
                      <a:pt x="658" y="39090"/>
                    </a:lnTo>
                    <a:cubicBezTo>
                      <a:pt x="1" y="40960"/>
                      <a:pt x="259" y="42481"/>
                      <a:pt x="1234" y="42481"/>
                    </a:cubicBezTo>
                    <a:lnTo>
                      <a:pt x="36335" y="42481"/>
                    </a:lnTo>
                    <a:cubicBezTo>
                      <a:pt x="37309" y="42481"/>
                      <a:pt x="38639" y="40960"/>
                      <a:pt x="39297" y="39090"/>
                    </a:cubicBezTo>
                    <a:lnTo>
                      <a:pt x="51865" y="3391"/>
                    </a:lnTo>
                    <a:cubicBezTo>
                      <a:pt x="52522" y="1521"/>
                      <a:pt x="52264" y="0"/>
                      <a:pt x="512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1" name="Google Shape;6491;p37"/>
              <p:cNvSpPr/>
              <p:nvPr/>
            </p:nvSpPr>
            <p:spPr>
              <a:xfrm>
                <a:off x="1822661" y="1907314"/>
                <a:ext cx="1209131" cy="717935"/>
              </a:xfrm>
              <a:custGeom>
                <a:rect b="b" l="l" r="r" t="t"/>
                <a:pathLst>
                  <a:path extrusionOk="0" h="22383" w="37697">
                    <a:moveTo>
                      <a:pt x="24160" y="0"/>
                    </a:moveTo>
                    <a:lnTo>
                      <a:pt x="14337" y="60"/>
                    </a:lnTo>
                    <a:cubicBezTo>
                      <a:pt x="14337" y="60"/>
                      <a:pt x="5240" y="3531"/>
                      <a:pt x="4876" y="4250"/>
                    </a:cubicBezTo>
                    <a:cubicBezTo>
                      <a:pt x="4512" y="4967"/>
                      <a:pt x="0" y="22383"/>
                      <a:pt x="0" y="22383"/>
                    </a:cubicBezTo>
                    <a:lnTo>
                      <a:pt x="37696" y="22323"/>
                    </a:lnTo>
                    <a:cubicBezTo>
                      <a:pt x="37696" y="22323"/>
                      <a:pt x="33912" y="3291"/>
                      <a:pt x="33257" y="2873"/>
                    </a:cubicBezTo>
                    <a:cubicBezTo>
                      <a:pt x="32602" y="2453"/>
                      <a:pt x="24160" y="0"/>
                      <a:pt x="241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2" name="Google Shape;6492;p37"/>
              <p:cNvSpPr/>
              <p:nvPr/>
            </p:nvSpPr>
            <p:spPr>
              <a:xfrm>
                <a:off x="2028326" y="1907314"/>
                <a:ext cx="834207" cy="193444"/>
              </a:xfrm>
              <a:custGeom>
                <a:rect b="b" l="l" r="r" t="t"/>
                <a:pathLst>
                  <a:path extrusionOk="0" h="6031" w="26008">
                    <a:moveTo>
                      <a:pt x="17748" y="0"/>
                    </a:moveTo>
                    <a:lnTo>
                      <a:pt x="7925" y="60"/>
                    </a:lnTo>
                    <a:cubicBezTo>
                      <a:pt x="7925" y="60"/>
                      <a:pt x="2684" y="2060"/>
                      <a:pt x="1" y="3338"/>
                    </a:cubicBezTo>
                    <a:cubicBezTo>
                      <a:pt x="2782" y="4969"/>
                      <a:pt x="7307" y="6031"/>
                      <a:pt x="12420" y="6031"/>
                    </a:cubicBezTo>
                    <a:cubicBezTo>
                      <a:pt x="18329" y="6031"/>
                      <a:pt x="23453" y="4612"/>
                      <a:pt x="26007" y="2536"/>
                    </a:cubicBezTo>
                    <a:cubicBezTo>
                      <a:pt x="23721" y="1736"/>
                      <a:pt x="17748" y="0"/>
                      <a:pt x="17748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3" name="Google Shape;6493;p37"/>
              <p:cNvSpPr/>
              <p:nvPr/>
            </p:nvSpPr>
            <p:spPr>
              <a:xfrm>
                <a:off x="2728106" y="2278293"/>
                <a:ext cx="127915" cy="345736"/>
              </a:xfrm>
              <a:custGeom>
                <a:rect b="b" l="l" r="r" t="t"/>
                <a:pathLst>
                  <a:path extrusionOk="0" h="10779" w="3988">
                    <a:moveTo>
                      <a:pt x="1651" y="1"/>
                    </a:moveTo>
                    <a:cubicBezTo>
                      <a:pt x="1379" y="4595"/>
                      <a:pt x="802" y="8366"/>
                      <a:pt x="1" y="10778"/>
                    </a:cubicBezTo>
                    <a:lnTo>
                      <a:pt x="3988" y="10765"/>
                    </a:lnTo>
                    <a:cubicBezTo>
                      <a:pt x="3294" y="8803"/>
                      <a:pt x="2632" y="6190"/>
                      <a:pt x="2120" y="3220"/>
                    </a:cubicBezTo>
                    <a:cubicBezTo>
                      <a:pt x="1932" y="2123"/>
                      <a:pt x="1776" y="1044"/>
                      <a:pt x="1651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4" name="Google Shape;6494;p37"/>
              <p:cNvSpPr/>
              <p:nvPr/>
            </p:nvSpPr>
            <p:spPr>
              <a:xfrm>
                <a:off x="2079838" y="2258247"/>
                <a:ext cx="134330" cy="366681"/>
              </a:xfrm>
              <a:custGeom>
                <a:rect b="b" l="l" r="r" t="t"/>
                <a:pathLst>
                  <a:path extrusionOk="0" h="11432" w="4188">
                    <a:moveTo>
                      <a:pt x="1930" y="1"/>
                    </a:moveTo>
                    <a:cubicBezTo>
                      <a:pt x="1845" y="1211"/>
                      <a:pt x="1721" y="2470"/>
                      <a:pt x="1550" y="3761"/>
                    </a:cubicBezTo>
                    <a:cubicBezTo>
                      <a:pt x="1172" y="6621"/>
                      <a:pt x="629" y="9246"/>
                      <a:pt x="0" y="11431"/>
                    </a:cubicBezTo>
                    <a:lnTo>
                      <a:pt x="4188" y="11419"/>
                    </a:lnTo>
                    <a:cubicBezTo>
                      <a:pt x="3086" y="8899"/>
                      <a:pt x="2292" y="4890"/>
                      <a:pt x="1930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5" name="Google Shape;6495;p37"/>
              <p:cNvSpPr/>
              <p:nvPr/>
            </p:nvSpPr>
            <p:spPr>
              <a:xfrm>
                <a:off x="2201627" y="1907314"/>
                <a:ext cx="476057" cy="717101"/>
              </a:xfrm>
              <a:custGeom>
                <a:rect b="b" l="l" r="r" t="t"/>
                <a:pathLst>
                  <a:path extrusionOk="0" h="22357" w="14842">
                    <a:moveTo>
                      <a:pt x="12345" y="0"/>
                    </a:moveTo>
                    <a:lnTo>
                      <a:pt x="2522" y="60"/>
                    </a:lnTo>
                    <a:cubicBezTo>
                      <a:pt x="2522" y="60"/>
                      <a:pt x="1437" y="474"/>
                      <a:pt x="1" y="1045"/>
                    </a:cubicBezTo>
                    <a:cubicBezTo>
                      <a:pt x="934" y="9489"/>
                      <a:pt x="3573" y="19416"/>
                      <a:pt x="4388" y="22357"/>
                    </a:cubicBezTo>
                    <a:lnTo>
                      <a:pt x="11637" y="22345"/>
                    </a:lnTo>
                    <a:cubicBezTo>
                      <a:pt x="12422" y="19369"/>
                      <a:pt x="14842" y="9325"/>
                      <a:pt x="14341" y="588"/>
                    </a:cubicBezTo>
                    <a:cubicBezTo>
                      <a:pt x="13179" y="242"/>
                      <a:pt x="12345" y="0"/>
                      <a:pt x="12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6" name="Google Shape;6496;p37"/>
              <p:cNvSpPr/>
              <p:nvPr/>
            </p:nvSpPr>
            <p:spPr>
              <a:xfrm>
                <a:off x="2229629" y="1907314"/>
                <a:ext cx="418386" cy="710108"/>
              </a:xfrm>
              <a:custGeom>
                <a:rect b="b" l="l" r="r" t="t"/>
                <a:pathLst>
                  <a:path extrusionOk="0" h="22139" w="13044">
                    <a:moveTo>
                      <a:pt x="10850" y="0"/>
                    </a:moveTo>
                    <a:lnTo>
                      <a:pt x="2215" y="60"/>
                    </a:lnTo>
                    <a:cubicBezTo>
                      <a:pt x="2215" y="60"/>
                      <a:pt x="1261" y="469"/>
                      <a:pt x="1" y="1036"/>
                    </a:cubicBezTo>
                    <a:cubicBezTo>
                      <a:pt x="820" y="9396"/>
                      <a:pt x="3140" y="19225"/>
                      <a:pt x="3856" y="22138"/>
                    </a:cubicBezTo>
                    <a:lnTo>
                      <a:pt x="10228" y="22126"/>
                    </a:lnTo>
                    <a:cubicBezTo>
                      <a:pt x="10917" y="19179"/>
                      <a:pt x="13043" y="9234"/>
                      <a:pt x="12603" y="582"/>
                    </a:cubicBezTo>
                    <a:cubicBezTo>
                      <a:pt x="11583" y="240"/>
                      <a:pt x="10850" y="0"/>
                      <a:pt x="10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7" name="Google Shape;6497;p37"/>
              <p:cNvSpPr/>
              <p:nvPr/>
            </p:nvSpPr>
            <p:spPr>
              <a:xfrm>
                <a:off x="2219172" y="1907314"/>
                <a:ext cx="427784" cy="195208"/>
              </a:xfrm>
              <a:custGeom>
                <a:rect b="b" l="l" r="r" t="t"/>
                <a:pathLst>
                  <a:path extrusionOk="0" h="6086" w="13337">
                    <a:moveTo>
                      <a:pt x="11409" y="0"/>
                    </a:moveTo>
                    <a:lnTo>
                      <a:pt x="2329" y="60"/>
                    </a:lnTo>
                    <a:cubicBezTo>
                      <a:pt x="2329" y="60"/>
                      <a:pt x="1326" y="474"/>
                      <a:pt x="0" y="1045"/>
                    </a:cubicBezTo>
                    <a:cubicBezTo>
                      <a:pt x="154" y="2549"/>
                      <a:pt x="357" y="4100"/>
                      <a:pt x="593" y="5651"/>
                    </a:cubicBezTo>
                    <a:cubicBezTo>
                      <a:pt x="2365" y="5930"/>
                      <a:pt x="4294" y="6086"/>
                      <a:pt x="6318" y="6086"/>
                    </a:cubicBezTo>
                    <a:cubicBezTo>
                      <a:pt x="8815" y="6086"/>
                      <a:pt x="11172" y="5849"/>
                      <a:pt x="13261" y="5433"/>
                    </a:cubicBezTo>
                    <a:cubicBezTo>
                      <a:pt x="13330" y="3808"/>
                      <a:pt x="13336" y="2176"/>
                      <a:pt x="13252" y="588"/>
                    </a:cubicBezTo>
                    <a:cubicBezTo>
                      <a:pt x="12179" y="242"/>
                      <a:pt x="11409" y="0"/>
                      <a:pt x="114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8" name="Google Shape;6498;p37"/>
              <p:cNvSpPr/>
              <p:nvPr/>
            </p:nvSpPr>
            <p:spPr>
              <a:xfrm>
                <a:off x="2112876" y="1311521"/>
                <a:ext cx="570839" cy="461688"/>
              </a:xfrm>
              <a:custGeom>
                <a:rect b="b" l="l" r="r" t="t"/>
                <a:pathLst>
                  <a:path extrusionOk="0" h="14394" w="17797">
                    <a:moveTo>
                      <a:pt x="11484" y="0"/>
                    </a:moveTo>
                    <a:cubicBezTo>
                      <a:pt x="11357" y="0"/>
                      <a:pt x="11230" y="17"/>
                      <a:pt x="11106" y="51"/>
                    </a:cubicBezTo>
                    <a:cubicBezTo>
                      <a:pt x="10745" y="152"/>
                      <a:pt x="10434" y="405"/>
                      <a:pt x="10211" y="732"/>
                    </a:cubicBezTo>
                    <a:cubicBezTo>
                      <a:pt x="9879" y="379"/>
                      <a:pt x="9400" y="157"/>
                      <a:pt x="8864" y="157"/>
                    </a:cubicBezTo>
                    <a:cubicBezTo>
                      <a:pt x="8079" y="157"/>
                      <a:pt x="7411" y="635"/>
                      <a:pt x="7159" y="1305"/>
                    </a:cubicBezTo>
                    <a:cubicBezTo>
                      <a:pt x="6924" y="977"/>
                      <a:pt x="6635" y="715"/>
                      <a:pt x="6271" y="714"/>
                    </a:cubicBezTo>
                    <a:cubicBezTo>
                      <a:pt x="5976" y="714"/>
                      <a:pt x="5711" y="892"/>
                      <a:pt x="5463" y="1065"/>
                    </a:cubicBezTo>
                    <a:cubicBezTo>
                      <a:pt x="5143" y="1288"/>
                      <a:pt x="4821" y="1513"/>
                      <a:pt x="4530" y="1782"/>
                    </a:cubicBezTo>
                    <a:cubicBezTo>
                      <a:pt x="4444" y="1288"/>
                      <a:pt x="3958" y="967"/>
                      <a:pt x="3501" y="967"/>
                    </a:cubicBezTo>
                    <a:cubicBezTo>
                      <a:pt x="3489" y="967"/>
                      <a:pt x="3478" y="967"/>
                      <a:pt x="3467" y="968"/>
                    </a:cubicBezTo>
                    <a:cubicBezTo>
                      <a:pt x="2998" y="985"/>
                      <a:pt x="2575" y="1263"/>
                      <a:pt x="2210" y="1582"/>
                    </a:cubicBezTo>
                    <a:cubicBezTo>
                      <a:pt x="1705" y="2023"/>
                      <a:pt x="1242" y="2630"/>
                      <a:pt x="1241" y="3343"/>
                    </a:cubicBezTo>
                    <a:cubicBezTo>
                      <a:pt x="1241" y="3627"/>
                      <a:pt x="1311" y="3931"/>
                      <a:pt x="1192" y="4179"/>
                    </a:cubicBezTo>
                    <a:cubicBezTo>
                      <a:pt x="1104" y="4360"/>
                      <a:pt x="933" y="4470"/>
                      <a:pt x="806" y="4621"/>
                    </a:cubicBezTo>
                    <a:cubicBezTo>
                      <a:pt x="520" y="4966"/>
                      <a:pt x="490" y="5500"/>
                      <a:pt x="624" y="5949"/>
                    </a:cubicBezTo>
                    <a:cubicBezTo>
                      <a:pt x="758" y="6397"/>
                      <a:pt x="1029" y="6778"/>
                      <a:pt x="1295" y="7150"/>
                    </a:cubicBezTo>
                    <a:cubicBezTo>
                      <a:pt x="327" y="7967"/>
                      <a:pt x="0" y="9575"/>
                      <a:pt x="556" y="10787"/>
                    </a:cubicBezTo>
                    <a:cubicBezTo>
                      <a:pt x="863" y="11454"/>
                      <a:pt x="1529" y="11990"/>
                      <a:pt x="2169" y="11990"/>
                    </a:cubicBezTo>
                    <a:cubicBezTo>
                      <a:pt x="2359" y="11990"/>
                      <a:pt x="2547" y="11943"/>
                      <a:pt x="2722" y="11838"/>
                    </a:cubicBezTo>
                    <a:lnTo>
                      <a:pt x="2722" y="11838"/>
                    </a:lnTo>
                    <a:cubicBezTo>
                      <a:pt x="2674" y="12253"/>
                      <a:pt x="2925" y="12692"/>
                      <a:pt x="3289" y="12827"/>
                    </a:cubicBezTo>
                    <a:cubicBezTo>
                      <a:pt x="3369" y="12856"/>
                      <a:pt x="3453" y="12870"/>
                      <a:pt x="3537" y="12870"/>
                    </a:cubicBezTo>
                    <a:cubicBezTo>
                      <a:pt x="3833" y="12870"/>
                      <a:pt x="4128" y="12695"/>
                      <a:pt x="4271" y="12410"/>
                    </a:cubicBezTo>
                    <a:cubicBezTo>
                      <a:pt x="4500" y="13332"/>
                      <a:pt x="5187" y="14107"/>
                      <a:pt x="6021" y="14382"/>
                    </a:cubicBezTo>
                    <a:lnTo>
                      <a:pt x="12497" y="14385"/>
                    </a:lnTo>
                    <a:cubicBezTo>
                      <a:pt x="12559" y="14391"/>
                      <a:pt x="12622" y="14394"/>
                      <a:pt x="12684" y="14394"/>
                    </a:cubicBezTo>
                    <a:cubicBezTo>
                      <a:pt x="14111" y="14394"/>
                      <a:pt x="15418" y="12945"/>
                      <a:pt x="15355" y="11364"/>
                    </a:cubicBezTo>
                    <a:cubicBezTo>
                      <a:pt x="16222" y="11192"/>
                      <a:pt x="16825" y="10097"/>
                      <a:pt x="16563" y="9166"/>
                    </a:cubicBezTo>
                    <a:cubicBezTo>
                      <a:pt x="16942" y="9138"/>
                      <a:pt x="17335" y="8957"/>
                      <a:pt x="17520" y="8595"/>
                    </a:cubicBezTo>
                    <a:cubicBezTo>
                      <a:pt x="17705" y="8232"/>
                      <a:pt x="17583" y="7679"/>
                      <a:pt x="17224" y="7539"/>
                    </a:cubicBezTo>
                    <a:cubicBezTo>
                      <a:pt x="17796" y="6717"/>
                      <a:pt x="17640" y="5393"/>
                      <a:pt x="16895" y="4738"/>
                    </a:cubicBezTo>
                    <a:cubicBezTo>
                      <a:pt x="17139" y="3972"/>
                      <a:pt x="17386" y="3187"/>
                      <a:pt x="17375" y="2371"/>
                    </a:cubicBezTo>
                    <a:cubicBezTo>
                      <a:pt x="17362" y="1555"/>
                      <a:pt x="17037" y="691"/>
                      <a:pt x="16386" y="292"/>
                    </a:cubicBezTo>
                    <a:cubicBezTo>
                      <a:pt x="16184" y="169"/>
                      <a:pt x="15951" y="110"/>
                      <a:pt x="15720" y="110"/>
                    </a:cubicBezTo>
                    <a:cubicBezTo>
                      <a:pt x="15203" y="110"/>
                      <a:pt x="14691" y="404"/>
                      <a:pt x="14536" y="937"/>
                    </a:cubicBezTo>
                    <a:cubicBezTo>
                      <a:pt x="14378" y="707"/>
                      <a:pt x="14121" y="598"/>
                      <a:pt x="13863" y="598"/>
                    </a:cubicBezTo>
                    <a:cubicBezTo>
                      <a:pt x="13535" y="598"/>
                      <a:pt x="13203" y="776"/>
                      <a:pt x="13070" y="1108"/>
                    </a:cubicBezTo>
                    <a:cubicBezTo>
                      <a:pt x="12801" y="440"/>
                      <a:pt x="12139" y="0"/>
                      <a:pt x="114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9" name="Google Shape;6499;p37"/>
              <p:cNvSpPr/>
              <p:nvPr/>
            </p:nvSpPr>
            <p:spPr>
              <a:xfrm>
                <a:off x="2112908" y="1379231"/>
                <a:ext cx="570807" cy="393977"/>
              </a:xfrm>
              <a:custGeom>
                <a:rect b="b" l="l" r="r" t="t"/>
                <a:pathLst>
                  <a:path extrusionOk="0" h="12283" w="17796">
                    <a:moveTo>
                      <a:pt x="17357" y="0"/>
                    </a:moveTo>
                    <a:cubicBezTo>
                      <a:pt x="17356" y="0"/>
                      <a:pt x="17356" y="1"/>
                      <a:pt x="17355" y="1"/>
                    </a:cubicBezTo>
                    <a:cubicBezTo>
                      <a:pt x="17229" y="152"/>
                      <a:pt x="17058" y="263"/>
                      <a:pt x="16971" y="445"/>
                    </a:cubicBezTo>
                    <a:cubicBezTo>
                      <a:pt x="16851" y="693"/>
                      <a:pt x="16921" y="997"/>
                      <a:pt x="16921" y="1280"/>
                    </a:cubicBezTo>
                    <a:cubicBezTo>
                      <a:pt x="16921" y="1994"/>
                      <a:pt x="16457" y="2601"/>
                      <a:pt x="15952" y="3042"/>
                    </a:cubicBezTo>
                    <a:cubicBezTo>
                      <a:pt x="15588" y="3360"/>
                      <a:pt x="15164" y="3639"/>
                      <a:pt x="14696" y="3656"/>
                    </a:cubicBezTo>
                    <a:cubicBezTo>
                      <a:pt x="14685" y="3657"/>
                      <a:pt x="14673" y="3657"/>
                      <a:pt x="14662" y="3657"/>
                    </a:cubicBezTo>
                    <a:cubicBezTo>
                      <a:pt x="14204" y="3657"/>
                      <a:pt x="13718" y="3336"/>
                      <a:pt x="13632" y="2842"/>
                    </a:cubicBezTo>
                    <a:cubicBezTo>
                      <a:pt x="13342" y="3111"/>
                      <a:pt x="13020" y="3336"/>
                      <a:pt x="12699" y="3559"/>
                    </a:cubicBezTo>
                    <a:cubicBezTo>
                      <a:pt x="12451" y="3732"/>
                      <a:pt x="12186" y="3910"/>
                      <a:pt x="11891" y="3910"/>
                    </a:cubicBezTo>
                    <a:cubicBezTo>
                      <a:pt x="11527" y="3909"/>
                      <a:pt x="11239" y="3647"/>
                      <a:pt x="11004" y="3319"/>
                    </a:cubicBezTo>
                    <a:cubicBezTo>
                      <a:pt x="10751" y="3989"/>
                      <a:pt x="10084" y="4467"/>
                      <a:pt x="9297" y="4467"/>
                    </a:cubicBezTo>
                    <a:cubicBezTo>
                      <a:pt x="8762" y="4467"/>
                      <a:pt x="8283" y="4245"/>
                      <a:pt x="7951" y="3891"/>
                    </a:cubicBezTo>
                    <a:cubicBezTo>
                      <a:pt x="7729" y="4219"/>
                      <a:pt x="7418" y="4472"/>
                      <a:pt x="7056" y="4573"/>
                    </a:cubicBezTo>
                    <a:cubicBezTo>
                      <a:pt x="6932" y="4607"/>
                      <a:pt x="6806" y="4624"/>
                      <a:pt x="6679" y="4624"/>
                    </a:cubicBezTo>
                    <a:cubicBezTo>
                      <a:pt x="6023" y="4624"/>
                      <a:pt x="5362" y="4183"/>
                      <a:pt x="5092" y="3516"/>
                    </a:cubicBezTo>
                    <a:cubicBezTo>
                      <a:pt x="4959" y="3848"/>
                      <a:pt x="4627" y="4026"/>
                      <a:pt x="4298" y="4026"/>
                    </a:cubicBezTo>
                    <a:cubicBezTo>
                      <a:pt x="4041" y="4026"/>
                      <a:pt x="3785" y="3917"/>
                      <a:pt x="3627" y="3687"/>
                    </a:cubicBezTo>
                    <a:cubicBezTo>
                      <a:pt x="3471" y="4220"/>
                      <a:pt x="2959" y="4514"/>
                      <a:pt x="2443" y="4514"/>
                    </a:cubicBezTo>
                    <a:cubicBezTo>
                      <a:pt x="2211" y="4514"/>
                      <a:pt x="1979" y="4455"/>
                      <a:pt x="1777" y="4331"/>
                    </a:cubicBezTo>
                    <a:cubicBezTo>
                      <a:pt x="1194" y="3975"/>
                      <a:pt x="875" y="3247"/>
                      <a:pt x="804" y="2513"/>
                    </a:cubicBezTo>
                    <a:cubicBezTo>
                      <a:pt x="519" y="2857"/>
                      <a:pt x="489" y="3391"/>
                      <a:pt x="623" y="3838"/>
                    </a:cubicBezTo>
                    <a:cubicBezTo>
                      <a:pt x="757" y="4286"/>
                      <a:pt x="1028" y="4667"/>
                      <a:pt x="1294" y="5039"/>
                    </a:cubicBezTo>
                    <a:cubicBezTo>
                      <a:pt x="326" y="5856"/>
                      <a:pt x="0" y="7464"/>
                      <a:pt x="556" y="8676"/>
                    </a:cubicBezTo>
                    <a:cubicBezTo>
                      <a:pt x="862" y="9343"/>
                      <a:pt x="1528" y="9879"/>
                      <a:pt x="2168" y="9879"/>
                    </a:cubicBezTo>
                    <a:cubicBezTo>
                      <a:pt x="2358" y="9879"/>
                      <a:pt x="2546" y="9832"/>
                      <a:pt x="2721" y="9727"/>
                    </a:cubicBezTo>
                    <a:lnTo>
                      <a:pt x="2721" y="9727"/>
                    </a:lnTo>
                    <a:cubicBezTo>
                      <a:pt x="2673" y="10142"/>
                      <a:pt x="2925" y="10581"/>
                      <a:pt x="3288" y="10716"/>
                    </a:cubicBezTo>
                    <a:cubicBezTo>
                      <a:pt x="3368" y="10745"/>
                      <a:pt x="3452" y="10759"/>
                      <a:pt x="3536" y="10759"/>
                    </a:cubicBezTo>
                    <a:cubicBezTo>
                      <a:pt x="3832" y="10759"/>
                      <a:pt x="4127" y="10584"/>
                      <a:pt x="4270" y="10299"/>
                    </a:cubicBezTo>
                    <a:cubicBezTo>
                      <a:pt x="4500" y="11221"/>
                      <a:pt x="5187" y="11996"/>
                      <a:pt x="6020" y="12271"/>
                    </a:cubicBezTo>
                    <a:lnTo>
                      <a:pt x="12496" y="12274"/>
                    </a:lnTo>
                    <a:cubicBezTo>
                      <a:pt x="12559" y="12280"/>
                      <a:pt x="12621" y="12283"/>
                      <a:pt x="12683" y="12283"/>
                    </a:cubicBezTo>
                    <a:cubicBezTo>
                      <a:pt x="14112" y="12283"/>
                      <a:pt x="15418" y="10834"/>
                      <a:pt x="15354" y="9253"/>
                    </a:cubicBezTo>
                    <a:cubicBezTo>
                      <a:pt x="16222" y="9081"/>
                      <a:pt x="16824" y="7986"/>
                      <a:pt x="16563" y="7055"/>
                    </a:cubicBezTo>
                    <a:cubicBezTo>
                      <a:pt x="16942" y="7027"/>
                      <a:pt x="17335" y="6846"/>
                      <a:pt x="17519" y="6484"/>
                    </a:cubicBezTo>
                    <a:cubicBezTo>
                      <a:pt x="17704" y="6121"/>
                      <a:pt x="17583" y="5568"/>
                      <a:pt x="17223" y="5428"/>
                    </a:cubicBezTo>
                    <a:cubicBezTo>
                      <a:pt x="17795" y="4606"/>
                      <a:pt x="17639" y="3282"/>
                      <a:pt x="16894" y="2627"/>
                    </a:cubicBezTo>
                    <a:cubicBezTo>
                      <a:pt x="17138" y="1861"/>
                      <a:pt x="17385" y="1076"/>
                      <a:pt x="17374" y="260"/>
                    </a:cubicBezTo>
                    <a:cubicBezTo>
                      <a:pt x="17371" y="173"/>
                      <a:pt x="17366" y="87"/>
                      <a:pt x="17357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0" name="Google Shape;6500;p37"/>
              <p:cNvSpPr/>
              <p:nvPr/>
            </p:nvSpPr>
            <p:spPr>
              <a:xfrm>
                <a:off x="2282456" y="1713581"/>
                <a:ext cx="280143" cy="256792"/>
              </a:xfrm>
              <a:custGeom>
                <a:rect b="b" l="l" r="r" t="t"/>
                <a:pathLst>
                  <a:path extrusionOk="0" h="8006" w="8734">
                    <a:moveTo>
                      <a:pt x="8443" y="0"/>
                    </a:moveTo>
                    <a:lnTo>
                      <a:pt x="438" y="219"/>
                    </a:lnTo>
                    <a:lnTo>
                      <a:pt x="1" y="6113"/>
                    </a:lnTo>
                    <a:lnTo>
                      <a:pt x="4441" y="8005"/>
                    </a:lnTo>
                    <a:cubicBezTo>
                      <a:pt x="4441" y="8005"/>
                      <a:pt x="8734" y="6275"/>
                      <a:pt x="8734" y="6048"/>
                    </a:cubicBezTo>
                    <a:cubicBezTo>
                      <a:pt x="8734" y="5823"/>
                      <a:pt x="8443" y="0"/>
                      <a:pt x="84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1" name="Google Shape;6501;p37"/>
              <p:cNvSpPr/>
              <p:nvPr/>
            </p:nvSpPr>
            <p:spPr>
              <a:xfrm>
                <a:off x="2282456" y="1713581"/>
                <a:ext cx="280143" cy="256792"/>
              </a:xfrm>
              <a:custGeom>
                <a:rect b="b" l="l" r="r" t="t"/>
                <a:pathLst>
                  <a:path extrusionOk="0" h="8006" w="8734">
                    <a:moveTo>
                      <a:pt x="8443" y="0"/>
                    </a:moveTo>
                    <a:lnTo>
                      <a:pt x="438" y="219"/>
                    </a:lnTo>
                    <a:lnTo>
                      <a:pt x="1" y="6113"/>
                    </a:lnTo>
                    <a:lnTo>
                      <a:pt x="4441" y="8005"/>
                    </a:lnTo>
                    <a:cubicBezTo>
                      <a:pt x="4441" y="8005"/>
                      <a:pt x="8734" y="6275"/>
                      <a:pt x="8734" y="6048"/>
                    </a:cubicBezTo>
                    <a:cubicBezTo>
                      <a:pt x="8734" y="5823"/>
                      <a:pt x="8443" y="0"/>
                      <a:pt x="8443" y="0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2" name="Google Shape;6502;p37"/>
              <p:cNvSpPr/>
              <p:nvPr/>
            </p:nvSpPr>
            <p:spPr>
              <a:xfrm>
                <a:off x="2247462" y="1855593"/>
                <a:ext cx="382847" cy="174520"/>
              </a:xfrm>
              <a:custGeom>
                <a:rect b="b" l="l" r="r" t="t"/>
                <a:pathLst>
                  <a:path extrusionOk="0" h="5441" w="11936">
                    <a:moveTo>
                      <a:pt x="9898" y="1"/>
                    </a:moveTo>
                    <a:cubicBezTo>
                      <a:pt x="9898" y="1"/>
                      <a:pt x="8199" y="3312"/>
                      <a:pt x="5799" y="3350"/>
                    </a:cubicBezTo>
                    <a:cubicBezTo>
                      <a:pt x="5783" y="3350"/>
                      <a:pt x="5768" y="3351"/>
                      <a:pt x="5753" y="3351"/>
                    </a:cubicBezTo>
                    <a:cubicBezTo>
                      <a:pt x="3256" y="3351"/>
                      <a:pt x="1093" y="147"/>
                      <a:pt x="1093" y="147"/>
                    </a:cubicBezTo>
                    <a:lnTo>
                      <a:pt x="1" y="2257"/>
                    </a:lnTo>
                    <a:lnTo>
                      <a:pt x="2763" y="5440"/>
                    </a:lnTo>
                    <a:lnTo>
                      <a:pt x="5240" y="3640"/>
                    </a:lnTo>
                    <a:lnTo>
                      <a:pt x="6273" y="3665"/>
                    </a:lnTo>
                    <a:lnTo>
                      <a:pt x="8757" y="5164"/>
                    </a:lnTo>
                    <a:lnTo>
                      <a:pt x="11936" y="1893"/>
                    </a:lnTo>
                    <a:lnTo>
                      <a:pt x="98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3" name="Google Shape;6503;p37"/>
              <p:cNvSpPr/>
              <p:nvPr/>
            </p:nvSpPr>
            <p:spPr>
              <a:xfrm>
                <a:off x="2230783" y="1347124"/>
                <a:ext cx="372647" cy="505374"/>
              </a:xfrm>
              <a:custGeom>
                <a:rect b="b" l="l" r="r" t="t"/>
                <a:pathLst>
                  <a:path extrusionOk="0" h="15756" w="11618">
                    <a:moveTo>
                      <a:pt x="5677" y="0"/>
                    </a:moveTo>
                    <a:cubicBezTo>
                      <a:pt x="3350" y="0"/>
                      <a:pt x="728" y="2153"/>
                      <a:pt x="364" y="3463"/>
                    </a:cubicBezTo>
                    <a:cubicBezTo>
                      <a:pt x="0" y="4773"/>
                      <a:pt x="1689" y="13954"/>
                      <a:pt x="2995" y="15136"/>
                    </a:cubicBezTo>
                    <a:cubicBezTo>
                      <a:pt x="3496" y="15589"/>
                      <a:pt x="4696" y="15755"/>
                      <a:pt x="5935" y="15755"/>
                    </a:cubicBezTo>
                    <a:cubicBezTo>
                      <a:pt x="7491" y="15755"/>
                      <a:pt x="9107" y="15493"/>
                      <a:pt x="9472" y="15210"/>
                    </a:cubicBezTo>
                    <a:cubicBezTo>
                      <a:pt x="10127" y="14700"/>
                      <a:pt x="11618" y="4121"/>
                      <a:pt x="11328" y="3029"/>
                    </a:cubicBezTo>
                    <a:cubicBezTo>
                      <a:pt x="11036" y="1937"/>
                      <a:pt x="8006" y="0"/>
                      <a:pt x="5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4" name="Google Shape;6504;p37"/>
              <p:cNvSpPr/>
              <p:nvPr/>
            </p:nvSpPr>
            <p:spPr>
              <a:xfrm>
                <a:off x="2550796" y="1613250"/>
                <a:ext cx="86570" cy="116721"/>
              </a:xfrm>
              <a:custGeom>
                <a:rect b="b" l="l" r="r" t="t"/>
                <a:pathLst>
                  <a:path extrusionOk="0" h="3639" w="2699">
                    <a:moveTo>
                      <a:pt x="1964" y="0"/>
                    </a:moveTo>
                    <a:cubicBezTo>
                      <a:pt x="1486" y="0"/>
                      <a:pt x="863" y="563"/>
                      <a:pt x="466" y="1398"/>
                    </a:cubicBezTo>
                    <a:cubicBezTo>
                      <a:pt x="0" y="2376"/>
                      <a:pt x="19" y="3355"/>
                      <a:pt x="507" y="3588"/>
                    </a:cubicBezTo>
                    <a:cubicBezTo>
                      <a:pt x="578" y="3622"/>
                      <a:pt x="655" y="3638"/>
                      <a:pt x="736" y="3638"/>
                    </a:cubicBezTo>
                    <a:cubicBezTo>
                      <a:pt x="1214" y="3638"/>
                      <a:pt x="1836" y="3076"/>
                      <a:pt x="2234" y="2241"/>
                    </a:cubicBezTo>
                    <a:cubicBezTo>
                      <a:pt x="2699" y="1264"/>
                      <a:pt x="2680" y="283"/>
                      <a:pt x="2192" y="50"/>
                    </a:cubicBezTo>
                    <a:cubicBezTo>
                      <a:pt x="2121" y="16"/>
                      <a:pt x="2045" y="0"/>
                      <a:pt x="1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5" name="Google Shape;6505;p37"/>
              <p:cNvSpPr/>
              <p:nvPr/>
            </p:nvSpPr>
            <p:spPr>
              <a:xfrm>
                <a:off x="2578027" y="1635222"/>
                <a:ext cx="46765" cy="68865"/>
              </a:xfrm>
              <a:custGeom>
                <a:rect b="b" l="l" r="r" t="t"/>
                <a:pathLst>
                  <a:path extrusionOk="0" h="2147" w="1458">
                    <a:moveTo>
                      <a:pt x="1146" y="0"/>
                    </a:moveTo>
                    <a:cubicBezTo>
                      <a:pt x="911" y="0"/>
                      <a:pt x="562" y="361"/>
                      <a:pt x="317" y="877"/>
                    </a:cubicBezTo>
                    <a:cubicBezTo>
                      <a:pt x="39" y="1460"/>
                      <a:pt x="1" y="2021"/>
                      <a:pt x="228" y="2128"/>
                    </a:cubicBezTo>
                    <a:cubicBezTo>
                      <a:pt x="254" y="2141"/>
                      <a:pt x="282" y="2147"/>
                      <a:pt x="313" y="2147"/>
                    </a:cubicBezTo>
                    <a:cubicBezTo>
                      <a:pt x="548" y="2147"/>
                      <a:pt x="896" y="1786"/>
                      <a:pt x="1141" y="1270"/>
                    </a:cubicBezTo>
                    <a:cubicBezTo>
                      <a:pt x="1418" y="688"/>
                      <a:pt x="1458" y="127"/>
                      <a:pt x="1230" y="18"/>
                    </a:cubicBezTo>
                    <a:cubicBezTo>
                      <a:pt x="1204" y="6"/>
                      <a:pt x="1176" y="0"/>
                      <a:pt x="11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6" name="Google Shape;6506;p37"/>
              <p:cNvSpPr/>
              <p:nvPr/>
            </p:nvSpPr>
            <p:spPr>
              <a:xfrm>
                <a:off x="2568661" y="1672942"/>
                <a:ext cx="39292" cy="50165"/>
              </a:xfrm>
              <a:custGeom>
                <a:rect b="b" l="l" r="r" t="t"/>
                <a:pathLst>
                  <a:path extrusionOk="0" h="1564" w="1225">
                    <a:moveTo>
                      <a:pt x="857" y="0"/>
                    </a:moveTo>
                    <a:cubicBezTo>
                      <a:pt x="639" y="0"/>
                      <a:pt x="367" y="233"/>
                      <a:pt x="199" y="585"/>
                    </a:cubicBezTo>
                    <a:cubicBezTo>
                      <a:pt x="0" y="1003"/>
                      <a:pt x="24" y="1429"/>
                      <a:pt x="252" y="1539"/>
                    </a:cubicBezTo>
                    <a:cubicBezTo>
                      <a:pt x="288" y="1556"/>
                      <a:pt x="326" y="1564"/>
                      <a:pt x="367" y="1564"/>
                    </a:cubicBezTo>
                    <a:cubicBezTo>
                      <a:pt x="585" y="1564"/>
                      <a:pt x="857" y="1330"/>
                      <a:pt x="1025" y="978"/>
                    </a:cubicBezTo>
                    <a:cubicBezTo>
                      <a:pt x="1224" y="560"/>
                      <a:pt x="1201" y="134"/>
                      <a:pt x="973" y="25"/>
                    </a:cubicBezTo>
                    <a:cubicBezTo>
                      <a:pt x="937" y="8"/>
                      <a:pt x="898" y="0"/>
                      <a:pt x="857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7" name="Google Shape;6507;p37"/>
              <p:cNvSpPr/>
              <p:nvPr/>
            </p:nvSpPr>
            <p:spPr>
              <a:xfrm>
                <a:off x="2201274" y="1616362"/>
                <a:ext cx="86570" cy="116721"/>
              </a:xfrm>
              <a:custGeom>
                <a:rect b="b" l="l" r="r" t="t"/>
                <a:pathLst>
                  <a:path extrusionOk="0" h="3639" w="2699">
                    <a:moveTo>
                      <a:pt x="735" y="1"/>
                    </a:moveTo>
                    <a:cubicBezTo>
                      <a:pt x="654" y="1"/>
                      <a:pt x="578" y="17"/>
                      <a:pt x="507" y="50"/>
                    </a:cubicBezTo>
                    <a:cubicBezTo>
                      <a:pt x="19" y="283"/>
                      <a:pt x="0" y="1264"/>
                      <a:pt x="465" y="2241"/>
                    </a:cubicBezTo>
                    <a:cubicBezTo>
                      <a:pt x="863" y="3077"/>
                      <a:pt x="1486" y="3639"/>
                      <a:pt x="1964" y="3639"/>
                    </a:cubicBezTo>
                    <a:cubicBezTo>
                      <a:pt x="2045" y="3639"/>
                      <a:pt x="2122" y="3623"/>
                      <a:pt x="2192" y="3589"/>
                    </a:cubicBezTo>
                    <a:cubicBezTo>
                      <a:pt x="2680" y="3357"/>
                      <a:pt x="2699" y="2376"/>
                      <a:pt x="2234" y="1399"/>
                    </a:cubicBezTo>
                    <a:cubicBezTo>
                      <a:pt x="1836" y="563"/>
                      <a:pt x="1212" y="1"/>
                      <a:pt x="7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8" name="Google Shape;6508;p37"/>
              <p:cNvSpPr/>
              <p:nvPr/>
            </p:nvSpPr>
            <p:spPr>
              <a:xfrm>
                <a:off x="2213848" y="1638365"/>
                <a:ext cx="46765" cy="68897"/>
              </a:xfrm>
              <a:custGeom>
                <a:rect b="b" l="l" r="r" t="t"/>
                <a:pathLst>
                  <a:path extrusionOk="0" h="2148" w="1458">
                    <a:moveTo>
                      <a:pt x="313" y="0"/>
                    </a:moveTo>
                    <a:cubicBezTo>
                      <a:pt x="283" y="0"/>
                      <a:pt x="254" y="6"/>
                      <a:pt x="229" y="19"/>
                    </a:cubicBezTo>
                    <a:cubicBezTo>
                      <a:pt x="0" y="126"/>
                      <a:pt x="40" y="687"/>
                      <a:pt x="317" y="1270"/>
                    </a:cubicBezTo>
                    <a:cubicBezTo>
                      <a:pt x="562" y="1786"/>
                      <a:pt x="911" y="2147"/>
                      <a:pt x="1146" y="2147"/>
                    </a:cubicBezTo>
                    <a:cubicBezTo>
                      <a:pt x="1176" y="2147"/>
                      <a:pt x="1204" y="2141"/>
                      <a:pt x="1230" y="2129"/>
                    </a:cubicBezTo>
                    <a:cubicBezTo>
                      <a:pt x="1457" y="2020"/>
                      <a:pt x="1419" y="1460"/>
                      <a:pt x="1141" y="878"/>
                    </a:cubicBezTo>
                    <a:cubicBezTo>
                      <a:pt x="897" y="361"/>
                      <a:pt x="547" y="0"/>
                      <a:pt x="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9" name="Google Shape;6509;p37"/>
              <p:cNvSpPr/>
              <p:nvPr/>
            </p:nvSpPr>
            <p:spPr>
              <a:xfrm>
                <a:off x="2230687" y="1676053"/>
                <a:ext cx="39292" cy="50197"/>
              </a:xfrm>
              <a:custGeom>
                <a:rect b="b" l="l" r="r" t="t"/>
                <a:pathLst>
                  <a:path extrusionOk="0" h="1565" w="1225">
                    <a:moveTo>
                      <a:pt x="368" y="0"/>
                    </a:moveTo>
                    <a:cubicBezTo>
                      <a:pt x="328" y="0"/>
                      <a:pt x="288" y="8"/>
                      <a:pt x="252" y="26"/>
                    </a:cubicBezTo>
                    <a:cubicBezTo>
                      <a:pt x="24" y="134"/>
                      <a:pt x="1" y="562"/>
                      <a:pt x="201" y="979"/>
                    </a:cubicBezTo>
                    <a:cubicBezTo>
                      <a:pt x="368" y="1330"/>
                      <a:pt x="641" y="1564"/>
                      <a:pt x="859" y="1564"/>
                    </a:cubicBezTo>
                    <a:cubicBezTo>
                      <a:pt x="900" y="1564"/>
                      <a:pt x="938" y="1556"/>
                      <a:pt x="974" y="1539"/>
                    </a:cubicBezTo>
                    <a:cubicBezTo>
                      <a:pt x="1202" y="1430"/>
                      <a:pt x="1225" y="1003"/>
                      <a:pt x="1026" y="585"/>
                    </a:cubicBezTo>
                    <a:cubicBezTo>
                      <a:pt x="858" y="233"/>
                      <a:pt x="586" y="0"/>
                      <a:pt x="3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0" name="Google Shape;6510;p37"/>
              <p:cNvSpPr/>
              <p:nvPr/>
            </p:nvSpPr>
            <p:spPr>
              <a:xfrm>
                <a:off x="2187450" y="1428979"/>
                <a:ext cx="94301" cy="274851"/>
              </a:xfrm>
              <a:custGeom>
                <a:rect b="b" l="l" r="r" t="t"/>
                <a:pathLst>
                  <a:path extrusionOk="0" h="8569" w="2940">
                    <a:moveTo>
                      <a:pt x="951" y="0"/>
                    </a:moveTo>
                    <a:cubicBezTo>
                      <a:pt x="554" y="0"/>
                      <a:pt x="930" y="1875"/>
                      <a:pt x="930" y="1875"/>
                    </a:cubicBezTo>
                    <a:cubicBezTo>
                      <a:pt x="930" y="1875"/>
                      <a:pt x="297" y="2112"/>
                      <a:pt x="148" y="3304"/>
                    </a:cubicBezTo>
                    <a:cubicBezTo>
                      <a:pt x="1" y="4494"/>
                      <a:pt x="1487" y="5129"/>
                      <a:pt x="1487" y="5129"/>
                    </a:cubicBezTo>
                    <a:lnTo>
                      <a:pt x="2939" y="8569"/>
                    </a:lnTo>
                    <a:cubicBezTo>
                      <a:pt x="2939" y="8569"/>
                      <a:pt x="2643" y="1703"/>
                      <a:pt x="1227" y="181"/>
                    </a:cubicBezTo>
                    <a:cubicBezTo>
                      <a:pt x="1109" y="54"/>
                      <a:pt x="1019" y="0"/>
                      <a:pt x="9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1" name="Google Shape;6511;p37"/>
              <p:cNvSpPr/>
              <p:nvPr/>
            </p:nvSpPr>
            <p:spPr>
              <a:xfrm>
                <a:off x="2564139" y="1432187"/>
                <a:ext cx="88527" cy="268179"/>
              </a:xfrm>
              <a:custGeom>
                <a:rect b="b" l="l" r="r" t="t"/>
                <a:pathLst>
                  <a:path extrusionOk="0" h="8361" w="2760">
                    <a:moveTo>
                      <a:pt x="1661" y="1"/>
                    </a:moveTo>
                    <a:cubicBezTo>
                      <a:pt x="1586" y="1"/>
                      <a:pt x="1485" y="74"/>
                      <a:pt x="1352" y="249"/>
                    </a:cubicBezTo>
                    <a:cubicBezTo>
                      <a:pt x="1" y="2024"/>
                      <a:pt x="179" y="8360"/>
                      <a:pt x="179" y="8360"/>
                    </a:cubicBezTo>
                    <a:cubicBezTo>
                      <a:pt x="537" y="7162"/>
                      <a:pt x="897" y="5976"/>
                      <a:pt x="1321" y="5356"/>
                    </a:cubicBezTo>
                    <a:cubicBezTo>
                      <a:pt x="1321" y="5356"/>
                      <a:pt x="2759" y="4707"/>
                      <a:pt x="2584" y="3525"/>
                    </a:cubicBezTo>
                    <a:cubicBezTo>
                      <a:pt x="2401" y="2293"/>
                      <a:pt x="1738" y="2084"/>
                      <a:pt x="1738" y="2084"/>
                    </a:cubicBezTo>
                    <a:cubicBezTo>
                      <a:pt x="1738" y="2084"/>
                      <a:pt x="2060" y="1"/>
                      <a:pt x="16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2" name="Google Shape;6512;p37"/>
              <p:cNvSpPr/>
              <p:nvPr/>
            </p:nvSpPr>
            <p:spPr>
              <a:xfrm>
                <a:off x="2331723" y="1700398"/>
                <a:ext cx="197197" cy="78712"/>
              </a:xfrm>
              <a:custGeom>
                <a:rect b="b" l="l" r="r" t="t"/>
                <a:pathLst>
                  <a:path extrusionOk="0" h="2454" w="6148">
                    <a:moveTo>
                      <a:pt x="3016" y="0"/>
                    </a:moveTo>
                    <a:cubicBezTo>
                      <a:pt x="1297" y="0"/>
                      <a:pt x="393" y="995"/>
                      <a:pt x="0" y="2453"/>
                    </a:cubicBezTo>
                    <a:lnTo>
                      <a:pt x="6148" y="2382"/>
                    </a:lnTo>
                    <a:cubicBezTo>
                      <a:pt x="6000" y="1387"/>
                      <a:pt x="5134" y="0"/>
                      <a:pt x="3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3" name="Google Shape;6513;p37"/>
              <p:cNvSpPr/>
              <p:nvPr/>
            </p:nvSpPr>
            <p:spPr>
              <a:xfrm>
                <a:off x="2263724" y="1528252"/>
                <a:ext cx="127242" cy="77718"/>
              </a:xfrm>
              <a:custGeom>
                <a:rect b="b" l="l" r="r" t="t"/>
                <a:pathLst>
                  <a:path extrusionOk="0" h="2423" w="3967">
                    <a:moveTo>
                      <a:pt x="3543" y="0"/>
                    </a:moveTo>
                    <a:cubicBezTo>
                      <a:pt x="2902" y="0"/>
                      <a:pt x="527" y="498"/>
                      <a:pt x="277" y="839"/>
                    </a:cubicBezTo>
                    <a:cubicBezTo>
                      <a:pt x="1" y="1214"/>
                      <a:pt x="520" y="2341"/>
                      <a:pt x="848" y="2413"/>
                    </a:cubicBezTo>
                    <a:cubicBezTo>
                      <a:pt x="875" y="2419"/>
                      <a:pt x="916" y="2422"/>
                      <a:pt x="969" y="2422"/>
                    </a:cubicBezTo>
                    <a:cubicBezTo>
                      <a:pt x="1557" y="2422"/>
                      <a:pt x="3583" y="2072"/>
                      <a:pt x="3726" y="1807"/>
                    </a:cubicBezTo>
                    <a:cubicBezTo>
                      <a:pt x="3881" y="1518"/>
                      <a:pt x="3967" y="130"/>
                      <a:pt x="3678" y="15"/>
                    </a:cubicBezTo>
                    <a:cubicBezTo>
                      <a:pt x="3652" y="5"/>
                      <a:pt x="3606" y="0"/>
                      <a:pt x="3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4" name="Google Shape;6514;p37"/>
              <p:cNvSpPr/>
              <p:nvPr/>
            </p:nvSpPr>
            <p:spPr>
              <a:xfrm>
                <a:off x="2347408" y="1480781"/>
                <a:ext cx="156847" cy="22388"/>
              </a:xfrm>
              <a:custGeom>
                <a:rect b="b" l="l" r="r" t="t"/>
                <a:pathLst>
                  <a:path extrusionOk="0" h="698" w="4890">
                    <a:moveTo>
                      <a:pt x="3182" y="0"/>
                    </a:moveTo>
                    <a:cubicBezTo>
                      <a:pt x="2381" y="0"/>
                      <a:pt x="1280" y="161"/>
                      <a:pt x="0" y="697"/>
                    </a:cubicBezTo>
                    <a:cubicBezTo>
                      <a:pt x="0" y="697"/>
                      <a:pt x="4890" y="426"/>
                      <a:pt x="4483" y="208"/>
                    </a:cubicBezTo>
                    <a:cubicBezTo>
                      <a:pt x="4298" y="110"/>
                      <a:pt x="3842" y="0"/>
                      <a:pt x="31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5" name="Google Shape;6515;p37"/>
              <p:cNvSpPr/>
              <p:nvPr/>
            </p:nvSpPr>
            <p:spPr>
              <a:xfrm>
                <a:off x="2368770" y="1447038"/>
                <a:ext cx="107708" cy="13407"/>
              </a:xfrm>
              <a:custGeom>
                <a:rect b="b" l="l" r="r" t="t"/>
                <a:pathLst>
                  <a:path extrusionOk="0" h="418" w="3358">
                    <a:moveTo>
                      <a:pt x="1599" y="1"/>
                    </a:moveTo>
                    <a:cubicBezTo>
                      <a:pt x="1139" y="1"/>
                      <a:pt x="602" y="56"/>
                      <a:pt x="0" y="204"/>
                    </a:cubicBezTo>
                    <a:cubicBezTo>
                      <a:pt x="0" y="204"/>
                      <a:pt x="2150" y="418"/>
                      <a:pt x="2985" y="418"/>
                    </a:cubicBezTo>
                    <a:cubicBezTo>
                      <a:pt x="3226" y="418"/>
                      <a:pt x="3357" y="400"/>
                      <a:pt x="3297" y="354"/>
                    </a:cubicBezTo>
                    <a:cubicBezTo>
                      <a:pt x="3117" y="220"/>
                      <a:pt x="2513" y="1"/>
                      <a:pt x="15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6" name="Google Shape;6516;p37"/>
              <p:cNvSpPr/>
              <p:nvPr/>
            </p:nvSpPr>
            <p:spPr>
              <a:xfrm>
                <a:off x="2463552" y="1518052"/>
                <a:ext cx="116144" cy="84742"/>
              </a:xfrm>
              <a:custGeom>
                <a:rect b="b" l="l" r="r" t="t"/>
                <a:pathLst>
                  <a:path extrusionOk="0" h="2642" w="3621">
                    <a:moveTo>
                      <a:pt x="394" y="0"/>
                    </a:moveTo>
                    <a:cubicBezTo>
                      <a:pt x="369" y="0"/>
                      <a:pt x="348" y="2"/>
                      <a:pt x="334" y="7"/>
                    </a:cubicBezTo>
                    <a:cubicBezTo>
                      <a:pt x="56" y="96"/>
                      <a:pt x="0" y="1485"/>
                      <a:pt x="116" y="1787"/>
                    </a:cubicBezTo>
                    <a:cubicBezTo>
                      <a:pt x="228" y="2077"/>
                      <a:pt x="2256" y="2641"/>
                      <a:pt x="2679" y="2641"/>
                    </a:cubicBezTo>
                    <a:cubicBezTo>
                      <a:pt x="2694" y="2641"/>
                      <a:pt x="2708" y="2641"/>
                      <a:pt x="2719" y="2639"/>
                    </a:cubicBezTo>
                    <a:cubicBezTo>
                      <a:pt x="3030" y="2595"/>
                      <a:pt x="3620" y="1518"/>
                      <a:pt x="3401" y="1122"/>
                    </a:cubicBezTo>
                    <a:cubicBezTo>
                      <a:pt x="3194" y="746"/>
                      <a:pt x="870" y="0"/>
                      <a:pt x="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7" name="Google Shape;6517;p37"/>
              <p:cNvSpPr/>
              <p:nvPr/>
            </p:nvSpPr>
            <p:spPr>
              <a:xfrm>
                <a:off x="2411430" y="1644042"/>
                <a:ext cx="33550" cy="8307"/>
              </a:xfrm>
              <a:custGeom>
                <a:rect b="b" l="l" r="r" t="t"/>
                <a:pathLst>
                  <a:path extrusionOk="0" h="259" w="1046">
                    <a:moveTo>
                      <a:pt x="1" y="1"/>
                    </a:moveTo>
                    <a:lnTo>
                      <a:pt x="1" y="258"/>
                    </a:lnTo>
                    <a:lnTo>
                      <a:pt x="1046" y="258"/>
                    </a:lnTo>
                    <a:lnTo>
                      <a:pt x="10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8" name="Google Shape;6518;p37"/>
              <p:cNvSpPr/>
              <p:nvPr/>
            </p:nvSpPr>
            <p:spPr>
              <a:xfrm>
                <a:off x="2441356" y="1587622"/>
                <a:ext cx="125638" cy="123617"/>
              </a:xfrm>
              <a:custGeom>
                <a:rect b="b" l="l" r="r" t="t"/>
                <a:pathLst>
                  <a:path extrusionOk="0" h="3854" w="3917">
                    <a:moveTo>
                      <a:pt x="1959" y="230"/>
                    </a:moveTo>
                    <a:cubicBezTo>
                      <a:pt x="2911" y="230"/>
                      <a:pt x="3684" y="990"/>
                      <a:pt x="3684" y="1927"/>
                    </a:cubicBezTo>
                    <a:cubicBezTo>
                      <a:pt x="3684" y="2865"/>
                      <a:pt x="2911" y="3624"/>
                      <a:pt x="1959" y="3624"/>
                    </a:cubicBezTo>
                    <a:cubicBezTo>
                      <a:pt x="1005" y="3624"/>
                      <a:pt x="232" y="2865"/>
                      <a:pt x="232" y="1927"/>
                    </a:cubicBezTo>
                    <a:cubicBezTo>
                      <a:pt x="232" y="990"/>
                      <a:pt x="1005" y="230"/>
                      <a:pt x="1959" y="230"/>
                    </a:cubicBezTo>
                    <a:close/>
                    <a:moveTo>
                      <a:pt x="1959" y="1"/>
                    </a:moveTo>
                    <a:cubicBezTo>
                      <a:pt x="877" y="1"/>
                      <a:pt x="1" y="863"/>
                      <a:pt x="1" y="1927"/>
                    </a:cubicBezTo>
                    <a:cubicBezTo>
                      <a:pt x="1" y="2991"/>
                      <a:pt x="877" y="3853"/>
                      <a:pt x="1959" y="3853"/>
                    </a:cubicBezTo>
                    <a:cubicBezTo>
                      <a:pt x="3040" y="3853"/>
                      <a:pt x="3917" y="2991"/>
                      <a:pt x="3917" y="1927"/>
                    </a:cubicBezTo>
                    <a:cubicBezTo>
                      <a:pt x="3917" y="863"/>
                      <a:pt x="3040" y="1"/>
                      <a:pt x="19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9" name="Google Shape;6519;p37"/>
              <p:cNvSpPr/>
              <p:nvPr/>
            </p:nvSpPr>
            <p:spPr>
              <a:xfrm>
                <a:off x="2289769" y="1587622"/>
                <a:ext cx="125638" cy="123617"/>
              </a:xfrm>
              <a:custGeom>
                <a:rect b="b" l="l" r="r" t="t"/>
                <a:pathLst>
                  <a:path extrusionOk="0" h="3854" w="3917">
                    <a:moveTo>
                      <a:pt x="1959" y="203"/>
                    </a:moveTo>
                    <a:cubicBezTo>
                      <a:pt x="2927" y="203"/>
                      <a:pt x="3711" y="974"/>
                      <a:pt x="3711" y="1927"/>
                    </a:cubicBezTo>
                    <a:cubicBezTo>
                      <a:pt x="3711" y="2880"/>
                      <a:pt x="2927" y="3651"/>
                      <a:pt x="1959" y="3651"/>
                    </a:cubicBezTo>
                    <a:cubicBezTo>
                      <a:pt x="991" y="3651"/>
                      <a:pt x="206" y="2880"/>
                      <a:pt x="206" y="1927"/>
                    </a:cubicBezTo>
                    <a:cubicBezTo>
                      <a:pt x="206" y="974"/>
                      <a:pt x="990" y="203"/>
                      <a:pt x="1959" y="203"/>
                    </a:cubicBezTo>
                    <a:close/>
                    <a:moveTo>
                      <a:pt x="1959" y="1"/>
                    </a:moveTo>
                    <a:cubicBezTo>
                      <a:pt x="877" y="1"/>
                      <a:pt x="1" y="863"/>
                      <a:pt x="1" y="1927"/>
                    </a:cubicBezTo>
                    <a:cubicBezTo>
                      <a:pt x="1" y="2991"/>
                      <a:pt x="877" y="3853"/>
                      <a:pt x="1959" y="3853"/>
                    </a:cubicBezTo>
                    <a:cubicBezTo>
                      <a:pt x="3040" y="3853"/>
                      <a:pt x="3917" y="2991"/>
                      <a:pt x="3917" y="1927"/>
                    </a:cubicBezTo>
                    <a:cubicBezTo>
                      <a:pt x="3917" y="863"/>
                      <a:pt x="3040" y="1"/>
                      <a:pt x="19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0" name="Google Shape;6520;p37"/>
              <p:cNvSpPr/>
              <p:nvPr/>
            </p:nvSpPr>
            <p:spPr>
              <a:xfrm>
                <a:off x="2420603" y="2063327"/>
                <a:ext cx="27456" cy="557977"/>
              </a:xfrm>
              <a:custGeom>
                <a:rect b="b" l="l" r="r" t="t"/>
                <a:pathLst>
                  <a:path extrusionOk="0" h="17396" w="856">
                    <a:moveTo>
                      <a:pt x="0" y="0"/>
                    </a:moveTo>
                    <a:lnTo>
                      <a:pt x="285" y="17396"/>
                    </a:lnTo>
                    <a:lnTo>
                      <a:pt x="856" y="17396"/>
                    </a:lnTo>
                    <a:lnTo>
                      <a:pt x="5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1" name="Google Shape;6521;p37"/>
              <p:cNvSpPr/>
              <p:nvPr/>
            </p:nvSpPr>
            <p:spPr>
              <a:xfrm>
                <a:off x="2464995" y="2542912"/>
                <a:ext cx="41858" cy="52282"/>
              </a:xfrm>
              <a:custGeom>
                <a:rect b="b" l="l" r="r" t="t"/>
                <a:pathLst>
                  <a:path extrusionOk="0" h="1630" w="1305">
                    <a:moveTo>
                      <a:pt x="653" y="0"/>
                    </a:moveTo>
                    <a:cubicBezTo>
                      <a:pt x="294" y="0"/>
                      <a:pt x="1" y="364"/>
                      <a:pt x="1" y="815"/>
                    </a:cubicBezTo>
                    <a:cubicBezTo>
                      <a:pt x="1" y="1264"/>
                      <a:pt x="294" y="1629"/>
                      <a:pt x="653" y="1629"/>
                    </a:cubicBezTo>
                    <a:cubicBezTo>
                      <a:pt x="1013" y="1629"/>
                      <a:pt x="1305" y="1264"/>
                      <a:pt x="1305" y="815"/>
                    </a:cubicBezTo>
                    <a:cubicBezTo>
                      <a:pt x="1305" y="364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2" name="Google Shape;6522;p37"/>
              <p:cNvSpPr/>
              <p:nvPr/>
            </p:nvSpPr>
            <p:spPr>
              <a:xfrm>
                <a:off x="2464995" y="2532424"/>
                <a:ext cx="41858" cy="52314"/>
              </a:xfrm>
              <a:custGeom>
                <a:rect b="b" l="l" r="r" t="t"/>
                <a:pathLst>
                  <a:path extrusionOk="0" h="1631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3" name="Google Shape;6523;p37"/>
              <p:cNvSpPr/>
              <p:nvPr/>
            </p:nvSpPr>
            <p:spPr>
              <a:xfrm>
                <a:off x="2464995" y="2437033"/>
                <a:ext cx="41858" cy="52282"/>
              </a:xfrm>
              <a:custGeom>
                <a:rect b="b" l="l" r="r" t="t"/>
                <a:pathLst>
                  <a:path extrusionOk="0" h="1630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4" name="Google Shape;6524;p37"/>
              <p:cNvSpPr/>
              <p:nvPr/>
            </p:nvSpPr>
            <p:spPr>
              <a:xfrm>
                <a:off x="2464995" y="2426576"/>
                <a:ext cx="41858" cy="52314"/>
              </a:xfrm>
              <a:custGeom>
                <a:rect b="b" l="l" r="r" t="t"/>
                <a:pathLst>
                  <a:path extrusionOk="0" h="1631" w="1305">
                    <a:moveTo>
                      <a:pt x="653" y="0"/>
                    </a:moveTo>
                    <a:cubicBezTo>
                      <a:pt x="294" y="0"/>
                      <a:pt x="1" y="365"/>
                      <a:pt x="1" y="816"/>
                    </a:cubicBezTo>
                    <a:cubicBezTo>
                      <a:pt x="1" y="1265"/>
                      <a:pt x="294" y="1631"/>
                      <a:pt x="653" y="1631"/>
                    </a:cubicBezTo>
                    <a:cubicBezTo>
                      <a:pt x="1013" y="1631"/>
                      <a:pt x="1305" y="1265"/>
                      <a:pt x="1305" y="816"/>
                    </a:cubicBezTo>
                    <a:cubicBezTo>
                      <a:pt x="1305" y="365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5" name="Google Shape;6525;p37"/>
              <p:cNvSpPr/>
              <p:nvPr/>
            </p:nvSpPr>
            <p:spPr>
              <a:xfrm>
                <a:off x="2464995" y="2331185"/>
                <a:ext cx="41858" cy="52314"/>
              </a:xfrm>
              <a:custGeom>
                <a:rect b="b" l="l" r="r" t="t"/>
                <a:pathLst>
                  <a:path extrusionOk="0" h="1631" w="1305">
                    <a:moveTo>
                      <a:pt x="653" y="0"/>
                    </a:moveTo>
                    <a:cubicBezTo>
                      <a:pt x="294" y="0"/>
                      <a:pt x="1" y="366"/>
                      <a:pt x="1" y="815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5"/>
                    </a:cubicBezTo>
                    <a:cubicBezTo>
                      <a:pt x="1305" y="366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6" name="Google Shape;6526;p37"/>
              <p:cNvSpPr/>
              <p:nvPr/>
            </p:nvSpPr>
            <p:spPr>
              <a:xfrm>
                <a:off x="2464995" y="2320697"/>
                <a:ext cx="41858" cy="52346"/>
              </a:xfrm>
              <a:custGeom>
                <a:rect b="b" l="l" r="r" t="t"/>
                <a:pathLst>
                  <a:path extrusionOk="0" h="1632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7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7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7" name="Google Shape;6527;p37"/>
              <p:cNvSpPr/>
              <p:nvPr/>
            </p:nvSpPr>
            <p:spPr>
              <a:xfrm>
                <a:off x="2464995" y="2225338"/>
                <a:ext cx="41858" cy="52314"/>
              </a:xfrm>
              <a:custGeom>
                <a:rect b="b" l="l" r="r" t="t"/>
                <a:pathLst>
                  <a:path extrusionOk="0" h="1631" w="1305">
                    <a:moveTo>
                      <a:pt x="653" y="0"/>
                    </a:moveTo>
                    <a:cubicBezTo>
                      <a:pt x="294" y="0"/>
                      <a:pt x="1" y="365"/>
                      <a:pt x="1" y="815"/>
                    </a:cubicBezTo>
                    <a:cubicBezTo>
                      <a:pt x="1" y="1265"/>
                      <a:pt x="294" y="1630"/>
                      <a:pt x="653" y="1630"/>
                    </a:cubicBezTo>
                    <a:cubicBezTo>
                      <a:pt x="1013" y="1630"/>
                      <a:pt x="1305" y="1265"/>
                      <a:pt x="1305" y="815"/>
                    </a:cubicBezTo>
                    <a:cubicBezTo>
                      <a:pt x="1305" y="365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8" name="Google Shape;6528;p37"/>
              <p:cNvSpPr/>
              <p:nvPr/>
            </p:nvSpPr>
            <p:spPr>
              <a:xfrm>
                <a:off x="2464995" y="2214881"/>
                <a:ext cx="41858" cy="52282"/>
              </a:xfrm>
              <a:custGeom>
                <a:rect b="b" l="l" r="r" t="t"/>
                <a:pathLst>
                  <a:path extrusionOk="0" h="1630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9" name="Google Shape;6529;p37"/>
              <p:cNvSpPr/>
              <p:nvPr/>
            </p:nvSpPr>
            <p:spPr>
              <a:xfrm>
                <a:off x="2464995" y="2119458"/>
                <a:ext cx="41858" cy="52346"/>
              </a:xfrm>
              <a:custGeom>
                <a:rect b="b" l="l" r="r" t="t"/>
                <a:pathLst>
                  <a:path extrusionOk="0" h="1632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7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7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0" name="Google Shape;6530;p37"/>
              <p:cNvSpPr/>
              <p:nvPr/>
            </p:nvSpPr>
            <p:spPr>
              <a:xfrm>
                <a:off x="2464995" y="2109034"/>
                <a:ext cx="41858" cy="52282"/>
              </a:xfrm>
              <a:custGeom>
                <a:rect b="b" l="l" r="r" t="t"/>
                <a:pathLst>
                  <a:path extrusionOk="0" h="1630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1" name="Google Shape;6531;p37"/>
              <p:cNvSpPr/>
              <p:nvPr/>
            </p:nvSpPr>
            <p:spPr>
              <a:xfrm>
                <a:off x="1253907" y="1240892"/>
                <a:ext cx="2392121" cy="1387693"/>
              </a:xfrm>
              <a:custGeom>
                <a:rect b="b" l="l" r="r" t="t"/>
                <a:pathLst>
                  <a:path extrusionOk="0" h="43264" w="74579">
                    <a:moveTo>
                      <a:pt x="70665" y="549"/>
                    </a:moveTo>
                    <a:cubicBezTo>
                      <a:pt x="72520" y="549"/>
                      <a:pt x="74030" y="2059"/>
                      <a:pt x="74030" y="3914"/>
                    </a:cubicBezTo>
                    <a:lnTo>
                      <a:pt x="74030" y="39349"/>
                    </a:lnTo>
                    <a:cubicBezTo>
                      <a:pt x="74030" y="41205"/>
                      <a:pt x="72520" y="42715"/>
                      <a:pt x="70665" y="42715"/>
                    </a:cubicBezTo>
                    <a:lnTo>
                      <a:pt x="3914" y="42715"/>
                    </a:lnTo>
                    <a:cubicBezTo>
                      <a:pt x="2059" y="42715"/>
                      <a:pt x="550" y="41205"/>
                      <a:pt x="550" y="39349"/>
                    </a:cubicBezTo>
                    <a:lnTo>
                      <a:pt x="550" y="3914"/>
                    </a:lnTo>
                    <a:cubicBezTo>
                      <a:pt x="550" y="2059"/>
                      <a:pt x="2059" y="549"/>
                      <a:pt x="3914" y="549"/>
                    </a:cubicBezTo>
                    <a:close/>
                    <a:moveTo>
                      <a:pt x="3914" y="0"/>
                    </a:moveTo>
                    <a:cubicBezTo>
                      <a:pt x="1756" y="0"/>
                      <a:pt x="1" y="1756"/>
                      <a:pt x="1" y="3914"/>
                    </a:cubicBezTo>
                    <a:lnTo>
                      <a:pt x="1" y="39349"/>
                    </a:lnTo>
                    <a:cubicBezTo>
                      <a:pt x="1" y="41508"/>
                      <a:pt x="1756" y="43264"/>
                      <a:pt x="3914" y="43264"/>
                    </a:cubicBezTo>
                    <a:lnTo>
                      <a:pt x="70665" y="43264"/>
                    </a:lnTo>
                    <a:cubicBezTo>
                      <a:pt x="72823" y="43264"/>
                      <a:pt x="74578" y="41508"/>
                      <a:pt x="74578" y="39349"/>
                    </a:cubicBezTo>
                    <a:lnTo>
                      <a:pt x="74578" y="3914"/>
                    </a:lnTo>
                    <a:cubicBezTo>
                      <a:pt x="74578" y="1756"/>
                      <a:pt x="72823" y="0"/>
                      <a:pt x="706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2" name="Google Shape;6532;p37"/>
              <p:cNvSpPr/>
              <p:nvPr/>
            </p:nvSpPr>
            <p:spPr>
              <a:xfrm>
                <a:off x="1125415" y="1112816"/>
                <a:ext cx="2603560" cy="59980"/>
              </a:xfrm>
              <a:custGeom>
                <a:rect b="b" l="l" r="r" t="t"/>
                <a:pathLst>
                  <a:path extrusionOk="0" h="1870" w="81171">
                    <a:moveTo>
                      <a:pt x="1" y="0"/>
                    </a:moveTo>
                    <a:lnTo>
                      <a:pt x="1" y="1869"/>
                    </a:lnTo>
                    <a:lnTo>
                      <a:pt x="81171" y="1869"/>
                    </a:lnTo>
                    <a:lnTo>
                      <a:pt x="811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3" name="Google Shape;6533;p37"/>
              <p:cNvSpPr/>
              <p:nvPr/>
            </p:nvSpPr>
            <p:spPr>
              <a:xfrm>
                <a:off x="1093853" y="1082281"/>
                <a:ext cx="2666748" cy="44071"/>
              </a:xfrm>
              <a:custGeom>
                <a:rect b="b" l="l" r="r" t="t"/>
                <a:pathLst>
                  <a:path extrusionOk="0" h="1374" w="83141">
                    <a:moveTo>
                      <a:pt x="1" y="1"/>
                    </a:moveTo>
                    <a:lnTo>
                      <a:pt x="1" y="1374"/>
                    </a:lnTo>
                    <a:lnTo>
                      <a:pt x="83140" y="1374"/>
                    </a:lnTo>
                    <a:lnTo>
                      <a:pt x="831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4" name="Google Shape;6534;p37"/>
              <p:cNvSpPr/>
              <p:nvPr/>
            </p:nvSpPr>
            <p:spPr>
              <a:xfrm>
                <a:off x="2072301" y="2334040"/>
                <a:ext cx="85127" cy="146422"/>
              </a:xfrm>
              <a:custGeom>
                <a:rect b="b" l="l" r="r" t="t"/>
                <a:pathLst>
                  <a:path extrusionOk="0" h="4565" w="2654">
                    <a:moveTo>
                      <a:pt x="0" y="0"/>
                    </a:moveTo>
                    <a:lnTo>
                      <a:pt x="0" y="0"/>
                    </a:lnTo>
                    <a:cubicBezTo>
                      <a:pt x="164" y="1047"/>
                      <a:pt x="659" y="2393"/>
                      <a:pt x="1442" y="3763"/>
                    </a:cubicBezTo>
                    <a:cubicBezTo>
                      <a:pt x="1601" y="4042"/>
                      <a:pt x="1767" y="4308"/>
                      <a:pt x="1935" y="4565"/>
                    </a:cubicBezTo>
                    <a:cubicBezTo>
                      <a:pt x="2426" y="3902"/>
                      <a:pt x="2653" y="3092"/>
                      <a:pt x="2459" y="2047"/>
                    </a:cubicBezTo>
                    <a:cubicBezTo>
                      <a:pt x="2459" y="2047"/>
                      <a:pt x="1620" y="940"/>
                      <a:pt x="0" y="0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5" name="Google Shape;6535;p37"/>
              <p:cNvSpPr/>
              <p:nvPr/>
            </p:nvSpPr>
            <p:spPr>
              <a:xfrm>
                <a:off x="2578027" y="1635222"/>
                <a:ext cx="46765" cy="68865"/>
              </a:xfrm>
              <a:custGeom>
                <a:rect b="b" l="l" r="r" t="t"/>
                <a:pathLst>
                  <a:path extrusionOk="0" h="2147" w="1458">
                    <a:moveTo>
                      <a:pt x="1146" y="0"/>
                    </a:moveTo>
                    <a:cubicBezTo>
                      <a:pt x="911" y="0"/>
                      <a:pt x="562" y="361"/>
                      <a:pt x="317" y="877"/>
                    </a:cubicBezTo>
                    <a:cubicBezTo>
                      <a:pt x="39" y="1460"/>
                      <a:pt x="1" y="2021"/>
                      <a:pt x="228" y="2128"/>
                    </a:cubicBezTo>
                    <a:cubicBezTo>
                      <a:pt x="254" y="2141"/>
                      <a:pt x="282" y="2147"/>
                      <a:pt x="313" y="2147"/>
                    </a:cubicBezTo>
                    <a:cubicBezTo>
                      <a:pt x="548" y="2147"/>
                      <a:pt x="896" y="1786"/>
                      <a:pt x="1141" y="1270"/>
                    </a:cubicBezTo>
                    <a:cubicBezTo>
                      <a:pt x="1418" y="688"/>
                      <a:pt x="1458" y="127"/>
                      <a:pt x="1230" y="18"/>
                    </a:cubicBezTo>
                    <a:cubicBezTo>
                      <a:pt x="1204" y="6"/>
                      <a:pt x="1176" y="0"/>
                      <a:pt x="1146" y="0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6" name="Google Shape;6536;p37"/>
              <p:cNvSpPr/>
              <p:nvPr/>
            </p:nvSpPr>
            <p:spPr>
              <a:xfrm>
                <a:off x="2213848" y="1638365"/>
                <a:ext cx="46765" cy="68897"/>
              </a:xfrm>
              <a:custGeom>
                <a:rect b="b" l="l" r="r" t="t"/>
                <a:pathLst>
                  <a:path extrusionOk="0" h="2148" w="1458">
                    <a:moveTo>
                      <a:pt x="313" y="0"/>
                    </a:moveTo>
                    <a:cubicBezTo>
                      <a:pt x="283" y="0"/>
                      <a:pt x="254" y="6"/>
                      <a:pt x="229" y="19"/>
                    </a:cubicBezTo>
                    <a:cubicBezTo>
                      <a:pt x="0" y="126"/>
                      <a:pt x="40" y="687"/>
                      <a:pt x="317" y="1270"/>
                    </a:cubicBezTo>
                    <a:cubicBezTo>
                      <a:pt x="562" y="1786"/>
                      <a:pt x="911" y="2147"/>
                      <a:pt x="1146" y="2147"/>
                    </a:cubicBezTo>
                    <a:cubicBezTo>
                      <a:pt x="1176" y="2147"/>
                      <a:pt x="1204" y="2141"/>
                      <a:pt x="1230" y="2129"/>
                    </a:cubicBezTo>
                    <a:cubicBezTo>
                      <a:pt x="1457" y="2020"/>
                      <a:pt x="1419" y="1460"/>
                      <a:pt x="1141" y="878"/>
                    </a:cubicBezTo>
                    <a:cubicBezTo>
                      <a:pt x="897" y="361"/>
                      <a:pt x="547" y="0"/>
                      <a:pt x="313" y="0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7" name="Google Shape;6537;p37"/>
              <p:cNvSpPr/>
              <p:nvPr/>
            </p:nvSpPr>
            <p:spPr>
              <a:xfrm>
                <a:off x="2347408" y="1480781"/>
                <a:ext cx="156847" cy="22388"/>
              </a:xfrm>
              <a:custGeom>
                <a:rect b="b" l="l" r="r" t="t"/>
                <a:pathLst>
                  <a:path extrusionOk="0" h="698" w="4890">
                    <a:moveTo>
                      <a:pt x="3182" y="0"/>
                    </a:moveTo>
                    <a:cubicBezTo>
                      <a:pt x="2381" y="0"/>
                      <a:pt x="1280" y="161"/>
                      <a:pt x="0" y="697"/>
                    </a:cubicBezTo>
                    <a:cubicBezTo>
                      <a:pt x="0" y="697"/>
                      <a:pt x="4890" y="426"/>
                      <a:pt x="4483" y="208"/>
                    </a:cubicBezTo>
                    <a:cubicBezTo>
                      <a:pt x="4298" y="110"/>
                      <a:pt x="3842" y="0"/>
                      <a:pt x="3182" y="0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8" name="Google Shape;6538;p37"/>
              <p:cNvSpPr/>
              <p:nvPr/>
            </p:nvSpPr>
            <p:spPr>
              <a:xfrm>
                <a:off x="2368770" y="1447038"/>
                <a:ext cx="107708" cy="13407"/>
              </a:xfrm>
              <a:custGeom>
                <a:rect b="b" l="l" r="r" t="t"/>
                <a:pathLst>
                  <a:path extrusionOk="0" h="418" w="3358">
                    <a:moveTo>
                      <a:pt x="1599" y="1"/>
                    </a:moveTo>
                    <a:cubicBezTo>
                      <a:pt x="1139" y="1"/>
                      <a:pt x="602" y="56"/>
                      <a:pt x="0" y="204"/>
                    </a:cubicBezTo>
                    <a:cubicBezTo>
                      <a:pt x="0" y="204"/>
                      <a:pt x="2150" y="418"/>
                      <a:pt x="2985" y="418"/>
                    </a:cubicBezTo>
                    <a:cubicBezTo>
                      <a:pt x="3226" y="418"/>
                      <a:pt x="3357" y="400"/>
                      <a:pt x="3297" y="354"/>
                    </a:cubicBezTo>
                    <a:cubicBezTo>
                      <a:pt x="3117" y="220"/>
                      <a:pt x="2513" y="1"/>
                      <a:pt x="1599" y="1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9" name="Google Shape;6539;p37"/>
            <p:cNvGrpSpPr/>
            <p:nvPr/>
          </p:nvGrpSpPr>
          <p:grpSpPr>
            <a:xfrm>
              <a:off x="568365" y="3296152"/>
              <a:ext cx="4111164" cy="1093540"/>
              <a:chOff x="1910925" y="1411326"/>
              <a:chExt cx="2729675" cy="726074"/>
            </a:xfrm>
          </p:grpSpPr>
          <p:sp>
            <p:nvSpPr>
              <p:cNvPr id="6540" name="Google Shape;6540;p37"/>
              <p:cNvSpPr/>
              <p:nvPr/>
            </p:nvSpPr>
            <p:spPr>
              <a:xfrm>
                <a:off x="1963500" y="1434575"/>
                <a:ext cx="2557550" cy="702825"/>
              </a:xfrm>
              <a:custGeom>
                <a:rect b="b" l="l" r="r" t="t"/>
                <a:pathLst>
                  <a:path extrusionOk="0" h="28113" w="102302">
                    <a:moveTo>
                      <a:pt x="0" y="1"/>
                    </a:moveTo>
                    <a:lnTo>
                      <a:pt x="0" y="28113"/>
                    </a:lnTo>
                    <a:lnTo>
                      <a:pt x="102302" y="28113"/>
                    </a:lnTo>
                    <a:lnTo>
                      <a:pt x="10230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1" name="Google Shape;6541;p37"/>
              <p:cNvSpPr/>
              <p:nvPr/>
            </p:nvSpPr>
            <p:spPr>
              <a:xfrm>
                <a:off x="2263325" y="1484750"/>
                <a:ext cx="1974125" cy="652650"/>
              </a:xfrm>
              <a:custGeom>
                <a:rect b="b" l="l" r="r" t="t"/>
                <a:pathLst>
                  <a:path extrusionOk="0" h="26106" w="78965">
                    <a:moveTo>
                      <a:pt x="1" y="1"/>
                    </a:moveTo>
                    <a:lnTo>
                      <a:pt x="1" y="26106"/>
                    </a:lnTo>
                    <a:lnTo>
                      <a:pt x="78965" y="26106"/>
                    </a:lnTo>
                    <a:lnTo>
                      <a:pt x="789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2" name="Google Shape;6542;p37"/>
              <p:cNvSpPr/>
              <p:nvPr/>
            </p:nvSpPr>
            <p:spPr>
              <a:xfrm>
                <a:off x="3191575" y="1467800"/>
                <a:ext cx="241700" cy="669600"/>
              </a:xfrm>
              <a:custGeom>
                <a:rect b="b" l="l" r="r" t="t"/>
                <a:pathLst>
                  <a:path extrusionOk="0" h="26784" w="9668">
                    <a:moveTo>
                      <a:pt x="0" y="1"/>
                    </a:moveTo>
                    <a:lnTo>
                      <a:pt x="0" y="26784"/>
                    </a:lnTo>
                    <a:lnTo>
                      <a:pt x="9667" y="26784"/>
                    </a:lnTo>
                    <a:lnTo>
                      <a:pt x="96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3" name="Google Shape;6543;p37"/>
              <p:cNvSpPr/>
              <p:nvPr/>
            </p:nvSpPr>
            <p:spPr>
              <a:xfrm>
                <a:off x="1910925" y="1411326"/>
                <a:ext cx="2729675" cy="40075"/>
              </a:xfrm>
              <a:custGeom>
                <a:rect b="b" l="l" r="r" t="t"/>
                <a:pathLst>
                  <a:path extrusionOk="0" h="1603" w="109187">
                    <a:moveTo>
                      <a:pt x="0" y="0"/>
                    </a:moveTo>
                    <a:lnTo>
                      <a:pt x="0" y="1602"/>
                    </a:lnTo>
                    <a:lnTo>
                      <a:pt x="109187" y="1602"/>
                    </a:lnTo>
                    <a:lnTo>
                      <a:pt x="1091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44" name="Google Shape;6544;p37"/>
            <p:cNvGrpSpPr/>
            <p:nvPr/>
          </p:nvGrpSpPr>
          <p:grpSpPr>
            <a:xfrm>
              <a:off x="2941338" y="2361969"/>
              <a:ext cx="1864501" cy="2095476"/>
              <a:chOff x="2941338" y="2361969"/>
              <a:chExt cx="1864501" cy="2095476"/>
            </a:xfrm>
          </p:grpSpPr>
          <p:sp>
            <p:nvSpPr>
              <p:cNvPr id="6545" name="Google Shape;6545;p37"/>
              <p:cNvSpPr/>
              <p:nvPr/>
            </p:nvSpPr>
            <p:spPr>
              <a:xfrm flipH="1">
                <a:off x="3092929" y="3268556"/>
                <a:ext cx="157549" cy="125645"/>
              </a:xfrm>
              <a:custGeom>
                <a:rect b="b" l="l" r="r" t="t"/>
                <a:pathLst>
                  <a:path extrusionOk="0" h="2678" w="3358">
                    <a:moveTo>
                      <a:pt x="1" y="0"/>
                    </a:moveTo>
                    <a:lnTo>
                      <a:pt x="1" y="2678"/>
                    </a:lnTo>
                    <a:lnTo>
                      <a:pt x="3357" y="2678"/>
                    </a:lnTo>
                    <a:lnTo>
                      <a:pt x="3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6" name="Google Shape;6546;p37"/>
              <p:cNvSpPr/>
              <p:nvPr/>
            </p:nvSpPr>
            <p:spPr>
              <a:xfrm flipH="1">
                <a:off x="2941338" y="3219340"/>
                <a:ext cx="72816" cy="102233"/>
              </a:xfrm>
              <a:custGeom>
                <a:rect b="b" l="l" r="r" t="t"/>
                <a:pathLst>
                  <a:path extrusionOk="0" h="2179" w="1552">
                    <a:moveTo>
                      <a:pt x="463" y="0"/>
                    </a:moveTo>
                    <a:lnTo>
                      <a:pt x="1" y="923"/>
                    </a:lnTo>
                    <a:cubicBezTo>
                      <a:pt x="1" y="923"/>
                      <a:pt x="422" y="1030"/>
                      <a:pt x="283" y="1589"/>
                    </a:cubicBezTo>
                    <a:cubicBezTo>
                      <a:pt x="174" y="2031"/>
                      <a:pt x="561" y="2178"/>
                      <a:pt x="818" y="2178"/>
                    </a:cubicBezTo>
                    <a:cubicBezTo>
                      <a:pt x="886" y="2178"/>
                      <a:pt x="945" y="2168"/>
                      <a:pt x="983" y="2150"/>
                    </a:cubicBezTo>
                    <a:cubicBezTo>
                      <a:pt x="1167" y="2064"/>
                      <a:pt x="1552" y="1651"/>
                      <a:pt x="1416" y="1104"/>
                    </a:cubicBezTo>
                    <a:cubicBezTo>
                      <a:pt x="1279" y="556"/>
                      <a:pt x="874" y="122"/>
                      <a:pt x="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7" name="Google Shape;6547;p37"/>
              <p:cNvSpPr/>
              <p:nvPr/>
            </p:nvSpPr>
            <p:spPr>
              <a:xfrm flipH="1">
                <a:off x="2941338" y="3219340"/>
                <a:ext cx="72816" cy="102233"/>
              </a:xfrm>
              <a:custGeom>
                <a:rect b="b" l="l" r="r" t="t"/>
                <a:pathLst>
                  <a:path extrusionOk="0" h="2179" w="1552">
                    <a:moveTo>
                      <a:pt x="463" y="0"/>
                    </a:moveTo>
                    <a:lnTo>
                      <a:pt x="1" y="923"/>
                    </a:lnTo>
                    <a:cubicBezTo>
                      <a:pt x="1" y="923"/>
                      <a:pt x="422" y="1030"/>
                      <a:pt x="283" y="1589"/>
                    </a:cubicBezTo>
                    <a:cubicBezTo>
                      <a:pt x="174" y="2031"/>
                      <a:pt x="561" y="2178"/>
                      <a:pt x="818" y="2178"/>
                    </a:cubicBezTo>
                    <a:cubicBezTo>
                      <a:pt x="886" y="2178"/>
                      <a:pt x="945" y="2168"/>
                      <a:pt x="983" y="2150"/>
                    </a:cubicBezTo>
                    <a:cubicBezTo>
                      <a:pt x="1167" y="2064"/>
                      <a:pt x="1552" y="1651"/>
                      <a:pt x="1416" y="1104"/>
                    </a:cubicBezTo>
                    <a:cubicBezTo>
                      <a:pt x="1279" y="556"/>
                      <a:pt x="874" y="122"/>
                      <a:pt x="463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8" name="Google Shape;6548;p37"/>
              <p:cNvSpPr/>
              <p:nvPr/>
            </p:nvSpPr>
            <p:spPr>
              <a:xfrm flipH="1">
                <a:off x="2953912" y="3202403"/>
                <a:ext cx="240452" cy="191893"/>
              </a:xfrm>
              <a:custGeom>
                <a:rect b="b" l="l" r="r" t="t"/>
                <a:pathLst>
                  <a:path extrusionOk="0" h="4090" w="5125">
                    <a:moveTo>
                      <a:pt x="3686" y="1"/>
                    </a:moveTo>
                    <a:cubicBezTo>
                      <a:pt x="2702" y="1"/>
                      <a:pt x="1341" y="740"/>
                      <a:pt x="752" y="1271"/>
                    </a:cubicBezTo>
                    <a:cubicBezTo>
                      <a:pt x="1" y="1947"/>
                      <a:pt x="1367" y="3918"/>
                      <a:pt x="1978" y="4049"/>
                    </a:cubicBezTo>
                    <a:cubicBezTo>
                      <a:pt x="2102" y="4076"/>
                      <a:pt x="2230" y="4089"/>
                      <a:pt x="2357" y="4089"/>
                    </a:cubicBezTo>
                    <a:cubicBezTo>
                      <a:pt x="2851" y="4089"/>
                      <a:pt x="3330" y="3882"/>
                      <a:pt x="3549" y="3427"/>
                    </a:cubicBezTo>
                    <a:cubicBezTo>
                      <a:pt x="3824" y="2853"/>
                      <a:pt x="4531" y="3115"/>
                      <a:pt x="4701" y="2938"/>
                    </a:cubicBezTo>
                    <a:cubicBezTo>
                      <a:pt x="5125" y="2496"/>
                      <a:pt x="4947" y="577"/>
                      <a:pt x="4391" y="189"/>
                    </a:cubicBezTo>
                    <a:cubicBezTo>
                      <a:pt x="4201" y="57"/>
                      <a:pt x="3958" y="1"/>
                      <a:pt x="36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9" name="Google Shape;6549;p37"/>
              <p:cNvSpPr/>
              <p:nvPr/>
            </p:nvSpPr>
            <p:spPr>
              <a:xfrm flipH="1">
                <a:off x="2953912" y="3202403"/>
                <a:ext cx="240452" cy="191893"/>
              </a:xfrm>
              <a:custGeom>
                <a:rect b="b" l="l" r="r" t="t"/>
                <a:pathLst>
                  <a:path extrusionOk="0" h="4090" w="5125">
                    <a:moveTo>
                      <a:pt x="3686" y="1"/>
                    </a:moveTo>
                    <a:cubicBezTo>
                      <a:pt x="2702" y="1"/>
                      <a:pt x="1341" y="740"/>
                      <a:pt x="752" y="1271"/>
                    </a:cubicBezTo>
                    <a:cubicBezTo>
                      <a:pt x="1" y="1947"/>
                      <a:pt x="1367" y="3918"/>
                      <a:pt x="1978" y="4049"/>
                    </a:cubicBezTo>
                    <a:cubicBezTo>
                      <a:pt x="2102" y="4076"/>
                      <a:pt x="2230" y="4089"/>
                      <a:pt x="2357" y="4089"/>
                    </a:cubicBezTo>
                    <a:cubicBezTo>
                      <a:pt x="2851" y="4089"/>
                      <a:pt x="3330" y="3882"/>
                      <a:pt x="3549" y="3427"/>
                    </a:cubicBezTo>
                    <a:cubicBezTo>
                      <a:pt x="3824" y="2853"/>
                      <a:pt x="4531" y="3115"/>
                      <a:pt x="4701" y="2938"/>
                    </a:cubicBezTo>
                    <a:cubicBezTo>
                      <a:pt x="5125" y="2496"/>
                      <a:pt x="4947" y="577"/>
                      <a:pt x="4391" y="189"/>
                    </a:cubicBezTo>
                    <a:cubicBezTo>
                      <a:pt x="4201" y="57"/>
                      <a:pt x="3958" y="1"/>
                      <a:pt x="3686" y="1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0" name="Google Shape;6550;p37"/>
              <p:cNvSpPr/>
              <p:nvPr/>
            </p:nvSpPr>
            <p:spPr>
              <a:xfrm flipH="1">
                <a:off x="2944294" y="3277377"/>
                <a:ext cx="77132" cy="102421"/>
              </a:xfrm>
              <a:custGeom>
                <a:rect b="b" l="l" r="r" t="t"/>
                <a:pathLst>
                  <a:path extrusionOk="0" h="2183" w="1644">
                    <a:moveTo>
                      <a:pt x="1086" y="0"/>
                    </a:moveTo>
                    <a:lnTo>
                      <a:pt x="310" y="704"/>
                    </a:lnTo>
                    <a:cubicBezTo>
                      <a:pt x="310" y="704"/>
                      <a:pt x="665" y="947"/>
                      <a:pt x="328" y="1420"/>
                    </a:cubicBezTo>
                    <a:cubicBezTo>
                      <a:pt x="0" y="1881"/>
                      <a:pt x="540" y="2183"/>
                      <a:pt x="757" y="2183"/>
                    </a:cubicBezTo>
                    <a:cubicBezTo>
                      <a:pt x="764" y="2183"/>
                      <a:pt x="769" y="2182"/>
                      <a:pt x="775" y="2182"/>
                    </a:cubicBezTo>
                    <a:cubicBezTo>
                      <a:pt x="979" y="2164"/>
                      <a:pt x="1494" y="1909"/>
                      <a:pt x="1569" y="1353"/>
                    </a:cubicBezTo>
                    <a:cubicBezTo>
                      <a:pt x="1643" y="796"/>
                      <a:pt x="1426" y="253"/>
                      <a:pt x="10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1" name="Google Shape;6551;p37"/>
              <p:cNvSpPr/>
              <p:nvPr/>
            </p:nvSpPr>
            <p:spPr>
              <a:xfrm flipH="1">
                <a:off x="2944294" y="3277377"/>
                <a:ext cx="77132" cy="102421"/>
              </a:xfrm>
              <a:custGeom>
                <a:rect b="b" l="l" r="r" t="t"/>
                <a:pathLst>
                  <a:path extrusionOk="0" h="2183" w="1644">
                    <a:moveTo>
                      <a:pt x="1086" y="0"/>
                    </a:moveTo>
                    <a:lnTo>
                      <a:pt x="310" y="704"/>
                    </a:lnTo>
                    <a:cubicBezTo>
                      <a:pt x="310" y="704"/>
                      <a:pt x="665" y="947"/>
                      <a:pt x="328" y="1420"/>
                    </a:cubicBezTo>
                    <a:cubicBezTo>
                      <a:pt x="0" y="1881"/>
                      <a:pt x="540" y="2183"/>
                      <a:pt x="757" y="2183"/>
                    </a:cubicBezTo>
                    <a:cubicBezTo>
                      <a:pt x="764" y="2183"/>
                      <a:pt x="769" y="2182"/>
                      <a:pt x="775" y="2182"/>
                    </a:cubicBezTo>
                    <a:cubicBezTo>
                      <a:pt x="979" y="2164"/>
                      <a:pt x="1494" y="1909"/>
                      <a:pt x="1569" y="1353"/>
                    </a:cubicBezTo>
                    <a:cubicBezTo>
                      <a:pt x="1643" y="796"/>
                      <a:pt x="1426" y="253"/>
                      <a:pt x="1086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2" name="Google Shape;6552;p37"/>
              <p:cNvSpPr/>
              <p:nvPr/>
            </p:nvSpPr>
            <p:spPr>
              <a:xfrm flipH="1">
                <a:off x="3119578" y="3214742"/>
                <a:ext cx="113681" cy="179600"/>
              </a:xfrm>
              <a:custGeom>
                <a:rect b="b" l="l" r="r" t="t"/>
                <a:pathLst>
                  <a:path extrusionOk="0" h="3828" w="2423">
                    <a:moveTo>
                      <a:pt x="0" y="0"/>
                    </a:moveTo>
                    <a:lnTo>
                      <a:pt x="249" y="3827"/>
                    </a:lnTo>
                    <a:lnTo>
                      <a:pt x="1790" y="3827"/>
                    </a:lnTo>
                    <a:cubicBezTo>
                      <a:pt x="2423" y="3827"/>
                      <a:pt x="2175" y="0"/>
                      <a:pt x="15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3" name="Google Shape;6553;p37"/>
              <p:cNvSpPr/>
              <p:nvPr/>
            </p:nvSpPr>
            <p:spPr>
              <a:xfrm flipH="1">
                <a:off x="3944059" y="2434269"/>
                <a:ext cx="222436" cy="358590"/>
              </a:xfrm>
              <a:custGeom>
                <a:rect b="b" l="l" r="r" t="t"/>
                <a:pathLst>
                  <a:path extrusionOk="0" h="7643" w="4741">
                    <a:moveTo>
                      <a:pt x="3891" y="0"/>
                    </a:moveTo>
                    <a:lnTo>
                      <a:pt x="2065" y="894"/>
                    </a:lnTo>
                    <a:lnTo>
                      <a:pt x="2065" y="893"/>
                    </a:lnTo>
                    <a:lnTo>
                      <a:pt x="0" y="5306"/>
                    </a:lnTo>
                    <a:cubicBezTo>
                      <a:pt x="0" y="5306"/>
                      <a:pt x="1402" y="7214"/>
                      <a:pt x="1717" y="7432"/>
                    </a:cubicBezTo>
                    <a:cubicBezTo>
                      <a:pt x="1888" y="7550"/>
                      <a:pt x="2413" y="7642"/>
                      <a:pt x="2915" y="7642"/>
                    </a:cubicBezTo>
                    <a:cubicBezTo>
                      <a:pt x="3333" y="7642"/>
                      <a:pt x="3736" y="7578"/>
                      <a:pt x="3903" y="7411"/>
                    </a:cubicBezTo>
                    <a:cubicBezTo>
                      <a:pt x="4271" y="7043"/>
                      <a:pt x="4740" y="2242"/>
                      <a:pt x="38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4" name="Google Shape;6554;p37"/>
              <p:cNvSpPr/>
              <p:nvPr/>
            </p:nvSpPr>
            <p:spPr>
              <a:xfrm flipH="1">
                <a:off x="4058115" y="2651591"/>
                <a:ext cx="205639" cy="232945"/>
              </a:xfrm>
              <a:custGeom>
                <a:rect b="b" l="l" r="r" t="t"/>
                <a:pathLst>
                  <a:path extrusionOk="0" h="4965" w="4383">
                    <a:moveTo>
                      <a:pt x="4363" y="0"/>
                    </a:moveTo>
                    <a:lnTo>
                      <a:pt x="4363" y="0"/>
                    </a:lnTo>
                    <a:cubicBezTo>
                      <a:pt x="4362" y="0"/>
                      <a:pt x="2881" y="430"/>
                      <a:pt x="1900" y="553"/>
                    </a:cubicBezTo>
                    <a:cubicBezTo>
                      <a:pt x="919" y="674"/>
                      <a:pt x="1" y="3187"/>
                      <a:pt x="1" y="3187"/>
                    </a:cubicBezTo>
                    <a:lnTo>
                      <a:pt x="4045" y="4965"/>
                    </a:lnTo>
                    <a:cubicBezTo>
                      <a:pt x="4382" y="3923"/>
                      <a:pt x="4363" y="0"/>
                      <a:pt x="4363" y="0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5" name="Google Shape;6555;p37"/>
              <p:cNvSpPr/>
              <p:nvPr/>
            </p:nvSpPr>
            <p:spPr>
              <a:xfrm flipH="1">
                <a:off x="3944059" y="2434269"/>
                <a:ext cx="222436" cy="358590"/>
              </a:xfrm>
              <a:custGeom>
                <a:rect b="b" l="l" r="r" t="t"/>
                <a:pathLst>
                  <a:path extrusionOk="0" h="7643" w="4741">
                    <a:moveTo>
                      <a:pt x="3891" y="0"/>
                    </a:moveTo>
                    <a:lnTo>
                      <a:pt x="2065" y="894"/>
                    </a:lnTo>
                    <a:lnTo>
                      <a:pt x="2065" y="893"/>
                    </a:lnTo>
                    <a:lnTo>
                      <a:pt x="0" y="5306"/>
                    </a:lnTo>
                    <a:cubicBezTo>
                      <a:pt x="0" y="5306"/>
                      <a:pt x="1402" y="7214"/>
                      <a:pt x="1717" y="7432"/>
                    </a:cubicBezTo>
                    <a:cubicBezTo>
                      <a:pt x="1888" y="7550"/>
                      <a:pt x="2413" y="7642"/>
                      <a:pt x="2915" y="7642"/>
                    </a:cubicBezTo>
                    <a:cubicBezTo>
                      <a:pt x="3333" y="7642"/>
                      <a:pt x="3736" y="7578"/>
                      <a:pt x="3903" y="7411"/>
                    </a:cubicBezTo>
                    <a:cubicBezTo>
                      <a:pt x="4271" y="7043"/>
                      <a:pt x="4740" y="2242"/>
                      <a:pt x="3891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6" name="Google Shape;6556;p37"/>
              <p:cNvSpPr/>
              <p:nvPr/>
            </p:nvSpPr>
            <p:spPr>
              <a:xfrm flipH="1">
                <a:off x="3984924" y="2624707"/>
                <a:ext cx="181524" cy="169185"/>
              </a:xfrm>
              <a:custGeom>
                <a:rect b="b" l="l" r="r" t="t"/>
                <a:pathLst>
                  <a:path extrusionOk="0" h="3606" w="3869">
                    <a:moveTo>
                      <a:pt x="583" y="1"/>
                    </a:moveTo>
                    <a:lnTo>
                      <a:pt x="1" y="1247"/>
                    </a:lnTo>
                    <a:cubicBezTo>
                      <a:pt x="1" y="1247"/>
                      <a:pt x="1330" y="3208"/>
                      <a:pt x="1644" y="3424"/>
                    </a:cubicBezTo>
                    <a:cubicBezTo>
                      <a:pt x="1801" y="3533"/>
                      <a:pt x="2274" y="3606"/>
                      <a:pt x="2753" y="3606"/>
                    </a:cubicBezTo>
                    <a:cubicBezTo>
                      <a:pt x="3207" y="3606"/>
                      <a:pt x="3666" y="3540"/>
                      <a:pt x="3868" y="3379"/>
                    </a:cubicBezTo>
                    <a:cubicBezTo>
                      <a:pt x="3819" y="3353"/>
                      <a:pt x="3770" y="3328"/>
                      <a:pt x="3721" y="3300"/>
                    </a:cubicBezTo>
                    <a:cubicBezTo>
                      <a:pt x="3070" y="2940"/>
                      <a:pt x="2455" y="2727"/>
                      <a:pt x="2289" y="1570"/>
                    </a:cubicBezTo>
                    <a:cubicBezTo>
                      <a:pt x="1695" y="937"/>
                      <a:pt x="744" y="449"/>
                      <a:pt x="583" y="1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7" name="Google Shape;6557;p37"/>
              <p:cNvSpPr/>
              <p:nvPr/>
            </p:nvSpPr>
            <p:spPr>
              <a:xfrm flipH="1">
                <a:off x="3974696" y="2361969"/>
                <a:ext cx="305245" cy="393497"/>
              </a:xfrm>
              <a:custGeom>
                <a:rect b="b" l="l" r="r" t="t"/>
                <a:pathLst>
                  <a:path extrusionOk="0" h="8387" w="6506">
                    <a:moveTo>
                      <a:pt x="4142" y="0"/>
                    </a:moveTo>
                    <a:cubicBezTo>
                      <a:pt x="3832" y="0"/>
                      <a:pt x="3507" y="20"/>
                      <a:pt x="3176" y="61"/>
                    </a:cubicBezTo>
                    <a:cubicBezTo>
                      <a:pt x="2237" y="177"/>
                      <a:pt x="504" y="904"/>
                      <a:pt x="209" y="1691"/>
                    </a:cubicBezTo>
                    <a:cubicBezTo>
                      <a:pt x="0" y="2247"/>
                      <a:pt x="376" y="6316"/>
                      <a:pt x="1084" y="7816"/>
                    </a:cubicBezTo>
                    <a:cubicBezTo>
                      <a:pt x="1398" y="7627"/>
                      <a:pt x="1735" y="7540"/>
                      <a:pt x="2081" y="7540"/>
                    </a:cubicBezTo>
                    <a:cubicBezTo>
                      <a:pt x="2743" y="7540"/>
                      <a:pt x="3440" y="7857"/>
                      <a:pt x="4081" y="8386"/>
                    </a:cubicBezTo>
                    <a:lnTo>
                      <a:pt x="4730" y="7186"/>
                    </a:lnTo>
                    <a:lnTo>
                      <a:pt x="5396" y="2383"/>
                    </a:lnTo>
                    <a:lnTo>
                      <a:pt x="6094" y="2028"/>
                    </a:lnTo>
                    <a:cubicBezTo>
                      <a:pt x="6344" y="1902"/>
                      <a:pt x="6500" y="1645"/>
                      <a:pt x="6503" y="1366"/>
                    </a:cubicBezTo>
                    <a:cubicBezTo>
                      <a:pt x="6505" y="1121"/>
                      <a:pt x="6464" y="828"/>
                      <a:pt x="6300" y="596"/>
                    </a:cubicBezTo>
                    <a:cubicBezTo>
                      <a:pt x="6033" y="219"/>
                      <a:pt x="5178" y="0"/>
                      <a:pt x="41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8" name="Google Shape;6558;p37"/>
              <p:cNvSpPr/>
              <p:nvPr/>
            </p:nvSpPr>
            <p:spPr>
              <a:xfrm flipH="1">
                <a:off x="3983235" y="2393123"/>
                <a:ext cx="296706" cy="362344"/>
              </a:xfrm>
              <a:custGeom>
                <a:rect b="b" l="l" r="r" t="t"/>
                <a:pathLst>
                  <a:path extrusionOk="0" h="7723" w="6324">
                    <a:moveTo>
                      <a:pt x="1374" y="1"/>
                    </a:moveTo>
                    <a:lnTo>
                      <a:pt x="1374" y="1"/>
                    </a:lnTo>
                    <a:cubicBezTo>
                      <a:pt x="821" y="290"/>
                      <a:pt x="350" y="651"/>
                      <a:pt x="209" y="1027"/>
                    </a:cubicBezTo>
                    <a:cubicBezTo>
                      <a:pt x="0" y="1583"/>
                      <a:pt x="376" y="5652"/>
                      <a:pt x="1084" y="7152"/>
                    </a:cubicBezTo>
                    <a:cubicBezTo>
                      <a:pt x="1398" y="6963"/>
                      <a:pt x="1735" y="6876"/>
                      <a:pt x="2081" y="6876"/>
                    </a:cubicBezTo>
                    <a:cubicBezTo>
                      <a:pt x="2742" y="6876"/>
                      <a:pt x="3439" y="7193"/>
                      <a:pt x="4080" y="7722"/>
                    </a:cubicBezTo>
                    <a:lnTo>
                      <a:pt x="4730" y="6522"/>
                    </a:lnTo>
                    <a:lnTo>
                      <a:pt x="5396" y="1720"/>
                    </a:lnTo>
                    <a:lnTo>
                      <a:pt x="6094" y="1364"/>
                    </a:lnTo>
                    <a:cubicBezTo>
                      <a:pt x="6186" y="1317"/>
                      <a:pt x="6259" y="1249"/>
                      <a:pt x="6324" y="1173"/>
                    </a:cubicBezTo>
                    <a:lnTo>
                      <a:pt x="6324" y="1173"/>
                    </a:lnTo>
                    <a:cubicBezTo>
                      <a:pt x="5883" y="1295"/>
                      <a:pt x="5389" y="1379"/>
                      <a:pt x="4860" y="1410"/>
                    </a:cubicBezTo>
                    <a:cubicBezTo>
                      <a:pt x="4708" y="1419"/>
                      <a:pt x="4558" y="1423"/>
                      <a:pt x="4411" y="1423"/>
                    </a:cubicBezTo>
                    <a:cubicBezTo>
                      <a:pt x="2738" y="1423"/>
                      <a:pt x="1414" y="863"/>
                      <a:pt x="1370" y="94"/>
                    </a:cubicBezTo>
                    <a:cubicBezTo>
                      <a:pt x="1367" y="63"/>
                      <a:pt x="1372" y="32"/>
                      <a:pt x="1374" y="1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9" name="Google Shape;6559;p37"/>
              <p:cNvSpPr/>
              <p:nvPr/>
            </p:nvSpPr>
            <p:spPr>
              <a:xfrm flipH="1">
                <a:off x="4042586" y="2726284"/>
                <a:ext cx="261190" cy="155344"/>
              </a:xfrm>
              <a:custGeom>
                <a:rect b="b" l="l" r="r" t="t"/>
                <a:pathLst>
                  <a:path extrusionOk="0" h="3311" w="5567">
                    <a:moveTo>
                      <a:pt x="2226" y="1"/>
                    </a:moveTo>
                    <a:cubicBezTo>
                      <a:pt x="684" y="1"/>
                      <a:pt x="1" y="2716"/>
                      <a:pt x="1" y="2716"/>
                    </a:cubicBezTo>
                    <a:lnTo>
                      <a:pt x="4991" y="3311"/>
                    </a:lnTo>
                    <a:cubicBezTo>
                      <a:pt x="5567" y="1954"/>
                      <a:pt x="4141" y="291"/>
                      <a:pt x="2444" y="19"/>
                    </a:cubicBezTo>
                    <a:cubicBezTo>
                      <a:pt x="2370" y="7"/>
                      <a:pt x="2297" y="1"/>
                      <a:pt x="22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0" name="Google Shape;6560;p37"/>
              <p:cNvSpPr/>
              <p:nvPr/>
            </p:nvSpPr>
            <p:spPr>
              <a:xfrm flipH="1">
                <a:off x="3460527" y="3460543"/>
                <a:ext cx="838181" cy="962419"/>
              </a:xfrm>
              <a:custGeom>
                <a:rect b="b" l="l" r="r" t="t"/>
                <a:pathLst>
                  <a:path extrusionOk="0" h="20513" w="17865">
                    <a:moveTo>
                      <a:pt x="4495" y="1"/>
                    </a:moveTo>
                    <a:lnTo>
                      <a:pt x="0" y="2455"/>
                    </a:lnTo>
                    <a:lnTo>
                      <a:pt x="2485" y="7928"/>
                    </a:lnTo>
                    <a:lnTo>
                      <a:pt x="11299" y="7928"/>
                    </a:lnTo>
                    <a:lnTo>
                      <a:pt x="17332" y="20513"/>
                    </a:lnTo>
                    <a:lnTo>
                      <a:pt x="17509" y="20387"/>
                    </a:lnTo>
                    <a:cubicBezTo>
                      <a:pt x="17864" y="8180"/>
                      <a:pt x="15379" y="1825"/>
                      <a:pt x="15379" y="1825"/>
                    </a:cubicBezTo>
                    <a:lnTo>
                      <a:pt x="44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1" name="Google Shape;6561;p37"/>
              <p:cNvSpPr/>
              <p:nvPr/>
            </p:nvSpPr>
            <p:spPr>
              <a:xfrm flipH="1">
                <a:off x="3629665" y="3805856"/>
                <a:ext cx="245144" cy="360186"/>
              </a:xfrm>
              <a:custGeom>
                <a:rect b="b" l="l" r="r" t="t"/>
                <a:pathLst>
                  <a:path extrusionOk="0" h="7677" w="5225">
                    <a:moveTo>
                      <a:pt x="0" y="1"/>
                    </a:moveTo>
                    <a:lnTo>
                      <a:pt x="3785" y="7677"/>
                    </a:lnTo>
                    <a:lnTo>
                      <a:pt x="5224" y="3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2" name="Google Shape;6562;p37"/>
              <p:cNvSpPr/>
              <p:nvPr/>
            </p:nvSpPr>
            <p:spPr>
              <a:xfrm flipH="1">
                <a:off x="3120704" y="3485456"/>
                <a:ext cx="868443" cy="937459"/>
              </a:xfrm>
              <a:custGeom>
                <a:rect b="b" l="l" r="r" t="t"/>
                <a:pathLst>
                  <a:path extrusionOk="0" h="19981" w="18510">
                    <a:moveTo>
                      <a:pt x="4658" y="1"/>
                    </a:moveTo>
                    <a:lnTo>
                      <a:pt x="1" y="2391"/>
                    </a:lnTo>
                    <a:lnTo>
                      <a:pt x="2574" y="7724"/>
                    </a:lnTo>
                    <a:lnTo>
                      <a:pt x="11706" y="7724"/>
                    </a:lnTo>
                    <a:lnTo>
                      <a:pt x="17958" y="19981"/>
                    </a:lnTo>
                    <a:lnTo>
                      <a:pt x="18142" y="19859"/>
                    </a:lnTo>
                    <a:cubicBezTo>
                      <a:pt x="18509" y="7969"/>
                      <a:pt x="15885" y="1998"/>
                      <a:pt x="15885" y="1998"/>
                    </a:cubicBezTo>
                    <a:lnTo>
                      <a:pt x="4658" y="1"/>
                    </a:lnTo>
                    <a:close/>
                  </a:path>
                </a:pathLst>
              </a:custGeom>
              <a:solidFill>
                <a:srgbClr val="DBAC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3" name="Google Shape;6563;p37"/>
              <p:cNvSpPr/>
              <p:nvPr/>
            </p:nvSpPr>
            <p:spPr>
              <a:xfrm flipH="1">
                <a:off x="3629665" y="3805856"/>
                <a:ext cx="245144" cy="360186"/>
              </a:xfrm>
              <a:custGeom>
                <a:rect b="b" l="l" r="r" t="t"/>
                <a:pathLst>
                  <a:path extrusionOk="0" h="7677" w="5225">
                    <a:moveTo>
                      <a:pt x="0" y="1"/>
                    </a:moveTo>
                    <a:lnTo>
                      <a:pt x="3785" y="7677"/>
                    </a:lnTo>
                    <a:lnTo>
                      <a:pt x="5224" y="3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4" name="Google Shape;6564;p37"/>
              <p:cNvSpPr/>
              <p:nvPr/>
            </p:nvSpPr>
            <p:spPr>
              <a:xfrm flipH="1">
                <a:off x="3120704" y="3466314"/>
                <a:ext cx="868443" cy="956601"/>
              </a:xfrm>
              <a:custGeom>
                <a:rect b="b" l="l" r="r" t="t"/>
                <a:pathLst>
                  <a:path extrusionOk="0" h="20389" w="18510">
                    <a:moveTo>
                      <a:pt x="4393" y="1"/>
                    </a:moveTo>
                    <a:lnTo>
                      <a:pt x="1" y="2799"/>
                    </a:lnTo>
                    <a:lnTo>
                      <a:pt x="2574" y="8132"/>
                    </a:lnTo>
                    <a:lnTo>
                      <a:pt x="11706" y="8132"/>
                    </a:lnTo>
                    <a:lnTo>
                      <a:pt x="17958" y="20389"/>
                    </a:lnTo>
                    <a:lnTo>
                      <a:pt x="18142" y="20267"/>
                    </a:lnTo>
                    <a:cubicBezTo>
                      <a:pt x="18509" y="8377"/>
                      <a:pt x="15884" y="2406"/>
                      <a:pt x="15884" y="2406"/>
                    </a:cubicBezTo>
                    <a:lnTo>
                      <a:pt x="43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5" name="Google Shape;6565;p37"/>
              <p:cNvSpPr/>
              <p:nvPr/>
            </p:nvSpPr>
            <p:spPr>
              <a:xfrm flipH="1">
                <a:off x="3135717" y="3466314"/>
                <a:ext cx="853429" cy="956648"/>
              </a:xfrm>
              <a:custGeom>
                <a:rect b="b" l="l" r="r" t="t"/>
                <a:pathLst>
                  <a:path extrusionOk="0" h="20390" w="18190">
                    <a:moveTo>
                      <a:pt x="4393" y="1"/>
                    </a:moveTo>
                    <a:lnTo>
                      <a:pt x="1" y="2800"/>
                    </a:lnTo>
                    <a:lnTo>
                      <a:pt x="2574" y="8132"/>
                    </a:lnTo>
                    <a:lnTo>
                      <a:pt x="11706" y="8132"/>
                    </a:lnTo>
                    <a:lnTo>
                      <a:pt x="17958" y="20390"/>
                    </a:lnTo>
                    <a:lnTo>
                      <a:pt x="18142" y="20267"/>
                    </a:lnTo>
                    <a:cubicBezTo>
                      <a:pt x="18190" y="18737"/>
                      <a:pt x="18186" y="17308"/>
                      <a:pt x="18146" y="15975"/>
                    </a:cubicBezTo>
                    <a:cubicBezTo>
                      <a:pt x="15477" y="10368"/>
                      <a:pt x="14408" y="3597"/>
                      <a:pt x="14477" y="2111"/>
                    </a:cubicBezTo>
                    <a:lnTo>
                      <a:pt x="43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6" name="Google Shape;6566;p37"/>
              <p:cNvSpPr/>
              <p:nvPr/>
            </p:nvSpPr>
            <p:spPr>
              <a:xfrm flipH="1">
                <a:off x="2995622" y="4388196"/>
                <a:ext cx="181195" cy="69250"/>
              </a:xfrm>
              <a:custGeom>
                <a:rect b="b" l="l" r="r" t="t"/>
                <a:pathLst>
                  <a:path extrusionOk="0" h="1476" w="3862">
                    <a:moveTo>
                      <a:pt x="674" y="1"/>
                    </a:moveTo>
                    <a:cubicBezTo>
                      <a:pt x="652" y="1"/>
                      <a:pt x="632" y="2"/>
                      <a:pt x="614" y="5"/>
                    </a:cubicBezTo>
                    <a:cubicBezTo>
                      <a:pt x="30" y="88"/>
                      <a:pt x="0" y="1476"/>
                      <a:pt x="0" y="1476"/>
                    </a:cubicBezTo>
                    <a:lnTo>
                      <a:pt x="3861" y="1476"/>
                    </a:lnTo>
                    <a:cubicBezTo>
                      <a:pt x="3861" y="1476"/>
                      <a:pt x="1405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7" name="Google Shape;6567;p37"/>
              <p:cNvSpPr/>
              <p:nvPr/>
            </p:nvSpPr>
            <p:spPr>
              <a:xfrm flipH="1">
                <a:off x="3329158" y="4388196"/>
                <a:ext cx="181242" cy="69250"/>
              </a:xfrm>
              <a:custGeom>
                <a:rect b="b" l="l" r="r" t="t"/>
                <a:pathLst>
                  <a:path extrusionOk="0" h="1476" w="3863">
                    <a:moveTo>
                      <a:pt x="674" y="1"/>
                    </a:moveTo>
                    <a:cubicBezTo>
                      <a:pt x="652" y="1"/>
                      <a:pt x="632" y="2"/>
                      <a:pt x="614" y="5"/>
                    </a:cubicBezTo>
                    <a:cubicBezTo>
                      <a:pt x="30" y="88"/>
                      <a:pt x="1" y="1476"/>
                      <a:pt x="1" y="1476"/>
                    </a:cubicBezTo>
                    <a:lnTo>
                      <a:pt x="3863" y="1476"/>
                    </a:lnTo>
                    <a:cubicBezTo>
                      <a:pt x="3863" y="1476"/>
                      <a:pt x="1405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8" name="Google Shape;6568;p37"/>
              <p:cNvSpPr/>
              <p:nvPr/>
            </p:nvSpPr>
            <p:spPr>
              <a:xfrm flipH="1">
                <a:off x="3330566" y="3362814"/>
                <a:ext cx="981608" cy="747677"/>
              </a:xfrm>
              <a:custGeom>
                <a:rect b="b" l="l" r="r" t="t"/>
                <a:pathLst>
                  <a:path extrusionOk="0" h="15936" w="20922">
                    <a:moveTo>
                      <a:pt x="10910" y="0"/>
                    </a:moveTo>
                    <a:lnTo>
                      <a:pt x="0" y="4822"/>
                    </a:lnTo>
                    <a:lnTo>
                      <a:pt x="2443" y="10092"/>
                    </a:lnTo>
                    <a:lnTo>
                      <a:pt x="14179" y="10092"/>
                    </a:lnTo>
                    <a:lnTo>
                      <a:pt x="15491" y="13024"/>
                    </a:lnTo>
                    <a:lnTo>
                      <a:pt x="16793" y="15936"/>
                    </a:lnTo>
                    <a:cubicBezTo>
                      <a:pt x="16793" y="15936"/>
                      <a:pt x="20839" y="7601"/>
                      <a:pt x="20920" y="4086"/>
                    </a:cubicBezTo>
                    <a:lnTo>
                      <a:pt x="20921" y="4086"/>
                    </a:lnTo>
                    <a:lnTo>
                      <a:pt x="11973" y="1880"/>
                    </a:lnTo>
                    <a:lnTo>
                      <a:pt x="109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9" name="Google Shape;6569;p37"/>
              <p:cNvSpPr/>
              <p:nvPr/>
            </p:nvSpPr>
            <p:spPr>
              <a:xfrm flipH="1">
                <a:off x="3377202" y="3422915"/>
                <a:ext cx="934972" cy="687576"/>
              </a:xfrm>
              <a:custGeom>
                <a:rect b="b" l="l" r="r" t="t"/>
                <a:pathLst>
                  <a:path extrusionOk="0" h="14655" w="19928">
                    <a:moveTo>
                      <a:pt x="8292" y="1"/>
                    </a:moveTo>
                    <a:cubicBezTo>
                      <a:pt x="8292" y="1"/>
                      <a:pt x="8292" y="1"/>
                      <a:pt x="8292" y="1"/>
                    </a:cubicBezTo>
                    <a:lnTo>
                      <a:pt x="8292" y="1"/>
                    </a:lnTo>
                    <a:lnTo>
                      <a:pt x="8293" y="1"/>
                    </a:lnTo>
                    <a:close/>
                    <a:moveTo>
                      <a:pt x="8292" y="1"/>
                    </a:moveTo>
                    <a:lnTo>
                      <a:pt x="0" y="3541"/>
                    </a:lnTo>
                    <a:lnTo>
                      <a:pt x="2443" y="8811"/>
                    </a:lnTo>
                    <a:lnTo>
                      <a:pt x="14179" y="8811"/>
                    </a:lnTo>
                    <a:lnTo>
                      <a:pt x="15491" y="11743"/>
                    </a:lnTo>
                    <a:lnTo>
                      <a:pt x="16793" y="14655"/>
                    </a:lnTo>
                    <a:cubicBezTo>
                      <a:pt x="16793" y="14655"/>
                      <a:pt x="18707" y="10713"/>
                      <a:pt x="19928" y="7107"/>
                    </a:cubicBezTo>
                    <a:cubicBezTo>
                      <a:pt x="19039" y="7015"/>
                      <a:pt x="18122" y="6829"/>
                      <a:pt x="17198" y="6543"/>
                    </a:cubicBezTo>
                    <a:cubicBezTo>
                      <a:pt x="13249" y="5324"/>
                      <a:pt x="9802" y="2568"/>
                      <a:pt x="82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0" name="Google Shape;6570;p37"/>
              <p:cNvSpPr/>
              <p:nvPr/>
            </p:nvSpPr>
            <p:spPr>
              <a:xfrm flipH="1">
                <a:off x="3377202" y="3422915"/>
                <a:ext cx="934972" cy="687576"/>
              </a:xfrm>
              <a:custGeom>
                <a:rect b="b" l="l" r="r" t="t"/>
                <a:pathLst>
                  <a:path extrusionOk="0" h="14655" w="19928">
                    <a:moveTo>
                      <a:pt x="8292" y="1"/>
                    </a:moveTo>
                    <a:cubicBezTo>
                      <a:pt x="8292" y="1"/>
                      <a:pt x="8292" y="1"/>
                      <a:pt x="8292" y="1"/>
                    </a:cubicBezTo>
                    <a:lnTo>
                      <a:pt x="8292" y="1"/>
                    </a:lnTo>
                    <a:lnTo>
                      <a:pt x="8293" y="1"/>
                    </a:lnTo>
                    <a:close/>
                    <a:moveTo>
                      <a:pt x="8292" y="1"/>
                    </a:moveTo>
                    <a:lnTo>
                      <a:pt x="0" y="3541"/>
                    </a:lnTo>
                    <a:lnTo>
                      <a:pt x="2443" y="8811"/>
                    </a:lnTo>
                    <a:lnTo>
                      <a:pt x="14179" y="8811"/>
                    </a:lnTo>
                    <a:lnTo>
                      <a:pt x="15491" y="11743"/>
                    </a:lnTo>
                    <a:lnTo>
                      <a:pt x="16793" y="14655"/>
                    </a:lnTo>
                    <a:cubicBezTo>
                      <a:pt x="16793" y="14655"/>
                      <a:pt x="18707" y="10713"/>
                      <a:pt x="19928" y="7107"/>
                    </a:cubicBezTo>
                    <a:cubicBezTo>
                      <a:pt x="19039" y="7015"/>
                      <a:pt x="18122" y="6829"/>
                      <a:pt x="17198" y="6543"/>
                    </a:cubicBezTo>
                    <a:cubicBezTo>
                      <a:pt x="13249" y="5324"/>
                      <a:pt x="9802" y="2568"/>
                      <a:pt x="8292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1" name="Google Shape;6571;p37"/>
              <p:cNvSpPr/>
              <p:nvPr/>
            </p:nvSpPr>
            <p:spPr>
              <a:xfrm flipH="1">
                <a:off x="3772669" y="2773671"/>
                <a:ext cx="719714" cy="1061508"/>
              </a:xfrm>
              <a:custGeom>
                <a:rect b="b" l="l" r="r" t="t"/>
                <a:pathLst>
                  <a:path extrusionOk="0" h="22625" w="15340">
                    <a:moveTo>
                      <a:pt x="5897" y="0"/>
                    </a:moveTo>
                    <a:cubicBezTo>
                      <a:pt x="5410" y="0"/>
                      <a:pt x="4998" y="59"/>
                      <a:pt x="4720" y="157"/>
                    </a:cubicBezTo>
                    <a:cubicBezTo>
                      <a:pt x="3678" y="524"/>
                      <a:pt x="737" y="3344"/>
                      <a:pt x="368" y="5795"/>
                    </a:cubicBezTo>
                    <a:cubicBezTo>
                      <a:pt x="0" y="8247"/>
                      <a:pt x="4923" y="20908"/>
                      <a:pt x="6271" y="22625"/>
                    </a:cubicBezTo>
                    <a:cubicBezTo>
                      <a:pt x="7114" y="22526"/>
                      <a:pt x="9413" y="17275"/>
                      <a:pt x="11802" y="14655"/>
                    </a:cubicBezTo>
                    <a:cubicBezTo>
                      <a:pt x="12663" y="13710"/>
                      <a:pt x="13809" y="13530"/>
                      <a:pt x="14560" y="13530"/>
                    </a:cubicBezTo>
                    <a:cubicBezTo>
                      <a:pt x="15026" y="13530"/>
                      <a:pt x="15340" y="13599"/>
                      <a:pt x="15340" y="13599"/>
                    </a:cubicBezTo>
                    <a:cubicBezTo>
                      <a:pt x="14483" y="10226"/>
                      <a:pt x="12014" y="3527"/>
                      <a:pt x="10359" y="1750"/>
                    </a:cubicBezTo>
                    <a:cubicBezTo>
                      <a:pt x="9145" y="446"/>
                      <a:pt x="7238" y="0"/>
                      <a:pt x="58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2" name="Google Shape;6572;p37"/>
              <p:cNvSpPr/>
              <p:nvPr/>
            </p:nvSpPr>
            <p:spPr>
              <a:xfrm flipH="1">
                <a:off x="3910138" y="2773624"/>
                <a:ext cx="582246" cy="1061555"/>
              </a:xfrm>
              <a:custGeom>
                <a:rect b="b" l="l" r="r" t="t"/>
                <a:pathLst>
                  <a:path extrusionOk="0" h="22626" w="12410">
                    <a:moveTo>
                      <a:pt x="5896" y="1"/>
                    </a:moveTo>
                    <a:cubicBezTo>
                      <a:pt x="5410" y="1"/>
                      <a:pt x="4998" y="60"/>
                      <a:pt x="4720" y="158"/>
                    </a:cubicBezTo>
                    <a:cubicBezTo>
                      <a:pt x="3678" y="525"/>
                      <a:pt x="737" y="3345"/>
                      <a:pt x="369" y="5796"/>
                    </a:cubicBezTo>
                    <a:cubicBezTo>
                      <a:pt x="0" y="8248"/>
                      <a:pt x="4923" y="20909"/>
                      <a:pt x="6272" y="22626"/>
                    </a:cubicBezTo>
                    <a:cubicBezTo>
                      <a:pt x="7726" y="22456"/>
                      <a:pt x="10209" y="16880"/>
                      <a:pt x="12409" y="14265"/>
                    </a:cubicBezTo>
                    <a:cubicBezTo>
                      <a:pt x="11033" y="12761"/>
                      <a:pt x="10827" y="11821"/>
                      <a:pt x="9873" y="8952"/>
                    </a:cubicBezTo>
                    <a:cubicBezTo>
                      <a:pt x="8788" y="5690"/>
                      <a:pt x="9855" y="1839"/>
                      <a:pt x="8945" y="711"/>
                    </a:cubicBezTo>
                    <a:cubicBezTo>
                      <a:pt x="7925" y="198"/>
                      <a:pt x="6786" y="1"/>
                      <a:pt x="58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3" name="Google Shape;6573;p37"/>
              <p:cNvSpPr/>
              <p:nvPr/>
            </p:nvSpPr>
            <p:spPr>
              <a:xfrm flipH="1">
                <a:off x="3997170" y="2465657"/>
                <a:ext cx="108004" cy="202261"/>
              </a:xfrm>
              <a:custGeom>
                <a:rect b="b" l="l" r="r" t="t"/>
                <a:pathLst>
                  <a:path extrusionOk="0" h="4311" w="2302">
                    <a:moveTo>
                      <a:pt x="1616" y="1"/>
                    </a:moveTo>
                    <a:lnTo>
                      <a:pt x="1" y="975"/>
                    </a:lnTo>
                    <a:lnTo>
                      <a:pt x="758" y="4311"/>
                    </a:lnTo>
                    <a:lnTo>
                      <a:pt x="2021" y="3885"/>
                    </a:lnTo>
                    <a:cubicBezTo>
                      <a:pt x="2021" y="3885"/>
                      <a:pt x="2301" y="2076"/>
                      <a:pt x="16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4" name="Google Shape;6574;p37"/>
              <p:cNvSpPr/>
              <p:nvPr/>
            </p:nvSpPr>
            <p:spPr>
              <a:xfrm flipH="1">
                <a:off x="3910138" y="2773624"/>
                <a:ext cx="582246" cy="1061555"/>
              </a:xfrm>
              <a:custGeom>
                <a:rect b="b" l="l" r="r" t="t"/>
                <a:pathLst>
                  <a:path extrusionOk="0" h="22626" w="12410">
                    <a:moveTo>
                      <a:pt x="5896" y="1"/>
                    </a:moveTo>
                    <a:cubicBezTo>
                      <a:pt x="5410" y="1"/>
                      <a:pt x="4998" y="60"/>
                      <a:pt x="4720" y="158"/>
                    </a:cubicBezTo>
                    <a:cubicBezTo>
                      <a:pt x="3678" y="525"/>
                      <a:pt x="737" y="3345"/>
                      <a:pt x="369" y="5796"/>
                    </a:cubicBezTo>
                    <a:cubicBezTo>
                      <a:pt x="0" y="8248"/>
                      <a:pt x="4923" y="20909"/>
                      <a:pt x="6272" y="22626"/>
                    </a:cubicBezTo>
                    <a:cubicBezTo>
                      <a:pt x="7726" y="22456"/>
                      <a:pt x="10209" y="16880"/>
                      <a:pt x="12409" y="14265"/>
                    </a:cubicBezTo>
                    <a:cubicBezTo>
                      <a:pt x="11033" y="12761"/>
                      <a:pt x="10827" y="11821"/>
                      <a:pt x="9873" y="8952"/>
                    </a:cubicBezTo>
                    <a:cubicBezTo>
                      <a:pt x="8788" y="5690"/>
                      <a:pt x="9855" y="1839"/>
                      <a:pt x="8945" y="711"/>
                    </a:cubicBezTo>
                    <a:cubicBezTo>
                      <a:pt x="7925" y="198"/>
                      <a:pt x="6786" y="1"/>
                      <a:pt x="5896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5" name="Google Shape;6575;p37"/>
              <p:cNvSpPr/>
              <p:nvPr/>
            </p:nvSpPr>
            <p:spPr>
              <a:xfrm flipH="1">
                <a:off x="3997170" y="2465657"/>
                <a:ext cx="108004" cy="202261"/>
              </a:xfrm>
              <a:custGeom>
                <a:rect b="b" l="l" r="r" t="t"/>
                <a:pathLst>
                  <a:path extrusionOk="0" h="4311" w="2302">
                    <a:moveTo>
                      <a:pt x="1616" y="1"/>
                    </a:moveTo>
                    <a:lnTo>
                      <a:pt x="1" y="975"/>
                    </a:lnTo>
                    <a:lnTo>
                      <a:pt x="758" y="4311"/>
                    </a:lnTo>
                    <a:lnTo>
                      <a:pt x="2021" y="3885"/>
                    </a:lnTo>
                    <a:cubicBezTo>
                      <a:pt x="2021" y="3885"/>
                      <a:pt x="2301" y="2076"/>
                      <a:pt x="1616" y="1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6" name="Google Shape;6576;p37"/>
              <p:cNvSpPr/>
              <p:nvPr/>
            </p:nvSpPr>
            <p:spPr>
              <a:xfrm flipH="1">
                <a:off x="4019643" y="2581731"/>
                <a:ext cx="68030" cy="120766"/>
              </a:xfrm>
              <a:custGeom>
                <a:rect b="b" l="l" r="r" t="t"/>
                <a:pathLst>
                  <a:path extrusionOk="0" h="2574" w="1450">
                    <a:moveTo>
                      <a:pt x="601" y="0"/>
                    </a:moveTo>
                    <a:cubicBezTo>
                      <a:pt x="587" y="0"/>
                      <a:pt x="574" y="1"/>
                      <a:pt x="560" y="3"/>
                    </a:cubicBezTo>
                    <a:cubicBezTo>
                      <a:pt x="210" y="49"/>
                      <a:pt x="1" y="660"/>
                      <a:pt x="92" y="1369"/>
                    </a:cubicBezTo>
                    <a:cubicBezTo>
                      <a:pt x="181" y="2050"/>
                      <a:pt x="514" y="2573"/>
                      <a:pt x="850" y="2573"/>
                    </a:cubicBezTo>
                    <a:cubicBezTo>
                      <a:pt x="864" y="2573"/>
                      <a:pt x="878" y="2572"/>
                      <a:pt x="892" y="2571"/>
                    </a:cubicBezTo>
                    <a:cubicBezTo>
                      <a:pt x="1240" y="2526"/>
                      <a:pt x="1450" y="1914"/>
                      <a:pt x="1359" y="1205"/>
                    </a:cubicBezTo>
                    <a:cubicBezTo>
                      <a:pt x="1271" y="524"/>
                      <a:pt x="936" y="0"/>
                      <a:pt x="6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7" name="Google Shape;6577;p37"/>
              <p:cNvSpPr/>
              <p:nvPr/>
            </p:nvSpPr>
            <p:spPr>
              <a:xfrm flipH="1">
                <a:off x="4019643" y="2581731"/>
                <a:ext cx="68030" cy="120766"/>
              </a:xfrm>
              <a:custGeom>
                <a:rect b="b" l="l" r="r" t="t"/>
                <a:pathLst>
                  <a:path extrusionOk="0" h="2574" w="1450">
                    <a:moveTo>
                      <a:pt x="601" y="0"/>
                    </a:moveTo>
                    <a:cubicBezTo>
                      <a:pt x="587" y="0"/>
                      <a:pt x="574" y="1"/>
                      <a:pt x="560" y="3"/>
                    </a:cubicBezTo>
                    <a:cubicBezTo>
                      <a:pt x="210" y="49"/>
                      <a:pt x="1" y="660"/>
                      <a:pt x="92" y="1369"/>
                    </a:cubicBezTo>
                    <a:cubicBezTo>
                      <a:pt x="181" y="2050"/>
                      <a:pt x="514" y="2573"/>
                      <a:pt x="850" y="2573"/>
                    </a:cubicBezTo>
                    <a:cubicBezTo>
                      <a:pt x="864" y="2573"/>
                      <a:pt x="878" y="2572"/>
                      <a:pt x="892" y="2571"/>
                    </a:cubicBezTo>
                    <a:cubicBezTo>
                      <a:pt x="1240" y="2526"/>
                      <a:pt x="1450" y="1914"/>
                      <a:pt x="1359" y="1205"/>
                    </a:cubicBezTo>
                    <a:cubicBezTo>
                      <a:pt x="1271" y="524"/>
                      <a:pt x="936" y="0"/>
                      <a:pt x="601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8" name="Google Shape;6578;p37"/>
              <p:cNvSpPr/>
              <p:nvPr/>
            </p:nvSpPr>
            <p:spPr>
              <a:xfrm flipH="1">
                <a:off x="3772904" y="2961857"/>
                <a:ext cx="341278" cy="713991"/>
              </a:xfrm>
              <a:custGeom>
                <a:rect b="b" l="l" r="r" t="t"/>
                <a:pathLst>
                  <a:path extrusionOk="0" h="15218" w="7274">
                    <a:moveTo>
                      <a:pt x="2337" y="1"/>
                    </a:moveTo>
                    <a:lnTo>
                      <a:pt x="253" y="1677"/>
                    </a:lnTo>
                    <a:cubicBezTo>
                      <a:pt x="1" y="4456"/>
                      <a:pt x="2609" y="12201"/>
                      <a:pt x="4148" y="15217"/>
                    </a:cubicBezTo>
                    <a:cubicBezTo>
                      <a:pt x="4148" y="15217"/>
                      <a:pt x="4737" y="7247"/>
                      <a:pt x="7273" y="6070"/>
                    </a:cubicBezTo>
                    <a:lnTo>
                      <a:pt x="23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9" name="Google Shape;6579;p37"/>
              <p:cNvSpPr/>
              <p:nvPr/>
            </p:nvSpPr>
            <p:spPr>
              <a:xfrm flipH="1">
                <a:off x="3772904" y="2961857"/>
                <a:ext cx="341278" cy="713991"/>
              </a:xfrm>
              <a:custGeom>
                <a:rect b="b" l="l" r="r" t="t"/>
                <a:pathLst>
                  <a:path extrusionOk="0" h="15218" w="7274">
                    <a:moveTo>
                      <a:pt x="2337" y="1"/>
                    </a:moveTo>
                    <a:lnTo>
                      <a:pt x="253" y="1677"/>
                    </a:lnTo>
                    <a:cubicBezTo>
                      <a:pt x="1" y="4456"/>
                      <a:pt x="2609" y="12201"/>
                      <a:pt x="4148" y="15217"/>
                    </a:cubicBezTo>
                    <a:cubicBezTo>
                      <a:pt x="4148" y="15217"/>
                      <a:pt x="4737" y="7247"/>
                      <a:pt x="7273" y="6070"/>
                    </a:cubicBezTo>
                    <a:lnTo>
                      <a:pt x="2337" y="1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0" name="Google Shape;6580;p37"/>
              <p:cNvSpPr/>
              <p:nvPr/>
            </p:nvSpPr>
            <p:spPr>
              <a:xfrm flipH="1">
                <a:off x="3158097" y="2832317"/>
                <a:ext cx="1021816" cy="575865"/>
              </a:xfrm>
              <a:custGeom>
                <a:rect b="b" l="l" r="r" t="t"/>
                <a:pathLst>
                  <a:path extrusionOk="0" h="12274" w="21779">
                    <a:moveTo>
                      <a:pt x="2521" y="1"/>
                    </a:moveTo>
                    <a:cubicBezTo>
                      <a:pt x="0" y="1"/>
                      <a:pt x="2296" y="7076"/>
                      <a:pt x="3581" y="8105"/>
                    </a:cubicBezTo>
                    <a:cubicBezTo>
                      <a:pt x="5003" y="9244"/>
                      <a:pt x="10648" y="12246"/>
                      <a:pt x="11664" y="12272"/>
                    </a:cubicBezTo>
                    <a:cubicBezTo>
                      <a:pt x="11703" y="12273"/>
                      <a:pt x="11754" y="12273"/>
                      <a:pt x="11814" y="12273"/>
                    </a:cubicBezTo>
                    <a:cubicBezTo>
                      <a:pt x="13312" y="12273"/>
                      <a:pt x="21047" y="11977"/>
                      <a:pt x="21047" y="11977"/>
                    </a:cubicBezTo>
                    <a:cubicBezTo>
                      <a:pt x="21778" y="10280"/>
                      <a:pt x="20803" y="7722"/>
                      <a:pt x="20803" y="7722"/>
                    </a:cubicBezTo>
                    <a:cubicBezTo>
                      <a:pt x="20803" y="7722"/>
                      <a:pt x="12517" y="7105"/>
                      <a:pt x="12110" y="6971"/>
                    </a:cubicBezTo>
                    <a:cubicBezTo>
                      <a:pt x="11705" y="6838"/>
                      <a:pt x="7075" y="1900"/>
                      <a:pt x="3500" y="258"/>
                    </a:cubicBezTo>
                    <a:cubicBezTo>
                      <a:pt x="3114" y="81"/>
                      <a:pt x="2790" y="1"/>
                      <a:pt x="2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1" name="Google Shape;6581;p37"/>
              <p:cNvSpPr/>
              <p:nvPr/>
            </p:nvSpPr>
            <p:spPr>
              <a:xfrm flipH="1">
                <a:off x="3177896" y="2832317"/>
                <a:ext cx="1002252" cy="575865"/>
              </a:xfrm>
              <a:custGeom>
                <a:rect b="b" l="l" r="r" t="t"/>
                <a:pathLst>
                  <a:path extrusionOk="0" h="12274" w="21362">
                    <a:moveTo>
                      <a:pt x="2524" y="1"/>
                    </a:moveTo>
                    <a:cubicBezTo>
                      <a:pt x="1" y="1"/>
                      <a:pt x="686" y="5976"/>
                      <a:pt x="3321" y="8301"/>
                    </a:cubicBezTo>
                    <a:cubicBezTo>
                      <a:pt x="4687" y="9508"/>
                      <a:pt x="10653" y="12246"/>
                      <a:pt x="11669" y="12272"/>
                    </a:cubicBezTo>
                    <a:cubicBezTo>
                      <a:pt x="11708" y="12273"/>
                      <a:pt x="11759" y="12273"/>
                      <a:pt x="11819" y="12273"/>
                    </a:cubicBezTo>
                    <a:cubicBezTo>
                      <a:pt x="13318" y="12273"/>
                      <a:pt x="21052" y="11977"/>
                      <a:pt x="21052" y="11977"/>
                    </a:cubicBezTo>
                    <a:cubicBezTo>
                      <a:pt x="21347" y="11292"/>
                      <a:pt x="21362" y="10470"/>
                      <a:pt x="21278" y="9730"/>
                    </a:cubicBezTo>
                    <a:lnTo>
                      <a:pt x="21278" y="9730"/>
                    </a:lnTo>
                    <a:cubicBezTo>
                      <a:pt x="19195" y="9808"/>
                      <a:pt x="14115" y="9992"/>
                      <a:pt x="12939" y="9992"/>
                    </a:cubicBezTo>
                    <a:cubicBezTo>
                      <a:pt x="12881" y="9992"/>
                      <a:pt x="12832" y="9992"/>
                      <a:pt x="12794" y="9991"/>
                    </a:cubicBezTo>
                    <a:cubicBezTo>
                      <a:pt x="11779" y="9965"/>
                      <a:pt x="6134" y="6963"/>
                      <a:pt x="4712" y="5823"/>
                    </a:cubicBezTo>
                    <a:cubicBezTo>
                      <a:pt x="3908" y="5180"/>
                      <a:pt x="2707" y="2165"/>
                      <a:pt x="2541" y="1"/>
                    </a:cubicBezTo>
                    <a:cubicBezTo>
                      <a:pt x="2535" y="1"/>
                      <a:pt x="2529" y="1"/>
                      <a:pt x="2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2" name="Google Shape;6582;p37"/>
              <p:cNvSpPr/>
              <p:nvPr/>
            </p:nvSpPr>
            <p:spPr>
              <a:xfrm flipH="1">
                <a:off x="3898502" y="4368256"/>
                <a:ext cx="89237" cy="89190"/>
              </a:xfrm>
              <a:custGeom>
                <a:rect b="b" l="l" r="r" t="t"/>
                <a:pathLst>
                  <a:path extrusionOk="0" h="1901" w="1902">
                    <a:moveTo>
                      <a:pt x="951" y="0"/>
                    </a:moveTo>
                    <a:cubicBezTo>
                      <a:pt x="426" y="0"/>
                      <a:pt x="1" y="426"/>
                      <a:pt x="1" y="951"/>
                    </a:cubicBezTo>
                    <a:cubicBezTo>
                      <a:pt x="1" y="1475"/>
                      <a:pt x="426" y="1901"/>
                      <a:pt x="951" y="1901"/>
                    </a:cubicBezTo>
                    <a:cubicBezTo>
                      <a:pt x="1476" y="1901"/>
                      <a:pt x="1902" y="1475"/>
                      <a:pt x="1902" y="951"/>
                    </a:cubicBezTo>
                    <a:cubicBezTo>
                      <a:pt x="1902" y="426"/>
                      <a:pt x="1476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3" name="Google Shape;6583;p37"/>
              <p:cNvSpPr/>
              <p:nvPr/>
            </p:nvSpPr>
            <p:spPr>
              <a:xfrm flipH="1">
                <a:off x="3177896" y="2832317"/>
                <a:ext cx="1002252" cy="575865"/>
              </a:xfrm>
              <a:custGeom>
                <a:rect b="b" l="l" r="r" t="t"/>
                <a:pathLst>
                  <a:path extrusionOk="0" h="12274" w="21362">
                    <a:moveTo>
                      <a:pt x="2524" y="1"/>
                    </a:moveTo>
                    <a:cubicBezTo>
                      <a:pt x="1" y="1"/>
                      <a:pt x="686" y="5976"/>
                      <a:pt x="3321" y="8301"/>
                    </a:cubicBezTo>
                    <a:cubicBezTo>
                      <a:pt x="4687" y="9508"/>
                      <a:pt x="10653" y="12246"/>
                      <a:pt x="11669" y="12272"/>
                    </a:cubicBezTo>
                    <a:cubicBezTo>
                      <a:pt x="11708" y="12273"/>
                      <a:pt x="11759" y="12273"/>
                      <a:pt x="11819" y="12273"/>
                    </a:cubicBezTo>
                    <a:cubicBezTo>
                      <a:pt x="13318" y="12273"/>
                      <a:pt x="21052" y="11977"/>
                      <a:pt x="21052" y="11977"/>
                    </a:cubicBezTo>
                    <a:cubicBezTo>
                      <a:pt x="21347" y="11292"/>
                      <a:pt x="21362" y="10470"/>
                      <a:pt x="21278" y="9730"/>
                    </a:cubicBezTo>
                    <a:lnTo>
                      <a:pt x="21278" y="9730"/>
                    </a:lnTo>
                    <a:cubicBezTo>
                      <a:pt x="19195" y="9808"/>
                      <a:pt x="14115" y="9992"/>
                      <a:pt x="12939" y="9992"/>
                    </a:cubicBezTo>
                    <a:cubicBezTo>
                      <a:pt x="12881" y="9992"/>
                      <a:pt x="12832" y="9992"/>
                      <a:pt x="12794" y="9991"/>
                    </a:cubicBezTo>
                    <a:cubicBezTo>
                      <a:pt x="11779" y="9965"/>
                      <a:pt x="6134" y="6963"/>
                      <a:pt x="4712" y="5823"/>
                    </a:cubicBezTo>
                    <a:cubicBezTo>
                      <a:pt x="3908" y="5180"/>
                      <a:pt x="2707" y="2165"/>
                      <a:pt x="2541" y="1"/>
                    </a:cubicBezTo>
                    <a:cubicBezTo>
                      <a:pt x="2535" y="1"/>
                      <a:pt x="2529" y="1"/>
                      <a:pt x="2524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4" name="Google Shape;6584;p37"/>
              <p:cNvSpPr/>
              <p:nvPr/>
            </p:nvSpPr>
            <p:spPr>
              <a:xfrm flipH="1">
                <a:off x="3926324" y="4001642"/>
                <a:ext cx="26415" cy="316365"/>
              </a:xfrm>
              <a:custGeom>
                <a:rect b="b" l="l" r="r" t="t"/>
                <a:pathLst>
                  <a:path extrusionOk="0" h="6743" w="563">
                    <a:moveTo>
                      <a:pt x="0" y="0"/>
                    </a:moveTo>
                    <a:lnTo>
                      <a:pt x="0" y="6742"/>
                    </a:lnTo>
                    <a:lnTo>
                      <a:pt x="562" y="6742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5" name="Google Shape;6585;p37"/>
              <p:cNvSpPr/>
              <p:nvPr/>
            </p:nvSpPr>
            <p:spPr>
              <a:xfrm flipH="1">
                <a:off x="3926324" y="3981092"/>
                <a:ext cx="26415" cy="161537"/>
              </a:xfrm>
              <a:custGeom>
                <a:rect b="b" l="l" r="r" t="t"/>
                <a:pathLst>
                  <a:path extrusionOk="0" h="3443" w="563">
                    <a:moveTo>
                      <a:pt x="0" y="0"/>
                    </a:moveTo>
                    <a:lnTo>
                      <a:pt x="0" y="3442"/>
                    </a:lnTo>
                    <a:lnTo>
                      <a:pt x="562" y="3442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6" name="Google Shape;6586;p37"/>
              <p:cNvSpPr/>
              <p:nvPr/>
            </p:nvSpPr>
            <p:spPr>
              <a:xfrm flipH="1">
                <a:off x="3871384" y="3944121"/>
                <a:ext cx="136436" cy="100685"/>
              </a:xfrm>
              <a:custGeom>
                <a:rect b="b" l="l" r="r" t="t"/>
                <a:pathLst>
                  <a:path extrusionOk="0" h="2146" w="2908">
                    <a:moveTo>
                      <a:pt x="1" y="1"/>
                    </a:moveTo>
                    <a:lnTo>
                      <a:pt x="510" y="2146"/>
                    </a:lnTo>
                    <a:lnTo>
                      <a:pt x="2407" y="2146"/>
                    </a:lnTo>
                    <a:lnTo>
                      <a:pt x="29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7" name="Google Shape;6587;p37"/>
              <p:cNvSpPr/>
              <p:nvPr/>
            </p:nvSpPr>
            <p:spPr>
              <a:xfrm flipH="1">
                <a:off x="3889869" y="4236042"/>
                <a:ext cx="99277" cy="100638"/>
              </a:xfrm>
              <a:custGeom>
                <a:rect b="b" l="l" r="r" t="t"/>
                <a:pathLst>
                  <a:path extrusionOk="0" h="2145" w="2116">
                    <a:moveTo>
                      <a:pt x="368" y="0"/>
                    </a:moveTo>
                    <a:lnTo>
                      <a:pt x="1" y="2144"/>
                    </a:lnTo>
                    <a:lnTo>
                      <a:pt x="2115" y="2144"/>
                    </a:lnTo>
                    <a:lnTo>
                      <a:pt x="1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8" name="Google Shape;6588;p37"/>
              <p:cNvSpPr/>
              <p:nvPr/>
            </p:nvSpPr>
            <p:spPr>
              <a:xfrm flipH="1">
                <a:off x="3905727" y="2971756"/>
                <a:ext cx="840668" cy="808013"/>
              </a:xfrm>
              <a:custGeom>
                <a:rect b="b" l="l" r="r" t="t"/>
                <a:pathLst>
                  <a:path extrusionOk="0" h="17222" w="17918">
                    <a:moveTo>
                      <a:pt x="8161" y="0"/>
                    </a:moveTo>
                    <a:cubicBezTo>
                      <a:pt x="1" y="0"/>
                      <a:pt x="7804" y="13492"/>
                      <a:pt x="9706" y="16592"/>
                    </a:cubicBezTo>
                    <a:cubicBezTo>
                      <a:pt x="9949" y="16990"/>
                      <a:pt x="10366" y="17222"/>
                      <a:pt x="10838" y="17222"/>
                    </a:cubicBezTo>
                    <a:lnTo>
                      <a:pt x="16724" y="17222"/>
                    </a:lnTo>
                    <a:cubicBezTo>
                      <a:pt x="17365" y="17222"/>
                      <a:pt x="17917" y="16589"/>
                      <a:pt x="17859" y="15918"/>
                    </a:cubicBezTo>
                    <a:cubicBezTo>
                      <a:pt x="17509" y="11904"/>
                      <a:pt x="15827" y="0"/>
                      <a:pt x="81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9" name="Google Shape;6589;p37"/>
              <p:cNvSpPr/>
              <p:nvPr/>
            </p:nvSpPr>
            <p:spPr>
              <a:xfrm flipH="1">
                <a:off x="4023678" y="2971709"/>
                <a:ext cx="524678" cy="302524"/>
              </a:xfrm>
              <a:custGeom>
                <a:rect b="b" l="l" r="r" t="t"/>
                <a:pathLst>
                  <a:path extrusionOk="0" h="6448" w="11183">
                    <a:moveTo>
                      <a:pt x="3941" y="0"/>
                    </a:moveTo>
                    <a:cubicBezTo>
                      <a:pt x="752" y="0"/>
                      <a:pt x="1" y="2060"/>
                      <a:pt x="382" y="4755"/>
                    </a:cubicBezTo>
                    <a:cubicBezTo>
                      <a:pt x="1707" y="5773"/>
                      <a:pt x="3999" y="6448"/>
                      <a:pt x="6609" y="6448"/>
                    </a:cubicBezTo>
                    <a:cubicBezTo>
                      <a:pt x="8336" y="6448"/>
                      <a:pt x="9921" y="6150"/>
                      <a:pt x="11182" y="5656"/>
                    </a:cubicBezTo>
                    <a:cubicBezTo>
                      <a:pt x="9737" y="2534"/>
                      <a:pt x="7476" y="1"/>
                      <a:pt x="3940" y="1"/>
                    </a:cubicBezTo>
                    <a:lnTo>
                      <a:pt x="39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0" name="Google Shape;6590;p37"/>
              <p:cNvSpPr/>
              <p:nvPr/>
            </p:nvSpPr>
            <p:spPr>
              <a:xfrm flipH="1">
                <a:off x="3965266" y="2971756"/>
                <a:ext cx="840574" cy="808013"/>
              </a:xfrm>
              <a:custGeom>
                <a:rect b="b" l="l" r="r" t="t"/>
                <a:pathLst>
                  <a:path extrusionOk="0" h="17222" w="17916">
                    <a:moveTo>
                      <a:pt x="8161" y="0"/>
                    </a:moveTo>
                    <a:cubicBezTo>
                      <a:pt x="0" y="0"/>
                      <a:pt x="7804" y="13492"/>
                      <a:pt x="9704" y="16592"/>
                    </a:cubicBezTo>
                    <a:cubicBezTo>
                      <a:pt x="9949" y="16990"/>
                      <a:pt x="10366" y="17222"/>
                      <a:pt x="10837" y="17222"/>
                    </a:cubicBezTo>
                    <a:lnTo>
                      <a:pt x="16723" y="17222"/>
                    </a:lnTo>
                    <a:cubicBezTo>
                      <a:pt x="17363" y="17222"/>
                      <a:pt x="17915" y="16589"/>
                      <a:pt x="17857" y="15918"/>
                    </a:cubicBezTo>
                    <a:cubicBezTo>
                      <a:pt x="17508" y="11904"/>
                      <a:pt x="15826" y="0"/>
                      <a:pt x="81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1" name="Google Shape;6591;p37"/>
              <p:cNvSpPr/>
              <p:nvPr/>
            </p:nvSpPr>
            <p:spPr>
              <a:xfrm flipH="1">
                <a:off x="3720262" y="4323731"/>
                <a:ext cx="448578" cy="56113"/>
              </a:xfrm>
              <a:custGeom>
                <a:rect b="b" l="l" r="r" t="t"/>
                <a:pathLst>
                  <a:path extrusionOk="0" h="1196" w="9561">
                    <a:moveTo>
                      <a:pt x="4781" y="0"/>
                    </a:moveTo>
                    <a:cubicBezTo>
                      <a:pt x="2141" y="0"/>
                      <a:pt x="0" y="521"/>
                      <a:pt x="0" y="1165"/>
                    </a:cubicBezTo>
                    <a:cubicBezTo>
                      <a:pt x="0" y="1175"/>
                      <a:pt x="2" y="1185"/>
                      <a:pt x="4" y="1195"/>
                    </a:cubicBezTo>
                    <a:lnTo>
                      <a:pt x="9558" y="1195"/>
                    </a:lnTo>
                    <a:cubicBezTo>
                      <a:pt x="9559" y="1185"/>
                      <a:pt x="9560" y="1174"/>
                      <a:pt x="9560" y="1165"/>
                    </a:cubicBezTo>
                    <a:cubicBezTo>
                      <a:pt x="9560" y="521"/>
                      <a:pt x="7421" y="0"/>
                      <a:pt x="47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2" name="Google Shape;6592;p37"/>
              <p:cNvSpPr/>
              <p:nvPr/>
            </p:nvSpPr>
            <p:spPr>
              <a:xfrm flipH="1">
                <a:off x="3694364" y="3857887"/>
                <a:ext cx="500375" cy="109318"/>
              </a:xfrm>
              <a:custGeom>
                <a:rect b="b" l="l" r="r" t="t"/>
                <a:pathLst>
                  <a:path extrusionOk="0" h="2330" w="10665">
                    <a:moveTo>
                      <a:pt x="5333" y="0"/>
                    </a:moveTo>
                    <a:cubicBezTo>
                      <a:pt x="2387" y="0"/>
                      <a:pt x="1" y="521"/>
                      <a:pt x="1" y="1165"/>
                    </a:cubicBezTo>
                    <a:cubicBezTo>
                      <a:pt x="1" y="1808"/>
                      <a:pt x="2387" y="2329"/>
                      <a:pt x="5333" y="2329"/>
                    </a:cubicBezTo>
                    <a:cubicBezTo>
                      <a:pt x="8277" y="2329"/>
                      <a:pt x="10665" y="1808"/>
                      <a:pt x="10665" y="1165"/>
                    </a:cubicBezTo>
                    <a:cubicBezTo>
                      <a:pt x="10665" y="521"/>
                      <a:pt x="8277" y="0"/>
                      <a:pt x="5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3" name="Google Shape;6593;p37"/>
              <p:cNvSpPr/>
              <p:nvPr/>
            </p:nvSpPr>
            <p:spPr>
              <a:xfrm flipH="1">
                <a:off x="3615261" y="3830534"/>
                <a:ext cx="654265" cy="97823"/>
              </a:xfrm>
              <a:custGeom>
                <a:rect b="b" l="l" r="r" t="t"/>
                <a:pathLst>
                  <a:path extrusionOk="0" h="2085" w="13945">
                    <a:moveTo>
                      <a:pt x="439" y="0"/>
                    </a:moveTo>
                    <a:cubicBezTo>
                      <a:pt x="197" y="0"/>
                      <a:pt x="1" y="197"/>
                      <a:pt x="1" y="439"/>
                    </a:cubicBezTo>
                    <a:lnTo>
                      <a:pt x="1" y="1647"/>
                    </a:lnTo>
                    <a:cubicBezTo>
                      <a:pt x="1" y="1888"/>
                      <a:pt x="197" y="2085"/>
                      <a:pt x="439" y="2085"/>
                    </a:cubicBezTo>
                    <a:lnTo>
                      <a:pt x="13505" y="2085"/>
                    </a:lnTo>
                    <a:cubicBezTo>
                      <a:pt x="13747" y="2085"/>
                      <a:pt x="13944" y="1888"/>
                      <a:pt x="13944" y="1647"/>
                    </a:cubicBezTo>
                    <a:lnTo>
                      <a:pt x="13944" y="439"/>
                    </a:lnTo>
                    <a:cubicBezTo>
                      <a:pt x="13944" y="197"/>
                      <a:pt x="13747" y="0"/>
                      <a:pt x="135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4" name="Google Shape;6594;p37"/>
              <p:cNvSpPr/>
              <p:nvPr/>
            </p:nvSpPr>
            <p:spPr>
              <a:xfrm flipH="1">
                <a:off x="3647822" y="3830534"/>
                <a:ext cx="361687" cy="97823"/>
              </a:xfrm>
              <a:custGeom>
                <a:rect b="b" l="l" r="r" t="t"/>
                <a:pathLst>
                  <a:path extrusionOk="0" h="2085" w="7709">
                    <a:moveTo>
                      <a:pt x="438" y="0"/>
                    </a:moveTo>
                    <a:cubicBezTo>
                      <a:pt x="196" y="0"/>
                      <a:pt x="0" y="197"/>
                      <a:pt x="0" y="439"/>
                    </a:cubicBezTo>
                    <a:lnTo>
                      <a:pt x="0" y="1647"/>
                    </a:lnTo>
                    <a:cubicBezTo>
                      <a:pt x="0" y="1888"/>
                      <a:pt x="196" y="2085"/>
                      <a:pt x="438" y="2085"/>
                    </a:cubicBezTo>
                    <a:lnTo>
                      <a:pt x="7269" y="2085"/>
                    </a:lnTo>
                    <a:cubicBezTo>
                      <a:pt x="7511" y="2085"/>
                      <a:pt x="7708" y="1888"/>
                      <a:pt x="7708" y="1647"/>
                    </a:cubicBezTo>
                    <a:lnTo>
                      <a:pt x="7708" y="439"/>
                    </a:lnTo>
                    <a:cubicBezTo>
                      <a:pt x="7708" y="197"/>
                      <a:pt x="7511" y="0"/>
                      <a:pt x="72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5" name="Google Shape;6595;p37"/>
              <p:cNvSpPr/>
              <p:nvPr/>
            </p:nvSpPr>
            <p:spPr>
              <a:xfrm flipH="1">
                <a:off x="4114182" y="4368256"/>
                <a:ext cx="89237" cy="89190"/>
              </a:xfrm>
              <a:custGeom>
                <a:rect b="b" l="l" r="r" t="t"/>
                <a:pathLst>
                  <a:path extrusionOk="0" h="1901" w="1902">
                    <a:moveTo>
                      <a:pt x="951" y="0"/>
                    </a:moveTo>
                    <a:cubicBezTo>
                      <a:pt x="427" y="0"/>
                      <a:pt x="1" y="426"/>
                      <a:pt x="1" y="951"/>
                    </a:cubicBezTo>
                    <a:cubicBezTo>
                      <a:pt x="1" y="1475"/>
                      <a:pt x="427" y="1901"/>
                      <a:pt x="951" y="1901"/>
                    </a:cubicBezTo>
                    <a:cubicBezTo>
                      <a:pt x="1476" y="1901"/>
                      <a:pt x="1902" y="1475"/>
                      <a:pt x="1902" y="951"/>
                    </a:cubicBezTo>
                    <a:cubicBezTo>
                      <a:pt x="1902" y="426"/>
                      <a:pt x="1476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6" name="Google Shape;6596;p37"/>
              <p:cNvSpPr/>
              <p:nvPr/>
            </p:nvSpPr>
            <p:spPr>
              <a:xfrm flipH="1">
                <a:off x="3674236" y="4368256"/>
                <a:ext cx="89190" cy="89190"/>
              </a:xfrm>
              <a:custGeom>
                <a:rect b="b" l="l" r="r" t="t"/>
                <a:pathLst>
                  <a:path extrusionOk="0" h="1901" w="1901">
                    <a:moveTo>
                      <a:pt x="951" y="0"/>
                    </a:moveTo>
                    <a:cubicBezTo>
                      <a:pt x="426" y="0"/>
                      <a:pt x="1" y="426"/>
                      <a:pt x="1" y="951"/>
                    </a:cubicBezTo>
                    <a:cubicBezTo>
                      <a:pt x="1" y="1475"/>
                      <a:pt x="426" y="1901"/>
                      <a:pt x="951" y="1901"/>
                    </a:cubicBezTo>
                    <a:cubicBezTo>
                      <a:pt x="1475" y="1901"/>
                      <a:pt x="1900" y="1475"/>
                      <a:pt x="1900" y="951"/>
                    </a:cubicBezTo>
                    <a:cubicBezTo>
                      <a:pt x="1900" y="426"/>
                      <a:pt x="1475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7" name="Google Shape;6597;p37"/>
              <p:cNvSpPr/>
              <p:nvPr/>
            </p:nvSpPr>
            <p:spPr>
              <a:xfrm flipH="1">
                <a:off x="4145382" y="3709346"/>
                <a:ext cx="73567" cy="139439"/>
              </a:xfrm>
              <a:custGeom>
                <a:rect b="b" l="l" r="r" t="t"/>
                <a:pathLst>
                  <a:path extrusionOk="0" h="2972" w="1568">
                    <a:moveTo>
                      <a:pt x="1" y="0"/>
                    </a:moveTo>
                    <a:lnTo>
                      <a:pt x="878" y="2972"/>
                    </a:lnTo>
                    <a:lnTo>
                      <a:pt x="1568" y="2972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8" name="Google Shape;6598;p37"/>
              <p:cNvSpPr/>
              <p:nvPr/>
            </p:nvSpPr>
            <p:spPr>
              <a:xfrm flipH="1">
                <a:off x="4151153" y="3674346"/>
                <a:ext cx="110725" cy="107816"/>
              </a:xfrm>
              <a:custGeom>
                <a:rect b="b" l="l" r="r" t="t"/>
                <a:pathLst>
                  <a:path extrusionOk="0" h="2298" w="2360">
                    <a:moveTo>
                      <a:pt x="1037" y="1"/>
                    </a:moveTo>
                    <a:cubicBezTo>
                      <a:pt x="430" y="1"/>
                      <a:pt x="1" y="515"/>
                      <a:pt x="80" y="1149"/>
                    </a:cubicBezTo>
                    <a:cubicBezTo>
                      <a:pt x="159" y="1783"/>
                      <a:pt x="714" y="2297"/>
                      <a:pt x="1323" y="2297"/>
                    </a:cubicBezTo>
                    <a:cubicBezTo>
                      <a:pt x="1930" y="2297"/>
                      <a:pt x="2360" y="1783"/>
                      <a:pt x="2281" y="1149"/>
                    </a:cubicBezTo>
                    <a:cubicBezTo>
                      <a:pt x="2203" y="515"/>
                      <a:pt x="1646" y="1"/>
                      <a:pt x="1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9" name="Google Shape;6599;p37"/>
              <p:cNvSpPr/>
              <p:nvPr/>
            </p:nvSpPr>
            <p:spPr>
              <a:xfrm flipH="1">
                <a:off x="4107144" y="3824576"/>
                <a:ext cx="104673" cy="97025"/>
              </a:xfrm>
              <a:custGeom>
                <a:rect b="b" l="l" r="r" t="t"/>
                <a:pathLst>
                  <a:path extrusionOk="0" h="2068" w="2231">
                    <a:moveTo>
                      <a:pt x="986" y="1"/>
                    </a:moveTo>
                    <a:cubicBezTo>
                      <a:pt x="796" y="1"/>
                      <a:pt x="610" y="58"/>
                      <a:pt x="455" y="178"/>
                    </a:cubicBezTo>
                    <a:cubicBezTo>
                      <a:pt x="41" y="496"/>
                      <a:pt x="1" y="1138"/>
                      <a:pt x="366" y="1612"/>
                    </a:cubicBezTo>
                    <a:cubicBezTo>
                      <a:pt x="594" y="1908"/>
                      <a:pt x="926" y="2068"/>
                      <a:pt x="1245" y="2068"/>
                    </a:cubicBezTo>
                    <a:cubicBezTo>
                      <a:pt x="1435" y="2068"/>
                      <a:pt x="1621" y="2011"/>
                      <a:pt x="1776" y="1891"/>
                    </a:cubicBezTo>
                    <a:cubicBezTo>
                      <a:pt x="2189" y="1571"/>
                      <a:pt x="2230" y="929"/>
                      <a:pt x="1865" y="456"/>
                    </a:cubicBezTo>
                    <a:cubicBezTo>
                      <a:pt x="1637" y="160"/>
                      <a:pt x="13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0" name="Google Shape;6600;p37"/>
              <p:cNvSpPr/>
              <p:nvPr/>
            </p:nvSpPr>
            <p:spPr>
              <a:xfrm flipH="1">
                <a:off x="4158472" y="3709346"/>
                <a:ext cx="73520" cy="139439"/>
              </a:xfrm>
              <a:custGeom>
                <a:rect b="b" l="l" r="r" t="t"/>
                <a:pathLst>
                  <a:path extrusionOk="0" h="2972" w="1567">
                    <a:moveTo>
                      <a:pt x="0" y="0"/>
                    </a:moveTo>
                    <a:lnTo>
                      <a:pt x="878" y="2972"/>
                    </a:lnTo>
                    <a:lnTo>
                      <a:pt x="1566" y="2972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1" name="Google Shape;6601;p37"/>
              <p:cNvSpPr/>
              <p:nvPr/>
            </p:nvSpPr>
            <p:spPr>
              <a:xfrm flipH="1">
                <a:off x="4171327" y="3674346"/>
                <a:ext cx="110678" cy="107816"/>
              </a:xfrm>
              <a:custGeom>
                <a:rect b="b" l="l" r="r" t="t"/>
                <a:pathLst>
                  <a:path extrusionOk="0" h="2298" w="2359">
                    <a:moveTo>
                      <a:pt x="1037" y="1"/>
                    </a:moveTo>
                    <a:cubicBezTo>
                      <a:pt x="428" y="1"/>
                      <a:pt x="0" y="515"/>
                      <a:pt x="78" y="1149"/>
                    </a:cubicBezTo>
                    <a:cubicBezTo>
                      <a:pt x="157" y="1783"/>
                      <a:pt x="714" y="2297"/>
                      <a:pt x="1321" y="2297"/>
                    </a:cubicBezTo>
                    <a:cubicBezTo>
                      <a:pt x="1930" y="2297"/>
                      <a:pt x="2358" y="1783"/>
                      <a:pt x="2280" y="1149"/>
                    </a:cubicBezTo>
                    <a:cubicBezTo>
                      <a:pt x="2201" y="515"/>
                      <a:pt x="1644" y="1"/>
                      <a:pt x="10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2" name="Google Shape;6602;p37"/>
              <p:cNvSpPr/>
              <p:nvPr/>
            </p:nvSpPr>
            <p:spPr>
              <a:xfrm flipH="1">
                <a:off x="4127366" y="3824576"/>
                <a:ext cx="104626" cy="97025"/>
              </a:xfrm>
              <a:custGeom>
                <a:rect b="b" l="l" r="r" t="t"/>
                <a:pathLst>
                  <a:path extrusionOk="0" h="2068" w="2230">
                    <a:moveTo>
                      <a:pt x="986" y="1"/>
                    </a:moveTo>
                    <a:cubicBezTo>
                      <a:pt x="795" y="1"/>
                      <a:pt x="609" y="58"/>
                      <a:pt x="454" y="178"/>
                    </a:cubicBezTo>
                    <a:cubicBezTo>
                      <a:pt x="41" y="496"/>
                      <a:pt x="0" y="1138"/>
                      <a:pt x="365" y="1611"/>
                    </a:cubicBezTo>
                    <a:cubicBezTo>
                      <a:pt x="594" y="1908"/>
                      <a:pt x="926" y="2067"/>
                      <a:pt x="1244" y="2067"/>
                    </a:cubicBezTo>
                    <a:cubicBezTo>
                      <a:pt x="1435" y="2067"/>
                      <a:pt x="1620" y="2010"/>
                      <a:pt x="1776" y="1891"/>
                    </a:cubicBezTo>
                    <a:cubicBezTo>
                      <a:pt x="2190" y="1571"/>
                      <a:pt x="2230" y="929"/>
                      <a:pt x="1864" y="456"/>
                    </a:cubicBezTo>
                    <a:cubicBezTo>
                      <a:pt x="1637" y="160"/>
                      <a:pt x="1304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3" name="Google Shape;6603;p37"/>
              <p:cNvSpPr/>
              <p:nvPr/>
            </p:nvSpPr>
            <p:spPr>
              <a:xfrm flipH="1">
                <a:off x="4195677" y="3705264"/>
                <a:ext cx="47152" cy="45979"/>
              </a:xfrm>
              <a:custGeom>
                <a:rect b="b" l="l" r="r" t="t"/>
                <a:pathLst>
                  <a:path extrusionOk="0" h="980" w="1005">
                    <a:moveTo>
                      <a:pt x="442" y="1"/>
                    </a:moveTo>
                    <a:cubicBezTo>
                      <a:pt x="183" y="1"/>
                      <a:pt x="1" y="220"/>
                      <a:pt x="35" y="490"/>
                    </a:cubicBezTo>
                    <a:cubicBezTo>
                      <a:pt x="67" y="760"/>
                      <a:pt x="305" y="979"/>
                      <a:pt x="564" y="979"/>
                    </a:cubicBezTo>
                    <a:cubicBezTo>
                      <a:pt x="822" y="979"/>
                      <a:pt x="1005" y="760"/>
                      <a:pt x="972" y="490"/>
                    </a:cubicBezTo>
                    <a:cubicBezTo>
                      <a:pt x="938" y="220"/>
                      <a:pt x="700" y="1"/>
                      <a:pt x="4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4" name="Google Shape;6604;p37"/>
              <p:cNvSpPr/>
              <p:nvPr/>
            </p:nvSpPr>
            <p:spPr>
              <a:xfrm flipH="1">
                <a:off x="4160302" y="3855682"/>
                <a:ext cx="35047" cy="34062"/>
              </a:xfrm>
              <a:custGeom>
                <a:rect b="b" l="l" r="r" t="t"/>
                <a:pathLst>
                  <a:path extrusionOk="0" h="726" w="747">
                    <a:moveTo>
                      <a:pt x="329" y="0"/>
                    </a:moveTo>
                    <a:cubicBezTo>
                      <a:pt x="137" y="0"/>
                      <a:pt x="1" y="163"/>
                      <a:pt x="26" y="363"/>
                    </a:cubicBezTo>
                    <a:cubicBezTo>
                      <a:pt x="51" y="564"/>
                      <a:pt x="227" y="726"/>
                      <a:pt x="419" y="726"/>
                    </a:cubicBezTo>
                    <a:cubicBezTo>
                      <a:pt x="611" y="726"/>
                      <a:pt x="746" y="564"/>
                      <a:pt x="722" y="363"/>
                    </a:cubicBezTo>
                    <a:cubicBezTo>
                      <a:pt x="697" y="163"/>
                      <a:pt x="521" y="0"/>
                      <a:pt x="3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5" name="Google Shape;6605;p37"/>
              <p:cNvSpPr/>
              <p:nvPr/>
            </p:nvSpPr>
            <p:spPr>
              <a:xfrm flipH="1">
                <a:off x="3691174" y="4385193"/>
                <a:ext cx="55316" cy="55316"/>
              </a:xfrm>
              <a:custGeom>
                <a:rect b="b" l="l" r="r" t="t"/>
                <a:pathLst>
                  <a:path extrusionOk="0" h="1179" w="1179">
                    <a:moveTo>
                      <a:pt x="590" y="1"/>
                    </a:moveTo>
                    <a:cubicBezTo>
                      <a:pt x="265" y="1"/>
                      <a:pt x="0" y="264"/>
                      <a:pt x="0" y="590"/>
                    </a:cubicBezTo>
                    <a:cubicBezTo>
                      <a:pt x="0" y="915"/>
                      <a:pt x="265" y="1178"/>
                      <a:pt x="590" y="1178"/>
                    </a:cubicBezTo>
                    <a:cubicBezTo>
                      <a:pt x="914" y="1178"/>
                      <a:pt x="1179" y="915"/>
                      <a:pt x="1179" y="590"/>
                    </a:cubicBezTo>
                    <a:cubicBezTo>
                      <a:pt x="1179" y="264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rgbClr val="7F69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6" name="Google Shape;6606;p37"/>
              <p:cNvSpPr/>
              <p:nvPr/>
            </p:nvSpPr>
            <p:spPr>
              <a:xfrm flipH="1">
                <a:off x="4131682" y="4385193"/>
                <a:ext cx="55363" cy="55316"/>
              </a:xfrm>
              <a:custGeom>
                <a:rect b="b" l="l" r="r" t="t"/>
                <a:pathLst>
                  <a:path extrusionOk="0" h="1179" w="1180">
                    <a:moveTo>
                      <a:pt x="589" y="1"/>
                    </a:moveTo>
                    <a:cubicBezTo>
                      <a:pt x="265" y="1"/>
                      <a:pt x="1" y="264"/>
                      <a:pt x="1" y="590"/>
                    </a:cubicBezTo>
                    <a:cubicBezTo>
                      <a:pt x="1" y="915"/>
                      <a:pt x="265" y="1178"/>
                      <a:pt x="589" y="1178"/>
                    </a:cubicBezTo>
                    <a:cubicBezTo>
                      <a:pt x="915" y="1178"/>
                      <a:pt x="1179" y="915"/>
                      <a:pt x="1179" y="590"/>
                    </a:cubicBezTo>
                    <a:cubicBezTo>
                      <a:pt x="1179" y="264"/>
                      <a:pt x="915" y="1"/>
                      <a:pt x="589" y="1"/>
                    </a:cubicBezTo>
                    <a:close/>
                  </a:path>
                </a:pathLst>
              </a:custGeom>
              <a:solidFill>
                <a:srgbClr val="7F69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7" name="Google Shape;6607;p37"/>
              <p:cNvSpPr/>
              <p:nvPr/>
            </p:nvSpPr>
            <p:spPr>
              <a:xfrm flipH="1">
                <a:off x="4028557" y="2613682"/>
                <a:ext cx="41616" cy="73895"/>
              </a:xfrm>
              <a:custGeom>
                <a:rect b="b" l="l" r="r" t="t"/>
                <a:pathLst>
                  <a:path extrusionOk="0" h="1575" w="887">
                    <a:moveTo>
                      <a:pt x="367" y="0"/>
                    </a:moveTo>
                    <a:cubicBezTo>
                      <a:pt x="359" y="0"/>
                      <a:pt x="350" y="1"/>
                      <a:pt x="342" y="2"/>
                    </a:cubicBezTo>
                    <a:cubicBezTo>
                      <a:pt x="128" y="30"/>
                      <a:pt x="0" y="403"/>
                      <a:pt x="56" y="838"/>
                    </a:cubicBezTo>
                    <a:cubicBezTo>
                      <a:pt x="110" y="1253"/>
                      <a:pt x="313" y="1574"/>
                      <a:pt x="519" y="1574"/>
                    </a:cubicBezTo>
                    <a:cubicBezTo>
                      <a:pt x="527" y="1574"/>
                      <a:pt x="536" y="1574"/>
                      <a:pt x="544" y="1573"/>
                    </a:cubicBezTo>
                    <a:cubicBezTo>
                      <a:pt x="758" y="1546"/>
                      <a:pt x="886" y="1171"/>
                      <a:pt x="830" y="737"/>
                    </a:cubicBezTo>
                    <a:cubicBezTo>
                      <a:pt x="777" y="321"/>
                      <a:pt x="573" y="0"/>
                      <a:pt x="367" y="0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8" name="Google Shape;6608;p37"/>
              <p:cNvSpPr/>
              <p:nvPr/>
            </p:nvSpPr>
            <p:spPr>
              <a:xfrm flipH="1">
                <a:off x="4027056" y="2646430"/>
                <a:ext cx="32420" cy="45651"/>
              </a:xfrm>
              <a:custGeom>
                <a:rect b="b" l="l" r="r" t="t"/>
                <a:pathLst>
                  <a:path extrusionOk="0" h="973" w="691">
                    <a:moveTo>
                      <a:pt x="310" y="1"/>
                    </a:moveTo>
                    <a:cubicBezTo>
                      <a:pt x="301" y="1"/>
                      <a:pt x="292" y="1"/>
                      <a:pt x="284" y="3"/>
                    </a:cubicBezTo>
                    <a:cubicBezTo>
                      <a:pt x="112" y="25"/>
                      <a:pt x="0" y="260"/>
                      <a:pt x="34" y="527"/>
                    </a:cubicBezTo>
                    <a:cubicBezTo>
                      <a:pt x="68" y="780"/>
                      <a:pt x="220" y="972"/>
                      <a:pt x="381" y="972"/>
                    </a:cubicBezTo>
                    <a:cubicBezTo>
                      <a:pt x="390" y="972"/>
                      <a:pt x="399" y="972"/>
                      <a:pt x="408" y="970"/>
                    </a:cubicBezTo>
                    <a:cubicBezTo>
                      <a:pt x="580" y="948"/>
                      <a:pt x="691" y="714"/>
                      <a:pt x="657" y="446"/>
                    </a:cubicBezTo>
                    <a:cubicBezTo>
                      <a:pt x="624" y="193"/>
                      <a:pt x="47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9" name="Google Shape;6609;p37"/>
              <p:cNvSpPr/>
              <p:nvPr/>
            </p:nvSpPr>
            <p:spPr>
              <a:xfrm flipH="1">
                <a:off x="3942370" y="2488506"/>
                <a:ext cx="48372" cy="42883"/>
              </a:xfrm>
              <a:custGeom>
                <a:rect b="b" l="l" r="r" t="t"/>
                <a:pathLst>
                  <a:path extrusionOk="0" h="914" w="1031">
                    <a:moveTo>
                      <a:pt x="741" y="0"/>
                    </a:moveTo>
                    <a:cubicBezTo>
                      <a:pt x="731" y="0"/>
                      <a:pt x="722" y="1"/>
                      <a:pt x="712" y="2"/>
                    </a:cubicBezTo>
                    <a:lnTo>
                      <a:pt x="301" y="37"/>
                    </a:lnTo>
                    <a:cubicBezTo>
                      <a:pt x="134" y="51"/>
                      <a:pt x="1" y="184"/>
                      <a:pt x="4" y="335"/>
                    </a:cubicBezTo>
                    <a:lnTo>
                      <a:pt x="10" y="665"/>
                    </a:lnTo>
                    <a:cubicBezTo>
                      <a:pt x="13" y="807"/>
                      <a:pt x="135" y="913"/>
                      <a:pt x="288" y="913"/>
                    </a:cubicBezTo>
                    <a:cubicBezTo>
                      <a:pt x="298" y="913"/>
                      <a:pt x="309" y="913"/>
                      <a:pt x="319" y="912"/>
                    </a:cubicBezTo>
                    <a:lnTo>
                      <a:pt x="730" y="878"/>
                    </a:lnTo>
                    <a:cubicBezTo>
                      <a:pt x="897" y="864"/>
                      <a:pt x="1030" y="730"/>
                      <a:pt x="1027" y="580"/>
                    </a:cubicBezTo>
                    <a:lnTo>
                      <a:pt x="1021" y="249"/>
                    </a:lnTo>
                    <a:cubicBezTo>
                      <a:pt x="1018" y="107"/>
                      <a:pt x="895" y="0"/>
                      <a:pt x="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10" name="Google Shape;6610;p37"/>
            <p:cNvGrpSpPr/>
            <p:nvPr/>
          </p:nvGrpSpPr>
          <p:grpSpPr>
            <a:xfrm>
              <a:off x="767929" y="2321848"/>
              <a:ext cx="1241828" cy="2177575"/>
              <a:chOff x="767929" y="2308948"/>
              <a:chExt cx="1241828" cy="2177575"/>
            </a:xfrm>
          </p:grpSpPr>
          <p:sp>
            <p:nvSpPr>
              <p:cNvPr id="6611" name="Google Shape;6611;p37"/>
              <p:cNvSpPr/>
              <p:nvPr/>
            </p:nvSpPr>
            <p:spPr>
              <a:xfrm flipH="1">
                <a:off x="1817793" y="3158826"/>
                <a:ext cx="191965" cy="125452"/>
              </a:xfrm>
              <a:custGeom>
                <a:rect b="b" l="l" r="r" t="t"/>
                <a:pathLst>
                  <a:path extrusionOk="0" h="3007" w="4601">
                    <a:moveTo>
                      <a:pt x="4447" y="0"/>
                    </a:moveTo>
                    <a:cubicBezTo>
                      <a:pt x="4447" y="0"/>
                      <a:pt x="2209" y="421"/>
                      <a:pt x="1722" y="694"/>
                    </a:cubicBezTo>
                    <a:cubicBezTo>
                      <a:pt x="763" y="1234"/>
                      <a:pt x="0" y="3007"/>
                      <a:pt x="0" y="3007"/>
                    </a:cubicBezTo>
                    <a:lnTo>
                      <a:pt x="4601" y="3007"/>
                    </a:lnTo>
                    <a:lnTo>
                      <a:pt x="44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2" name="Google Shape;6612;p37"/>
              <p:cNvSpPr/>
              <p:nvPr/>
            </p:nvSpPr>
            <p:spPr>
              <a:xfrm flipH="1">
                <a:off x="1833272" y="3223409"/>
                <a:ext cx="110648" cy="60869"/>
              </a:xfrm>
              <a:custGeom>
                <a:rect b="b" l="l" r="r" t="t"/>
                <a:pathLst>
                  <a:path extrusionOk="0" h="1459" w="2652">
                    <a:moveTo>
                      <a:pt x="2546" y="1"/>
                    </a:moveTo>
                    <a:cubicBezTo>
                      <a:pt x="2546" y="1"/>
                      <a:pt x="999" y="204"/>
                      <a:pt x="663" y="338"/>
                    </a:cubicBezTo>
                    <a:cubicBezTo>
                      <a:pt x="1" y="599"/>
                      <a:pt x="349" y="1459"/>
                      <a:pt x="349" y="1459"/>
                    </a:cubicBezTo>
                    <a:lnTo>
                      <a:pt x="2652" y="1459"/>
                    </a:lnTo>
                    <a:lnTo>
                      <a:pt x="254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3" name="Google Shape;6613;p37"/>
              <p:cNvSpPr/>
              <p:nvPr/>
            </p:nvSpPr>
            <p:spPr>
              <a:xfrm flipH="1">
                <a:off x="1833272" y="3223409"/>
                <a:ext cx="110648" cy="60869"/>
              </a:xfrm>
              <a:custGeom>
                <a:rect b="b" l="l" r="r" t="t"/>
                <a:pathLst>
                  <a:path extrusionOk="0" h="1459" w="2652">
                    <a:moveTo>
                      <a:pt x="2546" y="1"/>
                    </a:moveTo>
                    <a:cubicBezTo>
                      <a:pt x="2546" y="1"/>
                      <a:pt x="999" y="204"/>
                      <a:pt x="663" y="338"/>
                    </a:cubicBezTo>
                    <a:cubicBezTo>
                      <a:pt x="1" y="599"/>
                      <a:pt x="349" y="1459"/>
                      <a:pt x="349" y="1459"/>
                    </a:cubicBezTo>
                    <a:lnTo>
                      <a:pt x="2652" y="1459"/>
                    </a:lnTo>
                    <a:lnTo>
                      <a:pt x="2546" y="1"/>
                    </a:ln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4" name="Google Shape;6614;p37"/>
              <p:cNvSpPr/>
              <p:nvPr/>
            </p:nvSpPr>
            <p:spPr>
              <a:xfrm flipH="1">
                <a:off x="1539504" y="3092867"/>
                <a:ext cx="359773" cy="197878"/>
              </a:xfrm>
              <a:custGeom>
                <a:rect b="b" l="l" r="r" t="t"/>
                <a:pathLst>
                  <a:path extrusionOk="0" h="4743" w="8623">
                    <a:moveTo>
                      <a:pt x="7697" y="0"/>
                    </a:moveTo>
                    <a:cubicBezTo>
                      <a:pt x="7697" y="0"/>
                      <a:pt x="1863" y="387"/>
                      <a:pt x="932" y="1388"/>
                    </a:cubicBezTo>
                    <a:cubicBezTo>
                      <a:pt x="1" y="2391"/>
                      <a:pt x="891" y="4742"/>
                      <a:pt x="891" y="4742"/>
                    </a:cubicBezTo>
                    <a:lnTo>
                      <a:pt x="8622" y="4742"/>
                    </a:lnTo>
                    <a:lnTo>
                      <a:pt x="76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5" name="Google Shape;6615;p37"/>
              <p:cNvSpPr/>
              <p:nvPr/>
            </p:nvSpPr>
            <p:spPr>
              <a:xfrm flipH="1">
                <a:off x="1539504" y="3092867"/>
                <a:ext cx="338536" cy="197878"/>
              </a:xfrm>
              <a:custGeom>
                <a:rect b="b" l="l" r="r" t="t"/>
                <a:pathLst>
                  <a:path extrusionOk="0" h="4743" w="8114">
                    <a:moveTo>
                      <a:pt x="7188" y="0"/>
                    </a:moveTo>
                    <a:cubicBezTo>
                      <a:pt x="7188" y="0"/>
                      <a:pt x="7037" y="11"/>
                      <a:pt x="6782" y="31"/>
                    </a:cubicBezTo>
                    <a:lnTo>
                      <a:pt x="4712" y="2518"/>
                    </a:lnTo>
                    <a:lnTo>
                      <a:pt x="1" y="2790"/>
                    </a:lnTo>
                    <a:cubicBezTo>
                      <a:pt x="11" y="3758"/>
                      <a:pt x="382" y="4742"/>
                      <a:pt x="382" y="4742"/>
                    </a:cubicBezTo>
                    <a:lnTo>
                      <a:pt x="8113" y="4742"/>
                    </a:lnTo>
                    <a:lnTo>
                      <a:pt x="71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6" name="Google Shape;6616;p37"/>
              <p:cNvSpPr/>
              <p:nvPr/>
            </p:nvSpPr>
            <p:spPr>
              <a:xfrm flipH="1">
                <a:off x="1539504" y="3092867"/>
                <a:ext cx="338536" cy="197878"/>
              </a:xfrm>
              <a:custGeom>
                <a:rect b="b" l="l" r="r" t="t"/>
                <a:pathLst>
                  <a:path extrusionOk="0" h="4743" w="8114">
                    <a:moveTo>
                      <a:pt x="7188" y="0"/>
                    </a:moveTo>
                    <a:cubicBezTo>
                      <a:pt x="7188" y="0"/>
                      <a:pt x="7037" y="11"/>
                      <a:pt x="6782" y="31"/>
                    </a:cubicBezTo>
                    <a:lnTo>
                      <a:pt x="4712" y="2518"/>
                    </a:lnTo>
                    <a:lnTo>
                      <a:pt x="1" y="2790"/>
                    </a:lnTo>
                    <a:cubicBezTo>
                      <a:pt x="11" y="3758"/>
                      <a:pt x="382" y="4742"/>
                      <a:pt x="382" y="4742"/>
                    </a:cubicBezTo>
                    <a:lnTo>
                      <a:pt x="8113" y="4742"/>
                    </a:lnTo>
                    <a:lnTo>
                      <a:pt x="7188" y="0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7" name="Google Shape;6617;p37"/>
              <p:cNvSpPr/>
              <p:nvPr/>
            </p:nvSpPr>
            <p:spPr>
              <a:xfrm flipH="1">
                <a:off x="767929" y="2809213"/>
                <a:ext cx="305993" cy="495258"/>
              </a:xfrm>
              <a:custGeom>
                <a:rect b="b" l="l" r="r" t="t"/>
                <a:pathLst>
                  <a:path extrusionOk="0" h="11871" w="7334">
                    <a:moveTo>
                      <a:pt x="2925" y="1"/>
                    </a:moveTo>
                    <a:lnTo>
                      <a:pt x="1274" y="2387"/>
                    </a:lnTo>
                    <a:cubicBezTo>
                      <a:pt x="1274" y="2387"/>
                      <a:pt x="1" y="10282"/>
                      <a:pt x="1128" y="11522"/>
                    </a:cubicBezTo>
                    <a:cubicBezTo>
                      <a:pt x="1265" y="11672"/>
                      <a:pt x="2260" y="11871"/>
                      <a:pt x="3362" y="11871"/>
                    </a:cubicBezTo>
                    <a:cubicBezTo>
                      <a:pt x="4693" y="11871"/>
                      <a:pt x="6179" y="11581"/>
                      <a:pt x="6497" y="10565"/>
                    </a:cubicBezTo>
                    <a:cubicBezTo>
                      <a:pt x="7334" y="7889"/>
                      <a:pt x="4268" y="2192"/>
                      <a:pt x="29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8" name="Google Shape;6618;p37"/>
              <p:cNvSpPr/>
              <p:nvPr/>
            </p:nvSpPr>
            <p:spPr>
              <a:xfrm flipH="1">
                <a:off x="767929" y="2809213"/>
                <a:ext cx="305993" cy="495258"/>
              </a:xfrm>
              <a:custGeom>
                <a:rect b="b" l="l" r="r" t="t"/>
                <a:pathLst>
                  <a:path extrusionOk="0" h="11871" w="7334">
                    <a:moveTo>
                      <a:pt x="2925" y="1"/>
                    </a:moveTo>
                    <a:lnTo>
                      <a:pt x="1274" y="2387"/>
                    </a:lnTo>
                    <a:cubicBezTo>
                      <a:pt x="1274" y="2387"/>
                      <a:pt x="1" y="10282"/>
                      <a:pt x="1128" y="11522"/>
                    </a:cubicBezTo>
                    <a:cubicBezTo>
                      <a:pt x="1265" y="11672"/>
                      <a:pt x="2260" y="11871"/>
                      <a:pt x="3362" y="11871"/>
                    </a:cubicBezTo>
                    <a:cubicBezTo>
                      <a:pt x="4693" y="11871"/>
                      <a:pt x="6179" y="11581"/>
                      <a:pt x="6497" y="10565"/>
                    </a:cubicBezTo>
                    <a:cubicBezTo>
                      <a:pt x="7334" y="7889"/>
                      <a:pt x="4268" y="2192"/>
                      <a:pt x="2925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9" name="Google Shape;6619;p37"/>
              <p:cNvSpPr/>
              <p:nvPr/>
            </p:nvSpPr>
            <p:spPr>
              <a:xfrm flipH="1">
                <a:off x="1129413" y="2364519"/>
                <a:ext cx="196888" cy="305933"/>
              </a:xfrm>
              <a:custGeom>
                <a:rect b="b" l="l" r="r" t="t"/>
                <a:pathLst>
                  <a:path extrusionOk="0" h="7333" w="4719">
                    <a:moveTo>
                      <a:pt x="1244" y="0"/>
                    </a:moveTo>
                    <a:cubicBezTo>
                      <a:pt x="882" y="0"/>
                      <a:pt x="599" y="56"/>
                      <a:pt x="478" y="187"/>
                    </a:cubicBezTo>
                    <a:cubicBezTo>
                      <a:pt x="0" y="700"/>
                      <a:pt x="207" y="6659"/>
                      <a:pt x="526" y="7079"/>
                    </a:cubicBezTo>
                    <a:cubicBezTo>
                      <a:pt x="671" y="7269"/>
                      <a:pt x="1218" y="7332"/>
                      <a:pt x="1845" y="7332"/>
                    </a:cubicBezTo>
                    <a:cubicBezTo>
                      <a:pt x="2599" y="7332"/>
                      <a:pt x="3468" y="7241"/>
                      <a:pt x="3892" y="7168"/>
                    </a:cubicBezTo>
                    <a:cubicBezTo>
                      <a:pt x="4666" y="7033"/>
                      <a:pt x="4719" y="1558"/>
                      <a:pt x="4401" y="958"/>
                    </a:cubicBezTo>
                    <a:cubicBezTo>
                      <a:pt x="4161" y="507"/>
                      <a:pt x="2341" y="0"/>
                      <a:pt x="12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0" name="Google Shape;6620;p37"/>
              <p:cNvSpPr/>
              <p:nvPr/>
            </p:nvSpPr>
            <p:spPr>
              <a:xfrm flipH="1">
                <a:off x="1120568" y="2593896"/>
                <a:ext cx="186708" cy="205972"/>
              </a:xfrm>
              <a:custGeom>
                <a:rect b="b" l="l" r="r" t="t"/>
                <a:pathLst>
                  <a:path extrusionOk="0" h="4937" w="4475">
                    <a:moveTo>
                      <a:pt x="772" y="1"/>
                    </a:moveTo>
                    <a:lnTo>
                      <a:pt x="1" y="4936"/>
                    </a:lnTo>
                    <a:lnTo>
                      <a:pt x="4475" y="3083"/>
                    </a:lnTo>
                    <a:lnTo>
                      <a:pt x="4165" y="1055"/>
                    </a:lnTo>
                    <a:lnTo>
                      <a:pt x="77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1" name="Google Shape;6621;p37"/>
              <p:cNvSpPr/>
              <p:nvPr/>
            </p:nvSpPr>
            <p:spPr>
              <a:xfrm flipH="1">
                <a:off x="1120568" y="2593896"/>
                <a:ext cx="186708" cy="205972"/>
              </a:xfrm>
              <a:custGeom>
                <a:rect b="b" l="l" r="r" t="t"/>
                <a:pathLst>
                  <a:path extrusionOk="0" h="4937" w="4475">
                    <a:moveTo>
                      <a:pt x="772" y="1"/>
                    </a:moveTo>
                    <a:lnTo>
                      <a:pt x="1" y="4936"/>
                    </a:lnTo>
                    <a:lnTo>
                      <a:pt x="4475" y="3083"/>
                    </a:lnTo>
                    <a:lnTo>
                      <a:pt x="4165" y="1055"/>
                    </a:lnTo>
                    <a:lnTo>
                      <a:pt x="772" y="1"/>
                    </a:ln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2" name="Google Shape;6622;p37"/>
              <p:cNvSpPr/>
              <p:nvPr/>
            </p:nvSpPr>
            <p:spPr>
              <a:xfrm flipH="1">
                <a:off x="1069875" y="2308948"/>
                <a:ext cx="275744" cy="349363"/>
              </a:xfrm>
              <a:custGeom>
                <a:rect b="b" l="l" r="r" t="t"/>
                <a:pathLst>
                  <a:path extrusionOk="0" h="8374" w="6609">
                    <a:moveTo>
                      <a:pt x="2705" y="1"/>
                    </a:moveTo>
                    <a:cubicBezTo>
                      <a:pt x="1875" y="1"/>
                      <a:pt x="1149" y="272"/>
                      <a:pt x="883" y="855"/>
                    </a:cubicBezTo>
                    <a:cubicBezTo>
                      <a:pt x="1" y="2790"/>
                      <a:pt x="986" y="5636"/>
                      <a:pt x="986" y="5636"/>
                    </a:cubicBezTo>
                    <a:lnTo>
                      <a:pt x="1923" y="5391"/>
                    </a:lnTo>
                    <a:lnTo>
                      <a:pt x="1923" y="5391"/>
                    </a:lnTo>
                    <a:lnTo>
                      <a:pt x="1691" y="6831"/>
                    </a:lnTo>
                    <a:lnTo>
                      <a:pt x="2086" y="8373"/>
                    </a:lnTo>
                    <a:cubicBezTo>
                      <a:pt x="2086" y="8373"/>
                      <a:pt x="3085" y="8136"/>
                      <a:pt x="4008" y="8136"/>
                    </a:cubicBezTo>
                    <a:cubicBezTo>
                      <a:pt x="4445" y="8136"/>
                      <a:pt x="4866" y="8189"/>
                      <a:pt x="5155" y="8346"/>
                    </a:cubicBezTo>
                    <a:cubicBezTo>
                      <a:pt x="6609" y="4144"/>
                      <a:pt x="6444" y="3284"/>
                      <a:pt x="6126" y="2319"/>
                    </a:cubicBezTo>
                    <a:cubicBezTo>
                      <a:pt x="5961" y="846"/>
                      <a:pt x="4170" y="1"/>
                      <a:pt x="27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3" name="Google Shape;6623;p37"/>
              <p:cNvSpPr/>
              <p:nvPr/>
            </p:nvSpPr>
            <p:spPr>
              <a:xfrm flipH="1">
                <a:off x="1069875" y="2308948"/>
                <a:ext cx="275744" cy="349363"/>
              </a:xfrm>
              <a:custGeom>
                <a:rect b="b" l="l" r="r" t="t"/>
                <a:pathLst>
                  <a:path extrusionOk="0" h="8374" w="6609">
                    <a:moveTo>
                      <a:pt x="2705" y="1"/>
                    </a:moveTo>
                    <a:cubicBezTo>
                      <a:pt x="1875" y="1"/>
                      <a:pt x="1149" y="272"/>
                      <a:pt x="883" y="855"/>
                    </a:cubicBezTo>
                    <a:cubicBezTo>
                      <a:pt x="1" y="2790"/>
                      <a:pt x="986" y="5636"/>
                      <a:pt x="986" y="5636"/>
                    </a:cubicBezTo>
                    <a:lnTo>
                      <a:pt x="1923" y="5391"/>
                    </a:lnTo>
                    <a:lnTo>
                      <a:pt x="1923" y="5391"/>
                    </a:lnTo>
                    <a:lnTo>
                      <a:pt x="1691" y="6831"/>
                    </a:lnTo>
                    <a:lnTo>
                      <a:pt x="2086" y="8373"/>
                    </a:lnTo>
                    <a:cubicBezTo>
                      <a:pt x="2086" y="8373"/>
                      <a:pt x="3085" y="8136"/>
                      <a:pt x="4008" y="8136"/>
                    </a:cubicBezTo>
                    <a:cubicBezTo>
                      <a:pt x="4445" y="8136"/>
                      <a:pt x="4866" y="8189"/>
                      <a:pt x="5155" y="8346"/>
                    </a:cubicBezTo>
                    <a:cubicBezTo>
                      <a:pt x="6609" y="4144"/>
                      <a:pt x="6444" y="3284"/>
                      <a:pt x="6126" y="2319"/>
                    </a:cubicBezTo>
                    <a:cubicBezTo>
                      <a:pt x="5961" y="846"/>
                      <a:pt x="4170" y="1"/>
                      <a:pt x="2705" y="1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4" name="Google Shape;6624;p37"/>
              <p:cNvSpPr/>
              <p:nvPr/>
            </p:nvSpPr>
            <p:spPr>
              <a:xfrm flipH="1">
                <a:off x="1256124" y="2479708"/>
                <a:ext cx="42682" cy="98084"/>
              </a:xfrm>
              <a:custGeom>
                <a:rect b="b" l="l" r="r" t="t"/>
                <a:pathLst>
                  <a:path extrusionOk="0" h="2351" w="1023">
                    <a:moveTo>
                      <a:pt x="515" y="0"/>
                    </a:moveTo>
                    <a:cubicBezTo>
                      <a:pt x="235" y="0"/>
                      <a:pt x="6" y="524"/>
                      <a:pt x="2" y="1173"/>
                    </a:cubicBezTo>
                    <a:cubicBezTo>
                      <a:pt x="0" y="1823"/>
                      <a:pt x="225" y="2349"/>
                      <a:pt x="506" y="2350"/>
                    </a:cubicBezTo>
                    <a:cubicBezTo>
                      <a:pt x="506" y="2350"/>
                      <a:pt x="506" y="2350"/>
                      <a:pt x="507" y="2350"/>
                    </a:cubicBezTo>
                    <a:cubicBezTo>
                      <a:pt x="787" y="2350"/>
                      <a:pt x="1017" y="1825"/>
                      <a:pt x="1019" y="1178"/>
                    </a:cubicBezTo>
                    <a:cubicBezTo>
                      <a:pt x="1023" y="528"/>
                      <a:pt x="797" y="2"/>
                      <a:pt x="516" y="0"/>
                    </a:cubicBezTo>
                    <a:cubicBezTo>
                      <a:pt x="516" y="0"/>
                      <a:pt x="516" y="0"/>
                      <a:pt x="5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5" name="Google Shape;6625;p37"/>
              <p:cNvSpPr/>
              <p:nvPr/>
            </p:nvSpPr>
            <p:spPr>
              <a:xfrm flipH="1">
                <a:off x="1266639" y="2505282"/>
                <a:ext cx="25451" cy="58325"/>
              </a:xfrm>
              <a:custGeom>
                <a:rect b="b" l="l" r="r" t="t"/>
                <a:pathLst>
                  <a:path extrusionOk="0" h="1398" w="610">
                    <a:moveTo>
                      <a:pt x="307" y="1"/>
                    </a:moveTo>
                    <a:cubicBezTo>
                      <a:pt x="141" y="1"/>
                      <a:pt x="4" y="313"/>
                      <a:pt x="2" y="698"/>
                    </a:cubicBezTo>
                    <a:cubicBezTo>
                      <a:pt x="1" y="1084"/>
                      <a:pt x="134" y="1397"/>
                      <a:pt x="301" y="1398"/>
                    </a:cubicBezTo>
                    <a:cubicBezTo>
                      <a:pt x="302" y="1398"/>
                      <a:pt x="302" y="1398"/>
                      <a:pt x="302" y="1398"/>
                    </a:cubicBezTo>
                    <a:cubicBezTo>
                      <a:pt x="469" y="1398"/>
                      <a:pt x="606" y="1086"/>
                      <a:pt x="607" y="700"/>
                    </a:cubicBezTo>
                    <a:cubicBezTo>
                      <a:pt x="609" y="314"/>
                      <a:pt x="475" y="1"/>
                      <a:pt x="308" y="1"/>
                    </a:cubicBezTo>
                    <a:cubicBezTo>
                      <a:pt x="308" y="1"/>
                      <a:pt x="308" y="1"/>
                      <a:pt x="3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6" name="Google Shape;6626;p37"/>
              <p:cNvSpPr/>
              <p:nvPr/>
            </p:nvSpPr>
            <p:spPr>
              <a:xfrm flipH="1">
                <a:off x="1266639" y="2505282"/>
                <a:ext cx="25451" cy="58325"/>
              </a:xfrm>
              <a:custGeom>
                <a:rect b="b" l="l" r="r" t="t"/>
                <a:pathLst>
                  <a:path extrusionOk="0" h="1398" w="610">
                    <a:moveTo>
                      <a:pt x="307" y="1"/>
                    </a:moveTo>
                    <a:cubicBezTo>
                      <a:pt x="141" y="1"/>
                      <a:pt x="4" y="313"/>
                      <a:pt x="2" y="698"/>
                    </a:cubicBezTo>
                    <a:cubicBezTo>
                      <a:pt x="1" y="1084"/>
                      <a:pt x="134" y="1397"/>
                      <a:pt x="301" y="1398"/>
                    </a:cubicBezTo>
                    <a:cubicBezTo>
                      <a:pt x="302" y="1398"/>
                      <a:pt x="302" y="1398"/>
                      <a:pt x="302" y="1398"/>
                    </a:cubicBezTo>
                    <a:cubicBezTo>
                      <a:pt x="469" y="1398"/>
                      <a:pt x="606" y="1086"/>
                      <a:pt x="607" y="700"/>
                    </a:cubicBezTo>
                    <a:cubicBezTo>
                      <a:pt x="609" y="314"/>
                      <a:pt x="475" y="1"/>
                      <a:pt x="308" y="1"/>
                    </a:cubicBezTo>
                    <a:cubicBezTo>
                      <a:pt x="308" y="1"/>
                      <a:pt x="308" y="1"/>
                      <a:pt x="307" y="1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7" name="Google Shape;6627;p37"/>
              <p:cNvSpPr/>
              <p:nvPr/>
            </p:nvSpPr>
            <p:spPr>
              <a:xfrm flipH="1">
                <a:off x="1273106" y="2531065"/>
                <a:ext cx="17065" cy="38758"/>
              </a:xfrm>
              <a:custGeom>
                <a:rect b="b" l="l" r="r" t="t"/>
                <a:pathLst>
                  <a:path extrusionOk="0" h="929" w="409">
                    <a:moveTo>
                      <a:pt x="205" y="1"/>
                    </a:moveTo>
                    <a:cubicBezTo>
                      <a:pt x="93" y="1"/>
                      <a:pt x="3" y="208"/>
                      <a:pt x="1" y="464"/>
                    </a:cubicBezTo>
                    <a:cubicBezTo>
                      <a:pt x="0" y="720"/>
                      <a:pt x="90" y="927"/>
                      <a:pt x="202" y="929"/>
                    </a:cubicBezTo>
                    <a:cubicBezTo>
                      <a:pt x="314" y="929"/>
                      <a:pt x="406" y="721"/>
                      <a:pt x="408" y="465"/>
                    </a:cubicBezTo>
                    <a:cubicBezTo>
                      <a:pt x="409" y="209"/>
                      <a:pt x="319" y="1"/>
                      <a:pt x="206" y="1"/>
                    </a:cubicBezTo>
                    <a:cubicBezTo>
                      <a:pt x="206" y="1"/>
                      <a:pt x="206" y="1"/>
                      <a:pt x="205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8" name="Google Shape;6628;p37"/>
              <p:cNvSpPr/>
              <p:nvPr/>
            </p:nvSpPr>
            <p:spPr>
              <a:xfrm flipH="1">
                <a:off x="997820" y="3427962"/>
                <a:ext cx="384848" cy="1020805"/>
              </a:xfrm>
              <a:custGeom>
                <a:rect b="b" l="l" r="r" t="t"/>
                <a:pathLst>
                  <a:path extrusionOk="0" h="24468" w="9224">
                    <a:moveTo>
                      <a:pt x="7178" y="0"/>
                    </a:moveTo>
                    <a:cubicBezTo>
                      <a:pt x="7178" y="0"/>
                      <a:pt x="825" y="2956"/>
                      <a:pt x="413" y="4036"/>
                    </a:cubicBezTo>
                    <a:cubicBezTo>
                      <a:pt x="1" y="5116"/>
                      <a:pt x="3381" y="24467"/>
                      <a:pt x="3381" y="24467"/>
                    </a:cubicBezTo>
                    <a:lnTo>
                      <a:pt x="3619" y="24392"/>
                    </a:lnTo>
                    <a:cubicBezTo>
                      <a:pt x="6635" y="17531"/>
                      <a:pt x="6715" y="7583"/>
                      <a:pt x="6715" y="7583"/>
                    </a:cubicBezTo>
                    <a:lnTo>
                      <a:pt x="9224" y="7583"/>
                    </a:lnTo>
                    <a:lnTo>
                      <a:pt x="8847" y="720"/>
                    </a:lnTo>
                    <a:lnTo>
                      <a:pt x="7178" y="0"/>
                    </a:lnTo>
                    <a:close/>
                  </a:path>
                </a:pathLst>
              </a:custGeom>
              <a:solidFill>
                <a:srgbClr val="7159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9" name="Google Shape;6629;p37"/>
              <p:cNvSpPr/>
              <p:nvPr/>
            </p:nvSpPr>
            <p:spPr>
              <a:xfrm flipH="1">
                <a:off x="997820" y="3427962"/>
                <a:ext cx="384848" cy="1020805"/>
              </a:xfrm>
              <a:custGeom>
                <a:rect b="b" l="l" r="r" t="t"/>
                <a:pathLst>
                  <a:path extrusionOk="0" h="24468" w="9224">
                    <a:moveTo>
                      <a:pt x="7178" y="0"/>
                    </a:moveTo>
                    <a:cubicBezTo>
                      <a:pt x="7178" y="0"/>
                      <a:pt x="825" y="2956"/>
                      <a:pt x="413" y="4036"/>
                    </a:cubicBezTo>
                    <a:cubicBezTo>
                      <a:pt x="1" y="5116"/>
                      <a:pt x="3381" y="24467"/>
                      <a:pt x="3381" y="24467"/>
                    </a:cubicBezTo>
                    <a:lnTo>
                      <a:pt x="3619" y="24392"/>
                    </a:lnTo>
                    <a:cubicBezTo>
                      <a:pt x="6635" y="17531"/>
                      <a:pt x="6715" y="7583"/>
                      <a:pt x="6715" y="7583"/>
                    </a:cubicBezTo>
                    <a:lnTo>
                      <a:pt x="9224" y="7583"/>
                    </a:lnTo>
                    <a:lnTo>
                      <a:pt x="8847" y="720"/>
                    </a:lnTo>
                    <a:lnTo>
                      <a:pt x="71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0" name="Google Shape;6630;p37"/>
              <p:cNvSpPr/>
              <p:nvPr/>
            </p:nvSpPr>
            <p:spPr>
              <a:xfrm flipH="1">
                <a:off x="1216279" y="3427962"/>
                <a:ext cx="571849" cy="1017718"/>
              </a:xfrm>
              <a:custGeom>
                <a:rect b="b" l="l" r="r" t="t"/>
                <a:pathLst>
                  <a:path extrusionOk="0" h="24394" w="13706">
                    <a:moveTo>
                      <a:pt x="7257" y="0"/>
                    </a:moveTo>
                    <a:cubicBezTo>
                      <a:pt x="7257" y="0"/>
                      <a:pt x="941" y="3291"/>
                      <a:pt x="471" y="4370"/>
                    </a:cubicBezTo>
                    <a:cubicBezTo>
                      <a:pt x="0" y="5449"/>
                      <a:pt x="1983" y="24376"/>
                      <a:pt x="1983" y="24376"/>
                    </a:cubicBezTo>
                    <a:lnTo>
                      <a:pt x="2371" y="24393"/>
                    </a:lnTo>
                    <a:cubicBezTo>
                      <a:pt x="5761" y="17531"/>
                      <a:pt x="6381" y="7583"/>
                      <a:pt x="6381" y="7583"/>
                    </a:cubicBezTo>
                    <a:lnTo>
                      <a:pt x="13706" y="7583"/>
                    </a:lnTo>
                    <a:lnTo>
                      <a:pt x="13704" y="720"/>
                    </a:lnTo>
                    <a:lnTo>
                      <a:pt x="72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1" name="Google Shape;6631;p37"/>
              <p:cNvSpPr/>
              <p:nvPr/>
            </p:nvSpPr>
            <p:spPr>
              <a:xfrm flipH="1">
                <a:off x="1216279" y="3427962"/>
                <a:ext cx="550820" cy="1017718"/>
              </a:xfrm>
              <a:custGeom>
                <a:rect b="b" l="l" r="r" t="t"/>
                <a:pathLst>
                  <a:path extrusionOk="0" h="24394" w="13202">
                    <a:moveTo>
                      <a:pt x="6753" y="0"/>
                    </a:moveTo>
                    <a:cubicBezTo>
                      <a:pt x="6753" y="0"/>
                      <a:pt x="656" y="3176"/>
                      <a:pt x="1" y="4311"/>
                    </a:cubicBezTo>
                    <a:cubicBezTo>
                      <a:pt x="1035" y="5735"/>
                      <a:pt x="1934" y="9385"/>
                      <a:pt x="2206" y="13711"/>
                    </a:cubicBezTo>
                    <a:cubicBezTo>
                      <a:pt x="2461" y="17780"/>
                      <a:pt x="2091" y="21328"/>
                      <a:pt x="1338" y="23018"/>
                    </a:cubicBezTo>
                    <a:cubicBezTo>
                      <a:pt x="1425" y="23868"/>
                      <a:pt x="1479" y="24376"/>
                      <a:pt x="1479" y="24376"/>
                    </a:cubicBezTo>
                    <a:lnTo>
                      <a:pt x="1867" y="24393"/>
                    </a:lnTo>
                    <a:cubicBezTo>
                      <a:pt x="5257" y="17531"/>
                      <a:pt x="5877" y="7583"/>
                      <a:pt x="5877" y="7583"/>
                    </a:cubicBezTo>
                    <a:lnTo>
                      <a:pt x="13202" y="7583"/>
                    </a:lnTo>
                    <a:lnTo>
                      <a:pt x="13198" y="720"/>
                    </a:lnTo>
                    <a:lnTo>
                      <a:pt x="13200" y="720"/>
                    </a:lnTo>
                    <a:lnTo>
                      <a:pt x="67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2" name="Google Shape;6632;p37"/>
              <p:cNvSpPr/>
              <p:nvPr/>
            </p:nvSpPr>
            <p:spPr>
              <a:xfrm flipH="1">
                <a:off x="1174640" y="4420564"/>
                <a:ext cx="108896" cy="65959"/>
              </a:xfrm>
              <a:custGeom>
                <a:rect b="b" l="l" r="r" t="t"/>
                <a:pathLst>
                  <a:path extrusionOk="0" h="1581" w="2610">
                    <a:moveTo>
                      <a:pt x="1176" y="0"/>
                    </a:moveTo>
                    <a:cubicBezTo>
                      <a:pt x="1169" y="0"/>
                      <a:pt x="1162" y="1"/>
                      <a:pt x="1156" y="3"/>
                    </a:cubicBezTo>
                    <a:cubicBezTo>
                      <a:pt x="892" y="84"/>
                      <a:pt x="0" y="1581"/>
                      <a:pt x="0" y="1581"/>
                    </a:cubicBezTo>
                    <a:lnTo>
                      <a:pt x="2609" y="1581"/>
                    </a:lnTo>
                    <a:cubicBezTo>
                      <a:pt x="2609" y="1581"/>
                      <a:pt x="1475" y="0"/>
                      <a:pt x="1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3" name="Google Shape;6633;p37"/>
              <p:cNvSpPr/>
              <p:nvPr/>
            </p:nvSpPr>
            <p:spPr>
              <a:xfrm flipH="1">
                <a:off x="910537" y="2664444"/>
                <a:ext cx="841960" cy="1412890"/>
              </a:xfrm>
              <a:custGeom>
                <a:rect b="b" l="l" r="r" t="t"/>
                <a:pathLst>
                  <a:path extrusionOk="0" h="33866" w="20180">
                    <a:moveTo>
                      <a:pt x="13409" y="1"/>
                    </a:moveTo>
                    <a:cubicBezTo>
                      <a:pt x="11946" y="1"/>
                      <a:pt x="8027" y="2691"/>
                      <a:pt x="7307" y="3566"/>
                    </a:cubicBezTo>
                    <a:cubicBezTo>
                      <a:pt x="6587" y="4440"/>
                      <a:pt x="5940" y="16760"/>
                      <a:pt x="5940" y="16760"/>
                    </a:cubicBezTo>
                    <a:lnTo>
                      <a:pt x="6248" y="17531"/>
                    </a:lnTo>
                    <a:lnTo>
                      <a:pt x="1" y="21737"/>
                    </a:lnTo>
                    <a:cubicBezTo>
                      <a:pt x="1" y="21737"/>
                      <a:pt x="452" y="28518"/>
                      <a:pt x="4873" y="33865"/>
                    </a:cubicBezTo>
                    <a:lnTo>
                      <a:pt x="5220" y="26321"/>
                    </a:lnTo>
                    <a:lnTo>
                      <a:pt x="15193" y="26167"/>
                    </a:lnTo>
                    <a:lnTo>
                      <a:pt x="15861" y="31873"/>
                    </a:lnTo>
                    <a:lnTo>
                      <a:pt x="16890" y="25396"/>
                    </a:lnTo>
                    <a:lnTo>
                      <a:pt x="18379" y="25293"/>
                    </a:lnTo>
                    <a:cubicBezTo>
                      <a:pt x="20179" y="17325"/>
                      <a:pt x="20143" y="5039"/>
                      <a:pt x="19320" y="3651"/>
                    </a:cubicBezTo>
                    <a:cubicBezTo>
                      <a:pt x="18499" y="2263"/>
                      <a:pt x="14781" y="1"/>
                      <a:pt x="13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4" name="Google Shape;6634;p37"/>
              <p:cNvSpPr/>
              <p:nvPr/>
            </p:nvSpPr>
            <p:spPr>
              <a:xfrm flipH="1">
                <a:off x="910537" y="2664444"/>
                <a:ext cx="812170" cy="1412848"/>
              </a:xfrm>
              <a:custGeom>
                <a:rect b="b" l="l" r="r" t="t"/>
                <a:pathLst>
                  <a:path extrusionOk="0" h="33865" w="19466">
                    <a:moveTo>
                      <a:pt x="12695" y="1"/>
                    </a:moveTo>
                    <a:cubicBezTo>
                      <a:pt x="11233" y="1"/>
                      <a:pt x="7313" y="2691"/>
                      <a:pt x="6593" y="3566"/>
                    </a:cubicBezTo>
                    <a:cubicBezTo>
                      <a:pt x="6085" y="4182"/>
                      <a:pt x="5672" y="9600"/>
                      <a:pt x="5438" y="13264"/>
                    </a:cubicBezTo>
                    <a:cubicBezTo>
                      <a:pt x="7413" y="15045"/>
                      <a:pt x="7360" y="17632"/>
                      <a:pt x="6934" y="17902"/>
                    </a:cubicBezTo>
                    <a:cubicBezTo>
                      <a:pt x="6871" y="17942"/>
                      <a:pt x="6798" y="17961"/>
                      <a:pt x="6717" y="17961"/>
                    </a:cubicBezTo>
                    <a:cubicBezTo>
                      <a:pt x="6352" y="17961"/>
                      <a:pt x="5816" y="17579"/>
                      <a:pt x="5308" y="16966"/>
                    </a:cubicBezTo>
                    <a:lnTo>
                      <a:pt x="5308" y="16966"/>
                    </a:lnTo>
                    <a:lnTo>
                      <a:pt x="5499" y="17442"/>
                    </a:lnTo>
                    <a:cubicBezTo>
                      <a:pt x="5510" y="17453"/>
                      <a:pt x="5524" y="17461"/>
                      <a:pt x="5536" y="17471"/>
                    </a:cubicBezTo>
                    <a:cubicBezTo>
                      <a:pt x="6443" y="18422"/>
                      <a:pt x="5142" y="21137"/>
                      <a:pt x="2629" y="23536"/>
                    </a:cubicBezTo>
                    <a:cubicBezTo>
                      <a:pt x="1754" y="24372"/>
                      <a:pt x="849" y="25055"/>
                      <a:pt x="1" y="25555"/>
                    </a:cubicBezTo>
                    <a:cubicBezTo>
                      <a:pt x="650" y="27952"/>
                      <a:pt x="1873" y="31099"/>
                      <a:pt x="4160" y="33864"/>
                    </a:cubicBezTo>
                    <a:lnTo>
                      <a:pt x="4506" y="26321"/>
                    </a:lnTo>
                    <a:lnTo>
                      <a:pt x="14479" y="26167"/>
                    </a:lnTo>
                    <a:lnTo>
                      <a:pt x="15147" y="31872"/>
                    </a:lnTo>
                    <a:lnTo>
                      <a:pt x="16176" y="25396"/>
                    </a:lnTo>
                    <a:lnTo>
                      <a:pt x="17667" y="25293"/>
                    </a:lnTo>
                    <a:cubicBezTo>
                      <a:pt x="19465" y="17325"/>
                      <a:pt x="19429" y="5039"/>
                      <a:pt x="18608" y="3651"/>
                    </a:cubicBezTo>
                    <a:lnTo>
                      <a:pt x="18606" y="3651"/>
                    </a:lnTo>
                    <a:cubicBezTo>
                      <a:pt x="17785" y="2263"/>
                      <a:pt x="14067" y="1"/>
                      <a:pt x="1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5" name="Google Shape;6635;p37"/>
              <p:cNvSpPr/>
              <p:nvPr/>
            </p:nvSpPr>
            <p:spPr>
              <a:xfrm flipH="1">
                <a:off x="910537" y="2664444"/>
                <a:ext cx="812170" cy="1412848"/>
              </a:xfrm>
              <a:custGeom>
                <a:rect b="b" l="l" r="r" t="t"/>
                <a:pathLst>
                  <a:path extrusionOk="0" h="33865" w="19466">
                    <a:moveTo>
                      <a:pt x="12695" y="1"/>
                    </a:moveTo>
                    <a:cubicBezTo>
                      <a:pt x="11233" y="1"/>
                      <a:pt x="7313" y="2691"/>
                      <a:pt x="6593" y="3566"/>
                    </a:cubicBezTo>
                    <a:cubicBezTo>
                      <a:pt x="6085" y="4182"/>
                      <a:pt x="5672" y="9600"/>
                      <a:pt x="5438" y="13264"/>
                    </a:cubicBezTo>
                    <a:cubicBezTo>
                      <a:pt x="7413" y="15045"/>
                      <a:pt x="7360" y="17632"/>
                      <a:pt x="6934" y="17902"/>
                    </a:cubicBezTo>
                    <a:cubicBezTo>
                      <a:pt x="6871" y="17942"/>
                      <a:pt x="6798" y="17961"/>
                      <a:pt x="6717" y="17961"/>
                    </a:cubicBezTo>
                    <a:cubicBezTo>
                      <a:pt x="6352" y="17961"/>
                      <a:pt x="5816" y="17579"/>
                      <a:pt x="5308" y="16966"/>
                    </a:cubicBezTo>
                    <a:lnTo>
                      <a:pt x="5308" y="16966"/>
                    </a:lnTo>
                    <a:lnTo>
                      <a:pt x="5499" y="17442"/>
                    </a:lnTo>
                    <a:cubicBezTo>
                      <a:pt x="5510" y="17453"/>
                      <a:pt x="5524" y="17461"/>
                      <a:pt x="5536" y="17471"/>
                    </a:cubicBezTo>
                    <a:cubicBezTo>
                      <a:pt x="6443" y="18422"/>
                      <a:pt x="5142" y="21137"/>
                      <a:pt x="2629" y="23536"/>
                    </a:cubicBezTo>
                    <a:cubicBezTo>
                      <a:pt x="1754" y="24372"/>
                      <a:pt x="849" y="25055"/>
                      <a:pt x="1" y="25555"/>
                    </a:cubicBezTo>
                    <a:cubicBezTo>
                      <a:pt x="650" y="27952"/>
                      <a:pt x="1873" y="31099"/>
                      <a:pt x="4160" y="33864"/>
                    </a:cubicBezTo>
                    <a:lnTo>
                      <a:pt x="4506" y="26321"/>
                    </a:lnTo>
                    <a:lnTo>
                      <a:pt x="14479" y="26167"/>
                    </a:lnTo>
                    <a:lnTo>
                      <a:pt x="15147" y="31872"/>
                    </a:lnTo>
                    <a:lnTo>
                      <a:pt x="16176" y="25396"/>
                    </a:lnTo>
                    <a:lnTo>
                      <a:pt x="17667" y="25293"/>
                    </a:lnTo>
                    <a:cubicBezTo>
                      <a:pt x="19465" y="17325"/>
                      <a:pt x="19429" y="5039"/>
                      <a:pt x="18608" y="3651"/>
                    </a:cubicBezTo>
                    <a:lnTo>
                      <a:pt x="18606" y="3651"/>
                    </a:lnTo>
                    <a:cubicBezTo>
                      <a:pt x="17785" y="2263"/>
                      <a:pt x="14067" y="1"/>
                      <a:pt x="12695" y="1"/>
                    </a:cubicBezTo>
                    <a:close/>
                  </a:path>
                </a:pathLst>
              </a:custGeom>
              <a:solidFill>
                <a:srgbClr val="2B2B30">
                  <a:alpha val="307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6" name="Google Shape;6636;p37"/>
              <p:cNvSpPr/>
              <p:nvPr/>
            </p:nvSpPr>
            <p:spPr>
              <a:xfrm flipH="1">
                <a:off x="894224" y="2885602"/>
                <a:ext cx="828525" cy="1191690"/>
              </a:xfrm>
              <a:custGeom>
                <a:rect b="b" l="l" r="r" t="t"/>
                <a:pathLst>
                  <a:path extrusionOk="0" h="28564" w="19858">
                    <a:moveTo>
                      <a:pt x="13316" y="0"/>
                    </a:moveTo>
                    <a:cubicBezTo>
                      <a:pt x="11315" y="0"/>
                      <a:pt x="7487" y="3012"/>
                      <a:pt x="5750" y="3713"/>
                    </a:cubicBezTo>
                    <a:cubicBezTo>
                      <a:pt x="5626" y="5156"/>
                      <a:pt x="5522" y="6669"/>
                      <a:pt x="5439" y="7963"/>
                    </a:cubicBezTo>
                    <a:cubicBezTo>
                      <a:pt x="7414" y="9744"/>
                      <a:pt x="7359" y="12331"/>
                      <a:pt x="6935" y="12601"/>
                    </a:cubicBezTo>
                    <a:cubicBezTo>
                      <a:pt x="6872" y="12641"/>
                      <a:pt x="6799" y="12660"/>
                      <a:pt x="6718" y="12660"/>
                    </a:cubicBezTo>
                    <a:cubicBezTo>
                      <a:pt x="6353" y="12660"/>
                      <a:pt x="5817" y="12278"/>
                      <a:pt x="5309" y="11665"/>
                    </a:cubicBezTo>
                    <a:lnTo>
                      <a:pt x="5309" y="11665"/>
                    </a:lnTo>
                    <a:lnTo>
                      <a:pt x="5500" y="12141"/>
                    </a:lnTo>
                    <a:cubicBezTo>
                      <a:pt x="5511" y="12152"/>
                      <a:pt x="5525" y="12160"/>
                      <a:pt x="5537" y="12170"/>
                    </a:cubicBezTo>
                    <a:cubicBezTo>
                      <a:pt x="6444" y="13121"/>
                      <a:pt x="5143" y="15836"/>
                      <a:pt x="2630" y="18235"/>
                    </a:cubicBezTo>
                    <a:cubicBezTo>
                      <a:pt x="1755" y="19071"/>
                      <a:pt x="849" y="19754"/>
                      <a:pt x="0" y="20254"/>
                    </a:cubicBezTo>
                    <a:cubicBezTo>
                      <a:pt x="650" y="22651"/>
                      <a:pt x="1873" y="25798"/>
                      <a:pt x="4160" y="28563"/>
                    </a:cubicBezTo>
                    <a:lnTo>
                      <a:pt x="4507" y="21020"/>
                    </a:lnTo>
                    <a:lnTo>
                      <a:pt x="14480" y="20866"/>
                    </a:lnTo>
                    <a:lnTo>
                      <a:pt x="15148" y="26571"/>
                    </a:lnTo>
                    <a:lnTo>
                      <a:pt x="16177" y="20095"/>
                    </a:lnTo>
                    <a:lnTo>
                      <a:pt x="17666" y="19992"/>
                    </a:lnTo>
                    <a:cubicBezTo>
                      <a:pt x="18708" y="15380"/>
                      <a:pt x="19134" y="9324"/>
                      <a:pt x="19149" y="4769"/>
                    </a:cubicBezTo>
                    <a:cubicBezTo>
                      <a:pt x="19857" y="321"/>
                      <a:pt x="16165" y="0"/>
                      <a:pt x="13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7" name="Google Shape;6637;p37"/>
              <p:cNvSpPr/>
              <p:nvPr/>
            </p:nvSpPr>
            <p:spPr>
              <a:xfrm flipH="1">
                <a:off x="1318458" y="2717011"/>
                <a:ext cx="156167" cy="237262"/>
              </a:xfrm>
              <a:custGeom>
                <a:rect b="b" l="l" r="r" t="t"/>
                <a:pathLst>
                  <a:path extrusionOk="0" h="5687" w="3743">
                    <a:moveTo>
                      <a:pt x="3742" y="0"/>
                    </a:moveTo>
                    <a:lnTo>
                      <a:pt x="3742" y="0"/>
                    </a:lnTo>
                    <a:cubicBezTo>
                      <a:pt x="2371" y="824"/>
                      <a:pt x="1038" y="1832"/>
                      <a:pt x="647" y="2306"/>
                    </a:cubicBezTo>
                    <a:cubicBezTo>
                      <a:pt x="407" y="2596"/>
                      <a:pt x="189" y="3951"/>
                      <a:pt x="1" y="5687"/>
                    </a:cubicBezTo>
                    <a:cubicBezTo>
                      <a:pt x="573" y="5150"/>
                      <a:pt x="2001" y="3268"/>
                      <a:pt x="2586" y="2482"/>
                    </a:cubicBezTo>
                    <a:cubicBezTo>
                      <a:pt x="3609" y="1108"/>
                      <a:pt x="3498" y="950"/>
                      <a:pt x="37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8" name="Google Shape;6638;p37"/>
              <p:cNvSpPr/>
              <p:nvPr/>
            </p:nvSpPr>
            <p:spPr>
              <a:xfrm flipH="1">
                <a:off x="894224" y="2885602"/>
                <a:ext cx="828525" cy="1191690"/>
              </a:xfrm>
              <a:custGeom>
                <a:rect b="b" l="l" r="r" t="t"/>
                <a:pathLst>
                  <a:path extrusionOk="0" h="28564" w="19858">
                    <a:moveTo>
                      <a:pt x="13316" y="0"/>
                    </a:moveTo>
                    <a:cubicBezTo>
                      <a:pt x="11315" y="0"/>
                      <a:pt x="7487" y="3012"/>
                      <a:pt x="5750" y="3713"/>
                    </a:cubicBezTo>
                    <a:cubicBezTo>
                      <a:pt x="5626" y="5156"/>
                      <a:pt x="5522" y="6669"/>
                      <a:pt x="5439" y="7963"/>
                    </a:cubicBezTo>
                    <a:cubicBezTo>
                      <a:pt x="7414" y="9744"/>
                      <a:pt x="7359" y="12331"/>
                      <a:pt x="6935" y="12601"/>
                    </a:cubicBezTo>
                    <a:cubicBezTo>
                      <a:pt x="6872" y="12641"/>
                      <a:pt x="6799" y="12660"/>
                      <a:pt x="6718" y="12660"/>
                    </a:cubicBezTo>
                    <a:cubicBezTo>
                      <a:pt x="6353" y="12660"/>
                      <a:pt x="5817" y="12278"/>
                      <a:pt x="5309" y="11665"/>
                    </a:cubicBezTo>
                    <a:lnTo>
                      <a:pt x="5309" y="11665"/>
                    </a:lnTo>
                    <a:lnTo>
                      <a:pt x="5500" y="12141"/>
                    </a:lnTo>
                    <a:cubicBezTo>
                      <a:pt x="5511" y="12152"/>
                      <a:pt x="5525" y="12160"/>
                      <a:pt x="5537" y="12170"/>
                    </a:cubicBezTo>
                    <a:cubicBezTo>
                      <a:pt x="6444" y="13121"/>
                      <a:pt x="5143" y="15836"/>
                      <a:pt x="2630" y="18235"/>
                    </a:cubicBezTo>
                    <a:cubicBezTo>
                      <a:pt x="1755" y="19071"/>
                      <a:pt x="849" y="19754"/>
                      <a:pt x="0" y="20254"/>
                    </a:cubicBezTo>
                    <a:cubicBezTo>
                      <a:pt x="650" y="22651"/>
                      <a:pt x="1873" y="25798"/>
                      <a:pt x="4160" y="28563"/>
                    </a:cubicBezTo>
                    <a:lnTo>
                      <a:pt x="4507" y="21020"/>
                    </a:lnTo>
                    <a:lnTo>
                      <a:pt x="14480" y="20866"/>
                    </a:lnTo>
                    <a:lnTo>
                      <a:pt x="15148" y="26571"/>
                    </a:lnTo>
                    <a:lnTo>
                      <a:pt x="16177" y="20095"/>
                    </a:lnTo>
                    <a:lnTo>
                      <a:pt x="17666" y="19992"/>
                    </a:lnTo>
                    <a:cubicBezTo>
                      <a:pt x="18708" y="15380"/>
                      <a:pt x="19134" y="9324"/>
                      <a:pt x="19149" y="4769"/>
                    </a:cubicBezTo>
                    <a:cubicBezTo>
                      <a:pt x="19857" y="321"/>
                      <a:pt x="16165" y="0"/>
                      <a:pt x="13316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9" name="Google Shape;6639;p37"/>
              <p:cNvSpPr/>
              <p:nvPr/>
            </p:nvSpPr>
            <p:spPr>
              <a:xfrm flipH="1">
                <a:off x="1102252" y="3768606"/>
                <a:ext cx="432662" cy="63665"/>
              </a:xfrm>
              <a:custGeom>
                <a:rect b="b" l="l" r="r" t="t"/>
                <a:pathLst>
                  <a:path extrusionOk="0" h="1526" w="10370">
                    <a:moveTo>
                      <a:pt x="1" y="1"/>
                    </a:moveTo>
                    <a:lnTo>
                      <a:pt x="1" y="1526"/>
                    </a:lnTo>
                    <a:lnTo>
                      <a:pt x="10370" y="1526"/>
                    </a:lnTo>
                    <a:lnTo>
                      <a:pt x="103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0" name="Google Shape;6640;p37"/>
              <p:cNvSpPr/>
              <p:nvPr/>
            </p:nvSpPr>
            <p:spPr>
              <a:xfrm flipH="1">
                <a:off x="929729" y="2970043"/>
                <a:ext cx="517192" cy="780289"/>
              </a:xfrm>
              <a:custGeom>
                <a:rect b="b" l="l" r="r" t="t"/>
                <a:pathLst>
                  <a:path extrusionOk="0" h="18703" w="12396">
                    <a:moveTo>
                      <a:pt x="2810" y="1"/>
                    </a:moveTo>
                    <a:lnTo>
                      <a:pt x="1" y="18703"/>
                    </a:lnTo>
                    <a:lnTo>
                      <a:pt x="10901" y="18703"/>
                    </a:lnTo>
                    <a:lnTo>
                      <a:pt x="123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1" name="Google Shape;6641;p37"/>
              <p:cNvSpPr/>
              <p:nvPr/>
            </p:nvSpPr>
            <p:spPr>
              <a:xfrm flipH="1">
                <a:off x="901775" y="2970043"/>
                <a:ext cx="517109" cy="780289"/>
              </a:xfrm>
              <a:custGeom>
                <a:rect b="b" l="l" r="r" t="t"/>
                <a:pathLst>
                  <a:path extrusionOk="0" h="18703" w="12394">
                    <a:moveTo>
                      <a:pt x="2809" y="1"/>
                    </a:moveTo>
                    <a:lnTo>
                      <a:pt x="0" y="18703"/>
                    </a:lnTo>
                    <a:lnTo>
                      <a:pt x="10900" y="18703"/>
                    </a:lnTo>
                    <a:lnTo>
                      <a:pt x="123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2" name="Google Shape;6642;p37"/>
              <p:cNvSpPr/>
              <p:nvPr/>
            </p:nvSpPr>
            <p:spPr>
              <a:xfrm flipH="1">
                <a:off x="1389887" y="3775782"/>
                <a:ext cx="45227" cy="710742"/>
              </a:xfrm>
              <a:custGeom>
                <a:rect b="b" l="l" r="r" t="t"/>
                <a:pathLst>
                  <a:path extrusionOk="0" h="17036" w="1084">
                    <a:moveTo>
                      <a:pt x="1" y="1"/>
                    </a:moveTo>
                    <a:lnTo>
                      <a:pt x="196" y="17036"/>
                    </a:lnTo>
                    <a:lnTo>
                      <a:pt x="596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3" name="Google Shape;6643;p37"/>
              <p:cNvSpPr/>
              <p:nvPr/>
            </p:nvSpPr>
            <p:spPr>
              <a:xfrm flipH="1">
                <a:off x="1513970" y="3775782"/>
                <a:ext cx="45269" cy="710742"/>
              </a:xfrm>
              <a:custGeom>
                <a:rect b="b" l="l" r="r" t="t"/>
                <a:pathLst>
                  <a:path extrusionOk="0" h="17036" w="1085">
                    <a:moveTo>
                      <a:pt x="1" y="1"/>
                    </a:moveTo>
                    <a:lnTo>
                      <a:pt x="196" y="17036"/>
                    </a:lnTo>
                    <a:lnTo>
                      <a:pt x="598" y="17036"/>
                    </a:lnTo>
                    <a:lnTo>
                      <a:pt x="10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4" name="Google Shape;6644;p37"/>
              <p:cNvSpPr/>
              <p:nvPr/>
            </p:nvSpPr>
            <p:spPr>
              <a:xfrm flipH="1">
                <a:off x="1076384" y="3775782"/>
                <a:ext cx="53280" cy="710742"/>
              </a:xfrm>
              <a:custGeom>
                <a:rect b="b" l="l" r="r" t="t"/>
                <a:pathLst>
                  <a:path extrusionOk="0" h="17036" w="1277">
                    <a:moveTo>
                      <a:pt x="0" y="1"/>
                    </a:moveTo>
                    <a:lnTo>
                      <a:pt x="877" y="17036"/>
                    </a:lnTo>
                    <a:lnTo>
                      <a:pt x="1277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5" name="Google Shape;6645;p37"/>
              <p:cNvSpPr/>
              <p:nvPr/>
            </p:nvSpPr>
            <p:spPr>
              <a:xfrm flipH="1">
                <a:off x="957016" y="3775782"/>
                <a:ext cx="53321" cy="710742"/>
              </a:xfrm>
              <a:custGeom>
                <a:rect b="b" l="l" r="r" t="t"/>
                <a:pathLst>
                  <a:path extrusionOk="0" h="17036" w="1278">
                    <a:moveTo>
                      <a:pt x="0" y="1"/>
                    </a:moveTo>
                    <a:lnTo>
                      <a:pt x="877" y="17036"/>
                    </a:lnTo>
                    <a:lnTo>
                      <a:pt x="1277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6" name="Google Shape;6646;p37"/>
              <p:cNvSpPr/>
              <p:nvPr/>
            </p:nvSpPr>
            <p:spPr>
              <a:xfrm flipH="1">
                <a:off x="964901" y="3735271"/>
                <a:ext cx="594754" cy="62497"/>
              </a:xfrm>
              <a:custGeom>
                <a:rect b="b" l="l" r="r" t="t"/>
                <a:pathLst>
                  <a:path extrusionOk="0" h="1498" w="14255">
                    <a:moveTo>
                      <a:pt x="0" y="0"/>
                    </a:moveTo>
                    <a:lnTo>
                      <a:pt x="18" y="1497"/>
                    </a:lnTo>
                    <a:lnTo>
                      <a:pt x="14255" y="1497"/>
                    </a:lnTo>
                    <a:lnTo>
                      <a:pt x="14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7" name="Google Shape;6647;p37"/>
              <p:cNvSpPr/>
              <p:nvPr/>
            </p:nvSpPr>
            <p:spPr>
              <a:xfrm flipH="1">
                <a:off x="901775" y="2970043"/>
                <a:ext cx="407754" cy="610238"/>
              </a:xfrm>
              <a:custGeom>
                <a:rect b="b" l="l" r="r" t="t"/>
                <a:pathLst>
                  <a:path extrusionOk="0" h="14627" w="9773">
                    <a:moveTo>
                      <a:pt x="188" y="1"/>
                    </a:moveTo>
                    <a:lnTo>
                      <a:pt x="1" y="1251"/>
                    </a:lnTo>
                    <a:cubicBezTo>
                      <a:pt x="8" y="2961"/>
                      <a:pt x="346" y="4839"/>
                      <a:pt x="1047" y="6721"/>
                    </a:cubicBezTo>
                    <a:cubicBezTo>
                      <a:pt x="2664" y="11058"/>
                      <a:pt x="5727" y="14120"/>
                      <a:pt x="8605" y="14626"/>
                    </a:cubicBez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8" name="Google Shape;6648;p37"/>
              <p:cNvSpPr/>
              <p:nvPr/>
            </p:nvSpPr>
            <p:spPr>
              <a:xfrm flipH="1">
                <a:off x="1661667" y="4420564"/>
                <a:ext cx="160799" cy="65959"/>
              </a:xfrm>
              <a:custGeom>
                <a:rect b="b" l="l" r="r" t="t"/>
                <a:pathLst>
                  <a:path extrusionOk="0" h="1581" w="3854">
                    <a:moveTo>
                      <a:pt x="3118" y="0"/>
                    </a:moveTo>
                    <a:cubicBezTo>
                      <a:pt x="3107" y="0"/>
                      <a:pt x="3096" y="1"/>
                      <a:pt x="3086" y="3"/>
                    </a:cubicBezTo>
                    <a:cubicBezTo>
                      <a:pt x="2626" y="84"/>
                      <a:pt x="1" y="1581"/>
                      <a:pt x="1" y="1581"/>
                    </a:cubicBezTo>
                    <a:lnTo>
                      <a:pt x="3853" y="1581"/>
                    </a:lnTo>
                    <a:cubicBezTo>
                      <a:pt x="3853" y="1581"/>
                      <a:pt x="3559" y="0"/>
                      <a:pt x="3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9" name="Google Shape;6649;p37"/>
              <p:cNvSpPr/>
              <p:nvPr/>
            </p:nvSpPr>
            <p:spPr>
              <a:xfrm flipH="1">
                <a:off x="1298681" y="2796488"/>
                <a:ext cx="396405" cy="484828"/>
              </a:xfrm>
              <a:custGeom>
                <a:rect b="b" l="l" r="r" t="t"/>
                <a:pathLst>
                  <a:path extrusionOk="0" h="11621" w="9501">
                    <a:moveTo>
                      <a:pt x="6588" y="1"/>
                    </a:moveTo>
                    <a:cubicBezTo>
                      <a:pt x="6358" y="1"/>
                      <a:pt x="6139" y="78"/>
                      <a:pt x="5951" y="240"/>
                    </a:cubicBezTo>
                    <a:cubicBezTo>
                      <a:pt x="4369" y="1607"/>
                      <a:pt x="3243" y="5033"/>
                      <a:pt x="1801" y="7567"/>
                    </a:cubicBezTo>
                    <a:cubicBezTo>
                      <a:pt x="1113" y="8776"/>
                      <a:pt x="1" y="9379"/>
                      <a:pt x="104" y="10112"/>
                    </a:cubicBezTo>
                    <a:cubicBezTo>
                      <a:pt x="267" y="11271"/>
                      <a:pt x="2084" y="11621"/>
                      <a:pt x="3544" y="11621"/>
                    </a:cubicBezTo>
                    <a:cubicBezTo>
                      <a:pt x="4415" y="11621"/>
                      <a:pt x="5158" y="11496"/>
                      <a:pt x="5348" y="11346"/>
                    </a:cubicBezTo>
                    <a:cubicBezTo>
                      <a:pt x="6359" y="10543"/>
                      <a:pt x="7630" y="7424"/>
                      <a:pt x="8224" y="5820"/>
                    </a:cubicBezTo>
                    <a:cubicBezTo>
                      <a:pt x="9500" y="2368"/>
                      <a:pt x="7864" y="1"/>
                      <a:pt x="65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0" name="Google Shape;6650;p37"/>
              <p:cNvSpPr/>
              <p:nvPr/>
            </p:nvSpPr>
            <p:spPr>
              <a:xfrm flipH="1">
                <a:off x="1306025" y="2817765"/>
                <a:ext cx="385766" cy="463551"/>
              </a:xfrm>
              <a:custGeom>
                <a:rect b="b" l="l" r="r" t="t"/>
                <a:pathLst>
                  <a:path extrusionOk="0" h="11111" w="9246">
                    <a:moveTo>
                      <a:pt x="7831" y="1"/>
                    </a:moveTo>
                    <a:cubicBezTo>
                      <a:pt x="7694" y="772"/>
                      <a:pt x="7420" y="1871"/>
                      <a:pt x="7112" y="2523"/>
                    </a:cubicBezTo>
                    <a:lnTo>
                      <a:pt x="7114" y="2523"/>
                    </a:lnTo>
                    <a:cubicBezTo>
                      <a:pt x="6386" y="4070"/>
                      <a:pt x="4420" y="8141"/>
                      <a:pt x="3408" y="8944"/>
                    </a:cubicBezTo>
                    <a:cubicBezTo>
                      <a:pt x="3219" y="9095"/>
                      <a:pt x="2478" y="9219"/>
                      <a:pt x="1609" y="9219"/>
                    </a:cubicBezTo>
                    <a:cubicBezTo>
                      <a:pt x="1133" y="9219"/>
                      <a:pt x="619" y="9182"/>
                      <a:pt x="136" y="9092"/>
                    </a:cubicBezTo>
                    <a:cubicBezTo>
                      <a:pt x="46" y="9261"/>
                      <a:pt x="0" y="9428"/>
                      <a:pt x="25" y="9602"/>
                    </a:cubicBezTo>
                    <a:cubicBezTo>
                      <a:pt x="188" y="10761"/>
                      <a:pt x="2005" y="11111"/>
                      <a:pt x="3465" y="11111"/>
                    </a:cubicBezTo>
                    <a:cubicBezTo>
                      <a:pt x="4335" y="11111"/>
                      <a:pt x="5078" y="10986"/>
                      <a:pt x="5268" y="10836"/>
                    </a:cubicBezTo>
                    <a:cubicBezTo>
                      <a:pt x="6280" y="10033"/>
                      <a:pt x="7741" y="6799"/>
                      <a:pt x="8334" y="5195"/>
                    </a:cubicBezTo>
                    <a:cubicBezTo>
                      <a:pt x="9246" y="2730"/>
                      <a:pt x="8509" y="8"/>
                      <a:pt x="78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1" name="Google Shape;6651;p37"/>
              <p:cNvSpPr/>
              <p:nvPr/>
            </p:nvSpPr>
            <p:spPr>
              <a:xfrm flipH="1">
                <a:off x="1306025" y="2817765"/>
                <a:ext cx="385766" cy="463551"/>
              </a:xfrm>
              <a:custGeom>
                <a:rect b="b" l="l" r="r" t="t"/>
                <a:pathLst>
                  <a:path extrusionOk="0" h="11111" w="9246">
                    <a:moveTo>
                      <a:pt x="7831" y="1"/>
                    </a:moveTo>
                    <a:cubicBezTo>
                      <a:pt x="7694" y="772"/>
                      <a:pt x="7420" y="1871"/>
                      <a:pt x="7112" y="2523"/>
                    </a:cubicBezTo>
                    <a:lnTo>
                      <a:pt x="7114" y="2523"/>
                    </a:lnTo>
                    <a:cubicBezTo>
                      <a:pt x="6386" y="4070"/>
                      <a:pt x="4420" y="8141"/>
                      <a:pt x="3408" y="8944"/>
                    </a:cubicBezTo>
                    <a:cubicBezTo>
                      <a:pt x="3219" y="9095"/>
                      <a:pt x="2478" y="9219"/>
                      <a:pt x="1609" y="9219"/>
                    </a:cubicBezTo>
                    <a:cubicBezTo>
                      <a:pt x="1133" y="9219"/>
                      <a:pt x="619" y="9182"/>
                      <a:pt x="136" y="9092"/>
                    </a:cubicBezTo>
                    <a:cubicBezTo>
                      <a:pt x="46" y="9261"/>
                      <a:pt x="0" y="9428"/>
                      <a:pt x="25" y="9602"/>
                    </a:cubicBezTo>
                    <a:cubicBezTo>
                      <a:pt x="188" y="10761"/>
                      <a:pt x="2005" y="11111"/>
                      <a:pt x="3465" y="11111"/>
                    </a:cubicBezTo>
                    <a:cubicBezTo>
                      <a:pt x="4335" y="11111"/>
                      <a:pt x="5078" y="10986"/>
                      <a:pt x="5268" y="10836"/>
                    </a:cubicBezTo>
                    <a:cubicBezTo>
                      <a:pt x="6280" y="10033"/>
                      <a:pt x="7741" y="6799"/>
                      <a:pt x="8334" y="5195"/>
                    </a:cubicBezTo>
                    <a:cubicBezTo>
                      <a:pt x="9246" y="2730"/>
                      <a:pt x="8509" y="8"/>
                      <a:pt x="7831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5" name="Shape 6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" name="Google Shape;6656;p38"/>
          <p:cNvSpPr txBox="1"/>
          <p:nvPr>
            <p:ph type="title"/>
          </p:nvPr>
        </p:nvSpPr>
        <p:spPr>
          <a:xfrm>
            <a:off x="1159750" y="1424575"/>
            <a:ext cx="915600" cy="9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657" name="Google Shape;6657;p38"/>
          <p:cNvSpPr txBox="1"/>
          <p:nvPr>
            <p:ph idx="1" type="subTitle"/>
          </p:nvPr>
        </p:nvSpPr>
        <p:spPr>
          <a:xfrm>
            <a:off x="2075350" y="1423750"/>
            <a:ext cx="1883700" cy="9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Descritiva</a:t>
            </a:r>
            <a:endParaRPr/>
          </a:p>
        </p:txBody>
      </p:sp>
      <p:sp>
        <p:nvSpPr>
          <p:cNvPr id="6658" name="Google Shape;6658;p38"/>
          <p:cNvSpPr txBox="1"/>
          <p:nvPr>
            <p:ph idx="2" type="title"/>
          </p:nvPr>
        </p:nvSpPr>
        <p:spPr>
          <a:xfrm>
            <a:off x="713232" y="463300"/>
            <a:ext cx="7708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 de Pesquisa</a:t>
            </a:r>
            <a:endParaRPr/>
          </a:p>
        </p:txBody>
      </p:sp>
      <p:sp>
        <p:nvSpPr>
          <p:cNvPr id="6659" name="Google Shape;6659;p38"/>
          <p:cNvSpPr txBox="1"/>
          <p:nvPr>
            <p:ph idx="3" type="title"/>
          </p:nvPr>
        </p:nvSpPr>
        <p:spPr>
          <a:xfrm>
            <a:off x="1159750" y="3090175"/>
            <a:ext cx="915600" cy="9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660" name="Google Shape;6660;p38"/>
          <p:cNvSpPr txBox="1"/>
          <p:nvPr>
            <p:ph idx="4" type="subTitle"/>
          </p:nvPr>
        </p:nvSpPr>
        <p:spPr>
          <a:xfrm>
            <a:off x="2075350" y="3089350"/>
            <a:ext cx="1883700" cy="9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Qualitativa</a:t>
            </a:r>
            <a:endParaRPr/>
          </a:p>
        </p:txBody>
      </p:sp>
      <p:sp>
        <p:nvSpPr>
          <p:cNvPr id="6661" name="Google Shape;6661;p38"/>
          <p:cNvSpPr txBox="1"/>
          <p:nvPr>
            <p:ph idx="5" type="title"/>
          </p:nvPr>
        </p:nvSpPr>
        <p:spPr>
          <a:xfrm>
            <a:off x="5255150" y="1424575"/>
            <a:ext cx="915600" cy="9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662" name="Google Shape;6662;p38"/>
          <p:cNvSpPr txBox="1"/>
          <p:nvPr>
            <p:ph idx="6" type="subTitle"/>
          </p:nvPr>
        </p:nvSpPr>
        <p:spPr>
          <a:xfrm>
            <a:off x="6170760" y="1423750"/>
            <a:ext cx="1883700" cy="9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Comparativa</a:t>
            </a:r>
            <a:endParaRPr/>
          </a:p>
        </p:txBody>
      </p:sp>
      <p:sp>
        <p:nvSpPr>
          <p:cNvPr id="6663" name="Google Shape;6663;p38"/>
          <p:cNvSpPr txBox="1"/>
          <p:nvPr>
            <p:ph idx="7" type="title"/>
          </p:nvPr>
        </p:nvSpPr>
        <p:spPr>
          <a:xfrm>
            <a:off x="5255150" y="3090175"/>
            <a:ext cx="915600" cy="9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664" name="Google Shape;6664;p38"/>
          <p:cNvSpPr txBox="1"/>
          <p:nvPr>
            <p:ph idx="8" type="subTitle"/>
          </p:nvPr>
        </p:nvSpPr>
        <p:spPr>
          <a:xfrm>
            <a:off x="6170760" y="3089350"/>
            <a:ext cx="1883700" cy="9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Quantitativa</a:t>
            </a:r>
            <a:endParaRPr/>
          </a:p>
        </p:txBody>
      </p:sp>
      <p:grpSp>
        <p:nvGrpSpPr>
          <p:cNvPr id="6665" name="Google Shape;6665;p38"/>
          <p:cNvGrpSpPr/>
          <p:nvPr/>
        </p:nvGrpSpPr>
        <p:grpSpPr>
          <a:xfrm flipH="1">
            <a:off x="3888857" y="2866835"/>
            <a:ext cx="879822" cy="1745095"/>
            <a:chOff x="4238035" y="2968297"/>
            <a:chExt cx="828769" cy="1643834"/>
          </a:xfrm>
        </p:grpSpPr>
        <p:sp>
          <p:nvSpPr>
            <p:cNvPr id="6666" name="Google Shape;6666;p38"/>
            <p:cNvSpPr/>
            <p:nvPr/>
          </p:nvSpPr>
          <p:spPr>
            <a:xfrm>
              <a:off x="4438932" y="3006173"/>
              <a:ext cx="447321" cy="1166919"/>
            </a:xfrm>
            <a:custGeom>
              <a:rect b="b" l="l" r="r" t="t"/>
              <a:pathLst>
                <a:path extrusionOk="0" h="27759" w="10641">
                  <a:moveTo>
                    <a:pt x="10519" y="0"/>
                  </a:moveTo>
                  <a:cubicBezTo>
                    <a:pt x="10457" y="0"/>
                    <a:pt x="10377" y="47"/>
                    <a:pt x="10336" y="135"/>
                  </a:cubicBezTo>
                  <a:cubicBezTo>
                    <a:pt x="8709" y="3571"/>
                    <a:pt x="5673" y="6265"/>
                    <a:pt x="3419" y="9273"/>
                  </a:cubicBezTo>
                  <a:cubicBezTo>
                    <a:pt x="2279" y="10794"/>
                    <a:pt x="1238" y="12427"/>
                    <a:pt x="649" y="14247"/>
                  </a:cubicBezTo>
                  <a:cubicBezTo>
                    <a:pt x="1" y="16247"/>
                    <a:pt x="393" y="18151"/>
                    <a:pt x="758" y="20183"/>
                  </a:cubicBezTo>
                  <a:cubicBezTo>
                    <a:pt x="979" y="21419"/>
                    <a:pt x="1210" y="22660"/>
                    <a:pt x="1171" y="23921"/>
                  </a:cubicBezTo>
                  <a:cubicBezTo>
                    <a:pt x="1134" y="25157"/>
                    <a:pt x="694" y="26432"/>
                    <a:pt x="354" y="27618"/>
                  </a:cubicBezTo>
                  <a:cubicBezTo>
                    <a:pt x="326" y="27715"/>
                    <a:pt x="411" y="27758"/>
                    <a:pt x="523" y="27758"/>
                  </a:cubicBezTo>
                  <a:cubicBezTo>
                    <a:pt x="668" y="27758"/>
                    <a:pt x="858" y="27685"/>
                    <a:pt x="893" y="27565"/>
                  </a:cubicBezTo>
                  <a:cubicBezTo>
                    <a:pt x="1491" y="25476"/>
                    <a:pt x="1662" y="23444"/>
                    <a:pt x="1316" y="21296"/>
                  </a:cubicBezTo>
                  <a:cubicBezTo>
                    <a:pt x="977" y="19181"/>
                    <a:pt x="282" y="16877"/>
                    <a:pt x="788" y="14741"/>
                  </a:cubicBezTo>
                  <a:cubicBezTo>
                    <a:pt x="1680" y="10987"/>
                    <a:pt x="4683" y="8183"/>
                    <a:pt x="7046" y="5284"/>
                  </a:cubicBezTo>
                  <a:cubicBezTo>
                    <a:pt x="8358" y="3675"/>
                    <a:pt x="9683" y="2088"/>
                    <a:pt x="10575" y="204"/>
                  </a:cubicBezTo>
                  <a:cubicBezTo>
                    <a:pt x="10640" y="65"/>
                    <a:pt x="10592" y="0"/>
                    <a:pt x="10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7" name="Google Shape;6667;p38"/>
            <p:cNvSpPr/>
            <p:nvPr/>
          </p:nvSpPr>
          <p:spPr>
            <a:xfrm>
              <a:off x="4489377" y="3902875"/>
              <a:ext cx="299938" cy="151209"/>
            </a:xfrm>
            <a:custGeom>
              <a:rect b="b" l="l" r="r" t="t"/>
              <a:pathLst>
                <a:path extrusionOk="0" h="3597" w="7135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8" name="Google Shape;6668;p38"/>
            <p:cNvSpPr/>
            <p:nvPr/>
          </p:nvSpPr>
          <p:spPr>
            <a:xfrm>
              <a:off x="4489377" y="3902875"/>
              <a:ext cx="299938" cy="151209"/>
            </a:xfrm>
            <a:custGeom>
              <a:rect b="b" l="l" r="r" t="t"/>
              <a:pathLst>
                <a:path extrusionOk="0" h="3597" w="7135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9" name="Google Shape;6669;p38"/>
            <p:cNvSpPr/>
            <p:nvPr/>
          </p:nvSpPr>
          <p:spPr>
            <a:xfrm>
              <a:off x="4238035" y="3608738"/>
              <a:ext cx="215821" cy="124599"/>
            </a:xfrm>
            <a:custGeom>
              <a:rect b="b" l="l" r="r" t="t"/>
              <a:pathLst>
                <a:path extrusionOk="0" h="2964" w="5134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0" name="Google Shape;6670;p38"/>
            <p:cNvSpPr/>
            <p:nvPr/>
          </p:nvSpPr>
          <p:spPr>
            <a:xfrm>
              <a:off x="4238035" y="3608738"/>
              <a:ext cx="215821" cy="124599"/>
            </a:xfrm>
            <a:custGeom>
              <a:rect b="b" l="l" r="r" t="t"/>
              <a:pathLst>
                <a:path extrusionOk="0" h="2964" w="5134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1" name="Google Shape;6671;p38"/>
            <p:cNvSpPr/>
            <p:nvPr/>
          </p:nvSpPr>
          <p:spPr>
            <a:xfrm>
              <a:off x="4474033" y="3709124"/>
              <a:ext cx="142255" cy="108877"/>
            </a:xfrm>
            <a:custGeom>
              <a:rect b="b" l="l" r="r" t="t"/>
              <a:pathLst>
                <a:path extrusionOk="0" h="2590" w="3384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2" name="Google Shape;6672;p38"/>
            <p:cNvSpPr/>
            <p:nvPr/>
          </p:nvSpPr>
          <p:spPr>
            <a:xfrm>
              <a:off x="4474033" y="3709124"/>
              <a:ext cx="142255" cy="108877"/>
            </a:xfrm>
            <a:custGeom>
              <a:rect b="b" l="l" r="r" t="t"/>
              <a:pathLst>
                <a:path extrusionOk="0" h="2590" w="3384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3" name="Google Shape;6673;p38"/>
            <p:cNvSpPr/>
            <p:nvPr/>
          </p:nvSpPr>
          <p:spPr>
            <a:xfrm>
              <a:off x="4299704" y="3285302"/>
              <a:ext cx="209305" cy="265425"/>
            </a:xfrm>
            <a:custGeom>
              <a:rect b="b" l="l" r="r" t="t"/>
              <a:pathLst>
                <a:path extrusionOk="0" h="6314" w="4979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185" y="557"/>
                    <a:pt x="571" y="932"/>
                    <a:pt x="941" y="1296"/>
                  </a:cubicBezTo>
                  <a:cubicBezTo>
                    <a:pt x="2419" y="2755"/>
                    <a:pt x="3834" y="4363"/>
                    <a:pt x="4548" y="6314"/>
                  </a:cubicBezTo>
                  <a:lnTo>
                    <a:pt x="4669" y="6071"/>
                  </a:lnTo>
                  <a:cubicBezTo>
                    <a:pt x="4552" y="5972"/>
                    <a:pt x="4436" y="5228"/>
                    <a:pt x="4467" y="5078"/>
                  </a:cubicBezTo>
                  <a:cubicBezTo>
                    <a:pt x="4645" y="4175"/>
                    <a:pt x="4978" y="3258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4" name="Google Shape;6674;p38"/>
            <p:cNvSpPr/>
            <p:nvPr/>
          </p:nvSpPr>
          <p:spPr>
            <a:xfrm>
              <a:off x="4555334" y="3411036"/>
              <a:ext cx="237007" cy="73187"/>
            </a:xfrm>
            <a:custGeom>
              <a:rect b="b" l="l" r="r" t="t"/>
              <a:pathLst>
                <a:path extrusionOk="0" h="1741" w="5638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5" name="Google Shape;6675;p38"/>
            <p:cNvSpPr/>
            <p:nvPr/>
          </p:nvSpPr>
          <p:spPr>
            <a:xfrm>
              <a:off x="4555334" y="3411036"/>
              <a:ext cx="237007" cy="73187"/>
            </a:xfrm>
            <a:custGeom>
              <a:rect b="b" l="l" r="r" t="t"/>
              <a:pathLst>
                <a:path extrusionOk="0" h="1741" w="5638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6" name="Google Shape;6676;p38"/>
            <p:cNvSpPr/>
            <p:nvPr/>
          </p:nvSpPr>
          <p:spPr>
            <a:xfrm>
              <a:off x="4549449" y="3030639"/>
              <a:ext cx="155497" cy="284678"/>
            </a:xfrm>
            <a:custGeom>
              <a:rect b="b" l="l" r="r" t="t"/>
              <a:pathLst>
                <a:path extrusionOk="0" h="6772" w="3699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7" name="Google Shape;6677;p38"/>
            <p:cNvSpPr/>
            <p:nvPr/>
          </p:nvSpPr>
          <p:spPr>
            <a:xfrm>
              <a:off x="4549449" y="3030639"/>
              <a:ext cx="155497" cy="284678"/>
            </a:xfrm>
            <a:custGeom>
              <a:rect b="b" l="l" r="r" t="t"/>
              <a:pathLst>
                <a:path extrusionOk="0" h="6772" w="3699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8" name="Google Shape;6678;p38"/>
            <p:cNvSpPr/>
            <p:nvPr/>
          </p:nvSpPr>
          <p:spPr>
            <a:xfrm>
              <a:off x="4728655" y="3191978"/>
              <a:ext cx="240875" cy="238227"/>
            </a:xfrm>
            <a:custGeom>
              <a:rect b="b" l="l" r="r" t="t"/>
              <a:pathLst>
                <a:path extrusionOk="0" h="5667" w="573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9" name="Google Shape;6679;p38"/>
            <p:cNvSpPr/>
            <p:nvPr/>
          </p:nvSpPr>
          <p:spPr>
            <a:xfrm>
              <a:off x="4728655" y="3191978"/>
              <a:ext cx="240875" cy="238227"/>
            </a:xfrm>
            <a:custGeom>
              <a:rect b="b" l="l" r="r" t="t"/>
              <a:pathLst>
                <a:path extrusionOk="0" h="5667" w="573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0" name="Google Shape;6680;p38"/>
            <p:cNvSpPr/>
            <p:nvPr/>
          </p:nvSpPr>
          <p:spPr>
            <a:xfrm>
              <a:off x="4836187" y="3016262"/>
              <a:ext cx="230618" cy="93113"/>
            </a:xfrm>
            <a:custGeom>
              <a:rect b="b" l="l" r="r" t="t"/>
              <a:pathLst>
                <a:path extrusionOk="0" h="2215" w="5486">
                  <a:moveTo>
                    <a:pt x="3070" y="0"/>
                  </a:moveTo>
                  <a:cubicBezTo>
                    <a:pt x="2564" y="0"/>
                    <a:pt x="2058" y="120"/>
                    <a:pt x="1612" y="359"/>
                  </a:cubicBezTo>
                  <a:cubicBezTo>
                    <a:pt x="975" y="700"/>
                    <a:pt x="481" y="1251"/>
                    <a:pt x="0" y="1792"/>
                  </a:cubicBezTo>
                  <a:lnTo>
                    <a:pt x="193" y="1690"/>
                  </a:lnTo>
                  <a:cubicBezTo>
                    <a:pt x="603" y="2059"/>
                    <a:pt x="1162" y="2215"/>
                    <a:pt x="1719" y="2215"/>
                  </a:cubicBezTo>
                  <a:cubicBezTo>
                    <a:pt x="1866" y="2215"/>
                    <a:pt x="2014" y="2204"/>
                    <a:pt x="2158" y="2183"/>
                  </a:cubicBezTo>
                  <a:cubicBezTo>
                    <a:pt x="2847" y="2085"/>
                    <a:pt x="3492" y="1789"/>
                    <a:pt x="4124" y="1496"/>
                  </a:cubicBezTo>
                  <a:cubicBezTo>
                    <a:pt x="4578" y="1285"/>
                    <a:pt x="5031" y="1076"/>
                    <a:pt x="5485" y="866"/>
                  </a:cubicBezTo>
                  <a:cubicBezTo>
                    <a:pt x="5126" y="747"/>
                    <a:pt x="4818" y="511"/>
                    <a:pt x="4482" y="336"/>
                  </a:cubicBezTo>
                  <a:cubicBezTo>
                    <a:pt x="4048" y="112"/>
                    <a:pt x="3559" y="0"/>
                    <a:pt x="3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1" name="Google Shape;6681;p38"/>
            <p:cNvSpPr/>
            <p:nvPr/>
          </p:nvSpPr>
          <p:spPr>
            <a:xfrm>
              <a:off x="4737609" y="2968297"/>
              <a:ext cx="80880" cy="161886"/>
            </a:xfrm>
            <a:custGeom>
              <a:rect b="b" l="l" r="r" t="t"/>
              <a:pathLst>
                <a:path extrusionOk="0" h="3851" w="1924">
                  <a:moveTo>
                    <a:pt x="692" y="0"/>
                  </a:moveTo>
                  <a:cubicBezTo>
                    <a:pt x="690" y="0"/>
                    <a:pt x="688" y="0"/>
                    <a:pt x="687" y="0"/>
                  </a:cubicBezTo>
                  <a:cubicBezTo>
                    <a:pt x="650" y="4"/>
                    <a:pt x="625" y="34"/>
                    <a:pt x="602" y="64"/>
                  </a:cubicBezTo>
                  <a:cubicBezTo>
                    <a:pt x="168" y="645"/>
                    <a:pt x="1" y="1419"/>
                    <a:pt x="154" y="2128"/>
                  </a:cubicBezTo>
                  <a:cubicBezTo>
                    <a:pt x="309" y="2837"/>
                    <a:pt x="781" y="3472"/>
                    <a:pt x="1418" y="3820"/>
                  </a:cubicBezTo>
                  <a:lnTo>
                    <a:pt x="1497" y="3851"/>
                  </a:lnTo>
                  <a:cubicBezTo>
                    <a:pt x="1683" y="3553"/>
                    <a:pt x="1797" y="3214"/>
                    <a:pt x="1830" y="2865"/>
                  </a:cubicBezTo>
                  <a:cubicBezTo>
                    <a:pt x="1924" y="1859"/>
                    <a:pt x="1348" y="926"/>
                    <a:pt x="796" y="81"/>
                  </a:cubicBezTo>
                  <a:cubicBezTo>
                    <a:pt x="770" y="43"/>
                    <a:pt x="736" y="0"/>
                    <a:pt x="6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2" name="Google Shape;6682;p38"/>
            <p:cNvSpPr/>
            <p:nvPr/>
          </p:nvSpPr>
          <p:spPr>
            <a:xfrm>
              <a:off x="4521956" y="3902875"/>
              <a:ext cx="267358" cy="99797"/>
            </a:xfrm>
            <a:custGeom>
              <a:rect b="b" l="l" r="r" t="t"/>
              <a:pathLst>
                <a:path extrusionOk="0" h="2374" w="6360">
                  <a:moveTo>
                    <a:pt x="1802" y="1"/>
                  </a:moveTo>
                  <a:cubicBezTo>
                    <a:pt x="1043" y="1"/>
                    <a:pt x="419" y="634"/>
                    <a:pt x="82" y="1315"/>
                  </a:cubicBezTo>
                  <a:cubicBezTo>
                    <a:pt x="50" y="1377"/>
                    <a:pt x="28" y="1443"/>
                    <a:pt x="0" y="1506"/>
                  </a:cubicBezTo>
                  <a:cubicBezTo>
                    <a:pt x="792" y="2019"/>
                    <a:pt x="2480" y="2373"/>
                    <a:pt x="4442" y="2373"/>
                  </a:cubicBezTo>
                  <a:cubicBezTo>
                    <a:pt x="4595" y="2373"/>
                    <a:pt x="4747" y="2370"/>
                    <a:pt x="4897" y="2366"/>
                  </a:cubicBezTo>
                  <a:cubicBezTo>
                    <a:pt x="5393" y="2278"/>
                    <a:pt x="5883" y="2196"/>
                    <a:pt x="6360" y="2125"/>
                  </a:cubicBezTo>
                  <a:cubicBezTo>
                    <a:pt x="5236" y="1547"/>
                    <a:pt x="4112" y="968"/>
                    <a:pt x="2988" y="390"/>
                  </a:cubicBezTo>
                  <a:cubicBezTo>
                    <a:pt x="2622" y="201"/>
                    <a:pt x="2237" y="8"/>
                    <a:pt x="1825" y="1"/>
                  </a:cubicBezTo>
                  <a:cubicBezTo>
                    <a:pt x="1817" y="1"/>
                    <a:pt x="1809" y="1"/>
                    <a:pt x="1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3" name="Google Shape;6683;p38"/>
            <p:cNvSpPr/>
            <p:nvPr/>
          </p:nvSpPr>
          <p:spPr>
            <a:xfrm>
              <a:off x="4491605" y="3709124"/>
              <a:ext cx="124683" cy="62173"/>
            </a:xfrm>
            <a:custGeom>
              <a:rect b="b" l="l" r="r" t="t"/>
              <a:pathLst>
                <a:path extrusionOk="0" h="1479" w="2966">
                  <a:moveTo>
                    <a:pt x="2285" y="1"/>
                  </a:moveTo>
                  <a:cubicBezTo>
                    <a:pt x="1675" y="1"/>
                    <a:pt x="1064" y="206"/>
                    <a:pt x="586" y="588"/>
                  </a:cubicBezTo>
                  <a:cubicBezTo>
                    <a:pt x="354" y="774"/>
                    <a:pt x="157" y="1001"/>
                    <a:pt x="0" y="1252"/>
                  </a:cubicBezTo>
                  <a:cubicBezTo>
                    <a:pt x="258" y="1345"/>
                    <a:pt x="557" y="1422"/>
                    <a:pt x="886" y="1478"/>
                  </a:cubicBezTo>
                  <a:cubicBezTo>
                    <a:pt x="1560" y="987"/>
                    <a:pt x="2251" y="517"/>
                    <a:pt x="2966" y="89"/>
                  </a:cubicBezTo>
                  <a:cubicBezTo>
                    <a:pt x="2744" y="30"/>
                    <a:pt x="2515" y="1"/>
                    <a:pt x="2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4" name="Google Shape;6684;p38"/>
            <p:cNvSpPr/>
            <p:nvPr/>
          </p:nvSpPr>
          <p:spPr>
            <a:xfrm>
              <a:off x="4238035" y="3608738"/>
              <a:ext cx="183494" cy="62426"/>
            </a:xfrm>
            <a:custGeom>
              <a:rect b="b" l="l" r="r" t="t"/>
              <a:pathLst>
                <a:path extrusionOk="0" h="1485" w="4365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977" y="468"/>
                    <a:pt x="1907" y="952"/>
                    <a:pt x="2810" y="1485"/>
                  </a:cubicBezTo>
                  <a:cubicBezTo>
                    <a:pt x="3378" y="1453"/>
                    <a:pt x="3906" y="1369"/>
                    <a:pt x="4364" y="1242"/>
                  </a:cubicBezTo>
                  <a:cubicBezTo>
                    <a:pt x="4302" y="1118"/>
                    <a:pt x="4232" y="999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5" name="Google Shape;6685;p38"/>
            <p:cNvSpPr/>
            <p:nvPr/>
          </p:nvSpPr>
          <p:spPr>
            <a:xfrm>
              <a:off x="4617423" y="3411036"/>
              <a:ext cx="174918" cy="73187"/>
            </a:xfrm>
            <a:custGeom>
              <a:rect b="b" l="l" r="r" t="t"/>
              <a:pathLst>
                <a:path extrusionOk="0" h="1741" w="4161">
                  <a:moveTo>
                    <a:pt x="897" y="1"/>
                  </a:moveTo>
                  <a:cubicBezTo>
                    <a:pt x="596" y="1"/>
                    <a:pt x="295" y="35"/>
                    <a:pt x="1" y="102"/>
                  </a:cubicBezTo>
                  <a:cubicBezTo>
                    <a:pt x="289" y="416"/>
                    <a:pt x="915" y="815"/>
                    <a:pt x="1718" y="1182"/>
                  </a:cubicBezTo>
                  <a:cubicBezTo>
                    <a:pt x="2542" y="1326"/>
                    <a:pt x="3358" y="1503"/>
                    <a:pt x="4160" y="1740"/>
                  </a:cubicBezTo>
                  <a:cubicBezTo>
                    <a:pt x="3563" y="859"/>
                    <a:pt x="2598" y="236"/>
                    <a:pt x="1548" y="56"/>
                  </a:cubicBezTo>
                  <a:lnTo>
                    <a:pt x="1549" y="56"/>
                  </a:lnTo>
                  <a:cubicBezTo>
                    <a:pt x="1334" y="19"/>
                    <a:pt x="1116" y="1"/>
                    <a:pt x="8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6" name="Google Shape;6686;p38"/>
            <p:cNvSpPr/>
            <p:nvPr/>
          </p:nvSpPr>
          <p:spPr>
            <a:xfrm>
              <a:off x="4299704" y="3285302"/>
              <a:ext cx="203335" cy="122119"/>
            </a:xfrm>
            <a:custGeom>
              <a:rect b="b" l="l" r="r" t="t"/>
              <a:pathLst>
                <a:path extrusionOk="0" h="2905" w="4837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7" name="Google Shape;6687;p38"/>
            <p:cNvSpPr/>
            <p:nvPr/>
          </p:nvSpPr>
          <p:spPr>
            <a:xfrm>
              <a:off x="4299704" y="3285302"/>
              <a:ext cx="203335" cy="122119"/>
            </a:xfrm>
            <a:custGeom>
              <a:rect b="b" l="l" r="r" t="t"/>
              <a:pathLst>
                <a:path extrusionOk="0" h="2905" w="4837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8" name="Google Shape;6688;p38"/>
            <p:cNvSpPr/>
            <p:nvPr/>
          </p:nvSpPr>
          <p:spPr>
            <a:xfrm>
              <a:off x="4824374" y="3193240"/>
              <a:ext cx="145155" cy="236965"/>
            </a:xfrm>
            <a:custGeom>
              <a:rect b="b" l="l" r="r" t="t"/>
              <a:pathLst>
                <a:path extrusionOk="0" h="5637" w="3453">
                  <a:moveTo>
                    <a:pt x="342" y="0"/>
                  </a:moveTo>
                  <a:cubicBezTo>
                    <a:pt x="134" y="426"/>
                    <a:pt x="18" y="978"/>
                    <a:pt x="0" y="1613"/>
                  </a:cubicBezTo>
                  <a:cubicBezTo>
                    <a:pt x="681" y="2064"/>
                    <a:pt x="1230" y="2715"/>
                    <a:pt x="1517" y="3481"/>
                  </a:cubicBezTo>
                  <a:cubicBezTo>
                    <a:pt x="1802" y="4246"/>
                    <a:pt x="1901" y="5176"/>
                    <a:pt x="2576" y="5636"/>
                  </a:cubicBezTo>
                  <a:cubicBezTo>
                    <a:pt x="2535" y="4989"/>
                    <a:pt x="3064" y="4458"/>
                    <a:pt x="3278" y="3846"/>
                  </a:cubicBezTo>
                  <a:cubicBezTo>
                    <a:pt x="3453" y="3346"/>
                    <a:pt x="3412" y="2788"/>
                    <a:pt x="3247" y="2285"/>
                  </a:cubicBezTo>
                  <a:cubicBezTo>
                    <a:pt x="2890" y="1197"/>
                    <a:pt x="1932" y="329"/>
                    <a:pt x="816" y="78"/>
                  </a:cubicBezTo>
                  <a:cubicBezTo>
                    <a:pt x="659" y="43"/>
                    <a:pt x="500" y="19"/>
                    <a:pt x="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9" name="Google Shape;6689;p38"/>
            <p:cNvSpPr/>
            <p:nvPr/>
          </p:nvSpPr>
          <p:spPr>
            <a:xfrm>
              <a:off x="4561429" y="3030639"/>
              <a:ext cx="139186" cy="222294"/>
            </a:xfrm>
            <a:custGeom>
              <a:rect b="b" l="l" r="r" t="t"/>
              <a:pathLst>
                <a:path extrusionOk="0" h="5288" w="3311">
                  <a:moveTo>
                    <a:pt x="1582" y="0"/>
                  </a:moveTo>
                  <a:cubicBezTo>
                    <a:pt x="1306" y="341"/>
                    <a:pt x="1030" y="680"/>
                    <a:pt x="753" y="1021"/>
                  </a:cubicBezTo>
                  <a:cubicBezTo>
                    <a:pt x="470" y="1368"/>
                    <a:pt x="182" y="1730"/>
                    <a:pt x="1" y="2148"/>
                  </a:cubicBezTo>
                  <a:cubicBezTo>
                    <a:pt x="209" y="3939"/>
                    <a:pt x="1108" y="5288"/>
                    <a:pt x="2185" y="5288"/>
                  </a:cubicBezTo>
                  <a:cubicBezTo>
                    <a:pt x="2357" y="5288"/>
                    <a:pt x="2523" y="5250"/>
                    <a:pt x="2683" y="5186"/>
                  </a:cubicBezTo>
                  <a:cubicBezTo>
                    <a:pt x="2970" y="4432"/>
                    <a:pt x="3311" y="3701"/>
                    <a:pt x="3122" y="2890"/>
                  </a:cubicBezTo>
                  <a:cubicBezTo>
                    <a:pt x="2875" y="1826"/>
                    <a:pt x="1793" y="1069"/>
                    <a:pt x="1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0" name="Google Shape;6690;p38"/>
            <p:cNvSpPr/>
            <p:nvPr/>
          </p:nvSpPr>
          <p:spPr>
            <a:xfrm>
              <a:off x="4879275" y="3016262"/>
              <a:ext cx="187529" cy="51832"/>
            </a:xfrm>
            <a:custGeom>
              <a:rect b="b" l="l" r="r" t="t"/>
              <a:pathLst>
                <a:path extrusionOk="0" h="1233" w="4461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1" name="Google Shape;6691;p38"/>
            <p:cNvSpPr/>
            <p:nvPr/>
          </p:nvSpPr>
          <p:spPr>
            <a:xfrm>
              <a:off x="4742737" y="2968339"/>
              <a:ext cx="74448" cy="117873"/>
            </a:xfrm>
            <a:custGeom>
              <a:rect b="b" l="l" r="r" t="t"/>
              <a:pathLst>
                <a:path extrusionOk="0" h="2804" w="1771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2" name="Google Shape;6692;p38"/>
            <p:cNvSpPr/>
            <p:nvPr/>
          </p:nvSpPr>
          <p:spPr>
            <a:xfrm>
              <a:off x="4879275" y="3016262"/>
              <a:ext cx="187529" cy="51832"/>
            </a:xfrm>
            <a:custGeom>
              <a:rect b="b" l="l" r="r" t="t"/>
              <a:pathLst>
                <a:path extrusionOk="0" h="1233" w="4461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3" name="Google Shape;6693;p38"/>
            <p:cNvSpPr/>
            <p:nvPr/>
          </p:nvSpPr>
          <p:spPr>
            <a:xfrm>
              <a:off x="4742737" y="2968339"/>
              <a:ext cx="74448" cy="117873"/>
            </a:xfrm>
            <a:custGeom>
              <a:rect b="b" l="l" r="r" t="t"/>
              <a:pathLst>
                <a:path extrusionOk="0" h="2804" w="1771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4" name="Google Shape;6694;p38"/>
            <p:cNvSpPr/>
            <p:nvPr/>
          </p:nvSpPr>
          <p:spPr>
            <a:xfrm>
              <a:off x="4268890" y="4166198"/>
              <a:ext cx="394522" cy="445934"/>
            </a:xfrm>
            <a:custGeom>
              <a:rect b="b" l="l" r="r" t="t"/>
              <a:pathLst>
                <a:path extrusionOk="0" h="10608" w="9385">
                  <a:moveTo>
                    <a:pt x="4819" y="1"/>
                  </a:moveTo>
                  <a:cubicBezTo>
                    <a:pt x="3143" y="1"/>
                    <a:pt x="1383" y="216"/>
                    <a:pt x="159" y="644"/>
                  </a:cubicBezTo>
                  <a:cubicBezTo>
                    <a:pt x="0" y="3260"/>
                    <a:pt x="928" y="7839"/>
                    <a:pt x="1663" y="10607"/>
                  </a:cubicBezTo>
                  <a:lnTo>
                    <a:pt x="7024" y="10607"/>
                  </a:lnTo>
                  <a:cubicBezTo>
                    <a:pt x="7970" y="7058"/>
                    <a:pt x="9385" y="1721"/>
                    <a:pt x="9091" y="712"/>
                  </a:cubicBezTo>
                  <a:cubicBezTo>
                    <a:pt x="8234" y="237"/>
                    <a:pt x="6573" y="1"/>
                    <a:pt x="4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5" name="Google Shape;6695;p38"/>
            <p:cNvSpPr/>
            <p:nvPr/>
          </p:nvSpPr>
          <p:spPr>
            <a:xfrm>
              <a:off x="4319083" y="4166240"/>
              <a:ext cx="343110" cy="406461"/>
            </a:xfrm>
            <a:custGeom>
              <a:rect b="b" l="l" r="r" t="t"/>
              <a:pathLst>
                <a:path extrusionOk="0" h="9669" w="8162">
                  <a:moveTo>
                    <a:pt x="3628" y="0"/>
                  </a:moveTo>
                  <a:cubicBezTo>
                    <a:pt x="2397" y="0"/>
                    <a:pt x="1120" y="117"/>
                    <a:pt x="43" y="348"/>
                  </a:cubicBezTo>
                  <a:cubicBezTo>
                    <a:pt x="17" y="692"/>
                    <a:pt x="1" y="1042"/>
                    <a:pt x="1" y="1398"/>
                  </a:cubicBezTo>
                  <a:cubicBezTo>
                    <a:pt x="1" y="5966"/>
                    <a:pt x="2273" y="9669"/>
                    <a:pt x="5075" y="9669"/>
                  </a:cubicBezTo>
                  <a:cubicBezTo>
                    <a:pt x="5436" y="9669"/>
                    <a:pt x="5787" y="9607"/>
                    <a:pt x="6126" y="9490"/>
                  </a:cubicBezTo>
                  <a:cubicBezTo>
                    <a:pt x="7043" y="6029"/>
                    <a:pt x="8162" y="1618"/>
                    <a:pt x="7897" y="711"/>
                  </a:cubicBezTo>
                  <a:cubicBezTo>
                    <a:pt x="7041" y="236"/>
                    <a:pt x="5381" y="0"/>
                    <a:pt x="3628" y="0"/>
                  </a:cubicBezTo>
                  <a:close/>
                </a:path>
              </a:pathLst>
            </a:custGeom>
            <a:solidFill>
              <a:srgbClr val="A33B40">
                <a:alpha val="21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9" name="Shape 6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0" name="Google Shape;6700;p39"/>
          <p:cNvSpPr txBox="1"/>
          <p:nvPr>
            <p:ph type="title"/>
          </p:nvPr>
        </p:nvSpPr>
        <p:spPr>
          <a:xfrm>
            <a:off x="1856850" y="539500"/>
            <a:ext cx="5277900" cy="14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Coleta de Informações e Análise Comparativa</a:t>
            </a:r>
            <a:endParaRPr sz="4000"/>
          </a:p>
        </p:txBody>
      </p:sp>
      <p:grpSp>
        <p:nvGrpSpPr>
          <p:cNvPr id="6701" name="Google Shape;6701;p39"/>
          <p:cNvGrpSpPr/>
          <p:nvPr/>
        </p:nvGrpSpPr>
        <p:grpSpPr>
          <a:xfrm>
            <a:off x="8159083" y="710910"/>
            <a:ext cx="1084052" cy="2357899"/>
            <a:chOff x="5579925" y="2019750"/>
            <a:chExt cx="769650" cy="1674050"/>
          </a:xfrm>
        </p:grpSpPr>
        <p:sp>
          <p:nvSpPr>
            <p:cNvPr id="6702" name="Google Shape;6702;p39"/>
            <p:cNvSpPr/>
            <p:nvPr/>
          </p:nvSpPr>
          <p:spPr>
            <a:xfrm>
              <a:off x="5579925" y="2019750"/>
              <a:ext cx="769650" cy="1674050"/>
            </a:xfrm>
            <a:custGeom>
              <a:rect b="b" l="l" r="r" t="t"/>
              <a:pathLst>
                <a:path extrusionOk="0" h="66962" w="30786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3" name="Google Shape;6703;p39"/>
            <p:cNvSpPr/>
            <p:nvPr/>
          </p:nvSpPr>
          <p:spPr>
            <a:xfrm>
              <a:off x="5617125" y="2050725"/>
              <a:ext cx="695275" cy="1600175"/>
            </a:xfrm>
            <a:custGeom>
              <a:rect b="b" l="l" r="r" t="t"/>
              <a:pathLst>
                <a:path extrusionOk="0" h="64007" w="27811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4" name="Google Shape;6704;p39"/>
            <p:cNvSpPr/>
            <p:nvPr/>
          </p:nvSpPr>
          <p:spPr>
            <a:xfrm>
              <a:off x="5630775" y="2069300"/>
              <a:ext cx="667975" cy="1565900"/>
            </a:xfrm>
            <a:custGeom>
              <a:rect b="b" l="l" r="r" t="t"/>
              <a:pathLst>
                <a:path extrusionOk="0" h="62636" w="26719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5" name="Google Shape;6705;p39"/>
            <p:cNvSpPr/>
            <p:nvPr/>
          </p:nvSpPr>
          <p:spPr>
            <a:xfrm>
              <a:off x="5678225" y="3118950"/>
              <a:ext cx="577725" cy="462925"/>
            </a:xfrm>
            <a:custGeom>
              <a:rect b="b" l="l" r="r" t="t"/>
              <a:pathLst>
                <a:path extrusionOk="0" h="18517" w="23109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6" name="Google Shape;6706;p39"/>
            <p:cNvSpPr/>
            <p:nvPr/>
          </p:nvSpPr>
          <p:spPr>
            <a:xfrm>
              <a:off x="5673575" y="2127100"/>
              <a:ext cx="582375" cy="867850"/>
            </a:xfrm>
            <a:custGeom>
              <a:rect b="b" l="l" r="r" t="t"/>
              <a:pathLst>
                <a:path extrusionOk="0" h="34714" w="23295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7" name="Google Shape;6707;p39"/>
            <p:cNvSpPr/>
            <p:nvPr/>
          </p:nvSpPr>
          <p:spPr>
            <a:xfrm>
              <a:off x="5605625" y="2736100"/>
              <a:ext cx="729500" cy="10575"/>
            </a:xfrm>
            <a:custGeom>
              <a:rect b="b" l="l" r="r" t="t"/>
              <a:pathLst>
                <a:path extrusionOk="0" h="423" w="2918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8" name="Google Shape;6708;p39"/>
            <p:cNvSpPr/>
            <p:nvPr/>
          </p:nvSpPr>
          <p:spPr>
            <a:xfrm>
              <a:off x="5605625" y="3240300"/>
              <a:ext cx="729500" cy="14350"/>
            </a:xfrm>
            <a:custGeom>
              <a:rect b="b" l="l" r="r" t="t"/>
              <a:pathLst>
                <a:path extrusionOk="0" h="574" w="2918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9" name="Google Shape;6709;p39"/>
            <p:cNvSpPr/>
            <p:nvPr/>
          </p:nvSpPr>
          <p:spPr>
            <a:xfrm>
              <a:off x="5962425" y="2042450"/>
              <a:ext cx="15825" cy="1637975"/>
            </a:xfrm>
            <a:custGeom>
              <a:rect b="b" l="l" r="r" t="t"/>
              <a:pathLst>
                <a:path extrusionOk="0" h="65519" w="633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0" name="Google Shape;6710;p39"/>
          <p:cNvGrpSpPr/>
          <p:nvPr/>
        </p:nvGrpSpPr>
        <p:grpSpPr>
          <a:xfrm>
            <a:off x="-98967" y="710910"/>
            <a:ext cx="1084052" cy="2357899"/>
            <a:chOff x="5579925" y="2019750"/>
            <a:chExt cx="769650" cy="1674050"/>
          </a:xfrm>
        </p:grpSpPr>
        <p:sp>
          <p:nvSpPr>
            <p:cNvPr id="6711" name="Google Shape;6711;p39"/>
            <p:cNvSpPr/>
            <p:nvPr/>
          </p:nvSpPr>
          <p:spPr>
            <a:xfrm>
              <a:off x="5579925" y="2019750"/>
              <a:ext cx="769650" cy="1674050"/>
            </a:xfrm>
            <a:custGeom>
              <a:rect b="b" l="l" r="r" t="t"/>
              <a:pathLst>
                <a:path extrusionOk="0" h="66962" w="30786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2" name="Google Shape;6712;p39"/>
            <p:cNvSpPr/>
            <p:nvPr/>
          </p:nvSpPr>
          <p:spPr>
            <a:xfrm>
              <a:off x="5617125" y="2050725"/>
              <a:ext cx="695275" cy="1600175"/>
            </a:xfrm>
            <a:custGeom>
              <a:rect b="b" l="l" r="r" t="t"/>
              <a:pathLst>
                <a:path extrusionOk="0" h="64007" w="27811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3" name="Google Shape;6713;p39"/>
            <p:cNvSpPr/>
            <p:nvPr/>
          </p:nvSpPr>
          <p:spPr>
            <a:xfrm>
              <a:off x="5630775" y="2069300"/>
              <a:ext cx="667975" cy="1565900"/>
            </a:xfrm>
            <a:custGeom>
              <a:rect b="b" l="l" r="r" t="t"/>
              <a:pathLst>
                <a:path extrusionOk="0" h="62636" w="26719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4" name="Google Shape;6714;p39"/>
            <p:cNvSpPr/>
            <p:nvPr/>
          </p:nvSpPr>
          <p:spPr>
            <a:xfrm>
              <a:off x="5678225" y="3118950"/>
              <a:ext cx="577725" cy="462925"/>
            </a:xfrm>
            <a:custGeom>
              <a:rect b="b" l="l" r="r" t="t"/>
              <a:pathLst>
                <a:path extrusionOk="0" h="18517" w="23109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5" name="Google Shape;6715;p39"/>
            <p:cNvSpPr/>
            <p:nvPr/>
          </p:nvSpPr>
          <p:spPr>
            <a:xfrm>
              <a:off x="5673575" y="2127100"/>
              <a:ext cx="582375" cy="867850"/>
            </a:xfrm>
            <a:custGeom>
              <a:rect b="b" l="l" r="r" t="t"/>
              <a:pathLst>
                <a:path extrusionOk="0" h="34714" w="23295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6" name="Google Shape;6716;p39"/>
            <p:cNvSpPr/>
            <p:nvPr/>
          </p:nvSpPr>
          <p:spPr>
            <a:xfrm>
              <a:off x="5605625" y="2736100"/>
              <a:ext cx="729500" cy="10575"/>
            </a:xfrm>
            <a:custGeom>
              <a:rect b="b" l="l" r="r" t="t"/>
              <a:pathLst>
                <a:path extrusionOk="0" h="423" w="2918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7" name="Google Shape;6717;p39"/>
            <p:cNvSpPr/>
            <p:nvPr/>
          </p:nvSpPr>
          <p:spPr>
            <a:xfrm>
              <a:off x="5605625" y="3240300"/>
              <a:ext cx="729500" cy="14350"/>
            </a:xfrm>
            <a:custGeom>
              <a:rect b="b" l="l" r="r" t="t"/>
              <a:pathLst>
                <a:path extrusionOk="0" h="574" w="2918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8" name="Google Shape;6718;p39"/>
            <p:cNvSpPr/>
            <p:nvPr/>
          </p:nvSpPr>
          <p:spPr>
            <a:xfrm>
              <a:off x="5962425" y="2042450"/>
              <a:ext cx="15825" cy="1637975"/>
            </a:xfrm>
            <a:custGeom>
              <a:rect b="b" l="l" r="r" t="t"/>
              <a:pathLst>
                <a:path extrusionOk="0" h="65519" w="633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9" name="Google Shape;6719;p39"/>
          <p:cNvGrpSpPr/>
          <p:nvPr/>
        </p:nvGrpSpPr>
        <p:grpSpPr>
          <a:xfrm>
            <a:off x="6322181" y="1635780"/>
            <a:ext cx="3908432" cy="2929902"/>
            <a:chOff x="6332466" y="1635780"/>
            <a:chExt cx="3908432" cy="2929902"/>
          </a:xfrm>
        </p:grpSpPr>
        <p:grpSp>
          <p:nvGrpSpPr>
            <p:cNvPr id="6720" name="Google Shape;6720;p39"/>
            <p:cNvGrpSpPr/>
            <p:nvPr/>
          </p:nvGrpSpPr>
          <p:grpSpPr>
            <a:xfrm>
              <a:off x="6494428" y="1635780"/>
              <a:ext cx="1448824" cy="2852185"/>
              <a:chOff x="6378257" y="1682079"/>
              <a:chExt cx="1455812" cy="2865941"/>
            </a:xfrm>
          </p:grpSpPr>
          <p:sp>
            <p:nvSpPr>
              <p:cNvPr id="6721" name="Google Shape;6721;p39"/>
              <p:cNvSpPr/>
              <p:nvPr/>
            </p:nvSpPr>
            <p:spPr>
              <a:xfrm>
                <a:off x="6448969" y="2453880"/>
                <a:ext cx="158288" cy="133472"/>
              </a:xfrm>
              <a:custGeom>
                <a:rect b="b" l="l" r="r" t="t"/>
                <a:pathLst>
                  <a:path extrusionOk="0" h="2501" w="2966">
                    <a:moveTo>
                      <a:pt x="1483" y="1"/>
                    </a:moveTo>
                    <a:cubicBezTo>
                      <a:pt x="665" y="1"/>
                      <a:pt x="0" y="560"/>
                      <a:pt x="0" y="1251"/>
                    </a:cubicBezTo>
                    <a:cubicBezTo>
                      <a:pt x="0" y="1941"/>
                      <a:pt x="665" y="2501"/>
                      <a:pt x="1483" y="2501"/>
                    </a:cubicBezTo>
                    <a:cubicBezTo>
                      <a:pt x="2302" y="2501"/>
                      <a:pt x="2966" y="1941"/>
                      <a:pt x="2966" y="1251"/>
                    </a:cubicBezTo>
                    <a:cubicBezTo>
                      <a:pt x="2966" y="560"/>
                      <a:pt x="2302" y="1"/>
                      <a:pt x="14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2" name="Google Shape;6722;p39"/>
              <p:cNvSpPr/>
              <p:nvPr/>
            </p:nvSpPr>
            <p:spPr>
              <a:xfrm>
                <a:off x="6401632" y="2438456"/>
                <a:ext cx="55716" cy="75302"/>
              </a:xfrm>
              <a:custGeom>
                <a:rect b="b" l="l" r="r" t="t"/>
                <a:pathLst>
                  <a:path extrusionOk="0" h="1411" w="1044">
                    <a:moveTo>
                      <a:pt x="376" y="1"/>
                    </a:moveTo>
                    <a:cubicBezTo>
                      <a:pt x="348" y="1"/>
                      <a:pt x="321" y="6"/>
                      <a:pt x="295" y="16"/>
                    </a:cubicBezTo>
                    <a:cubicBezTo>
                      <a:pt x="76" y="103"/>
                      <a:pt x="0" y="526"/>
                      <a:pt x="126" y="964"/>
                    </a:cubicBezTo>
                    <a:cubicBezTo>
                      <a:pt x="221" y="1294"/>
                      <a:pt x="381" y="1411"/>
                      <a:pt x="548" y="1411"/>
                    </a:cubicBezTo>
                    <a:cubicBezTo>
                      <a:pt x="602" y="1411"/>
                      <a:pt x="657" y="1398"/>
                      <a:pt x="710" y="1377"/>
                    </a:cubicBezTo>
                    <a:cubicBezTo>
                      <a:pt x="929" y="1292"/>
                      <a:pt x="1044" y="1090"/>
                      <a:pt x="919" y="653"/>
                    </a:cubicBezTo>
                    <a:cubicBezTo>
                      <a:pt x="809" y="267"/>
                      <a:pt x="579" y="1"/>
                      <a:pt x="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3" name="Google Shape;6723;p39"/>
              <p:cNvSpPr/>
              <p:nvPr/>
            </p:nvSpPr>
            <p:spPr>
              <a:xfrm>
                <a:off x="6408783" y="2261063"/>
                <a:ext cx="168641" cy="223663"/>
              </a:xfrm>
              <a:custGeom>
                <a:rect b="b" l="l" r="r" t="t"/>
                <a:pathLst>
                  <a:path extrusionOk="0" h="4191" w="3160">
                    <a:moveTo>
                      <a:pt x="1132" y="1"/>
                    </a:moveTo>
                    <a:cubicBezTo>
                      <a:pt x="972" y="1"/>
                      <a:pt x="847" y="74"/>
                      <a:pt x="819" y="231"/>
                    </a:cubicBezTo>
                    <a:cubicBezTo>
                      <a:pt x="780" y="445"/>
                      <a:pt x="1212" y="2245"/>
                      <a:pt x="1212" y="2245"/>
                    </a:cubicBezTo>
                    <a:cubicBezTo>
                      <a:pt x="1212" y="2245"/>
                      <a:pt x="457" y="2468"/>
                      <a:pt x="229" y="2986"/>
                    </a:cubicBezTo>
                    <a:cubicBezTo>
                      <a:pt x="1" y="3503"/>
                      <a:pt x="60" y="3948"/>
                      <a:pt x="560" y="4122"/>
                    </a:cubicBezTo>
                    <a:cubicBezTo>
                      <a:pt x="706" y="4173"/>
                      <a:pt x="990" y="4191"/>
                      <a:pt x="1317" y="4191"/>
                    </a:cubicBezTo>
                    <a:cubicBezTo>
                      <a:pt x="2108" y="4191"/>
                      <a:pt x="3158" y="4086"/>
                      <a:pt x="3158" y="4086"/>
                    </a:cubicBezTo>
                    <a:lnTo>
                      <a:pt x="3159" y="4086"/>
                    </a:lnTo>
                    <a:cubicBezTo>
                      <a:pt x="2502" y="3417"/>
                      <a:pt x="1571" y="107"/>
                      <a:pt x="1325" y="32"/>
                    </a:cubicBezTo>
                    <a:cubicBezTo>
                      <a:pt x="1258" y="11"/>
                      <a:pt x="1193" y="1"/>
                      <a:pt x="1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4" name="Google Shape;6724;p39"/>
              <p:cNvSpPr/>
              <p:nvPr/>
            </p:nvSpPr>
            <p:spPr>
              <a:xfrm>
                <a:off x="6410918" y="2363155"/>
                <a:ext cx="78183" cy="118956"/>
              </a:xfrm>
              <a:custGeom>
                <a:rect b="b" l="l" r="r" t="t"/>
                <a:pathLst>
                  <a:path extrusionOk="0" h="2229" w="1465">
                    <a:moveTo>
                      <a:pt x="1122" y="0"/>
                    </a:moveTo>
                    <a:lnTo>
                      <a:pt x="1122" y="0"/>
                    </a:lnTo>
                    <a:cubicBezTo>
                      <a:pt x="1150" y="162"/>
                      <a:pt x="1170" y="268"/>
                      <a:pt x="1170" y="268"/>
                    </a:cubicBezTo>
                    <a:cubicBezTo>
                      <a:pt x="1170" y="268"/>
                      <a:pt x="415" y="493"/>
                      <a:pt x="185" y="1009"/>
                    </a:cubicBezTo>
                    <a:cubicBezTo>
                      <a:pt x="0" y="1432"/>
                      <a:pt x="106" y="1954"/>
                      <a:pt x="421" y="2229"/>
                    </a:cubicBezTo>
                    <a:cubicBezTo>
                      <a:pt x="505" y="2224"/>
                      <a:pt x="587" y="2208"/>
                      <a:pt x="666" y="2176"/>
                    </a:cubicBezTo>
                    <a:cubicBezTo>
                      <a:pt x="1271" y="1939"/>
                      <a:pt x="1464" y="980"/>
                      <a:pt x="11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5" name="Google Shape;6725;p39"/>
              <p:cNvSpPr/>
              <p:nvPr/>
            </p:nvSpPr>
            <p:spPr>
              <a:xfrm>
                <a:off x="6378257" y="2394802"/>
                <a:ext cx="140677" cy="171416"/>
              </a:xfrm>
              <a:custGeom>
                <a:rect b="b" l="l" r="r" t="t"/>
                <a:pathLst>
                  <a:path extrusionOk="0" h="3212" w="2636">
                    <a:moveTo>
                      <a:pt x="364" y="0"/>
                    </a:moveTo>
                    <a:cubicBezTo>
                      <a:pt x="219" y="0"/>
                      <a:pt x="93" y="267"/>
                      <a:pt x="51" y="379"/>
                    </a:cubicBezTo>
                    <a:cubicBezTo>
                      <a:pt x="0" y="512"/>
                      <a:pt x="230" y="783"/>
                      <a:pt x="473" y="1087"/>
                    </a:cubicBezTo>
                    <a:cubicBezTo>
                      <a:pt x="715" y="1391"/>
                      <a:pt x="1184" y="2779"/>
                      <a:pt x="1731" y="3162"/>
                    </a:cubicBezTo>
                    <a:cubicBezTo>
                      <a:pt x="1781" y="3196"/>
                      <a:pt x="1832" y="3212"/>
                      <a:pt x="1883" y="3212"/>
                    </a:cubicBezTo>
                    <a:cubicBezTo>
                      <a:pt x="2255" y="3212"/>
                      <a:pt x="2636" y="2380"/>
                      <a:pt x="2449" y="1831"/>
                    </a:cubicBezTo>
                    <a:cubicBezTo>
                      <a:pt x="2286" y="1351"/>
                      <a:pt x="1852" y="887"/>
                      <a:pt x="1443" y="839"/>
                    </a:cubicBezTo>
                    <a:cubicBezTo>
                      <a:pt x="1034" y="791"/>
                      <a:pt x="626" y="172"/>
                      <a:pt x="449" y="32"/>
                    </a:cubicBezTo>
                    <a:cubicBezTo>
                      <a:pt x="420" y="10"/>
                      <a:pt x="392" y="0"/>
                      <a:pt x="3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6" name="Google Shape;6726;p39"/>
              <p:cNvSpPr/>
              <p:nvPr/>
            </p:nvSpPr>
            <p:spPr>
              <a:xfrm>
                <a:off x="6496893" y="2479496"/>
                <a:ext cx="152898" cy="180756"/>
              </a:xfrm>
              <a:custGeom>
                <a:rect b="b" l="l" r="r" t="t"/>
                <a:pathLst>
                  <a:path extrusionOk="0" h="3387" w="2865">
                    <a:moveTo>
                      <a:pt x="1779" y="1"/>
                    </a:moveTo>
                    <a:cubicBezTo>
                      <a:pt x="915" y="641"/>
                      <a:pt x="344" y="1597"/>
                      <a:pt x="1" y="2798"/>
                    </a:cubicBezTo>
                    <a:lnTo>
                      <a:pt x="1087" y="3387"/>
                    </a:lnTo>
                    <a:lnTo>
                      <a:pt x="2865" y="589"/>
                    </a:lnTo>
                    <a:lnTo>
                      <a:pt x="17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7" name="Google Shape;6727;p39"/>
              <p:cNvSpPr/>
              <p:nvPr/>
            </p:nvSpPr>
            <p:spPr>
              <a:xfrm>
                <a:off x="7072941" y="2024538"/>
                <a:ext cx="92699" cy="91152"/>
              </a:xfrm>
              <a:custGeom>
                <a:rect b="b" l="l" r="r" t="t"/>
                <a:pathLst>
                  <a:path extrusionOk="0" h="1708" w="1737">
                    <a:moveTo>
                      <a:pt x="1017" y="1"/>
                    </a:moveTo>
                    <a:cubicBezTo>
                      <a:pt x="611" y="1"/>
                      <a:pt x="210" y="351"/>
                      <a:pt x="107" y="805"/>
                    </a:cubicBezTo>
                    <a:cubicBezTo>
                      <a:pt x="1" y="1276"/>
                      <a:pt x="256" y="1679"/>
                      <a:pt x="677" y="1706"/>
                    </a:cubicBezTo>
                    <a:cubicBezTo>
                      <a:pt x="693" y="1707"/>
                      <a:pt x="708" y="1708"/>
                      <a:pt x="724" y="1708"/>
                    </a:cubicBezTo>
                    <a:cubicBezTo>
                      <a:pt x="1128" y="1708"/>
                      <a:pt x="1528" y="1358"/>
                      <a:pt x="1630" y="905"/>
                    </a:cubicBezTo>
                    <a:cubicBezTo>
                      <a:pt x="1736" y="433"/>
                      <a:pt x="1481" y="29"/>
                      <a:pt x="1061" y="2"/>
                    </a:cubicBezTo>
                    <a:cubicBezTo>
                      <a:pt x="1046" y="1"/>
                      <a:pt x="1031" y="1"/>
                      <a:pt x="10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8" name="Google Shape;6728;p39"/>
              <p:cNvSpPr/>
              <p:nvPr/>
            </p:nvSpPr>
            <p:spPr>
              <a:xfrm>
                <a:off x="6531155" y="2476401"/>
                <a:ext cx="448874" cy="392838"/>
              </a:xfrm>
              <a:custGeom>
                <a:rect b="b" l="l" r="r" t="t"/>
                <a:pathLst>
                  <a:path extrusionOk="0" h="7361" w="8411">
                    <a:moveTo>
                      <a:pt x="2130" y="0"/>
                    </a:moveTo>
                    <a:cubicBezTo>
                      <a:pt x="839" y="745"/>
                      <a:pt x="46" y="3090"/>
                      <a:pt x="0" y="3903"/>
                    </a:cubicBezTo>
                    <a:cubicBezTo>
                      <a:pt x="0" y="3903"/>
                      <a:pt x="7593" y="7348"/>
                      <a:pt x="8004" y="7360"/>
                    </a:cubicBezTo>
                    <a:cubicBezTo>
                      <a:pt x="8005" y="7360"/>
                      <a:pt x="8005" y="7360"/>
                      <a:pt x="8005" y="7360"/>
                    </a:cubicBezTo>
                    <a:cubicBezTo>
                      <a:pt x="8410" y="7360"/>
                      <a:pt x="8074" y="2111"/>
                      <a:pt x="7472" y="2111"/>
                    </a:cubicBezTo>
                    <a:cubicBezTo>
                      <a:pt x="7467" y="2111"/>
                      <a:pt x="7463" y="2111"/>
                      <a:pt x="7459" y="2112"/>
                    </a:cubicBezTo>
                    <a:cubicBezTo>
                      <a:pt x="7432" y="2115"/>
                      <a:pt x="7402" y="2117"/>
                      <a:pt x="7371" y="2117"/>
                    </a:cubicBezTo>
                    <a:cubicBezTo>
                      <a:pt x="6496" y="2117"/>
                      <a:pt x="4062" y="815"/>
                      <a:pt x="2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9" name="Google Shape;6729;p39"/>
              <p:cNvSpPr/>
              <p:nvPr/>
            </p:nvSpPr>
            <p:spPr>
              <a:xfrm>
                <a:off x="6531155" y="2566912"/>
                <a:ext cx="438841" cy="302327"/>
              </a:xfrm>
              <a:custGeom>
                <a:rect b="b" l="l" r="r" t="t"/>
                <a:pathLst>
                  <a:path extrusionOk="0" h="5665" w="8223">
                    <a:moveTo>
                      <a:pt x="712" y="0"/>
                    </a:moveTo>
                    <a:cubicBezTo>
                      <a:pt x="278" y="852"/>
                      <a:pt x="25" y="1760"/>
                      <a:pt x="0" y="2207"/>
                    </a:cubicBezTo>
                    <a:cubicBezTo>
                      <a:pt x="0" y="2207"/>
                      <a:pt x="7593" y="5652"/>
                      <a:pt x="8003" y="5664"/>
                    </a:cubicBezTo>
                    <a:cubicBezTo>
                      <a:pt x="8003" y="5664"/>
                      <a:pt x="8004" y="5664"/>
                      <a:pt x="8004" y="5664"/>
                    </a:cubicBezTo>
                    <a:cubicBezTo>
                      <a:pt x="8197" y="5664"/>
                      <a:pt x="8223" y="4475"/>
                      <a:pt x="8131" y="3228"/>
                    </a:cubicBezTo>
                    <a:cubicBezTo>
                      <a:pt x="7037" y="2851"/>
                      <a:pt x="2123" y="638"/>
                      <a:pt x="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0" name="Google Shape;6730;p39"/>
              <p:cNvSpPr/>
              <p:nvPr/>
            </p:nvSpPr>
            <p:spPr>
              <a:xfrm>
                <a:off x="6531155" y="2566912"/>
                <a:ext cx="438841" cy="302327"/>
              </a:xfrm>
              <a:custGeom>
                <a:rect b="b" l="l" r="r" t="t"/>
                <a:pathLst>
                  <a:path extrusionOk="0" h="5665" w="8223">
                    <a:moveTo>
                      <a:pt x="712" y="0"/>
                    </a:moveTo>
                    <a:cubicBezTo>
                      <a:pt x="278" y="852"/>
                      <a:pt x="25" y="1760"/>
                      <a:pt x="0" y="2207"/>
                    </a:cubicBezTo>
                    <a:cubicBezTo>
                      <a:pt x="0" y="2207"/>
                      <a:pt x="7593" y="5652"/>
                      <a:pt x="8003" y="5664"/>
                    </a:cubicBezTo>
                    <a:cubicBezTo>
                      <a:pt x="8003" y="5664"/>
                      <a:pt x="8004" y="5664"/>
                      <a:pt x="8004" y="5664"/>
                    </a:cubicBezTo>
                    <a:cubicBezTo>
                      <a:pt x="8197" y="5664"/>
                      <a:pt x="8223" y="4475"/>
                      <a:pt x="8131" y="3228"/>
                    </a:cubicBezTo>
                    <a:cubicBezTo>
                      <a:pt x="7037" y="2851"/>
                      <a:pt x="2123" y="638"/>
                      <a:pt x="712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1" name="Google Shape;6731;p39"/>
              <p:cNvSpPr/>
              <p:nvPr/>
            </p:nvSpPr>
            <p:spPr>
              <a:xfrm>
                <a:off x="6874574" y="2208016"/>
                <a:ext cx="317964" cy="588857"/>
              </a:xfrm>
              <a:custGeom>
                <a:rect b="b" l="l" r="r" t="t"/>
                <a:pathLst>
                  <a:path extrusionOk="0" h="11034" w="5958">
                    <a:moveTo>
                      <a:pt x="4909" y="0"/>
                    </a:moveTo>
                    <a:cubicBezTo>
                      <a:pt x="2772" y="3123"/>
                      <a:pt x="2017" y="6796"/>
                      <a:pt x="308" y="7714"/>
                    </a:cubicBezTo>
                    <a:cubicBezTo>
                      <a:pt x="1" y="7878"/>
                      <a:pt x="1655" y="10916"/>
                      <a:pt x="2235" y="11026"/>
                    </a:cubicBezTo>
                    <a:cubicBezTo>
                      <a:pt x="2261" y="11031"/>
                      <a:pt x="2291" y="11033"/>
                      <a:pt x="2324" y="11033"/>
                    </a:cubicBezTo>
                    <a:cubicBezTo>
                      <a:pt x="3058" y="11033"/>
                      <a:pt x="5619" y="9930"/>
                      <a:pt x="5785" y="9410"/>
                    </a:cubicBezTo>
                    <a:cubicBezTo>
                      <a:pt x="5958" y="8867"/>
                      <a:pt x="4909" y="0"/>
                      <a:pt x="49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2" name="Google Shape;6732;p39"/>
              <p:cNvSpPr/>
              <p:nvPr/>
            </p:nvSpPr>
            <p:spPr>
              <a:xfrm>
                <a:off x="6902646" y="2345170"/>
                <a:ext cx="286583" cy="522948"/>
              </a:xfrm>
              <a:custGeom>
                <a:rect b="b" l="l" r="r" t="t"/>
                <a:pathLst>
                  <a:path extrusionOk="0" h="9799" w="5370">
                    <a:moveTo>
                      <a:pt x="4677" y="0"/>
                    </a:moveTo>
                    <a:cubicBezTo>
                      <a:pt x="4544" y="954"/>
                      <a:pt x="4230" y="2018"/>
                      <a:pt x="3731" y="3088"/>
                    </a:cubicBezTo>
                    <a:cubicBezTo>
                      <a:pt x="2727" y="5240"/>
                      <a:pt x="1261" y="6809"/>
                      <a:pt x="0" y="7248"/>
                    </a:cubicBezTo>
                    <a:cubicBezTo>
                      <a:pt x="271" y="8453"/>
                      <a:pt x="685" y="9735"/>
                      <a:pt x="996" y="9795"/>
                    </a:cubicBezTo>
                    <a:cubicBezTo>
                      <a:pt x="1009" y="9797"/>
                      <a:pt x="1022" y="9798"/>
                      <a:pt x="1037" y="9798"/>
                    </a:cubicBezTo>
                    <a:cubicBezTo>
                      <a:pt x="1726" y="9798"/>
                      <a:pt x="5089" y="7372"/>
                      <a:pt x="5259" y="6841"/>
                    </a:cubicBezTo>
                    <a:cubicBezTo>
                      <a:pt x="5370" y="6489"/>
                      <a:pt x="4972" y="2664"/>
                      <a:pt x="46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3" name="Google Shape;6733;p39"/>
              <p:cNvSpPr/>
              <p:nvPr/>
            </p:nvSpPr>
            <p:spPr>
              <a:xfrm>
                <a:off x="6902646" y="2345170"/>
                <a:ext cx="286583" cy="522948"/>
              </a:xfrm>
              <a:custGeom>
                <a:rect b="b" l="l" r="r" t="t"/>
                <a:pathLst>
                  <a:path extrusionOk="0" h="9799" w="5370">
                    <a:moveTo>
                      <a:pt x="4677" y="0"/>
                    </a:moveTo>
                    <a:cubicBezTo>
                      <a:pt x="4544" y="954"/>
                      <a:pt x="4230" y="2018"/>
                      <a:pt x="3731" y="3088"/>
                    </a:cubicBezTo>
                    <a:cubicBezTo>
                      <a:pt x="2727" y="5240"/>
                      <a:pt x="1261" y="6809"/>
                      <a:pt x="0" y="7248"/>
                    </a:cubicBezTo>
                    <a:cubicBezTo>
                      <a:pt x="271" y="8453"/>
                      <a:pt x="685" y="9735"/>
                      <a:pt x="996" y="9795"/>
                    </a:cubicBezTo>
                    <a:cubicBezTo>
                      <a:pt x="1009" y="9797"/>
                      <a:pt x="1022" y="9798"/>
                      <a:pt x="1037" y="9798"/>
                    </a:cubicBezTo>
                    <a:cubicBezTo>
                      <a:pt x="1726" y="9798"/>
                      <a:pt x="5089" y="7372"/>
                      <a:pt x="5259" y="6841"/>
                    </a:cubicBezTo>
                    <a:cubicBezTo>
                      <a:pt x="5370" y="6489"/>
                      <a:pt x="4972" y="2664"/>
                      <a:pt x="4677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4" name="Google Shape;6734;p39"/>
              <p:cNvSpPr/>
              <p:nvPr/>
            </p:nvSpPr>
            <p:spPr>
              <a:xfrm>
                <a:off x="7027312" y="2101387"/>
                <a:ext cx="364607" cy="1600598"/>
              </a:xfrm>
              <a:custGeom>
                <a:rect b="b" l="l" r="r" t="t"/>
                <a:pathLst>
                  <a:path extrusionOk="0" h="29992" w="6832">
                    <a:moveTo>
                      <a:pt x="4985" y="1"/>
                    </a:moveTo>
                    <a:cubicBezTo>
                      <a:pt x="4985" y="1"/>
                      <a:pt x="2699" y="1117"/>
                      <a:pt x="1490" y="2882"/>
                    </a:cubicBezTo>
                    <a:cubicBezTo>
                      <a:pt x="280" y="4647"/>
                      <a:pt x="0" y="9169"/>
                      <a:pt x="32" y="13582"/>
                    </a:cubicBezTo>
                    <a:cubicBezTo>
                      <a:pt x="62" y="17546"/>
                      <a:pt x="1340" y="29696"/>
                      <a:pt x="1340" y="29696"/>
                    </a:cubicBezTo>
                    <a:lnTo>
                      <a:pt x="6832" y="29991"/>
                    </a:lnTo>
                    <a:lnTo>
                      <a:pt x="49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5" name="Google Shape;6735;p39"/>
              <p:cNvSpPr/>
              <p:nvPr/>
            </p:nvSpPr>
            <p:spPr>
              <a:xfrm>
                <a:off x="7055704" y="2101334"/>
                <a:ext cx="364607" cy="1600651"/>
              </a:xfrm>
              <a:custGeom>
                <a:rect b="b" l="l" r="r" t="t"/>
                <a:pathLst>
                  <a:path extrusionOk="0" h="29993" w="6832">
                    <a:moveTo>
                      <a:pt x="4985" y="0"/>
                    </a:moveTo>
                    <a:cubicBezTo>
                      <a:pt x="4985" y="0"/>
                      <a:pt x="2499" y="1167"/>
                      <a:pt x="1291" y="2932"/>
                    </a:cubicBezTo>
                    <a:cubicBezTo>
                      <a:pt x="80" y="4697"/>
                      <a:pt x="1" y="9170"/>
                      <a:pt x="34" y="13583"/>
                    </a:cubicBezTo>
                    <a:cubicBezTo>
                      <a:pt x="63" y="17547"/>
                      <a:pt x="1341" y="29697"/>
                      <a:pt x="1341" y="29697"/>
                    </a:cubicBezTo>
                    <a:lnTo>
                      <a:pt x="6832" y="29992"/>
                    </a:lnTo>
                    <a:lnTo>
                      <a:pt x="4985" y="0"/>
                    </a:lnTo>
                    <a:close/>
                  </a:path>
                </a:pathLst>
              </a:custGeom>
              <a:solidFill>
                <a:srgbClr val="BAAB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6" name="Google Shape;6736;p39"/>
              <p:cNvSpPr/>
              <p:nvPr/>
            </p:nvSpPr>
            <p:spPr>
              <a:xfrm>
                <a:off x="7027312" y="2101387"/>
                <a:ext cx="364607" cy="1600598"/>
              </a:xfrm>
              <a:custGeom>
                <a:rect b="b" l="l" r="r" t="t"/>
                <a:pathLst>
                  <a:path extrusionOk="0" h="29992" w="6832">
                    <a:moveTo>
                      <a:pt x="4985" y="1"/>
                    </a:moveTo>
                    <a:cubicBezTo>
                      <a:pt x="4985" y="1"/>
                      <a:pt x="2699" y="1117"/>
                      <a:pt x="1490" y="2882"/>
                    </a:cubicBezTo>
                    <a:cubicBezTo>
                      <a:pt x="280" y="4647"/>
                      <a:pt x="0" y="9169"/>
                      <a:pt x="32" y="13582"/>
                    </a:cubicBezTo>
                    <a:cubicBezTo>
                      <a:pt x="62" y="17546"/>
                      <a:pt x="1340" y="29696"/>
                      <a:pt x="1340" y="29696"/>
                    </a:cubicBezTo>
                    <a:lnTo>
                      <a:pt x="6832" y="29991"/>
                    </a:lnTo>
                    <a:lnTo>
                      <a:pt x="4985" y="1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7" name="Google Shape;6737;p39"/>
              <p:cNvSpPr/>
              <p:nvPr/>
            </p:nvSpPr>
            <p:spPr>
              <a:xfrm>
                <a:off x="7072888" y="2765599"/>
                <a:ext cx="541680" cy="1744050"/>
              </a:xfrm>
              <a:custGeom>
                <a:rect b="b" l="l" r="r" t="t"/>
                <a:pathLst>
                  <a:path extrusionOk="0" h="32680" w="10150">
                    <a:moveTo>
                      <a:pt x="8133" y="0"/>
                    </a:moveTo>
                    <a:cubicBezTo>
                      <a:pt x="5276" y="0"/>
                      <a:pt x="654" y="1386"/>
                      <a:pt x="654" y="1386"/>
                    </a:cubicBezTo>
                    <a:cubicBezTo>
                      <a:pt x="1" y="8563"/>
                      <a:pt x="1237" y="19409"/>
                      <a:pt x="5651" y="32680"/>
                    </a:cubicBezTo>
                    <a:lnTo>
                      <a:pt x="6191" y="32680"/>
                    </a:lnTo>
                    <a:cubicBezTo>
                      <a:pt x="6191" y="32680"/>
                      <a:pt x="10150" y="11350"/>
                      <a:pt x="10150" y="6970"/>
                    </a:cubicBezTo>
                    <a:cubicBezTo>
                      <a:pt x="10150" y="4186"/>
                      <a:pt x="8495" y="8"/>
                      <a:pt x="8495" y="8"/>
                    </a:cubicBezTo>
                    <a:cubicBezTo>
                      <a:pt x="8378" y="3"/>
                      <a:pt x="8257" y="0"/>
                      <a:pt x="81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8" name="Google Shape;6738;p39"/>
              <p:cNvSpPr/>
              <p:nvPr/>
            </p:nvSpPr>
            <p:spPr>
              <a:xfrm>
                <a:off x="7167722" y="3060508"/>
                <a:ext cx="225798" cy="1444605"/>
              </a:xfrm>
              <a:custGeom>
                <a:rect b="b" l="l" r="r" t="t"/>
                <a:pathLst>
                  <a:path extrusionOk="0" h="27069" w="4231">
                    <a:moveTo>
                      <a:pt x="4140" y="0"/>
                    </a:moveTo>
                    <a:lnTo>
                      <a:pt x="1709" y="1050"/>
                    </a:lnTo>
                    <a:lnTo>
                      <a:pt x="0" y="688"/>
                    </a:lnTo>
                    <a:lnTo>
                      <a:pt x="1456" y="1557"/>
                    </a:lnTo>
                    <a:cubicBezTo>
                      <a:pt x="1456" y="1557"/>
                      <a:pt x="2746" y="17624"/>
                      <a:pt x="4050" y="27069"/>
                    </a:cubicBezTo>
                    <a:lnTo>
                      <a:pt x="4231" y="27069"/>
                    </a:lnTo>
                    <a:lnTo>
                      <a:pt x="2074" y="1773"/>
                    </a:lnTo>
                    <a:lnTo>
                      <a:pt x="41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9" name="Google Shape;6739;p39"/>
              <p:cNvSpPr/>
              <p:nvPr/>
            </p:nvSpPr>
            <p:spPr>
              <a:xfrm>
                <a:off x="7099999" y="2765599"/>
                <a:ext cx="514569" cy="1744050"/>
              </a:xfrm>
              <a:custGeom>
                <a:rect b="b" l="l" r="r" t="t"/>
                <a:pathLst>
                  <a:path extrusionOk="0" h="32680" w="9642">
                    <a:moveTo>
                      <a:pt x="7625" y="0"/>
                    </a:moveTo>
                    <a:cubicBezTo>
                      <a:pt x="4768" y="0"/>
                      <a:pt x="146" y="1386"/>
                      <a:pt x="146" y="1386"/>
                    </a:cubicBezTo>
                    <a:cubicBezTo>
                      <a:pt x="72" y="2188"/>
                      <a:pt x="25" y="3039"/>
                      <a:pt x="1" y="3931"/>
                    </a:cubicBezTo>
                    <a:cubicBezTo>
                      <a:pt x="1469" y="3605"/>
                      <a:pt x="4435" y="2835"/>
                      <a:pt x="5837" y="2835"/>
                    </a:cubicBezTo>
                    <a:cubicBezTo>
                      <a:pt x="5890" y="2835"/>
                      <a:pt x="5941" y="2836"/>
                      <a:pt x="5989" y="2838"/>
                    </a:cubicBezTo>
                    <a:cubicBezTo>
                      <a:pt x="5989" y="2838"/>
                      <a:pt x="6653" y="7547"/>
                      <a:pt x="6888" y="10343"/>
                    </a:cubicBezTo>
                    <a:cubicBezTo>
                      <a:pt x="7165" y="13631"/>
                      <a:pt x="6030" y="26421"/>
                      <a:pt x="5439" y="32680"/>
                    </a:cubicBezTo>
                    <a:lnTo>
                      <a:pt x="5681" y="32680"/>
                    </a:lnTo>
                    <a:cubicBezTo>
                      <a:pt x="5681" y="32680"/>
                      <a:pt x="9642" y="11349"/>
                      <a:pt x="9642" y="6970"/>
                    </a:cubicBezTo>
                    <a:cubicBezTo>
                      <a:pt x="9642" y="4185"/>
                      <a:pt x="7987" y="8"/>
                      <a:pt x="7987" y="8"/>
                    </a:cubicBezTo>
                    <a:cubicBezTo>
                      <a:pt x="7870" y="3"/>
                      <a:pt x="7749" y="0"/>
                      <a:pt x="7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0" name="Google Shape;6740;p39"/>
              <p:cNvSpPr/>
              <p:nvPr/>
            </p:nvSpPr>
            <p:spPr>
              <a:xfrm>
                <a:off x="7081320" y="2090874"/>
                <a:ext cx="468513" cy="786797"/>
              </a:xfrm>
              <a:custGeom>
                <a:rect b="b" l="l" r="r" t="t"/>
                <a:pathLst>
                  <a:path extrusionOk="0" h="14743" w="8779">
                    <a:moveTo>
                      <a:pt x="5028" y="0"/>
                    </a:moveTo>
                    <a:cubicBezTo>
                      <a:pt x="4650" y="0"/>
                      <a:pt x="4285" y="61"/>
                      <a:pt x="3973" y="196"/>
                    </a:cubicBezTo>
                    <a:cubicBezTo>
                      <a:pt x="2845" y="687"/>
                      <a:pt x="1080" y="2191"/>
                      <a:pt x="786" y="3319"/>
                    </a:cubicBezTo>
                    <a:cubicBezTo>
                      <a:pt x="491" y="4446"/>
                      <a:pt x="1" y="13926"/>
                      <a:pt x="1" y="13926"/>
                    </a:cubicBezTo>
                    <a:lnTo>
                      <a:pt x="345" y="14711"/>
                    </a:lnTo>
                    <a:cubicBezTo>
                      <a:pt x="397" y="14733"/>
                      <a:pt x="496" y="14742"/>
                      <a:pt x="635" y="14742"/>
                    </a:cubicBezTo>
                    <a:cubicBezTo>
                      <a:pt x="2062" y="14742"/>
                      <a:pt x="7647" y="13699"/>
                      <a:pt x="8718" y="13699"/>
                    </a:cubicBezTo>
                    <a:lnTo>
                      <a:pt x="8778" y="12749"/>
                    </a:lnTo>
                    <a:cubicBezTo>
                      <a:pt x="8778" y="12749"/>
                      <a:pt x="8189" y="1766"/>
                      <a:pt x="7552" y="982"/>
                    </a:cubicBezTo>
                    <a:cubicBezTo>
                      <a:pt x="7091" y="414"/>
                      <a:pt x="6015" y="0"/>
                      <a:pt x="50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1" name="Google Shape;6741;p39"/>
              <p:cNvSpPr/>
              <p:nvPr/>
            </p:nvSpPr>
            <p:spPr>
              <a:xfrm>
                <a:off x="7349812" y="2180158"/>
                <a:ext cx="144839" cy="646441"/>
              </a:xfrm>
              <a:custGeom>
                <a:rect b="b" l="l" r="r" t="t"/>
                <a:pathLst>
                  <a:path extrusionOk="0" h="12113" w="2714">
                    <a:moveTo>
                      <a:pt x="316" y="0"/>
                    </a:moveTo>
                    <a:lnTo>
                      <a:pt x="316" y="0"/>
                    </a:lnTo>
                    <a:cubicBezTo>
                      <a:pt x="1" y="2108"/>
                      <a:pt x="1" y="9182"/>
                      <a:pt x="1285" y="12112"/>
                    </a:cubicBezTo>
                    <a:lnTo>
                      <a:pt x="2714" y="11870"/>
                    </a:lnTo>
                    <a:lnTo>
                      <a:pt x="1793" y="969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2" name="Google Shape;6742;p39"/>
              <p:cNvSpPr/>
              <p:nvPr/>
            </p:nvSpPr>
            <p:spPr>
              <a:xfrm>
                <a:off x="7198568" y="1948810"/>
                <a:ext cx="183584" cy="227506"/>
              </a:xfrm>
              <a:custGeom>
                <a:rect b="b" l="l" r="r" t="t"/>
                <a:pathLst>
                  <a:path extrusionOk="0" h="4263" w="3440">
                    <a:moveTo>
                      <a:pt x="2932" y="1"/>
                    </a:moveTo>
                    <a:lnTo>
                      <a:pt x="0" y="1744"/>
                    </a:lnTo>
                    <a:lnTo>
                      <a:pt x="267" y="4263"/>
                    </a:lnTo>
                    <a:cubicBezTo>
                      <a:pt x="1497" y="4134"/>
                      <a:pt x="2624" y="3775"/>
                      <a:pt x="3440" y="2712"/>
                    </a:cubicBezTo>
                    <a:lnTo>
                      <a:pt x="2932" y="1"/>
                    </a:lnTo>
                    <a:close/>
                  </a:path>
                </a:pathLst>
              </a:custGeom>
              <a:solidFill>
                <a:srgbClr val="D275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3" name="Google Shape;6743;p39"/>
              <p:cNvSpPr/>
              <p:nvPr/>
            </p:nvSpPr>
            <p:spPr>
              <a:xfrm>
                <a:off x="7343034" y="2088259"/>
                <a:ext cx="354200" cy="1641638"/>
              </a:xfrm>
              <a:custGeom>
                <a:rect b="b" l="l" r="r" t="t"/>
                <a:pathLst>
                  <a:path extrusionOk="0" h="30761" w="6637">
                    <a:moveTo>
                      <a:pt x="1014" y="1"/>
                    </a:moveTo>
                    <a:cubicBezTo>
                      <a:pt x="0" y="1113"/>
                      <a:pt x="622" y="9154"/>
                      <a:pt x="850" y="10134"/>
                    </a:cubicBezTo>
                    <a:cubicBezTo>
                      <a:pt x="1079" y="11114"/>
                      <a:pt x="3792" y="14253"/>
                      <a:pt x="3792" y="14253"/>
                    </a:cubicBezTo>
                    <a:cubicBezTo>
                      <a:pt x="3792" y="14253"/>
                      <a:pt x="4151" y="23536"/>
                      <a:pt x="2779" y="29027"/>
                    </a:cubicBezTo>
                    <a:lnTo>
                      <a:pt x="6636" y="30761"/>
                    </a:lnTo>
                    <a:cubicBezTo>
                      <a:pt x="6636" y="30761"/>
                      <a:pt x="6277" y="13828"/>
                      <a:pt x="5198" y="11442"/>
                    </a:cubicBezTo>
                    <a:lnTo>
                      <a:pt x="5198" y="10755"/>
                    </a:lnTo>
                    <a:cubicBezTo>
                      <a:pt x="5198" y="10755"/>
                      <a:pt x="5557" y="7258"/>
                      <a:pt x="5099" y="5067"/>
                    </a:cubicBezTo>
                    <a:cubicBezTo>
                      <a:pt x="4642" y="2878"/>
                      <a:pt x="3661" y="655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4" name="Google Shape;6744;p39"/>
              <p:cNvSpPr/>
              <p:nvPr/>
            </p:nvSpPr>
            <p:spPr>
              <a:xfrm>
                <a:off x="7375695" y="2088259"/>
                <a:ext cx="321539" cy="1641638"/>
              </a:xfrm>
              <a:custGeom>
                <a:rect b="b" l="l" r="r" t="t"/>
                <a:pathLst>
                  <a:path extrusionOk="0" h="30761" w="6025">
                    <a:moveTo>
                      <a:pt x="402" y="1"/>
                    </a:moveTo>
                    <a:cubicBezTo>
                      <a:pt x="218" y="202"/>
                      <a:pt x="88" y="634"/>
                      <a:pt x="0" y="1207"/>
                    </a:cubicBezTo>
                    <a:cubicBezTo>
                      <a:pt x="1" y="1207"/>
                      <a:pt x="1" y="1207"/>
                      <a:pt x="1" y="1207"/>
                    </a:cubicBezTo>
                    <a:cubicBezTo>
                      <a:pt x="68" y="1207"/>
                      <a:pt x="3800" y="2049"/>
                      <a:pt x="1617" y="5753"/>
                    </a:cubicBezTo>
                    <a:cubicBezTo>
                      <a:pt x="1938" y="8508"/>
                      <a:pt x="2291" y="10709"/>
                      <a:pt x="1502" y="10709"/>
                    </a:cubicBezTo>
                    <a:cubicBezTo>
                      <a:pt x="1474" y="10709"/>
                      <a:pt x="1444" y="10710"/>
                      <a:pt x="1413" y="10710"/>
                    </a:cubicBezTo>
                    <a:cubicBezTo>
                      <a:pt x="1059" y="10710"/>
                      <a:pt x="520" y="10683"/>
                      <a:pt x="217" y="10027"/>
                    </a:cubicBezTo>
                    <a:lnTo>
                      <a:pt x="217" y="10027"/>
                    </a:lnTo>
                    <a:cubicBezTo>
                      <a:pt x="224" y="10069"/>
                      <a:pt x="231" y="10104"/>
                      <a:pt x="238" y="10134"/>
                    </a:cubicBezTo>
                    <a:cubicBezTo>
                      <a:pt x="467" y="11114"/>
                      <a:pt x="3180" y="14253"/>
                      <a:pt x="3180" y="14253"/>
                    </a:cubicBezTo>
                    <a:cubicBezTo>
                      <a:pt x="3180" y="14253"/>
                      <a:pt x="3212" y="15084"/>
                      <a:pt x="3220" y="16392"/>
                    </a:cubicBezTo>
                    <a:cubicBezTo>
                      <a:pt x="4262" y="17627"/>
                      <a:pt x="5014" y="21144"/>
                      <a:pt x="5014" y="25292"/>
                    </a:cubicBezTo>
                    <a:cubicBezTo>
                      <a:pt x="5014" y="27065"/>
                      <a:pt x="4877" y="28723"/>
                      <a:pt x="4637" y="30138"/>
                    </a:cubicBezTo>
                    <a:lnTo>
                      <a:pt x="6024" y="30761"/>
                    </a:lnTo>
                    <a:cubicBezTo>
                      <a:pt x="6024" y="30761"/>
                      <a:pt x="5665" y="13827"/>
                      <a:pt x="4586" y="11442"/>
                    </a:cubicBezTo>
                    <a:lnTo>
                      <a:pt x="4586" y="10755"/>
                    </a:lnTo>
                    <a:cubicBezTo>
                      <a:pt x="4586" y="10755"/>
                      <a:pt x="4945" y="7257"/>
                      <a:pt x="4487" y="5067"/>
                    </a:cubicBezTo>
                    <a:cubicBezTo>
                      <a:pt x="4030" y="2878"/>
                      <a:pt x="3049" y="655"/>
                      <a:pt x="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5" name="Google Shape;6745;p39"/>
              <p:cNvSpPr/>
              <p:nvPr/>
            </p:nvSpPr>
            <p:spPr>
              <a:xfrm>
                <a:off x="7375695" y="2088259"/>
                <a:ext cx="321539" cy="1641638"/>
              </a:xfrm>
              <a:custGeom>
                <a:rect b="b" l="l" r="r" t="t"/>
                <a:pathLst>
                  <a:path extrusionOk="0" h="30761" w="6025">
                    <a:moveTo>
                      <a:pt x="402" y="1"/>
                    </a:moveTo>
                    <a:cubicBezTo>
                      <a:pt x="218" y="202"/>
                      <a:pt x="88" y="634"/>
                      <a:pt x="0" y="1207"/>
                    </a:cubicBezTo>
                    <a:cubicBezTo>
                      <a:pt x="1" y="1207"/>
                      <a:pt x="1" y="1207"/>
                      <a:pt x="1" y="1207"/>
                    </a:cubicBezTo>
                    <a:cubicBezTo>
                      <a:pt x="68" y="1207"/>
                      <a:pt x="3800" y="2049"/>
                      <a:pt x="1617" y="5753"/>
                    </a:cubicBezTo>
                    <a:cubicBezTo>
                      <a:pt x="1938" y="8508"/>
                      <a:pt x="2291" y="10709"/>
                      <a:pt x="1502" y="10709"/>
                    </a:cubicBezTo>
                    <a:cubicBezTo>
                      <a:pt x="1474" y="10709"/>
                      <a:pt x="1444" y="10710"/>
                      <a:pt x="1413" y="10710"/>
                    </a:cubicBezTo>
                    <a:cubicBezTo>
                      <a:pt x="1059" y="10710"/>
                      <a:pt x="520" y="10683"/>
                      <a:pt x="217" y="10027"/>
                    </a:cubicBezTo>
                    <a:lnTo>
                      <a:pt x="217" y="10027"/>
                    </a:lnTo>
                    <a:cubicBezTo>
                      <a:pt x="224" y="10069"/>
                      <a:pt x="231" y="10104"/>
                      <a:pt x="238" y="10134"/>
                    </a:cubicBezTo>
                    <a:cubicBezTo>
                      <a:pt x="467" y="11114"/>
                      <a:pt x="3180" y="14253"/>
                      <a:pt x="3180" y="14253"/>
                    </a:cubicBezTo>
                    <a:cubicBezTo>
                      <a:pt x="3180" y="14253"/>
                      <a:pt x="3212" y="15084"/>
                      <a:pt x="3220" y="16392"/>
                    </a:cubicBezTo>
                    <a:cubicBezTo>
                      <a:pt x="4262" y="17627"/>
                      <a:pt x="5014" y="21144"/>
                      <a:pt x="5014" y="25292"/>
                    </a:cubicBezTo>
                    <a:cubicBezTo>
                      <a:pt x="5014" y="27065"/>
                      <a:pt x="4877" y="28723"/>
                      <a:pt x="4637" y="30138"/>
                    </a:cubicBezTo>
                    <a:lnTo>
                      <a:pt x="6024" y="30761"/>
                    </a:lnTo>
                    <a:cubicBezTo>
                      <a:pt x="6024" y="30761"/>
                      <a:pt x="5665" y="13827"/>
                      <a:pt x="4586" y="11442"/>
                    </a:cubicBezTo>
                    <a:lnTo>
                      <a:pt x="4586" y="10755"/>
                    </a:lnTo>
                    <a:cubicBezTo>
                      <a:pt x="4586" y="10755"/>
                      <a:pt x="4945" y="7257"/>
                      <a:pt x="4487" y="5067"/>
                    </a:cubicBezTo>
                    <a:cubicBezTo>
                      <a:pt x="4030" y="2878"/>
                      <a:pt x="3049" y="655"/>
                      <a:pt x="402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6" name="Google Shape;6746;p39"/>
              <p:cNvSpPr/>
              <p:nvPr/>
            </p:nvSpPr>
            <p:spPr>
              <a:xfrm>
                <a:off x="7427462" y="2132180"/>
                <a:ext cx="404099" cy="481855"/>
              </a:xfrm>
              <a:custGeom>
                <a:rect b="b" l="l" r="r" t="t"/>
                <a:pathLst>
                  <a:path extrusionOk="0" h="9029" w="7572">
                    <a:moveTo>
                      <a:pt x="815" y="1"/>
                    </a:moveTo>
                    <a:cubicBezTo>
                      <a:pt x="1" y="1"/>
                      <a:pt x="14" y="3558"/>
                      <a:pt x="919" y="5720"/>
                    </a:cubicBezTo>
                    <a:cubicBezTo>
                      <a:pt x="1508" y="7126"/>
                      <a:pt x="3740" y="8689"/>
                      <a:pt x="4262" y="8917"/>
                    </a:cubicBezTo>
                    <a:cubicBezTo>
                      <a:pt x="4455" y="9002"/>
                      <a:pt x="4958" y="9029"/>
                      <a:pt x="5515" y="9029"/>
                    </a:cubicBezTo>
                    <a:cubicBezTo>
                      <a:pt x="6465" y="9029"/>
                      <a:pt x="7571" y="8951"/>
                      <a:pt x="7571" y="8951"/>
                    </a:cubicBezTo>
                    <a:cubicBezTo>
                      <a:pt x="7068" y="4533"/>
                      <a:pt x="1777" y="230"/>
                      <a:pt x="889" y="10"/>
                    </a:cubicBezTo>
                    <a:cubicBezTo>
                      <a:pt x="863" y="4"/>
                      <a:pt x="839" y="1"/>
                      <a:pt x="8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7" name="Google Shape;6747;p39"/>
              <p:cNvSpPr/>
              <p:nvPr/>
            </p:nvSpPr>
            <p:spPr>
              <a:xfrm>
                <a:off x="7435734" y="2121454"/>
                <a:ext cx="395827" cy="491782"/>
              </a:xfrm>
              <a:custGeom>
                <a:rect b="b" l="l" r="r" t="t"/>
                <a:pathLst>
                  <a:path extrusionOk="0" h="9215" w="7417">
                    <a:moveTo>
                      <a:pt x="710" y="1"/>
                    </a:moveTo>
                    <a:cubicBezTo>
                      <a:pt x="406" y="1"/>
                      <a:pt x="0" y="476"/>
                      <a:pt x="145" y="1120"/>
                    </a:cubicBezTo>
                    <a:cubicBezTo>
                      <a:pt x="1623" y="2082"/>
                      <a:pt x="5391" y="5545"/>
                      <a:pt x="6205" y="9214"/>
                    </a:cubicBezTo>
                    <a:lnTo>
                      <a:pt x="6205" y="9213"/>
                    </a:lnTo>
                    <a:cubicBezTo>
                      <a:pt x="6863" y="9191"/>
                      <a:pt x="7416" y="9152"/>
                      <a:pt x="7416" y="9152"/>
                    </a:cubicBezTo>
                    <a:cubicBezTo>
                      <a:pt x="6913" y="4734"/>
                      <a:pt x="1663" y="229"/>
                      <a:pt x="775" y="9"/>
                    </a:cubicBezTo>
                    <a:cubicBezTo>
                      <a:pt x="754" y="3"/>
                      <a:pt x="732" y="1"/>
                      <a:pt x="7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8" name="Google Shape;6748;p39"/>
              <p:cNvSpPr/>
              <p:nvPr/>
            </p:nvSpPr>
            <p:spPr>
              <a:xfrm>
                <a:off x="7435734" y="2121454"/>
                <a:ext cx="395827" cy="491782"/>
              </a:xfrm>
              <a:custGeom>
                <a:rect b="b" l="l" r="r" t="t"/>
                <a:pathLst>
                  <a:path extrusionOk="0" h="9215" w="7417">
                    <a:moveTo>
                      <a:pt x="710" y="1"/>
                    </a:moveTo>
                    <a:cubicBezTo>
                      <a:pt x="406" y="1"/>
                      <a:pt x="0" y="476"/>
                      <a:pt x="145" y="1120"/>
                    </a:cubicBezTo>
                    <a:cubicBezTo>
                      <a:pt x="1623" y="2082"/>
                      <a:pt x="5391" y="5545"/>
                      <a:pt x="6205" y="9214"/>
                    </a:cubicBezTo>
                    <a:lnTo>
                      <a:pt x="6205" y="9213"/>
                    </a:lnTo>
                    <a:cubicBezTo>
                      <a:pt x="6863" y="9191"/>
                      <a:pt x="7416" y="9152"/>
                      <a:pt x="7416" y="9152"/>
                    </a:cubicBezTo>
                    <a:cubicBezTo>
                      <a:pt x="6913" y="4734"/>
                      <a:pt x="1663" y="229"/>
                      <a:pt x="775" y="9"/>
                    </a:cubicBezTo>
                    <a:cubicBezTo>
                      <a:pt x="754" y="3"/>
                      <a:pt x="732" y="1"/>
                      <a:pt x="710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9" name="Google Shape;6749;p39"/>
              <p:cNvSpPr/>
              <p:nvPr/>
            </p:nvSpPr>
            <p:spPr>
              <a:xfrm>
                <a:off x="7218635" y="2171993"/>
                <a:ext cx="85922" cy="587363"/>
              </a:xfrm>
              <a:custGeom>
                <a:rect b="b" l="l" r="r" t="t"/>
                <a:pathLst>
                  <a:path extrusionOk="0" h="11006" w="1610">
                    <a:moveTo>
                      <a:pt x="818" y="0"/>
                    </a:moveTo>
                    <a:lnTo>
                      <a:pt x="620" y="166"/>
                    </a:lnTo>
                    <a:cubicBezTo>
                      <a:pt x="0" y="4821"/>
                      <a:pt x="2" y="9310"/>
                      <a:pt x="2" y="9310"/>
                    </a:cubicBezTo>
                    <a:lnTo>
                      <a:pt x="960" y="11006"/>
                    </a:lnTo>
                    <a:lnTo>
                      <a:pt x="1609" y="9010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0" name="Google Shape;6750;p39"/>
              <p:cNvSpPr/>
              <p:nvPr/>
            </p:nvSpPr>
            <p:spPr>
              <a:xfrm>
                <a:off x="7203745" y="2168150"/>
                <a:ext cx="85868" cy="585228"/>
              </a:xfrm>
              <a:custGeom>
                <a:rect b="b" l="l" r="r" t="t"/>
                <a:pathLst>
                  <a:path extrusionOk="0" h="10966" w="1609">
                    <a:moveTo>
                      <a:pt x="882" y="1"/>
                    </a:moveTo>
                    <a:lnTo>
                      <a:pt x="683" y="166"/>
                    </a:lnTo>
                    <a:cubicBezTo>
                      <a:pt x="30" y="4804"/>
                      <a:pt x="0" y="9276"/>
                      <a:pt x="0" y="9276"/>
                    </a:cubicBezTo>
                    <a:lnTo>
                      <a:pt x="946" y="10965"/>
                    </a:lnTo>
                    <a:lnTo>
                      <a:pt x="1609" y="8977"/>
                    </a:lnTo>
                    <a:lnTo>
                      <a:pt x="8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1" name="Google Shape;6751;p39"/>
              <p:cNvSpPr/>
              <p:nvPr/>
            </p:nvSpPr>
            <p:spPr>
              <a:xfrm>
                <a:off x="7053249" y="1682079"/>
                <a:ext cx="368663" cy="336215"/>
              </a:xfrm>
              <a:custGeom>
                <a:rect b="b" l="l" r="r" t="t"/>
                <a:pathLst>
                  <a:path extrusionOk="0" h="6300" w="6908">
                    <a:moveTo>
                      <a:pt x="1843" y="1"/>
                    </a:moveTo>
                    <a:cubicBezTo>
                      <a:pt x="1789" y="1"/>
                      <a:pt x="1736" y="2"/>
                      <a:pt x="1683" y="4"/>
                    </a:cubicBezTo>
                    <a:cubicBezTo>
                      <a:pt x="1304" y="13"/>
                      <a:pt x="902" y="50"/>
                      <a:pt x="596" y="274"/>
                    </a:cubicBezTo>
                    <a:cubicBezTo>
                      <a:pt x="172" y="582"/>
                      <a:pt x="44" y="1155"/>
                      <a:pt x="20" y="1678"/>
                    </a:cubicBezTo>
                    <a:cubicBezTo>
                      <a:pt x="0" y="2121"/>
                      <a:pt x="37" y="2582"/>
                      <a:pt x="257" y="2966"/>
                    </a:cubicBezTo>
                    <a:cubicBezTo>
                      <a:pt x="320" y="3073"/>
                      <a:pt x="398" y="3181"/>
                      <a:pt x="399" y="3305"/>
                    </a:cubicBezTo>
                    <a:cubicBezTo>
                      <a:pt x="401" y="3497"/>
                      <a:pt x="220" y="3689"/>
                      <a:pt x="309" y="3859"/>
                    </a:cubicBezTo>
                    <a:cubicBezTo>
                      <a:pt x="331" y="3901"/>
                      <a:pt x="370" y="3937"/>
                      <a:pt x="377" y="3984"/>
                    </a:cubicBezTo>
                    <a:cubicBezTo>
                      <a:pt x="385" y="4035"/>
                      <a:pt x="355" y="4085"/>
                      <a:pt x="328" y="4129"/>
                    </a:cubicBezTo>
                    <a:cubicBezTo>
                      <a:pt x="111" y="4492"/>
                      <a:pt x="66" y="4953"/>
                      <a:pt x="206" y="5351"/>
                    </a:cubicBezTo>
                    <a:cubicBezTo>
                      <a:pt x="348" y="5749"/>
                      <a:pt x="674" y="6078"/>
                      <a:pt x="1072" y="6223"/>
                    </a:cubicBezTo>
                    <a:cubicBezTo>
                      <a:pt x="1161" y="6254"/>
                      <a:pt x="1253" y="6278"/>
                      <a:pt x="1346" y="6300"/>
                    </a:cubicBezTo>
                    <a:lnTo>
                      <a:pt x="5533" y="5797"/>
                    </a:lnTo>
                    <a:cubicBezTo>
                      <a:pt x="5689" y="5743"/>
                      <a:pt x="5845" y="5690"/>
                      <a:pt x="5990" y="5613"/>
                    </a:cubicBezTo>
                    <a:cubicBezTo>
                      <a:pt x="6569" y="5304"/>
                      <a:pt x="6907" y="4599"/>
                      <a:pt x="6786" y="3955"/>
                    </a:cubicBezTo>
                    <a:lnTo>
                      <a:pt x="6786" y="3955"/>
                    </a:lnTo>
                    <a:lnTo>
                      <a:pt x="6786" y="3956"/>
                    </a:lnTo>
                    <a:cubicBezTo>
                      <a:pt x="6755" y="3790"/>
                      <a:pt x="6634" y="3600"/>
                      <a:pt x="6485" y="3600"/>
                    </a:cubicBezTo>
                    <a:cubicBezTo>
                      <a:pt x="6463" y="3600"/>
                      <a:pt x="6441" y="3604"/>
                      <a:pt x="6418" y="3613"/>
                    </a:cubicBezTo>
                    <a:cubicBezTo>
                      <a:pt x="6415" y="3427"/>
                      <a:pt x="6409" y="3235"/>
                      <a:pt x="6323" y="3070"/>
                    </a:cubicBezTo>
                    <a:cubicBezTo>
                      <a:pt x="6252" y="2933"/>
                      <a:pt x="6106" y="2824"/>
                      <a:pt x="5957" y="2824"/>
                    </a:cubicBezTo>
                    <a:cubicBezTo>
                      <a:pt x="5927" y="2824"/>
                      <a:pt x="5897" y="2829"/>
                      <a:pt x="5868" y="2838"/>
                    </a:cubicBezTo>
                    <a:cubicBezTo>
                      <a:pt x="6001" y="2588"/>
                      <a:pt x="5936" y="2248"/>
                      <a:pt x="5718" y="2067"/>
                    </a:cubicBezTo>
                    <a:cubicBezTo>
                      <a:pt x="5608" y="1975"/>
                      <a:pt x="5464" y="1929"/>
                      <a:pt x="5321" y="1929"/>
                    </a:cubicBezTo>
                    <a:cubicBezTo>
                      <a:pt x="5181" y="1929"/>
                      <a:pt x="5042" y="1972"/>
                      <a:pt x="4933" y="2060"/>
                    </a:cubicBezTo>
                    <a:cubicBezTo>
                      <a:pt x="4900" y="1855"/>
                      <a:pt x="4804" y="1653"/>
                      <a:pt x="4637" y="1532"/>
                    </a:cubicBezTo>
                    <a:cubicBezTo>
                      <a:pt x="4548" y="1468"/>
                      <a:pt x="4436" y="1433"/>
                      <a:pt x="4327" y="1433"/>
                    </a:cubicBezTo>
                    <a:cubicBezTo>
                      <a:pt x="4230" y="1433"/>
                      <a:pt x="4135" y="1461"/>
                      <a:pt x="4059" y="1522"/>
                    </a:cubicBezTo>
                    <a:cubicBezTo>
                      <a:pt x="3993" y="1252"/>
                      <a:pt x="3921" y="968"/>
                      <a:pt x="3723" y="775"/>
                    </a:cubicBezTo>
                    <a:cubicBezTo>
                      <a:pt x="3614" y="668"/>
                      <a:pt x="3456" y="605"/>
                      <a:pt x="3306" y="605"/>
                    </a:cubicBezTo>
                    <a:cubicBezTo>
                      <a:pt x="3183" y="605"/>
                      <a:pt x="3065" y="648"/>
                      <a:pt x="2987" y="746"/>
                    </a:cubicBezTo>
                    <a:cubicBezTo>
                      <a:pt x="2984" y="466"/>
                      <a:pt x="2767" y="224"/>
                      <a:pt x="2509" y="111"/>
                    </a:cubicBezTo>
                    <a:cubicBezTo>
                      <a:pt x="2301" y="21"/>
                      <a:pt x="2072" y="1"/>
                      <a:pt x="18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2" name="Google Shape;6752;p39"/>
              <p:cNvSpPr/>
              <p:nvPr/>
            </p:nvSpPr>
            <p:spPr>
              <a:xfrm>
                <a:off x="7059226" y="1764211"/>
                <a:ext cx="362686" cy="254083"/>
              </a:xfrm>
              <a:custGeom>
                <a:rect b="b" l="l" r="r" t="t"/>
                <a:pathLst>
                  <a:path extrusionOk="0" h="4761" w="6796">
                    <a:moveTo>
                      <a:pt x="4532" y="0"/>
                    </a:moveTo>
                    <a:cubicBezTo>
                      <a:pt x="4545" y="166"/>
                      <a:pt x="4472" y="351"/>
                      <a:pt x="4347" y="468"/>
                    </a:cubicBezTo>
                    <a:cubicBezTo>
                      <a:pt x="4144" y="658"/>
                      <a:pt x="3858" y="720"/>
                      <a:pt x="3586" y="774"/>
                    </a:cubicBezTo>
                    <a:cubicBezTo>
                      <a:pt x="3708" y="941"/>
                      <a:pt x="3679" y="1188"/>
                      <a:pt x="3551" y="1351"/>
                    </a:cubicBezTo>
                    <a:cubicBezTo>
                      <a:pt x="3424" y="1513"/>
                      <a:pt x="3218" y="1600"/>
                      <a:pt x="3013" y="1624"/>
                    </a:cubicBezTo>
                    <a:cubicBezTo>
                      <a:pt x="3180" y="1853"/>
                      <a:pt x="3163" y="2199"/>
                      <a:pt x="2973" y="2409"/>
                    </a:cubicBezTo>
                    <a:cubicBezTo>
                      <a:pt x="2856" y="2539"/>
                      <a:pt x="2680" y="2608"/>
                      <a:pt x="2505" y="2608"/>
                    </a:cubicBezTo>
                    <a:cubicBezTo>
                      <a:pt x="2397" y="2608"/>
                      <a:pt x="2290" y="2582"/>
                      <a:pt x="2197" y="2527"/>
                    </a:cubicBezTo>
                    <a:lnTo>
                      <a:pt x="2197" y="2527"/>
                    </a:lnTo>
                    <a:cubicBezTo>
                      <a:pt x="2245" y="2706"/>
                      <a:pt x="2113" y="2894"/>
                      <a:pt x="1945" y="2973"/>
                    </a:cubicBezTo>
                    <a:cubicBezTo>
                      <a:pt x="1812" y="3036"/>
                      <a:pt x="1663" y="3047"/>
                      <a:pt x="1515" y="3047"/>
                    </a:cubicBezTo>
                    <a:cubicBezTo>
                      <a:pt x="1476" y="3047"/>
                      <a:pt x="1438" y="3046"/>
                      <a:pt x="1400" y="3045"/>
                    </a:cubicBezTo>
                    <a:lnTo>
                      <a:pt x="1400" y="3045"/>
                    </a:lnTo>
                    <a:cubicBezTo>
                      <a:pt x="1462" y="3227"/>
                      <a:pt x="1233" y="3371"/>
                      <a:pt x="1043" y="3399"/>
                    </a:cubicBezTo>
                    <a:cubicBezTo>
                      <a:pt x="976" y="3409"/>
                      <a:pt x="908" y="3413"/>
                      <a:pt x="841" y="3413"/>
                    </a:cubicBezTo>
                    <a:cubicBezTo>
                      <a:pt x="554" y="3413"/>
                      <a:pt x="270" y="3328"/>
                      <a:pt x="23" y="3180"/>
                    </a:cubicBezTo>
                    <a:lnTo>
                      <a:pt x="23" y="3180"/>
                    </a:lnTo>
                    <a:cubicBezTo>
                      <a:pt x="0" y="3393"/>
                      <a:pt x="24" y="3611"/>
                      <a:pt x="95" y="3812"/>
                    </a:cubicBezTo>
                    <a:cubicBezTo>
                      <a:pt x="237" y="4211"/>
                      <a:pt x="562" y="4539"/>
                      <a:pt x="960" y="4684"/>
                    </a:cubicBezTo>
                    <a:cubicBezTo>
                      <a:pt x="1049" y="4716"/>
                      <a:pt x="1141" y="4740"/>
                      <a:pt x="1235" y="4761"/>
                    </a:cubicBezTo>
                    <a:lnTo>
                      <a:pt x="5422" y="4258"/>
                    </a:lnTo>
                    <a:cubicBezTo>
                      <a:pt x="5577" y="4204"/>
                      <a:pt x="5734" y="4151"/>
                      <a:pt x="5878" y="4074"/>
                    </a:cubicBezTo>
                    <a:cubicBezTo>
                      <a:pt x="6457" y="3766"/>
                      <a:pt x="6795" y="3060"/>
                      <a:pt x="6674" y="2417"/>
                    </a:cubicBezTo>
                    <a:cubicBezTo>
                      <a:pt x="6643" y="2251"/>
                      <a:pt x="6522" y="2061"/>
                      <a:pt x="6373" y="2061"/>
                    </a:cubicBezTo>
                    <a:cubicBezTo>
                      <a:pt x="6351" y="2061"/>
                      <a:pt x="6329" y="2065"/>
                      <a:pt x="6306" y="2074"/>
                    </a:cubicBezTo>
                    <a:cubicBezTo>
                      <a:pt x="6303" y="1888"/>
                      <a:pt x="6297" y="1696"/>
                      <a:pt x="6211" y="1531"/>
                    </a:cubicBezTo>
                    <a:cubicBezTo>
                      <a:pt x="6140" y="1394"/>
                      <a:pt x="5994" y="1285"/>
                      <a:pt x="5845" y="1285"/>
                    </a:cubicBezTo>
                    <a:cubicBezTo>
                      <a:pt x="5815" y="1285"/>
                      <a:pt x="5785" y="1290"/>
                      <a:pt x="5756" y="1299"/>
                    </a:cubicBezTo>
                    <a:cubicBezTo>
                      <a:pt x="5889" y="1049"/>
                      <a:pt x="5824" y="709"/>
                      <a:pt x="5606" y="528"/>
                    </a:cubicBezTo>
                    <a:cubicBezTo>
                      <a:pt x="5496" y="436"/>
                      <a:pt x="5352" y="390"/>
                      <a:pt x="5209" y="390"/>
                    </a:cubicBezTo>
                    <a:cubicBezTo>
                      <a:pt x="5069" y="390"/>
                      <a:pt x="4930" y="433"/>
                      <a:pt x="4821" y="521"/>
                    </a:cubicBezTo>
                    <a:cubicBezTo>
                      <a:pt x="4788" y="320"/>
                      <a:pt x="4695" y="121"/>
                      <a:pt x="4532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3" name="Google Shape;6753;p39"/>
              <p:cNvSpPr/>
              <p:nvPr/>
            </p:nvSpPr>
            <p:spPr>
              <a:xfrm>
                <a:off x="7172792" y="1947315"/>
                <a:ext cx="166720" cy="264062"/>
              </a:xfrm>
              <a:custGeom>
                <a:rect b="b" l="l" r="r" t="t"/>
                <a:pathLst>
                  <a:path extrusionOk="0" h="4948" w="3124">
                    <a:moveTo>
                      <a:pt x="2733" y="0"/>
                    </a:moveTo>
                    <a:lnTo>
                      <a:pt x="291" y="2027"/>
                    </a:lnTo>
                    <a:lnTo>
                      <a:pt x="0" y="4641"/>
                    </a:lnTo>
                    <a:cubicBezTo>
                      <a:pt x="116" y="4845"/>
                      <a:pt x="296" y="4948"/>
                      <a:pt x="540" y="4948"/>
                    </a:cubicBezTo>
                    <a:cubicBezTo>
                      <a:pt x="1082" y="4948"/>
                      <a:pt x="1941" y="4441"/>
                      <a:pt x="3124" y="3417"/>
                    </a:cubicBezTo>
                    <a:lnTo>
                      <a:pt x="2733" y="0"/>
                    </a:lnTo>
                    <a:close/>
                  </a:path>
                </a:pathLst>
              </a:custGeom>
              <a:solidFill>
                <a:srgbClr val="E2BF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4" name="Google Shape;6754;p39"/>
              <p:cNvSpPr/>
              <p:nvPr/>
            </p:nvSpPr>
            <p:spPr>
              <a:xfrm>
                <a:off x="7099999" y="1839246"/>
                <a:ext cx="218060" cy="277938"/>
              </a:xfrm>
              <a:custGeom>
                <a:rect b="b" l="l" r="r" t="t"/>
                <a:pathLst>
                  <a:path extrusionOk="0" h="5208" w="4086">
                    <a:moveTo>
                      <a:pt x="1693" y="1"/>
                    </a:moveTo>
                    <a:cubicBezTo>
                      <a:pt x="1063" y="1"/>
                      <a:pt x="416" y="184"/>
                      <a:pt x="263" y="547"/>
                    </a:cubicBezTo>
                    <a:cubicBezTo>
                      <a:pt x="1" y="1169"/>
                      <a:pt x="410" y="3923"/>
                      <a:pt x="322" y="4900"/>
                    </a:cubicBezTo>
                    <a:cubicBezTo>
                      <a:pt x="302" y="5128"/>
                      <a:pt x="768" y="5207"/>
                      <a:pt x="1312" y="5207"/>
                    </a:cubicBezTo>
                    <a:cubicBezTo>
                      <a:pt x="1948" y="5207"/>
                      <a:pt x="2691" y="5099"/>
                      <a:pt x="2896" y="4993"/>
                    </a:cubicBezTo>
                    <a:cubicBezTo>
                      <a:pt x="3277" y="4798"/>
                      <a:pt x="4056" y="3030"/>
                      <a:pt x="4070" y="2048"/>
                    </a:cubicBezTo>
                    <a:cubicBezTo>
                      <a:pt x="4085" y="1066"/>
                      <a:pt x="3413" y="740"/>
                      <a:pt x="2829" y="285"/>
                    </a:cubicBezTo>
                    <a:cubicBezTo>
                      <a:pt x="2585" y="95"/>
                      <a:pt x="2144" y="1"/>
                      <a:pt x="16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5" name="Google Shape;6755;p39"/>
              <p:cNvSpPr/>
              <p:nvPr/>
            </p:nvSpPr>
            <p:spPr>
              <a:xfrm>
                <a:off x="7041668" y="1842128"/>
                <a:ext cx="360604" cy="409969"/>
              </a:xfrm>
              <a:custGeom>
                <a:rect b="b" l="l" r="r" t="t"/>
                <a:pathLst>
                  <a:path extrusionOk="0" h="7682" w="6757">
                    <a:moveTo>
                      <a:pt x="4319" y="1"/>
                    </a:moveTo>
                    <a:lnTo>
                      <a:pt x="4319" y="1"/>
                    </a:lnTo>
                    <a:cubicBezTo>
                      <a:pt x="4493" y="674"/>
                      <a:pt x="4671" y="1362"/>
                      <a:pt x="4619" y="2056"/>
                    </a:cubicBezTo>
                    <a:cubicBezTo>
                      <a:pt x="4566" y="2750"/>
                      <a:pt x="4217" y="3488"/>
                      <a:pt x="3686" y="3938"/>
                    </a:cubicBezTo>
                    <a:cubicBezTo>
                      <a:pt x="3261" y="4296"/>
                      <a:pt x="2681" y="4381"/>
                      <a:pt x="2205" y="4381"/>
                    </a:cubicBezTo>
                    <a:cubicBezTo>
                      <a:pt x="1894" y="4381"/>
                      <a:pt x="1627" y="4345"/>
                      <a:pt x="1477" y="4324"/>
                    </a:cubicBezTo>
                    <a:cubicBezTo>
                      <a:pt x="1232" y="4251"/>
                      <a:pt x="1017" y="4054"/>
                      <a:pt x="766" y="4054"/>
                    </a:cubicBezTo>
                    <a:cubicBezTo>
                      <a:pt x="753" y="4054"/>
                      <a:pt x="741" y="4055"/>
                      <a:pt x="728" y="4056"/>
                    </a:cubicBezTo>
                    <a:cubicBezTo>
                      <a:pt x="401" y="4082"/>
                      <a:pt x="210" y="4442"/>
                      <a:pt x="142" y="4764"/>
                    </a:cubicBezTo>
                    <a:cubicBezTo>
                      <a:pt x="1" y="5434"/>
                      <a:pt x="121" y="6158"/>
                      <a:pt x="473" y="6745"/>
                    </a:cubicBezTo>
                    <a:cubicBezTo>
                      <a:pt x="611" y="6975"/>
                      <a:pt x="789" y="7190"/>
                      <a:pt x="1028" y="7309"/>
                    </a:cubicBezTo>
                    <a:cubicBezTo>
                      <a:pt x="1141" y="7366"/>
                      <a:pt x="1269" y="7397"/>
                      <a:pt x="1396" y="7397"/>
                    </a:cubicBezTo>
                    <a:cubicBezTo>
                      <a:pt x="1537" y="7397"/>
                      <a:pt x="1677" y="7357"/>
                      <a:pt x="1789" y="7271"/>
                    </a:cubicBezTo>
                    <a:cubicBezTo>
                      <a:pt x="2106" y="7536"/>
                      <a:pt x="2520" y="7682"/>
                      <a:pt x="2934" y="7682"/>
                    </a:cubicBezTo>
                    <a:cubicBezTo>
                      <a:pt x="3025" y="7682"/>
                      <a:pt x="3116" y="7675"/>
                      <a:pt x="3206" y="7660"/>
                    </a:cubicBezTo>
                    <a:cubicBezTo>
                      <a:pt x="3706" y="7581"/>
                      <a:pt x="4165" y="7275"/>
                      <a:pt x="4431" y="6847"/>
                    </a:cubicBezTo>
                    <a:cubicBezTo>
                      <a:pt x="4463" y="6798"/>
                      <a:pt x="4492" y="6745"/>
                      <a:pt x="4539" y="6711"/>
                    </a:cubicBezTo>
                    <a:cubicBezTo>
                      <a:pt x="4601" y="6664"/>
                      <a:pt x="4683" y="6656"/>
                      <a:pt x="4759" y="6640"/>
                    </a:cubicBezTo>
                    <a:cubicBezTo>
                      <a:pt x="5043" y="6577"/>
                      <a:pt x="5277" y="6363"/>
                      <a:pt x="5418" y="6106"/>
                    </a:cubicBezTo>
                    <a:cubicBezTo>
                      <a:pt x="5558" y="5851"/>
                      <a:pt x="5615" y="5559"/>
                      <a:pt x="5639" y="5268"/>
                    </a:cubicBezTo>
                    <a:cubicBezTo>
                      <a:pt x="5644" y="5205"/>
                      <a:pt x="5650" y="5137"/>
                      <a:pt x="5688" y="5086"/>
                    </a:cubicBezTo>
                    <a:cubicBezTo>
                      <a:pt x="5734" y="5027"/>
                      <a:pt x="5812" y="5007"/>
                      <a:pt x="5881" y="4980"/>
                    </a:cubicBezTo>
                    <a:cubicBezTo>
                      <a:pt x="6080" y="4903"/>
                      <a:pt x="6254" y="4690"/>
                      <a:pt x="6186" y="4489"/>
                    </a:cubicBezTo>
                    <a:cubicBezTo>
                      <a:pt x="6169" y="4441"/>
                      <a:pt x="6140" y="4395"/>
                      <a:pt x="6139" y="4345"/>
                    </a:cubicBezTo>
                    <a:cubicBezTo>
                      <a:pt x="6137" y="4272"/>
                      <a:pt x="6192" y="4214"/>
                      <a:pt x="6234" y="4155"/>
                    </a:cubicBezTo>
                    <a:cubicBezTo>
                      <a:pt x="6394" y="3934"/>
                      <a:pt x="6414" y="3634"/>
                      <a:pt x="6348" y="3369"/>
                    </a:cubicBezTo>
                    <a:cubicBezTo>
                      <a:pt x="6284" y="3103"/>
                      <a:pt x="6145" y="2863"/>
                      <a:pt x="6007" y="2627"/>
                    </a:cubicBezTo>
                    <a:cubicBezTo>
                      <a:pt x="6266" y="2531"/>
                      <a:pt x="6428" y="2275"/>
                      <a:pt x="6565" y="2033"/>
                    </a:cubicBezTo>
                    <a:lnTo>
                      <a:pt x="6566" y="2033"/>
                    </a:lnTo>
                    <a:cubicBezTo>
                      <a:pt x="6634" y="1914"/>
                      <a:pt x="6702" y="1790"/>
                      <a:pt x="6713" y="1654"/>
                    </a:cubicBezTo>
                    <a:cubicBezTo>
                      <a:pt x="6725" y="1517"/>
                      <a:pt x="6663" y="1365"/>
                      <a:pt x="6537" y="1314"/>
                    </a:cubicBezTo>
                    <a:cubicBezTo>
                      <a:pt x="6724" y="1228"/>
                      <a:pt x="6757" y="949"/>
                      <a:pt x="6634" y="784"/>
                    </a:cubicBezTo>
                    <a:cubicBezTo>
                      <a:pt x="6523" y="636"/>
                      <a:pt x="6331" y="574"/>
                      <a:pt x="6145" y="574"/>
                    </a:cubicBezTo>
                    <a:cubicBezTo>
                      <a:pt x="6123" y="574"/>
                      <a:pt x="6101" y="575"/>
                      <a:pt x="6079" y="576"/>
                    </a:cubicBezTo>
                    <a:cubicBezTo>
                      <a:pt x="6204" y="427"/>
                      <a:pt x="6085" y="173"/>
                      <a:pt x="5899" y="111"/>
                    </a:cubicBezTo>
                    <a:cubicBezTo>
                      <a:pt x="5852" y="95"/>
                      <a:pt x="5804" y="87"/>
                      <a:pt x="5755" y="87"/>
                    </a:cubicBezTo>
                    <a:cubicBezTo>
                      <a:pt x="5612" y="87"/>
                      <a:pt x="5466" y="149"/>
                      <a:pt x="5343" y="228"/>
                    </a:cubicBezTo>
                    <a:cubicBezTo>
                      <a:pt x="5290" y="260"/>
                      <a:pt x="5238" y="297"/>
                      <a:pt x="5177" y="305"/>
                    </a:cubicBezTo>
                    <a:cubicBezTo>
                      <a:pt x="5168" y="306"/>
                      <a:pt x="5159" y="307"/>
                      <a:pt x="5151" y="307"/>
                    </a:cubicBezTo>
                    <a:cubicBezTo>
                      <a:pt x="5096" y="307"/>
                      <a:pt x="5043" y="286"/>
                      <a:pt x="4992" y="266"/>
                    </a:cubicBezTo>
                    <a:cubicBezTo>
                      <a:pt x="4767" y="177"/>
                      <a:pt x="4543" y="88"/>
                      <a:pt x="4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6" name="Google Shape;6756;p39"/>
              <p:cNvSpPr/>
              <p:nvPr/>
            </p:nvSpPr>
            <p:spPr>
              <a:xfrm>
                <a:off x="7145148" y="1842128"/>
                <a:ext cx="257125" cy="410023"/>
              </a:xfrm>
              <a:custGeom>
                <a:rect b="b" l="l" r="r" t="t"/>
                <a:pathLst>
                  <a:path extrusionOk="0" h="7683" w="4818">
                    <a:moveTo>
                      <a:pt x="2380" y="1"/>
                    </a:moveTo>
                    <a:lnTo>
                      <a:pt x="2380" y="1"/>
                    </a:lnTo>
                    <a:cubicBezTo>
                      <a:pt x="2554" y="674"/>
                      <a:pt x="2732" y="1362"/>
                      <a:pt x="2680" y="2056"/>
                    </a:cubicBezTo>
                    <a:cubicBezTo>
                      <a:pt x="2663" y="2262"/>
                      <a:pt x="2619" y="2471"/>
                      <a:pt x="2554" y="2676"/>
                    </a:cubicBezTo>
                    <a:cubicBezTo>
                      <a:pt x="2586" y="2812"/>
                      <a:pt x="2543" y="2974"/>
                      <a:pt x="2454" y="3090"/>
                    </a:cubicBezTo>
                    <a:cubicBezTo>
                      <a:pt x="2408" y="3149"/>
                      <a:pt x="2352" y="3207"/>
                      <a:pt x="2344" y="3281"/>
                    </a:cubicBezTo>
                    <a:cubicBezTo>
                      <a:pt x="2337" y="3344"/>
                      <a:pt x="2367" y="3405"/>
                      <a:pt x="2395" y="3462"/>
                    </a:cubicBezTo>
                    <a:cubicBezTo>
                      <a:pt x="2525" y="3722"/>
                      <a:pt x="2629" y="4002"/>
                      <a:pt x="2642" y="4293"/>
                    </a:cubicBezTo>
                    <a:cubicBezTo>
                      <a:pt x="2655" y="4585"/>
                      <a:pt x="2566" y="4889"/>
                      <a:pt x="2355" y="5092"/>
                    </a:cubicBezTo>
                    <a:cubicBezTo>
                      <a:pt x="2299" y="5145"/>
                      <a:pt x="2233" y="5195"/>
                      <a:pt x="2203" y="5266"/>
                    </a:cubicBezTo>
                    <a:cubicBezTo>
                      <a:pt x="2182" y="5320"/>
                      <a:pt x="2183" y="5379"/>
                      <a:pt x="2183" y="5438"/>
                    </a:cubicBezTo>
                    <a:cubicBezTo>
                      <a:pt x="2178" y="5944"/>
                      <a:pt x="1943" y="6442"/>
                      <a:pt x="1558" y="6770"/>
                    </a:cubicBezTo>
                    <a:cubicBezTo>
                      <a:pt x="1238" y="7041"/>
                      <a:pt x="818" y="7191"/>
                      <a:pt x="399" y="7191"/>
                    </a:cubicBezTo>
                    <a:cubicBezTo>
                      <a:pt x="313" y="7191"/>
                      <a:pt x="228" y="7185"/>
                      <a:pt x="144" y="7172"/>
                    </a:cubicBezTo>
                    <a:cubicBezTo>
                      <a:pt x="113" y="7253"/>
                      <a:pt x="63" y="7323"/>
                      <a:pt x="1" y="7383"/>
                    </a:cubicBezTo>
                    <a:cubicBezTo>
                      <a:pt x="293" y="7577"/>
                      <a:pt x="644" y="7682"/>
                      <a:pt x="995" y="7682"/>
                    </a:cubicBezTo>
                    <a:cubicBezTo>
                      <a:pt x="1086" y="7682"/>
                      <a:pt x="1178" y="7675"/>
                      <a:pt x="1268" y="7660"/>
                    </a:cubicBezTo>
                    <a:cubicBezTo>
                      <a:pt x="1767" y="7581"/>
                      <a:pt x="2226" y="7275"/>
                      <a:pt x="2494" y="6847"/>
                    </a:cubicBezTo>
                    <a:cubicBezTo>
                      <a:pt x="2524" y="6798"/>
                      <a:pt x="2553" y="6745"/>
                      <a:pt x="2600" y="6711"/>
                    </a:cubicBezTo>
                    <a:cubicBezTo>
                      <a:pt x="2662" y="6664"/>
                      <a:pt x="2744" y="6656"/>
                      <a:pt x="2820" y="6640"/>
                    </a:cubicBezTo>
                    <a:cubicBezTo>
                      <a:pt x="3104" y="6577"/>
                      <a:pt x="3340" y="6363"/>
                      <a:pt x="3479" y="6106"/>
                    </a:cubicBezTo>
                    <a:cubicBezTo>
                      <a:pt x="3619" y="5851"/>
                      <a:pt x="3676" y="5559"/>
                      <a:pt x="3700" y="5268"/>
                    </a:cubicBezTo>
                    <a:cubicBezTo>
                      <a:pt x="3706" y="5204"/>
                      <a:pt x="3711" y="5137"/>
                      <a:pt x="3750" y="5086"/>
                    </a:cubicBezTo>
                    <a:cubicBezTo>
                      <a:pt x="3795" y="5027"/>
                      <a:pt x="3873" y="5007"/>
                      <a:pt x="3942" y="4980"/>
                    </a:cubicBezTo>
                    <a:cubicBezTo>
                      <a:pt x="4141" y="4903"/>
                      <a:pt x="4316" y="4690"/>
                      <a:pt x="4247" y="4489"/>
                    </a:cubicBezTo>
                    <a:cubicBezTo>
                      <a:pt x="4230" y="4441"/>
                      <a:pt x="4201" y="4395"/>
                      <a:pt x="4200" y="4345"/>
                    </a:cubicBezTo>
                    <a:cubicBezTo>
                      <a:pt x="4199" y="4272"/>
                      <a:pt x="4253" y="4214"/>
                      <a:pt x="4295" y="4155"/>
                    </a:cubicBezTo>
                    <a:cubicBezTo>
                      <a:pt x="4455" y="3934"/>
                      <a:pt x="4475" y="3634"/>
                      <a:pt x="4411" y="3369"/>
                    </a:cubicBezTo>
                    <a:cubicBezTo>
                      <a:pt x="4345" y="3103"/>
                      <a:pt x="4206" y="2863"/>
                      <a:pt x="4068" y="2627"/>
                    </a:cubicBezTo>
                    <a:cubicBezTo>
                      <a:pt x="4329" y="2531"/>
                      <a:pt x="4489" y="2275"/>
                      <a:pt x="4627" y="2033"/>
                    </a:cubicBezTo>
                    <a:cubicBezTo>
                      <a:pt x="4695" y="1914"/>
                      <a:pt x="4763" y="1790"/>
                      <a:pt x="4774" y="1654"/>
                    </a:cubicBezTo>
                    <a:cubicBezTo>
                      <a:pt x="4786" y="1517"/>
                      <a:pt x="4724" y="1365"/>
                      <a:pt x="4598" y="1314"/>
                    </a:cubicBezTo>
                    <a:cubicBezTo>
                      <a:pt x="4785" y="1228"/>
                      <a:pt x="4818" y="949"/>
                      <a:pt x="4695" y="784"/>
                    </a:cubicBezTo>
                    <a:cubicBezTo>
                      <a:pt x="4584" y="636"/>
                      <a:pt x="4392" y="574"/>
                      <a:pt x="4206" y="574"/>
                    </a:cubicBezTo>
                    <a:cubicBezTo>
                      <a:pt x="4184" y="574"/>
                      <a:pt x="4162" y="575"/>
                      <a:pt x="4140" y="576"/>
                    </a:cubicBezTo>
                    <a:cubicBezTo>
                      <a:pt x="4265" y="427"/>
                      <a:pt x="4146" y="173"/>
                      <a:pt x="3960" y="111"/>
                    </a:cubicBezTo>
                    <a:cubicBezTo>
                      <a:pt x="3913" y="95"/>
                      <a:pt x="3865" y="87"/>
                      <a:pt x="3816" y="87"/>
                    </a:cubicBezTo>
                    <a:cubicBezTo>
                      <a:pt x="3673" y="87"/>
                      <a:pt x="3527" y="149"/>
                      <a:pt x="3404" y="228"/>
                    </a:cubicBezTo>
                    <a:cubicBezTo>
                      <a:pt x="3351" y="260"/>
                      <a:pt x="3299" y="297"/>
                      <a:pt x="3238" y="305"/>
                    </a:cubicBezTo>
                    <a:cubicBezTo>
                      <a:pt x="3229" y="306"/>
                      <a:pt x="3220" y="307"/>
                      <a:pt x="3212" y="307"/>
                    </a:cubicBezTo>
                    <a:cubicBezTo>
                      <a:pt x="3157" y="307"/>
                      <a:pt x="3104" y="286"/>
                      <a:pt x="3053" y="266"/>
                    </a:cubicBezTo>
                    <a:cubicBezTo>
                      <a:pt x="2828" y="177"/>
                      <a:pt x="2604" y="88"/>
                      <a:pt x="2380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7" name="Google Shape;6757;p39"/>
              <p:cNvSpPr/>
              <p:nvPr/>
            </p:nvSpPr>
            <p:spPr>
              <a:xfrm>
                <a:off x="7293723" y="1890799"/>
                <a:ext cx="99424" cy="105614"/>
              </a:xfrm>
              <a:custGeom>
                <a:rect b="b" l="l" r="r" t="t"/>
                <a:pathLst>
                  <a:path extrusionOk="0" h="1979" w="1863">
                    <a:moveTo>
                      <a:pt x="1049" y="0"/>
                    </a:moveTo>
                    <a:cubicBezTo>
                      <a:pt x="490" y="0"/>
                      <a:pt x="0" y="1242"/>
                      <a:pt x="229" y="1930"/>
                    </a:cubicBezTo>
                    <a:lnTo>
                      <a:pt x="230" y="1930"/>
                    </a:lnTo>
                    <a:cubicBezTo>
                      <a:pt x="230" y="1930"/>
                      <a:pt x="429" y="1979"/>
                      <a:pt x="659" y="1979"/>
                    </a:cubicBezTo>
                    <a:cubicBezTo>
                      <a:pt x="891" y="1979"/>
                      <a:pt x="1155" y="1929"/>
                      <a:pt x="1281" y="1730"/>
                    </a:cubicBezTo>
                    <a:cubicBezTo>
                      <a:pt x="1532" y="1333"/>
                      <a:pt x="1863" y="377"/>
                      <a:pt x="1236" y="48"/>
                    </a:cubicBezTo>
                    <a:cubicBezTo>
                      <a:pt x="1173" y="16"/>
                      <a:pt x="1111" y="0"/>
                      <a:pt x="10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8" name="Google Shape;6758;p39"/>
              <p:cNvSpPr/>
              <p:nvPr/>
            </p:nvSpPr>
            <p:spPr>
              <a:xfrm>
                <a:off x="7327985" y="4455908"/>
                <a:ext cx="169495" cy="92112"/>
              </a:xfrm>
              <a:custGeom>
                <a:rect b="b" l="l" r="r" t="t"/>
                <a:pathLst>
                  <a:path extrusionOk="0" h="1726" w="3176">
                    <a:moveTo>
                      <a:pt x="1237" y="0"/>
                    </a:moveTo>
                    <a:cubicBezTo>
                      <a:pt x="781" y="0"/>
                      <a:pt x="0" y="1726"/>
                      <a:pt x="0" y="1726"/>
                    </a:cubicBezTo>
                    <a:lnTo>
                      <a:pt x="3175" y="1726"/>
                    </a:lnTo>
                    <a:cubicBezTo>
                      <a:pt x="3175" y="1726"/>
                      <a:pt x="1738" y="171"/>
                      <a:pt x="1293" y="10"/>
                    </a:cubicBezTo>
                    <a:cubicBezTo>
                      <a:pt x="1275" y="3"/>
                      <a:pt x="1256" y="0"/>
                      <a:pt x="1237" y="0"/>
                    </a:cubicBezTo>
                    <a:close/>
                  </a:path>
                </a:pathLst>
              </a:custGeom>
              <a:solidFill>
                <a:srgbClr val="D8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9" name="Google Shape;6759;p39"/>
              <p:cNvSpPr/>
              <p:nvPr/>
            </p:nvSpPr>
            <p:spPr>
              <a:xfrm>
                <a:off x="7159824" y="4455908"/>
                <a:ext cx="233376" cy="92112"/>
              </a:xfrm>
              <a:custGeom>
                <a:rect b="b" l="l" r="r" t="t"/>
                <a:pathLst>
                  <a:path extrusionOk="0" h="1726" w="4373">
                    <a:moveTo>
                      <a:pt x="3759" y="0"/>
                    </a:moveTo>
                    <a:cubicBezTo>
                      <a:pt x="3733" y="0"/>
                      <a:pt x="3706" y="3"/>
                      <a:pt x="3677" y="10"/>
                    </a:cubicBezTo>
                    <a:cubicBezTo>
                      <a:pt x="2972" y="171"/>
                      <a:pt x="1" y="1726"/>
                      <a:pt x="1" y="1726"/>
                    </a:cubicBezTo>
                    <a:lnTo>
                      <a:pt x="4267" y="1726"/>
                    </a:lnTo>
                    <a:cubicBezTo>
                      <a:pt x="4267" y="1726"/>
                      <a:pt x="4372" y="0"/>
                      <a:pt x="3759" y="0"/>
                    </a:cubicBezTo>
                    <a:close/>
                  </a:path>
                </a:pathLst>
              </a:custGeom>
              <a:solidFill>
                <a:srgbClr val="D8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0" name="Google Shape;6760;p39"/>
              <p:cNvSpPr/>
              <p:nvPr/>
            </p:nvSpPr>
            <p:spPr>
              <a:xfrm>
                <a:off x="7312348" y="1915829"/>
                <a:ext cx="59985" cy="63667"/>
              </a:xfrm>
              <a:custGeom>
                <a:rect b="b" l="l" r="r" t="t"/>
                <a:pathLst>
                  <a:path extrusionOk="0" h="1193" w="1124">
                    <a:moveTo>
                      <a:pt x="632" y="1"/>
                    </a:moveTo>
                    <a:cubicBezTo>
                      <a:pt x="296" y="1"/>
                      <a:pt x="1" y="748"/>
                      <a:pt x="139" y="1163"/>
                    </a:cubicBezTo>
                    <a:cubicBezTo>
                      <a:pt x="139" y="1163"/>
                      <a:pt x="258" y="1192"/>
                      <a:pt x="397" y="1192"/>
                    </a:cubicBezTo>
                    <a:cubicBezTo>
                      <a:pt x="537" y="1192"/>
                      <a:pt x="697" y="1162"/>
                      <a:pt x="773" y="1042"/>
                    </a:cubicBezTo>
                    <a:cubicBezTo>
                      <a:pt x="924" y="802"/>
                      <a:pt x="1123" y="228"/>
                      <a:pt x="745" y="30"/>
                    </a:cubicBezTo>
                    <a:cubicBezTo>
                      <a:pt x="707" y="10"/>
                      <a:pt x="669" y="1"/>
                      <a:pt x="6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1" name="Google Shape;6761;p39"/>
              <p:cNvSpPr/>
              <p:nvPr/>
            </p:nvSpPr>
            <p:spPr>
              <a:xfrm>
                <a:off x="7312348" y="1942512"/>
                <a:ext cx="41520" cy="44082"/>
              </a:xfrm>
              <a:custGeom>
                <a:rect b="b" l="l" r="r" t="t"/>
                <a:pathLst>
                  <a:path extrusionOk="0" h="826" w="778">
                    <a:moveTo>
                      <a:pt x="438" y="0"/>
                    </a:moveTo>
                    <a:cubicBezTo>
                      <a:pt x="205" y="0"/>
                      <a:pt x="1" y="518"/>
                      <a:pt x="95" y="806"/>
                    </a:cubicBezTo>
                    <a:lnTo>
                      <a:pt x="97" y="806"/>
                    </a:lnTo>
                    <a:cubicBezTo>
                      <a:pt x="97" y="806"/>
                      <a:pt x="179" y="826"/>
                      <a:pt x="276" y="826"/>
                    </a:cubicBezTo>
                    <a:cubicBezTo>
                      <a:pt x="372" y="826"/>
                      <a:pt x="483" y="805"/>
                      <a:pt x="536" y="722"/>
                    </a:cubicBezTo>
                    <a:cubicBezTo>
                      <a:pt x="640" y="556"/>
                      <a:pt x="778" y="158"/>
                      <a:pt x="516" y="20"/>
                    </a:cubicBezTo>
                    <a:cubicBezTo>
                      <a:pt x="490" y="7"/>
                      <a:pt x="464" y="0"/>
                      <a:pt x="438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2" name="Google Shape;6762;p39"/>
              <p:cNvSpPr/>
              <p:nvPr/>
            </p:nvSpPr>
            <p:spPr>
              <a:xfrm>
                <a:off x="7357977" y="2782730"/>
                <a:ext cx="113299" cy="146440"/>
              </a:xfrm>
              <a:custGeom>
                <a:rect b="b" l="l" r="r" t="t"/>
                <a:pathLst>
                  <a:path extrusionOk="0" h="2744" w="2123">
                    <a:moveTo>
                      <a:pt x="1784" y="1"/>
                    </a:moveTo>
                    <a:lnTo>
                      <a:pt x="1784" y="6"/>
                    </a:lnTo>
                    <a:lnTo>
                      <a:pt x="1784" y="6"/>
                    </a:lnTo>
                    <a:cubicBezTo>
                      <a:pt x="1785" y="3"/>
                      <a:pt x="1785" y="1"/>
                      <a:pt x="1784" y="1"/>
                    </a:cubicBezTo>
                    <a:close/>
                    <a:moveTo>
                      <a:pt x="1784" y="6"/>
                    </a:moveTo>
                    <a:cubicBezTo>
                      <a:pt x="1747" y="126"/>
                      <a:pt x="0" y="2075"/>
                      <a:pt x="0" y="2075"/>
                    </a:cubicBezTo>
                    <a:lnTo>
                      <a:pt x="2123" y="2744"/>
                    </a:lnTo>
                    <a:lnTo>
                      <a:pt x="1784" y="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3" name="Google Shape;6763;p39"/>
              <p:cNvSpPr/>
              <p:nvPr/>
            </p:nvSpPr>
            <p:spPr>
              <a:xfrm>
                <a:off x="7330333" y="3011410"/>
                <a:ext cx="94354" cy="64254"/>
              </a:xfrm>
              <a:custGeom>
                <a:rect b="b" l="l" r="r" t="t"/>
                <a:pathLst>
                  <a:path extrusionOk="0" h="1204" w="1768">
                    <a:moveTo>
                      <a:pt x="717" y="0"/>
                    </a:moveTo>
                    <a:lnTo>
                      <a:pt x="1" y="399"/>
                    </a:lnTo>
                    <a:cubicBezTo>
                      <a:pt x="107" y="740"/>
                      <a:pt x="461" y="1075"/>
                      <a:pt x="896" y="1182"/>
                    </a:cubicBezTo>
                    <a:cubicBezTo>
                      <a:pt x="956" y="1197"/>
                      <a:pt x="1013" y="1204"/>
                      <a:pt x="1068" y="1204"/>
                    </a:cubicBezTo>
                    <a:cubicBezTo>
                      <a:pt x="1413" y="1204"/>
                      <a:pt x="1657" y="941"/>
                      <a:pt x="1711" y="808"/>
                    </a:cubicBezTo>
                    <a:cubicBezTo>
                      <a:pt x="1767" y="668"/>
                      <a:pt x="1702" y="211"/>
                      <a:pt x="1370" y="211"/>
                    </a:cubicBezTo>
                    <a:cubicBezTo>
                      <a:pt x="1333" y="211"/>
                      <a:pt x="1293" y="216"/>
                      <a:pt x="1249" y="228"/>
                    </a:cubicBezTo>
                    <a:cubicBezTo>
                      <a:pt x="1184" y="247"/>
                      <a:pt x="1126" y="255"/>
                      <a:pt x="1075" y="255"/>
                    </a:cubicBezTo>
                    <a:cubicBezTo>
                      <a:pt x="786" y="255"/>
                      <a:pt x="717" y="0"/>
                      <a:pt x="7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4" name="Google Shape;6764;p39"/>
              <p:cNvSpPr/>
              <p:nvPr/>
            </p:nvSpPr>
            <p:spPr>
              <a:xfrm>
                <a:off x="7296178" y="2879432"/>
                <a:ext cx="192657" cy="180436"/>
              </a:xfrm>
              <a:custGeom>
                <a:rect b="b" l="l" r="r" t="t"/>
                <a:pathLst>
                  <a:path extrusionOk="0" h="3381" w="3610">
                    <a:moveTo>
                      <a:pt x="1782" y="1"/>
                    </a:moveTo>
                    <a:cubicBezTo>
                      <a:pt x="1524" y="1"/>
                      <a:pt x="1297" y="70"/>
                      <a:pt x="1158" y="243"/>
                    </a:cubicBezTo>
                    <a:cubicBezTo>
                      <a:pt x="644" y="879"/>
                      <a:pt x="1" y="2218"/>
                      <a:pt x="507" y="2946"/>
                    </a:cubicBezTo>
                    <a:cubicBezTo>
                      <a:pt x="701" y="3225"/>
                      <a:pt x="1334" y="3381"/>
                      <a:pt x="1878" y="3381"/>
                    </a:cubicBezTo>
                    <a:cubicBezTo>
                      <a:pt x="2234" y="3381"/>
                      <a:pt x="2552" y="3314"/>
                      <a:pt x="2685" y="3172"/>
                    </a:cubicBezTo>
                    <a:cubicBezTo>
                      <a:pt x="2821" y="3028"/>
                      <a:pt x="2595" y="2439"/>
                      <a:pt x="3040" y="2202"/>
                    </a:cubicBezTo>
                    <a:cubicBezTo>
                      <a:pt x="3486" y="1965"/>
                      <a:pt x="3610" y="1388"/>
                      <a:pt x="3490" y="879"/>
                    </a:cubicBezTo>
                    <a:cubicBezTo>
                      <a:pt x="3404" y="507"/>
                      <a:pt x="2477" y="1"/>
                      <a:pt x="17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5" name="Google Shape;6765;p39"/>
              <p:cNvSpPr/>
              <p:nvPr/>
            </p:nvSpPr>
            <p:spPr>
              <a:xfrm>
                <a:off x="7383060" y="3013171"/>
                <a:ext cx="91952" cy="61106"/>
              </a:xfrm>
              <a:custGeom>
                <a:rect b="b" l="l" r="r" t="t"/>
                <a:pathLst>
                  <a:path extrusionOk="0" h="1145" w="1723">
                    <a:moveTo>
                      <a:pt x="1327" y="0"/>
                    </a:moveTo>
                    <a:cubicBezTo>
                      <a:pt x="1259" y="0"/>
                      <a:pt x="1183" y="26"/>
                      <a:pt x="1103" y="90"/>
                    </a:cubicBezTo>
                    <a:cubicBezTo>
                      <a:pt x="983" y="185"/>
                      <a:pt x="880" y="217"/>
                      <a:pt x="797" y="217"/>
                    </a:cubicBezTo>
                    <a:cubicBezTo>
                      <a:pt x="627" y="217"/>
                      <a:pt x="537" y="84"/>
                      <a:pt x="537" y="84"/>
                    </a:cubicBezTo>
                    <a:lnTo>
                      <a:pt x="2" y="742"/>
                    </a:lnTo>
                    <a:lnTo>
                      <a:pt x="0" y="743"/>
                    </a:lnTo>
                    <a:cubicBezTo>
                      <a:pt x="179" y="981"/>
                      <a:pt x="520" y="1145"/>
                      <a:pt x="888" y="1145"/>
                    </a:cubicBezTo>
                    <a:cubicBezTo>
                      <a:pt x="952" y="1145"/>
                      <a:pt x="1017" y="1140"/>
                      <a:pt x="1082" y="1129"/>
                    </a:cubicBezTo>
                    <a:cubicBezTo>
                      <a:pt x="1520" y="1060"/>
                      <a:pt x="1707" y="626"/>
                      <a:pt x="1715" y="455"/>
                    </a:cubicBezTo>
                    <a:cubicBezTo>
                      <a:pt x="1722" y="322"/>
                      <a:pt x="1568" y="0"/>
                      <a:pt x="13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6" name="Google Shape;6766;p39"/>
              <p:cNvSpPr/>
              <p:nvPr/>
            </p:nvSpPr>
            <p:spPr>
              <a:xfrm>
                <a:off x="7385035" y="2779261"/>
                <a:ext cx="161597" cy="181023"/>
              </a:xfrm>
              <a:custGeom>
                <a:rect b="b" l="l" r="r" t="t"/>
                <a:pathLst>
                  <a:path extrusionOk="0" h="3392" w="3028">
                    <a:moveTo>
                      <a:pt x="887" y="0"/>
                    </a:moveTo>
                    <a:lnTo>
                      <a:pt x="1" y="863"/>
                    </a:lnTo>
                    <a:cubicBezTo>
                      <a:pt x="354" y="1877"/>
                      <a:pt x="1098" y="2706"/>
                      <a:pt x="2143" y="3392"/>
                    </a:cubicBezTo>
                    <a:lnTo>
                      <a:pt x="3027" y="2529"/>
                    </a:lnTo>
                    <a:lnTo>
                      <a:pt x="8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7" name="Google Shape;6767;p39"/>
              <p:cNvSpPr/>
              <p:nvPr/>
            </p:nvSpPr>
            <p:spPr>
              <a:xfrm>
                <a:off x="7416308" y="2463166"/>
                <a:ext cx="396894" cy="479934"/>
              </a:xfrm>
              <a:custGeom>
                <a:rect b="b" l="l" r="r" t="t"/>
                <a:pathLst>
                  <a:path extrusionOk="0" h="8993" w="7437">
                    <a:moveTo>
                      <a:pt x="5072" y="0"/>
                    </a:moveTo>
                    <a:cubicBezTo>
                      <a:pt x="4428" y="0"/>
                      <a:pt x="0" y="5136"/>
                      <a:pt x="0" y="5136"/>
                    </a:cubicBezTo>
                    <a:cubicBezTo>
                      <a:pt x="262" y="6705"/>
                      <a:pt x="1732" y="8601"/>
                      <a:pt x="2419" y="8993"/>
                    </a:cubicBezTo>
                    <a:cubicBezTo>
                      <a:pt x="2419" y="8993"/>
                      <a:pt x="7174" y="2817"/>
                      <a:pt x="7305" y="2425"/>
                    </a:cubicBezTo>
                    <a:cubicBezTo>
                      <a:pt x="7436" y="2033"/>
                      <a:pt x="5650" y="134"/>
                      <a:pt x="5095" y="3"/>
                    </a:cubicBezTo>
                    <a:cubicBezTo>
                      <a:pt x="5088" y="1"/>
                      <a:pt x="5080" y="0"/>
                      <a:pt x="5072" y="0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8" name="Google Shape;6768;p39"/>
              <p:cNvSpPr/>
              <p:nvPr/>
            </p:nvSpPr>
            <p:spPr>
              <a:xfrm>
                <a:off x="7487874" y="2494226"/>
                <a:ext cx="346195" cy="448874"/>
              </a:xfrm>
              <a:custGeom>
                <a:rect b="b" l="l" r="r" t="t"/>
                <a:pathLst>
                  <a:path extrusionOk="0" h="8411" w="6487">
                    <a:moveTo>
                      <a:pt x="5166" y="1"/>
                    </a:moveTo>
                    <a:lnTo>
                      <a:pt x="5166" y="1"/>
                    </a:lnTo>
                    <a:cubicBezTo>
                      <a:pt x="5369" y="364"/>
                      <a:pt x="5207" y="682"/>
                      <a:pt x="5165" y="801"/>
                    </a:cubicBezTo>
                    <a:cubicBezTo>
                      <a:pt x="5037" y="1162"/>
                      <a:pt x="1150" y="5994"/>
                      <a:pt x="0" y="7327"/>
                    </a:cubicBezTo>
                    <a:cubicBezTo>
                      <a:pt x="401" y="7852"/>
                      <a:pt x="802" y="8253"/>
                      <a:pt x="1078" y="8411"/>
                    </a:cubicBezTo>
                    <a:cubicBezTo>
                      <a:pt x="1078" y="8411"/>
                      <a:pt x="6276" y="2527"/>
                      <a:pt x="6405" y="2134"/>
                    </a:cubicBezTo>
                    <a:cubicBezTo>
                      <a:pt x="6486" y="1892"/>
                      <a:pt x="5819" y="819"/>
                      <a:pt x="5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9" name="Google Shape;6769;p39"/>
              <p:cNvSpPr/>
              <p:nvPr/>
            </p:nvSpPr>
            <p:spPr>
              <a:xfrm>
                <a:off x="7487874" y="2494226"/>
                <a:ext cx="346195" cy="448874"/>
              </a:xfrm>
              <a:custGeom>
                <a:rect b="b" l="l" r="r" t="t"/>
                <a:pathLst>
                  <a:path extrusionOk="0" h="8411" w="6487">
                    <a:moveTo>
                      <a:pt x="5166" y="1"/>
                    </a:moveTo>
                    <a:lnTo>
                      <a:pt x="5166" y="1"/>
                    </a:lnTo>
                    <a:cubicBezTo>
                      <a:pt x="5369" y="364"/>
                      <a:pt x="5207" y="682"/>
                      <a:pt x="5165" y="801"/>
                    </a:cubicBezTo>
                    <a:cubicBezTo>
                      <a:pt x="5037" y="1162"/>
                      <a:pt x="1150" y="5994"/>
                      <a:pt x="0" y="7327"/>
                    </a:cubicBezTo>
                    <a:cubicBezTo>
                      <a:pt x="401" y="7852"/>
                      <a:pt x="802" y="8253"/>
                      <a:pt x="1078" y="8411"/>
                    </a:cubicBezTo>
                    <a:cubicBezTo>
                      <a:pt x="1078" y="8411"/>
                      <a:pt x="6276" y="2527"/>
                      <a:pt x="6405" y="2134"/>
                    </a:cubicBezTo>
                    <a:cubicBezTo>
                      <a:pt x="6486" y="1892"/>
                      <a:pt x="5819" y="819"/>
                      <a:pt x="5166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0" name="Google Shape;6770;p39"/>
              <p:cNvSpPr/>
              <p:nvPr/>
            </p:nvSpPr>
            <p:spPr>
              <a:xfrm>
                <a:off x="7090873" y="2911613"/>
                <a:ext cx="127175" cy="782474"/>
              </a:xfrm>
              <a:custGeom>
                <a:rect b="b" l="l" r="r" t="t"/>
                <a:pathLst>
                  <a:path extrusionOk="0" h="14662" w="2383">
                    <a:moveTo>
                      <a:pt x="220" y="0"/>
                    </a:moveTo>
                    <a:lnTo>
                      <a:pt x="220" y="0"/>
                    </a:lnTo>
                    <a:cubicBezTo>
                      <a:pt x="1" y="3971"/>
                      <a:pt x="319" y="8917"/>
                      <a:pt x="1351" y="14662"/>
                    </a:cubicBezTo>
                    <a:lnTo>
                      <a:pt x="2382" y="14454"/>
                    </a:lnTo>
                    <a:cubicBezTo>
                      <a:pt x="2382" y="14454"/>
                      <a:pt x="639" y="4862"/>
                      <a:pt x="820" y="3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1" name="Google Shape;6771;p39"/>
              <p:cNvSpPr/>
              <p:nvPr/>
            </p:nvSpPr>
            <p:spPr>
              <a:xfrm>
                <a:off x="7178929" y="1955694"/>
                <a:ext cx="36557" cy="60786"/>
              </a:xfrm>
              <a:custGeom>
                <a:rect b="b" l="l" r="r" t="t"/>
                <a:pathLst>
                  <a:path extrusionOk="0" h="1139" w="685">
                    <a:moveTo>
                      <a:pt x="345" y="0"/>
                    </a:moveTo>
                    <a:cubicBezTo>
                      <a:pt x="339" y="0"/>
                      <a:pt x="332" y="1"/>
                      <a:pt x="325" y="1"/>
                    </a:cubicBezTo>
                    <a:cubicBezTo>
                      <a:pt x="141" y="20"/>
                      <a:pt x="1" y="287"/>
                      <a:pt x="9" y="599"/>
                    </a:cubicBezTo>
                    <a:cubicBezTo>
                      <a:pt x="18" y="903"/>
                      <a:pt x="164" y="1139"/>
                      <a:pt x="340" y="1139"/>
                    </a:cubicBezTo>
                    <a:cubicBezTo>
                      <a:pt x="346" y="1139"/>
                      <a:pt x="352" y="1138"/>
                      <a:pt x="358" y="1138"/>
                    </a:cubicBezTo>
                    <a:cubicBezTo>
                      <a:pt x="543" y="1121"/>
                      <a:pt x="684" y="851"/>
                      <a:pt x="675" y="536"/>
                    </a:cubicBezTo>
                    <a:cubicBezTo>
                      <a:pt x="666" y="233"/>
                      <a:pt x="520" y="0"/>
                      <a:pt x="3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2" name="Google Shape;6772;p39"/>
              <p:cNvSpPr/>
              <p:nvPr/>
            </p:nvSpPr>
            <p:spPr>
              <a:xfrm>
                <a:off x="7109658" y="1959910"/>
                <a:ext cx="33408" cy="59024"/>
              </a:xfrm>
              <a:custGeom>
                <a:rect b="b" l="l" r="r" t="t"/>
                <a:pathLst>
                  <a:path extrusionOk="0" h="1106" w="626">
                    <a:moveTo>
                      <a:pt x="270" y="0"/>
                    </a:moveTo>
                    <a:cubicBezTo>
                      <a:pt x="117" y="0"/>
                      <a:pt x="0" y="209"/>
                      <a:pt x="5" y="491"/>
                    </a:cubicBezTo>
                    <a:cubicBezTo>
                      <a:pt x="9" y="794"/>
                      <a:pt x="150" y="1068"/>
                      <a:pt x="320" y="1102"/>
                    </a:cubicBezTo>
                    <a:cubicBezTo>
                      <a:pt x="333" y="1105"/>
                      <a:pt x="344" y="1106"/>
                      <a:pt x="356" y="1106"/>
                    </a:cubicBezTo>
                    <a:cubicBezTo>
                      <a:pt x="510" y="1106"/>
                      <a:pt x="626" y="896"/>
                      <a:pt x="620" y="613"/>
                    </a:cubicBezTo>
                    <a:lnTo>
                      <a:pt x="621" y="613"/>
                    </a:lnTo>
                    <a:cubicBezTo>
                      <a:pt x="615" y="309"/>
                      <a:pt x="474" y="36"/>
                      <a:pt x="303" y="3"/>
                    </a:cubicBezTo>
                    <a:cubicBezTo>
                      <a:pt x="292" y="1"/>
                      <a:pt x="281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3" name="Google Shape;6773;p39"/>
              <p:cNvSpPr/>
              <p:nvPr/>
            </p:nvSpPr>
            <p:spPr>
              <a:xfrm>
                <a:off x="7164413" y="1894321"/>
                <a:ext cx="91685" cy="64041"/>
              </a:xfrm>
              <a:custGeom>
                <a:rect b="b" l="l" r="r" t="t"/>
                <a:pathLst>
                  <a:path extrusionOk="0" h="1200" w="1718">
                    <a:moveTo>
                      <a:pt x="377" y="1"/>
                    </a:moveTo>
                    <a:cubicBezTo>
                      <a:pt x="272" y="1"/>
                      <a:pt x="172" y="74"/>
                      <a:pt x="136" y="189"/>
                    </a:cubicBezTo>
                    <a:lnTo>
                      <a:pt x="46" y="472"/>
                    </a:lnTo>
                    <a:cubicBezTo>
                      <a:pt x="0" y="613"/>
                      <a:pt x="67" y="764"/>
                      <a:pt x="194" y="810"/>
                    </a:cubicBezTo>
                    <a:lnTo>
                      <a:pt x="1256" y="1187"/>
                    </a:lnTo>
                    <a:cubicBezTo>
                      <a:pt x="1282" y="1196"/>
                      <a:pt x="1308" y="1200"/>
                      <a:pt x="1334" y="1200"/>
                    </a:cubicBezTo>
                    <a:cubicBezTo>
                      <a:pt x="1442" y="1200"/>
                      <a:pt x="1543" y="1125"/>
                      <a:pt x="1580" y="1008"/>
                    </a:cubicBezTo>
                    <a:lnTo>
                      <a:pt x="1671" y="720"/>
                    </a:lnTo>
                    <a:cubicBezTo>
                      <a:pt x="1717" y="574"/>
                      <a:pt x="1647" y="420"/>
                      <a:pt x="1513" y="374"/>
                    </a:cubicBezTo>
                    <a:lnTo>
                      <a:pt x="450" y="13"/>
                    </a:lnTo>
                    <a:cubicBezTo>
                      <a:pt x="426" y="5"/>
                      <a:pt x="401" y="1"/>
                      <a:pt x="3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4" name="Google Shape;6774;p39"/>
              <p:cNvSpPr/>
              <p:nvPr/>
            </p:nvSpPr>
            <p:spPr>
              <a:xfrm>
                <a:off x="7066537" y="1891813"/>
                <a:ext cx="84427" cy="66656"/>
              </a:xfrm>
              <a:custGeom>
                <a:rect b="b" l="l" r="r" t="t"/>
                <a:pathLst>
                  <a:path extrusionOk="0" h="1249" w="1582">
                    <a:moveTo>
                      <a:pt x="1116" y="1"/>
                    </a:moveTo>
                    <a:cubicBezTo>
                      <a:pt x="1083" y="1"/>
                      <a:pt x="1051" y="8"/>
                      <a:pt x="1022" y="23"/>
                    </a:cubicBezTo>
                    <a:lnTo>
                      <a:pt x="136" y="499"/>
                    </a:lnTo>
                    <a:cubicBezTo>
                      <a:pt x="28" y="556"/>
                      <a:pt x="0" y="707"/>
                      <a:pt x="74" y="837"/>
                    </a:cubicBezTo>
                    <a:lnTo>
                      <a:pt x="219" y="1094"/>
                    </a:lnTo>
                    <a:cubicBezTo>
                      <a:pt x="273" y="1191"/>
                      <a:pt x="368" y="1248"/>
                      <a:pt x="458" y="1248"/>
                    </a:cubicBezTo>
                    <a:cubicBezTo>
                      <a:pt x="489" y="1248"/>
                      <a:pt x="520" y="1241"/>
                      <a:pt x="548" y="1227"/>
                    </a:cubicBezTo>
                    <a:lnTo>
                      <a:pt x="1442" y="756"/>
                    </a:lnTo>
                    <a:cubicBezTo>
                      <a:pt x="1552" y="698"/>
                      <a:pt x="1581" y="544"/>
                      <a:pt x="1507" y="413"/>
                    </a:cubicBezTo>
                    <a:lnTo>
                      <a:pt x="1357" y="153"/>
                    </a:lnTo>
                    <a:cubicBezTo>
                      <a:pt x="1302" y="57"/>
                      <a:pt x="1206" y="1"/>
                      <a:pt x="11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5" name="Google Shape;6775;p39"/>
              <p:cNvSpPr/>
              <p:nvPr/>
            </p:nvSpPr>
            <p:spPr>
              <a:xfrm>
                <a:off x="7114194" y="1986540"/>
                <a:ext cx="57317" cy="95688"/>
              </a:xfrm>
              <a:custGeom>
                <a:rect b="b" l="l" r="r" t="t"/>
                <a:pathLst>
                  <a:path extrusionOk="0" h="1793" w="1074">
                    <a:moveTo>
                      <a:pt x="1016" y="0"/>
                    </a:moveTo>
                    <a:cubicBezTo>
                      <a:pt x="758" y="387"/>
                      <a:pt x="1" y="1793"/>
                      <a:pt x="779" y="1793"/>
                    </a:cubicBezTo>
                    <a:cubicBezTo>
                      <a:pt x="854" y="1793"/>
                      <a:pt x="944" y="1780"/>
                      <a:pt x="1049" y="1751"/>
                    </a:cubicBezTo>
                    <a:cubicBezTo>
                      <a:pt x="1061" y="1729"/>
                      <a:pt x="1064" y="1704"/>
                      <a:pt x="1073" y="1682"/>
                    </a:cubicBezTo>
                    <a:lnTo>
                      <a:pt x="1073" y="1682"/>
                    </a:lnTo>
                    <a:cubicBezTo>
                      <a:pt x="1041" y="1686"/>
                      <a:pt x="1012" y="1688"/>
                      <a:pt x="984" y="1688"/>
                    </a:cubicBezTo>
                    <a:cubicBezTo>
                      <a:pt x="374" y="1688"/>
                      <a:pt x="737" y="831"/>
                      <a:pt x="1073" y="224"/>
                    </a:cubicBezTo>
                    <a:cubicBezTo>
                      <a:pt x="1042" y="88"/>
                      <a:pt x="1016" y="0"/>
                      <a:pt x="1016" y="0"/>
                    </a:cubicBezTo>
                    <a:close/>
                  </a:path>
                </a:pathLst>
              </a:custGeom>
              <a:solidFill>
                <a:srgbClr val="D275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6" name="Google Shape;6776;p39"/>
              <p:cNvSpPr/>
              <p:nvPr/>
            </p:nvSpPr>
            <p:spPr>
              <a:xfrm>
                <a:off x="7137730" y="2087832"/>
                <a:ext cx="75942" cy="30793"/>
              </a:xfrm>
              <a:custGeom>
                <a:rect b="b" l="l" r="r" t="t"/>
                <a:pathLst>
                  <a:path extrusionOk="0" h="577" w="1423">
                    <a:moveTo>
                      <a:pt x="1381" y="1"/>
                    </a:moveTo>
                    <a:lnTo>
                      <a:pt x="0" y="228"/>
                    </a:lnTo>
                    <a:cubicBezTo>
                      <a:pt x="10" y="262"/>
                      <a:pt x="20" y="297"/>
                      <a:pt x="36" y="331"/>
                    </a:cubicBezTo>
                    <a:cubicBezTo>
                      <a:pt x="75" y="424"/>
                      <a:pt x="129" y="506"/>
                      <a:pt x="192" y="576"/>
                    </a:cubicBezTo>
                    <a:lnTo>
                      <a:pt x="1342" y="489"/>
                    </a:lnTo>
                    <a:cubicBezTo>
                      <a:pt x="1399" y="347"/>
                      <a:pt x="1422" y="181"/>
                      <a:pt x="13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77" name="Google Shape;6777;p39"/>
            <p:cNvGrpSpPr/>
            <p:nvPr/>
          </p:nvGrpSpPr>
          <p:grpSpPr>
            <a:xfrm>
              <a:off x="6332466" y="3379768"/>
              <a:ext cx="3908432" cy="1185914"/>
              <a:chOff x="2330575" y="2655425"/>
              <a:chExt cx="1873200" cy="568375"/>
            </a:xfrm>
          </p:grpSpPr>
          <p:sp>
            <p:nvSpPr>
              <p:cNvPr id="6778" name="Google Shape;6778;p39"/>
              <p:cNvSpPr/>
              <p:nvPr/>
            </p:nvSpPr>
            <p:spPr>
              <a:xfrm>
                <a:off x="2446800" y="2682075"/>
                <a:ext cx="1640725" cy="541725"/>
              </a:xfrm>
              <a:custGeom>
                <a:rect b="b" l="l" r="r" t="t"/>
                <a:pathLst>
                  <a:path extrusionOk="0" h="21669" w="65629">
                    <a:moveTo>
                      <a:pt x="0" y="0"/>
                    </a:moveTo>
                    <a:cubicBezTo>
                      <a:pt x="7606" y="5376"/>
                      <a:pt x="9224" y="12001"/>
                      <a:pt x="9224" y="21669"/>
                    </a:cubicBezTo>
                    <a:lnTo>
                      <a:pt x="56405" y="21669"/>
                    </a:lnTo>
                    <a:cubicBezTo>
                      <a:pt x="56405" y="10360"/>
                      <a:pt x="58817" y="4955"/>
                      <a:pt x="656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9" name="Google Shape;6779;p39"/>
              <p:cNvSpPr/>
              <p:nvPr/>
            </p:nvSpPr>
            <p:spPr>
              <a:xfrm>
                <a:off x="2446825" y="2682075"/>
                <a:ext cx="1640700" cy="541725"/>
              </a:xfrm>
              <a:custGeom>
                <a:rect b="b" l="l" r="r" t="t"/>
                <a:pathLst>
                  <a:path extrusionOk="0" h="21669" w="65628">
                    <a:moveTo>
                      <a:pt x="1" y="0"/>
                    </a:moveTo>
                    <a:cubicBezTo>
                      <a:pt x="7605" y="5376"/>
                      <a:pt x="9223" y="12000"/>
                      <a:pt x="9223" y="21669"/>
                    </a:cubicBezTo>
                    <a:lnTo>
                      <a:pt x="20628" y="21669"/>
                    </a:lnTo>
                    <a:lnTo>
                      <a:pt x="20628" y="4965"/>
                    </a:lnTo>
                    <a:lnTo>
                      <a:pt x="60456" y="4965"/>
                    </a:lnTo>
                    <a:cubicBezTo>
                      <a:pt x="61788" y="3153"/>
                      <a:pt x="63491" y="1555"/>
                      <a:pt x="65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0" name="Google Shape;6780;p39"/>
              <p:cNvSpPr/>
              <p:nvPr/>
            </p:nvSpPr>
            <p:spPr>
              <a:xfrm>
                <a:off x="2446825" y="2682075"/>
                <a:ext cx="813625" cy="541725"/>
              </a:xfrm>
              <a:custGeom>
                <a:rect b="b" l="l" r="r" t="t"/>
                <a:pathLst>
                  <a:path extrusionOk="0" h="21669" w="32545">
                    <a:moveTo>
                      <a:pt x="1" y="0"/>
                    </a:moveTo>
                    <a:cubicBezTo>
                      <a:pt x="7605" y="5376"/>
                      <a:pt x="9223" y="12000"/>
                      <a:pt x="9223" y="21669"/>
                    </a:cubicBezTo>
                    <a:lnTo>
                      <a:pt x="24347" y="21669"/>
                    </a:lnTo>
                    <a:cubicBezTo>
                      <a:pt x="24451" y="10673"/>
                      <a:pt x="26659" y="4998"/>
                      <a:pt x="325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1" name="Google Shape;6781;p39"/>
              <p:cNvSpPr/>
              <p:nvPr/>
            </p:nvSpPr>
            <p:spPr>
              <a:xfrm>
                <a:off x="3001125" y="2682075"/>
                <a:ext cx="268400" cy="541725"/>
              </a:xfrm>
              <a:custGeom>
                <a:rect b="b" l="l" r="r" t="t"/>
                <a:pathLst>
                  <a:path extrusionOk="0" h="21669" w="10736">
                    <a:moveTo>
                      <a:pt x="9538" y="0"/>
                    </a:moveTo>
                    <a:cubicBezTo>
                      <a:pt x="3619" y="4995"/>
                      <a:pt x="1041" y="10777"/>
                      <a:pt x="0" y="21669"/>
                    </a:cubicBezTo>
                    <a:lnTo>
                      <a:pt x="2536" y="21669"/>
                    </a:lnTo>
                    <a:cubicBezTo>
                      <a:pt x="2641" y="10673"/>
                      <a:pt x="4850" y="4998"/>
                      <a:pt x="107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2" name="Google Shape;6782;p39"/>
              <p:cNvSpPr/>
              <p:nvPr/>
            </p:nvSpPr>
            <p:spPr>
              <a:xfrm>
                <a:off x="2697075" y="2655425"/>
                <a:ext cx="1506700" cy="36975"/>
              </a:xfrm>
              <a:custGeom>
                <a:rect b="b" l="l" r="r" t="t"/>
                <a:pathLst>
                  <a:path extrusionOk="0" h="1479" w="60268">
                    <a:moveTo>
                      <a:pt x="617" y="0"/>
                    </a:moveTo>
                    <a:cubicBezTo>
                      <a:pt x="308" y="0"/>
                      <a:pt x="53" y="251"/>
                      <a:pt x="35" y="570"/>
                    </a:cubicBezTo>
                    <a:lnTo>
                      <a:pt x="20" y="836"/>
                    </a:lnTo>
                    <a:cubicBezTo>
                      <a:pt x="0" y="1185"/>
                      <a:pt x="266" y="1478"/>
                      <a:pt x="602" y="1478"/>
                    </a:cubicBezTo>
                    <a:lnTo>
                      <a:pt x="59651" y="1478"/>
                    </a:lnTo>
                    <a:cubicBezTo>
                      <a:pt x="59959" y="1478"/>
                      <a:pt x="60213" y="1228"/>
                      <a:pt x="60232" y="907"/>
                    </a:cubicBezTo>
                    <a:lnTo>
                      <a:pt x="60247" y="641"/>
                    </a:lnTo>
                    <a:cubicBezTo>
                      <a:pt x="60267" y="294"/>
                      <a:pt x="60000" y="0"/>
                      <a:pt x="59666" y="0"/>
                    </a:cubicBezTo>
                    <a:close/>
                  </a:path>
                </a:pathLst>
              </a:custGeom>
              <a:solidFill>
                <a:srgbClr val="E2C7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3" name="Google Shape;6783;p39"/>
              <p:cNvSpPr/>
              <p:nvPr/>
            </p:nvSpPr>
            <p:spPr>
              <a:xfrm>
                <a:off x="2330575" y="2655425"/>
                <a:ext cx="939450" cy="36975"/>
              </a:xfrm>
              <a:custGeom>
                <a:rect b="b" l="l" r="r" t="t"/>
                <a:pathLst>
                  <a:path extrusionOk="0" h="1479" w="37578">
                    <a:moveTo>
                      <a:pt x="616" y="0"/>
                    </a:moveTo>
                    <a:cubicBezTo>
                      <a:pt x="309" y="0"/>
                      <a:pt x="54" y="251"/>
                      <a:pt x="35" y="570"/>
                    </a:cubicBezTo>
                    <a:lnTo>
                      <a:pt x="20" y="836"/>
                    </a:lnTo>
                    <a:cubicBezTo>
                      <a:pt x="1" y="1185"/>
                      <a:pt x="267" y="1478"/>
                      <a:pt x="601" y="1478"/>
                    </a:cubicBezTo>
                    <a:lnTo>
                      <a:pt x="36962" y="1478"/>
                    </a:lnTo>
                    <a:cubicBezTo>
                      <a:pt x="37270" y="1478"/>
                      <a:pt x="37525" y="1228"/>
                      <a:pt x="37544" y="907"/>
                    </a:cubicBezTo>
                    <a:lnTo>
                      <a:pt x="37559" y="641"/>
                    </a:lnTo>
                    <a:cubicBezTo>
                      <a:pt x="37578" y="294"/>
                      <a:pt x="37312" y="0"/>
                      <a:pt x="369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84" name="Google Shape;6784;p39"/>
          <p:cNvGrpSpPr/>
          <p:nvPr/>
        </p:nvGrpSpPr>
        <p:grpSpPr>
          <a:xfrm>
            <a:off x="-9" y="2223516"/>
            <a:ext cx="3908432" cy="2388416"/>
            <a:chOff x="31441" y="2223541"/>
            <a:chExt cx="3908432" cy="2388416"/>
          </a:xfrm>
        </p:grpSpPr>
        <p:grpSp>
          <p:nvGrpSpPr>
            <p:cNvPr id="6785" name="Google Shape;6785;p39"/>
            <p:cNvGrpSpPr/>
            <p:nvPr/>
          </p:nvGrpSpPr>
          <p:grpSpPr>
            <a:xfrm>
              <a:off x="1880149" y="2223541"/>
              <a:ext cx="1529242" cy="2357801"/>
              <a:chOff x="1732748" y="1369449"/>
              <a:chExt cx="1491652" cy="2299845"/>
            </a:xfrm>
          </p:grpSpPr>
          <p:sp>
            <p:nvSpPr>
              <p:cNvPr id="6786" name="Google Shape;6786;p39"/>
              <p:cNvSpPr/>
              <p:nvPr/>
            </p:nvSpPr>
            <p:spPr>
              <a:xfrm>
                <a:off x="2481902" y="3598558"/>
                <a:ext cx="88130" cy="70736"/>
              </a:xfrm>
              <a:custGeom>
                <a:rect b="b" l="l" r="r" t="t"/>
                <a:pathLst>
                  <a:path extrusionOk="0" h="1403" w="1748">
                    <a:moveTo>
                      <a:pt x="874" y="1"/>
                    </a:moveTo>
                    <a:cubicBezTo>
                      <a:pt x="391" y="1"/>
                      <a:pt x="0" y="316"/>
                      <a:pt x="0" y="702"/>
                    </a:cubicBezTo>
                    <a:cubicBezTo>
                      <a:pt x="0" y="1089"/>
                      <a:pt x="391" y="1403"/>
                      <a:pt x="874" y="1403"/>
                    </a:cubicBezTo>
                    <a:cubicBezTo>
                      <a:pt x="1357" y="1403"/>
                      <a:pt x="1747" y="1089"/>
                      <a:pt x="1747" y="702"/>
                    </a:cubicBezTo>
                    <a:cubicBezTo>
                      <a:pt x="1747" y="316"/>
                      <a:pt x="1357" y="1"/>
                      <a:pt x="8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7" name="Google Shape;6787;p39"/>
              <p:cNvSpPr/>
              <p:nvPr/>
            </p:nvSpPr>
            <p:spPr>
              <a:xfrm>
                <a:off x="2171381" y="3598558"/>
                <a:ext cx="88180" cy="70736"/>
              </a:xfrm>
              <a:custGeom>
                <a:rect b="b" l="l" r="r" t="t"/>
                <a:pathLst>
                  <a:path extrusionOk="0" h="1403" w="1749">
                    <a:moveTo>
                      <a:pt x="875" y="1"/>
                    </a:moveTo>
                    <a:cubicBezTo>
                      <a:pt x="392" y="1"/>
                      <a:pt x="1" y="316"/>
                      <a:pt x="1" y="702"/>
                    </a:cubicBezTo>
                    <a:cubicBezTo>
                      <a:pt x="1" y="1089"/>
                      <a:pt x="392" y="1403"/>
                      <a:pt x="875" y="1403"/>
                    </a:cubicBezTo>
                    <a:cubicBezTo>
                      <a:pt x="1357" y="1403"/>
                      <a:pt x="1748" y="1089"/>
                      <a:pt x="1748" y="702"/>
                    </a:cubicBezTo>
                    <a:cubicBezTo>
                      <a:pt x="1748" y="316"/>
                      <a:pt x="1357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8" name="Google Shape;6788;p39"/>
              <p:cNvSpPr/>
              <p:nvPr/>
            </p:nvSpPr>
            <p:spPr>
              <a:xfrm>
                <a:off x="1886623" y="3598558"/>
                <a:ext cx="88231" cy="70736"/>
              </a:xfrm>
              <a:custGeom>
                <a:rect b="b" l="l" r="r" t="t"/>
                <a:pathLst>
                  <a:path extrusionOk="0" h="1403" w="1750">
                    <a:moveTo>
                      <a:pt x="875" y="1"/>
                    </a:moveTo>
                    <a:cubicBezTo>
                      <a:pt x="393" y="1"/>
                      <a:pt x="1" y="316"/>
                      <a:pt x="1" y="702"/>
                    </a:cubicBezTo>
                    <a:cubicBezTo>
                      <a:pt x="1" y="1089"/>
                      <a:pt x="393" y="1403"/>
                      <a:pt x="875" y="1403"/>
                    </a:cubicBezTo>
                    <a:cubicBezTo>
                      <a:pt x="1358" y="1403"/>
                      <a:pt x="1749" y="1089"/>
                      <a:pt x="1749" y="702"/>
                    </a:cubicBezTo>
                    <a:cubicBezTo>
                      <a:pt x="1749" y="316"/>
                      <a:pt x="1358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9" name="Google Shape;6789;p39"/>
              <p:cNvSpPr/>
              <p:nvPr/>
            </p:nvSpPr>
            <p:spPr>
              <a:xfrm>
                <a:off x="2183683" y="3059141"/>
                <a:ext cx="109809" cy="101188"/>
              </a:xfrm>
              <a:custGeom>
                <a:rect b="b" l="l" r="r" t="t"/>
                <a:pathLst>
                  <a:path extrusionOk="0" h="2007" w="2178">
                    <a:moveTo>
                      <a:pt x="0" y="1"/>
                    </a:moveTo>
                    <a:lnTo>
                      <a:pt x="363" y="2007"/>
                    </a:lnTo>
                    <a:lnTo>
                      <a:pt x="1814" y="2007"/>
                    </a:lnTo>
                    <a:lnTo>
                      <a:pt x="2177" y="1"/>
                    </a:lnTo>
                    <a:close/>
                  </a:path>
                </a:pathLst>
              </a:custGeom>
              <a:solidFill>
                <a:srgbClr val="7241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0" name="Google Shape;6790;p39"/>
              <p:cNvSpPr/>
              <p:nvPr/>
            </p:nvSpPr>
            <p:spPr>
              <a:xfrm>
                <a:off x="2226336" y="3127709"/>
                <a:ext cx="24402" cy="267566"/>
              </a:xfrm>
              <a:custGeom>
                <a:rect b="b" l="l" r="r" t="t"/>
                <a:pathLst>
                  <a:path extrusionOk="0" h="5307" w="484">
                    <a:moveTo>
                      <a:pt x="0" y="1"/>
                    </a:moveTo>
                    <a:lnTo>
                      <a:pt x="0" y="5307"/>
                    </a:lnTo>
                    <a:lnTo>
                      <a:pt x="484" y="5307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7241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1" name="Google Shape;6791;p39"/>
              <p:cNvSpPr/>
              <p:nvPr/>
            </p:nvSpPr>
            <p:spPr>
              <a:xfrm>
                <a:off x="2193111" y="3359327"/>
                <a:ext cx="90852" cy="167033"/>
              </a:xfrm>
              <a:custGeom>
                <a:rect b="b" l="l" r="r" t="t"/>
                <a:pathLst>
                  <a:path extrusionOk="0" h="3313" w="1802">
                    <a:moveTo>
                      <a:pt x="1" y="0"/>
                    </a:moveTo>
                    <a:lnTo>
                      <a:pt x="1" y="3312"/>
                    </a:lnTo>
                    <a:lnTo>
                      <a:pt x="1802" y="3312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2" name="Google Shape;6792;p39"/>
              <p:cNvSpPr/>
              <p:nvPr/>
            </p:nvSpPr>
            <p:spPr>
              <a:xfrm>
                <a:off x="1969257" y="3504529"/>
                <a:ext cx="538560" cy="91810"/>
              </a:xfrm>
              <a:custGeom>
                <a:rect b="b" l="l" r="r" t="t"/>
                <a:pathLst>
                  <a:path extrusionOk="0" h="1821" w="10682">
                    <a:moveTo>
                      <a:pt x="5341" y="0"/>
                    </a:moveTo>
                    <a:cubicBezTo>
                      <a:pt x="3708" y="0"/>
                      <a:pt x="346" y="1221"/>
                      <a:pt x="0" y="1819"/>
                    </a:cubicBezTo>
                    <a:lnTo>
                      <a:pt x="10682" y="1820"/>
                    </a:lnTo>
                    <a:cubicBezTo>
                      <a:pt x="10337" y="1222"/>
                      <a:pt x="6974" y="0"/>
                      <a:pt x="53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3" name="Google Shape;6793;p39"/>
              <p:cNvSpPr/>
              <p:nvPr/>
            </p:nvSpPr>
            <p:spPr>
              <a:xfrm>
                <a:off x="2016902" y="3019160"/>
                <a:ext cx="443271" cy="48955"/>
              </a:xfrm>
              <a:custGeom>
                <a:rect b="b" l="l" r="r" t="t"/>
                <a:pathLst>
                  <a:path extrusionOk="0" h="971" w="8792">
                    <a:moveTo>
                      <a:pt x="1" y="0"/>
                    </a:moveTo>
                    <a:cubicBezTo>
                      <a:pt x="285" y="548"/>
                      <a:pt x="2142" y="970"/>
                      <a:pt x="4396" y="970"/>
                    </a:cubicBezTo>
                    <a:cubicBezTo>
                      <a:pt x="6650" y="970"/>
                      <a:pt x="8507" y="548"/>
                      <a:pt x="8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4" name="Google Shape;6794;p39"/>
              <p:cNvSpPr/>
              <p:nvPr/>
            </p:nvSpPr>
            <p:spPr>
              <a:xfrm>
                <a:off x="1732748" y="1939469"/>
                <a:ext cx="564626" cy="938522"/>
              </a:xfrm>
              <a:custGeom>
                <a:rect b="b" l="l" r="r" t="t"/>
                <a:pathLst>
                  <a:path extrusionOk="0" h="18615" w="11199">
                    <a:moveTo>
                      <a:pt x="558" y="1"/>
                    </a:moveTo>
                    <a:cubicBezTo>
                      <a:pt x="63" y="1"/>
                      <a:pt x="1" y="4167"/>
                      <a:pt x="417" y="9307"/>
                    </a:cubicBezTo>
                    <a:cubicBezTo>
                      <a:pt x="834" y="14448"/>
                      <a:pt x="1574" y="18615"/>
                      <a:pt x="2069" y="18615"/>
                    </a:cubicBezTo>
                    <a:lnTo>
                      <a:pt x="10640" y="18615"/>
                    </a:lnTo>
                    <a:cubicBezTo>
                      <a:pt x="11135" y="18615"/>
                      <a:pt x="11198" y="14448"/>
                      <a:pt x="10781" y="9307"/>
                    </a:cubicBezTo>
                    <a:cubicBezTo>
                      <a:pt x="10364" y="4167"/>
                      <a:pt x="9624" y="1"/>
                      <a:pt x="91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5" name="Google Shape;6795;p39"/>
              <p:cNvSpPr/>
              <p:nvPr/>
            </p:nvSpPr>
            <p:spPr>
              <a:xfrm>
                <a:off x="1930083" y="2949886"/>
                <a:ext cx="580305" cy="80517"/>
              </a:xfrm>
              <a:custGeom>
                <a:rect b="b" l="l" r="r" t="t"/>
                <a:pathLst>
                  <a:path extrusionOk="0" h="1597" w="11510">
                    <a:moveTo>
                      <a:pt x="335" y="0"/>
                    </a:moveTo>
                    <a:cubicBezTo>
                      <a:pt x="150" y="0"/>
                      <a:pt x="0" y="150"/>
                      <a:pt x="0" y="336"/>
                    </a:cubicBezTo>
                    <a:lnTo>
                      <a:pt x="0" y="1261"/>
                    </a:lnTo>
                    <a:cubicBezTo>
                      <a:pt x="0" y="1447"/>
                      <a:pt x="150" y="1597"/>
                      <a:pt x="335" y="1597"/>
                    </a:cubicBezTo>
                    <a:lnTo>
                      <a:pt x="11173" y="1597"/>
                    </a:lnTo>
                    <a:cubicBezTo>
                      <a:pt x="11359" y="1597"/>
                      <a:pt x="11509" y="1447"/>
                      <a:pt x="11509" y="1261"/>
                    </a:cubicBezTo>
                    <a:lnTo>
                      <a:pt x="11509" y="336"/>
                    </a:lnTo>
                    <a:cubicBezTo>
                      <a:pt x="11509" y="150"/>
                      <a:pt x="11359" y="0"/>
                      <a:pt x="111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6" name="Google Shape;6796;p39"/>
              <p:cNvSpPr/>
              <p:nvPr/>
            </p:nvSpPr>
            <p:spPr>
              <a:xfrm>
                <a:off x="1760327" y="1948343"/>
                <a:ext cx="158008" cy="262373"/>
              </a:xfrm>
              <a:custGeom>
                <a:rect b="b" l="l" r="r" t="t"/>
                <a:pathLst>
                  <a:path extrusionOk="0" h="5204" w="3134">
                    <a:moveTo>
                      <a:pt x="370" y="0"/>
                    </a:moveTo>
                    <a:cubicBezTo>
                      <a:pt x="88" y="0"/>
                      <a:pt x="0" y="2171"/>
                      <a:pt x="123" y="5203"/>
                    </a:cubicBezTo>
                    <a:cubicBezTo>
                      <a:pt x="899" y="4384"/>
                      <a:pt x="1723" y="3158"/>
                      <a:pt x="2431" y="1676"/>
                    </a:cubicBezTo>
                    <a:cubicBezTo>
                      <a:pt x="2701" y="1111"/>
                      <a:pt x="2935" y="548"/>
                      <a:pt x="31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7" name="Google Shape;6797;p39"/>
              <p:cNvSpPr/>
              <p:nvPr/>
            </p:nvSpPr>
            <p:spPr>
              <a:xfrm>
                <a:off x="2158121" y="1369449"/>
                <a:ext cx="329226" cy="389072"/>
              </a:xfrm>
              <a:custGeom>
                <a:rect b="b" l="l" r="r" t="t"/>
                <a:pathLst>
                  <a:path extrusionOk="0" h="7717" w="6530">
                    <a:moveTo>
                      <a:pt x="3124" y="0"/>
                    </a:moveTo>
                    <a:cubicBezTo>
                      <a:pt x="1992" y="0"/>
                      <a:pt x="815" y="371"/>
                      <a:pt x="513" y="1454"/>
                    </a:cubicBezTo>
                    <a:cubicBezTo>
                      <a:pt x="1" y="3293"/>
                      <a:pt x="389" y="6466"/>
                      <a:pt x="1421" y="7716"/>
                    </a:cubicBezTo>
                    <a:lnTo>
                      <a:pt x="5498" y="3804"/>
                    </a:lnTo>
                    <a:cubicBezTo>
                      <a:pt x="6530" y="2113"/>
                      <a:pt x="6149" y="1045"/>
                      <a:pt x="5154" y="447"/>
                    </a:cubicBezTo>
                    <a:cubicBezTo>
                      <a:pt x="4729" y="192"/>
                      <a:pt x="3938" y="0"/>
                      <a:pt x="31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8" name="Google Shape;6798;p39"/>
              <p:cNvSpPr/>
              <p:nvPr/>
            </p:nvSpPr>
            <p:spPr>
              <a:xfrm>
                <a:off x="2158121" y="1390372"/>
                <a:ext cx="299682" cy="368149"/>
              </a:xfrm>
              <a:custGeom>
                <a:rect b="b" l="l" r="r" t="t"/>
                <a:pathLst>
                  <a:path extrusionOk="0" h="7302" w="5944">
                    <a:moveTo>
                      <a:pt x="1331" y="1"/>
                    </a:moveTo>
                    <a:cubicBezTo>
                      <a:pt x="944" y="230"/>
                      <a:pt x="645" y="566"/>
                      <a:pt x="513" y="1039"/>
                    </a:cubicBezTo>
                    <a:cubicBezTo>
                      <a:pt x="1" y="2878"/>
                      <a:pt x="389" y="6051"/>
                      <a:pt x="1421" y="7301"/>
                    </a:cubicBezTo>
                    <a:lnTo>
                      <a:pt x="5498" y="3389"/>
                    </a:lnTo>
                    <a:cubicBezTo>
                      <a:pt x="5698" y="3061"/>
                      <a:pt x="5843" y="2758"/>
                      <a:pt x="5943" y="2476"/>
                    </a:cubicBezTo>
                    <a:lnTo>
                      <a:pt x="5943" y="2476"/>
                    </a:lnTo>
                    <a:cubicBezTo>
                      <a:pt x="5619" y="2727"/>
                      <a:pt x="5307" y="2832"/>
                      <a:pt x="5011" y="2832"/>
                    </a:cubicBezTo>
                    <a:cubicBezTo>
                      <a:pt x="4005" y="2832"/>
                      <a:pt x="3194" y="1615"/>
                      <a:pt x="2780" y="828"/>
                    </a:cubicBezTo>
                    <a:cubicBezTo>
                      <a:pt x="2637" y="555"/>
                      <a:pt x="1352" y="280"/>
                      <a:pt x="13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9" name="Google Shape;6799;p39"/>
              <p:cNvSpPr/>
              <p:nvPr/>
            </p:nvSpPr>
            <p:spPr>
              <a:xfrm>
                <a:off x="2147584" y="2617988"/>
                <a:ext cx="688753" cy="344099"/>
              </a:xfrm>
              <a:custGeom>
                <a:rect b="b" l="l" r="r" t="t"/>
                <a:pathLst>
                  <a:path extrusionOk="0" h="6825" w="13661">
                    <a:moveTo>
                      <a:pt x="4362" y="0"/>
                    </a:moveTo>
                    <a:lnTo>
                      <a:pt x="126" y="637"/>
                    </a:lnTo>
                    <a:lnTo>
                      <a:pt x="0" y="6824"/>
                    </a:lnTo>
                    <a:lnTo>
                      <a:pt x="8802" y="6824"/>
                    </a:lnTo>
                    <a:lnTo>
                      <a:pt x="13660" y="1788"/>
                    </a:lnTo>
                    <a:lnTo>
                      <a:pt x="43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0" name="Google Shape;6800;p39"/>
              <p:cNvSpPr/>
              <p:nvPr/>
            </p:nvSpPr>
            <p:spPr>
              <a:xfrm>
                <a:off x="2554100" y="2696740"/>
                <a:ext cx="367140" cy="899599"/>
              </a:xfrm>
              <a:custGeom>
                <a:rect b="b" l="l" r="r" t="t"/>
                <a:pathLst>
                  <a:path extrusionOk="0" h="17843" w="7282">
                    <a:moveTo>
                      <a:pt x="3667" y="1"/>
                    </a:moveTo>
                    <a:cubicBezTo>
                      <a:pt x="2491" y="1"/>
                      <a:pt x="1348" y="190"/>
                      <a:pt x="1122" y="427"/>
                    </a:cubicBezTo>
                    <a:cubicBezTo>
                      <a:pt x="695" y="870"/>
                      <a:pt x="1" y="4089"/>
                      <a:pt x="658" y="5698"/>
                    </a:cubicBezTo>
                    <a:cubicBezTo>
                      <a:pt x="1316" y="7306"/>
                      <a:pt x="1772" y="11741"/>
                      <a:pt x="5533" y="17842"/>
                    </a:cubicBezTo>
                    <a:lnTo>
                      <a:pt x="5886" y="17842"/>
                    </a:lnTo>
                    <a:cubicBezTo>
                      <a:pt x="5886" y="17842"/>
                      <a:pt x="7281" y="1369"/>
                      <a:pt x="6247" y="537"/>
                    </a:cubicBezTo>
                    <a:cubicBezTo>
                      <a:pt x="5762" y="147"/>
                      <a:pt x="4702" y="1"/>
                      <a:pt x="36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1" name="Google Shape;6801;p39"/>
              <p:cNvSpPr/>
              <p:nvPr/>
            </p:nvSpPr>
            <p:spPr>
              <a:xfrm>
                <a:off x="1887581" y="2617988"/>
                <a:ext cx="477504" cy="338301"/>
              </a:xfrm>
              <a:custGeom>
                <a:rect b="b" l="l" r="r" t="t"/>
                <a:pathLst>
                  <a:path extrusionOk="0" h="6710" w="9471">
                    <a:moveTo>
                      <a:pt x="3254" y="0"/>
                    </a:moveTo>
                    <a:lnTo>
                      <a:pt x="756" y="725"/>
                    </a:lnTo>
                    <a:lnTo>
                      <a:pt x="74" y="3760"/>
                    </a:lnTo>
                    <a:cubicBezTo>
                      <a:pt x="1" y="5415"/>
                      <a:pt x="1407" y="6710"/>
                      <a:pt x="3282" y="6710"/>
                    </a:cubicBezTo>
                    <a:lnTo>
                      <a:pt x="6217" y="6710"/>
                    </a:lnTo>
                    <a:lnTo>
                      <a:pt x="9471" y="1726"/>
                    </a:lnTo>
                    <a:lnTo>
                      <a:pt x="3254" y="0"/>
                    </a:lnTo>
                    <a:close/>
                  </a:path>
                </a:pathLst>
              </a:custGeom>
              <a:solidFill>
                <a:srgbClr val="4238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2" name="Google Shape;6802;p39"/>
              <p:cNvSpPr/>
              <p:nvPr/>
            </p:nvSpPr>
            <p:spPr>
              <a:xfrm>
                <a:off x="2030514" y="2688169"/>
                <a:ext cx="401777" cy="908170"/>
              </a:xfrm>
              <a:custGeom>
                <a:rect b="b" l="l" r="r" t="t"/>
                <a:pathLst>
                  <a:path extrusionOk="0" h="18013" w="7969">
                    <a:moveTo>
                      <a:pt x="4427" y="0"/>
                    </a:moveTo>
                    <a:cubicBezTo>
                      <a:pt x="3251" y="0"/>
                      <a:pt x="2098" y="191"/>
                      <a:pt x="1859" y="429"/>
                    </a:cubicBezTo>
                    <a:cubicBezTo>
                      <a:pt x="1409" y="876"/>
                      <a:pt x="0" y="4349"/>
                      <a:pt x="572" y="5972"/>
                    </a:cubicBezTo>
                    <a:cubicBezTo>
                      <a:pt x="1145" y="7596"/>
                      <a:pt x="1910" y="11852"/>
                      <a:pt x="5346" y="18012"/>
                    </a:cubicBezTo>
                    <a:lnTo>
                      <a:pt x="5701" y="18012"/>
                    </a:lnTo>
                    <a:cubicBezTo>
                      <a:pt x="5701" y="18012"/>
                      <a:pt x="7969" y="1381"/>
                      <a:pt x="6978" y="540"/>
                    </a:cubicBezTo>
                    <a:cubicBezTo>
                      <a:pt x="6514" y="148"/>
                      <a:pt x="5461" y="0"/>
                      <a:pt x="4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3" name="Google Shape;6803;p39"/>
              <p:cNvSpPr/>
              <p:nvPr/>
            </p:nvSpPr>
            <p:spPr>
              <a:xfrm>
                <a:off x="2030514" y="2688220"/>
                <a:ext cx="294741" cy="908120"/>
              </a:xfrm>
              <a:custGeom>
                <a:rect b="b" l="l" r="r" t="t"/>
                <a:pathLst>
                  <a:path extrusionOk="0" h="18012" w="5846">
                    <a:moveTo>
                      <a:pt x="4423" y="0"/>
                    </a:moveTo>
                    <a:cubicBezTo>
                      <a:pt x="3249" y="0"/>
                      <a:pt x="2098" y="190"/>
                      <a:pt x="1859" y="428"/>
                    </a:cubicBezTo>
                    <a:cubicBezTo>
                      <a:pt x="1409" y="875"/>
                      <a:pt x="0" y="4348"/>
                      <a:pt x="572" y="5971"/>
                    </a:cubicBezTo>
                    <a:cubicBezTo>
                      <a:pt x="1145" y="7595"/>
                      <a:pt x="1910" y="11851"/>
                      <a:pt x="5347" y="18011"/>
                    </a:cubicBezTo>
                    <a:lnTo>
                      <a:pt x="5701" y="18011"/>
                    </a:lnTo>
                    <a:cubicBezTo>
                      <a:pt x="5701" y="18011"/>
                      <a:pt x="5756" y="17604"/>
                      <a:pt x="5846" y="16916"/>
                    </a:cubicBezTo>
                    <a:lnTo>
                      <a:pt x="5521" y="16836"/>
                    </a:lnTo>
                    <a:cubicBezTo>
                      <a:pt x="3657" y="10033"/>
                      <a:pt x="4863" y="6513"/>
                      <a:pt x="4695" y="4798"/>
                    </a:cubicBezTo>
                    <a:cubicBezTo>
                      <a:pt x="4585" y="3668"/>
                      <a:pt x="4576" y="1169"/>
                      <a:pt x="5371" y="46"/>
                    </a:cubicBezTo>
                    <a:cubicBezTo>
                      <a:pt x="5065" y="14"/>
                      <a:pt x="4743" y="0"/>
                      <a:pt x="4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4" name="Google Shape;6804;p39"/>
              <p:cNvSpPr/>
              <p:nvPr/>
            </p:nvSpPr>
            <p:spPr>
              <a:xfrm>
                <a:off x="2208891" y="3577534"/>
                <a:ext cx="175554" cy="91760"/>
              </a:xfrm>
              <a:custGeom>
                <a:rect b="b" l="l" r="r" t="t"/>
                <a:pathLst>
                  <a:path extrusionOk="0" h="1820" w="3482">
                    <a:moveTo>
                      <a:pt x="1933" y="0"/>
                    </a:moveTo>
                    <a:cubicBezTo>
                      <a:pt x="1432" y="0"/>
                      <a:pt x="0" y="1820"/>
                      <a:pt x="0" y="1820"/>
                    </a:cubicBezTo>
                    <a:lnTo>
                      <a:pt x="3482" y="1820"/>
                    </a:lnTo>
                    <a:cubicBezTo>
                      <a:pt x="3482" y="1820"/>
                      <a:pt x="2425" y="180"/>
                      <a:pt x="1992" y="11"/>
                    </a:cubicBezTo>
                    <a:cubicBezTo>
                      <a:pt x="1974" y="4"/>
                      <a:pt x="1954" y="0"/>
                      <a:pt x="19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5" name="Google Shape;6805;p39"/>
              <p:cNvSpPr/>
              <p:nvPr/>
            </p:nvSpPr>
            <p:spPr>
              <a:xfrm>
                <a:off x="2786878" y="3578895"/>
                <a:ext cx="225921" cy="90399"/>
              </a:xfrm>
              <a:custGeom>
                <a:rect b="b" l="l" r="r" t="t"/>
                <a:pathLst>
                  <a:path extrusionOk="0" h="1793" w="4481">
                    <a:moveTo>
                      <a:pt x="1105" y="1"/>
                    </a:moveTo>
                    <a:cubicBezTo>
                      <a:pt x="1097" y="1"/>
                      <a:pt x="1088" y="1"/>
                      <a:pt x="1081" y="2"/>
                    </a:cubicBezTo>
                    <a:cubicBezTo>
                      <a:pt x="555" y="61"/>
                      <a:pt x="1" y="1793"/>
                      <a:pt x="1" y="1793"/>
                    </a:cubicBezTo>
                    <a:lnTo>
                      <a:pt x="4481" y="1793"/>
                    </a:lnTo>
                    <a:cubicBezTo>
                      <a:pt x="4481" y="1793"/>
                      <a:pt x="1668" y="1"/>
                      <a:pt x="1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6" name="Google Shape;6806;p39"/>
              <p:cNvSpPr/>
              <p:nvPr/>
            </p:nvSpPr>
            <p:spPr>
              <a:xfrm>
                <a:off x="2061672" y="1782318"/>
                <a:ext cx="461673" cy="891835"/>
              </a:xfrm>
              <a:custGeom>
                <a:rect b="b" l="l" r="r" t="t"/>
                <a:pathLst>
                  <a:path extrusionOk="0" h="17689" w="9157">
                    <a:moveTo>
                      <a:pt x="3841" y="0"/>
                    </a:moveTo>
                    <a:cubicBezTo>
                      <a:pt x="3638" y="0"/>
                      <a:pt x="3479" y="13"/>
                      <a:pt x="3380" y="30"/>
                    </a:cubicBezTo>
                    <a:cubicBezTo>
                      <a:pt x="2752" y="145"/>
                      <a:pt x="603" y="1451"/>
                      <a:pt x="603" y="1451"/>
                    </a:cubicBezTo>
                    <a:lnTo>
                      <a:pt x="0" y="15241"/>
                    </a:lnTo>
                    <a:lnTo>
                      <a:pt x="2554" y="17688"/>
                    </a:lnTo>
                    <a:lnTo>
                      <a:pt x="7349" y="16994"/>
                    </a:lnTo>
                    <a:cubicBezTo>
                      <a:pt x="7349" y="16994"/>
                      <a:pt x="9157" y="4148"/>
                      <a:pt x="8135" y="2089"/>
                    </a:cubicBezTo>
                    <a:cubicBezTo>
                      <a:pt x="7274" y="353"/>
                      <a:pt x="4931" y="0"/>
                      <a:pt x="38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7" name="Google Shape;6807;p39"/>
              <p:cNvSpPr/>
              <p:nvPr/>
            </p:nvSpPr>
            <p:spPr>
              <a:xfrm>
                <a:off x="1901496" y="1935436"/>
                <a:ext cx="359830" cy="745171"/>
              </a:xfrm>
              <a:custGeom>
                <a:rect b="b" l="l" r="r" t="t"/>
                <a:pathLst>
                  <a:path extrusionOk="0" h="14780" w="7137">
                    <a:moveTo>
                      <a:pt x="2586" y="1"/>
                    </a:moveTo>
                    <a:cubicBezTo>
                      <a:pt x="2513" y="1"/>
                      <a:pt x="2442" y="30"/>
                      <a:pt x="2375" y="95"/>
                    </a:cubicBezTo>
                    <a:cubicBezTo>
                      <a:pt x="1275" y="1162"/>
                      <a:pt x="1134" y="10069"/>
                      <a:pt x="1134" y="10069"/>
                    </a:cubicBezTo>
                    <a:lnTo>
                      <a:pt x="1" y="14780"/>
                    </a:lnTo>
                    <a:lnTo>
                      <a:pt x="6365" y="14480"/>
                    </a:lnTo>
                    <a:lnTo>
                      <a:pt x="7136" y="12671"/>
                    </a:lnTo>
                    <a:lnTo>
                      <a:pt x="7136" y="12671"/>
                    </a:lnTo>
                    <a:cubicBezTo>
                      <a:pt x="7136" y="12671"/>
                      <a:pt x="7095" y="12687"/>
                      <a:pt x="7030" y="12687"/>
                    </a:cubicBezTo>
                    <a:cubicBezTo>
                      <a:pt x="6811" y="12687"/>
                      <a:pt x="6320" y="12511"/>
                      <a:pt x="6157" y="10988"/>
                    </a:cubicBezTo>
                    <a:cubicBezTo>
                      <a:pt x="4937" y="10191"/>
                      <a:pt x="4067" y="8334"/>
                      <a:pt x="3992" y="3594"/>
                    </a:cubicBezTo>
                    <a:cubicBezTo>
                      <a:pt x="3967" y="1938"/>
                      <a:pt x="3181" y="1"/>
                      <a:pt x="2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8" name="Google Shape;6808;p39"/>
              <p:cNvSpPr/>
              <p:nvPr/>
            </p:nvSpPr>
            <p:spPr>
              <a:xfrm>
                <a:off x="2089755" y="1782368"/>
                <a:ext cx="391744" cy="166075"/>
              </a:xfrm>
              <a:custGeom>
                <a:rect b="b" l="l" r="r" t="t"/>
                <a:pathLst>
                  <a:path extrusionOk="0" h="3294" w="7770">
                    <a:moveTo>
                      <a:pt x="3286" y="0"/>
                    </a:moveTo>
                    <a:cubicBezTo>
                      <a:pt x="3082" y="0"/>
                      <a:pt x="2922" y="12"/>
                      <a:pt x="2823" y="31"/>
                    </a:cubicBezTo>
                    <a:cubicBezTo>
                      <a:pt x="2195" y="144"/>
                      <a:pt x="47" y="1450"/>
                      <a:pt x="47" y="1450"/>
                    </a:cubicBezTo>
                    <a:lnTo>
                      <a:pt x="0" y="2517"/>
                    </a:lnTo>
                    <a:cubicBezTo>
                      <a:pt x="863" y="2835"/>
                      <a:pt x="1890" y="3079"/>
                      <a:pt x="3009" y="3204"/>
                    </a:cubicBezTo>
                    <a:cubicBezTo>
                      <a:pt x="3550" y="3265"/>
                      <a:pt x="4077" y="3294"/>
                      <a:pt x="4579" y="3294"/>
                    </a:cubicBezTo>
                    <a:cubicBezTo>
                      <a:pt x="5849" y="3294"/>
                      <a:pt x="6964" y="3110"/>
                      <a:pt x="7770" y="2789"/>
                    </a:cubicBezTo>
                    <a:cubicBezTo>
                      <a:pt x="7722" y="2495"/>
                      <a:pt x="7660" y="2254"/>
                      <a:pt x="7578" y="2088"/>
                    </a:cubicBezTo>
                    <a:cubicBezTo>
                      <a:pt x="6717" y="354"/>
                      <a:pt x="4377" y="0"/>
                      <a:pt x="3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9" name="Google Shape;6809;p39"/>
              <p:cNvSpPr/>
              <p:nvPr/>
            </p:nvSpPr>
            <p:spPr>
              <a:xfrm>
                <a:off x="2285274" y="1825929"/>
                <a:ext cx="238071" cy="834510"/>
              </a:xfrm>
              <a:custGeom>
                <a:rect b="b" l="l" r="r" t="t"/>
                <a:pathLst>
                  <a:path extrusionOk="0" h="16552" w="4722">
                    <a:moveTo>
                      <a:pt x="2587" y="1"/>
                    </a:moveTo>
                    <a:lnTo>
                      <a:pt x="2587" y="1"/>
                    </a:lnTo>
                    <a:cubicBezTo>
                      <a:pt x="3454" y="2723"/>
                      <a:pt x="2651" y="15419"/>
                      <a:pt x="1" y="16552"/>
                    </a:cubicBezTo>
                    <a:lnTo>
                      <a:pt x="2914" y="16130"/>
                    </a:lnTo>
                    <a:cubicBezTo>
                      <a:pt x="2914" y="16130"/>
                      <a:pt x="4722" y="3283"/>
                      <a:pt x="3700" y="1225"/>
                    </a:cubicBezTo>
                    <a:cubicBezTo>
                      <a:pt x="3439" y="700"/>
                      <a:pt x="3043" y="302"/>
                      <a:pt x="25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0" name="Google Shape;6810;p39"/>
              <p:cNvSpPr/>
              <p:nvPr/>
            </p:nvSpPr>
            <p:spPr>
              <a:xfrm>
                <a:off x="2115115" y="1872313"/>
                <a:ext cx="153521" cy="808999"/>
              </a:xfrm>
              <a:custGeom>
                <a:rect b="b" l="l" r="r" t="t"/>
                <a:pathLst>
                  <a:path extrusionOk="0" h="16046" w="3045">
                    <a:moveTo>
                      <a:pt x="0" y="1"/>
                    </a:moveTo>
                    <a:cubicBezTo>
                      <a:pt x="1326" y="2640"/>
                      <a:pt x="2662" y="14948"/>
                      <a:pt x="203" y="16046"/>
                    </a:cubicBezTo>
                    <a:lnTo>
                      <a:pt x="3044" y="15638"/>
                    </a:lnTo>
                    <a:cubicBezTo>
                      <a:pt x="3044" y="15638"/>
                      <a:pt x="2687" y="3183"/>
                      <a:pt x="1319" y="1186"/>
                    </a:cubicBezTo>
                    <a:cubicBezTo>
                      <a:pt x="969" y="677"/>
                      <a:pt x="507" y="29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1" name="Google Shape;6811;p39"/>
              <p:cNvSpPr/>
              <p:nvPr/>
            </p:nvSpPr>
            <p:spPr>
              <a:xfrm>
                <a:off x="2202892" y="1585589"/>
                <a:ext cx="191284" cy="274473"/>
              </a:xfrm>
              <a:custGeom>
                <a:rect b="b" l="l" r="r" t="t"/>
                <a:pathLst>
                  <a:path extrusionOk="0" h="5444" w="3794">
                    <a:moveTo>
                      <a:pt x="690" y="0"/>
                    </a:moveTo>
                    <a:lnTo>
                      <a:pt x="1" y="4204"/>
                    </a:lnTo>
                    <a:cubicBezTo>
                      <a:pt x="472" y="4970"/>
                      <a:pt x="1475" y="5443"/>
                      <a:pt x="2345" y="5443"/>
                    </a:cubicBezTo>
                    <a:cubicBezTo>
                      <a:pt x="2995" y="5443"/>
                      <a:pt x="3571" y="5179"/>
                      <a:pt x="3794" y="4574"/>
                    </a:cubicBezTo>
                    <a:cubicBezTo>
                      <a:pt x="3519" y="3087"/>
                      <a:pt x="3597" y="1372"/>
                      <a:pt x="3597" y="1372"/>
                    </a:cubicBez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2" name="Google Shape;6812;p39"/>
              <p:cNvSpPr/>
              <p:nvPr/>
            </p:nvSpPr>
            <p:spPr>
              <a:xfrm>
                <a:off x="2459366" y="2342708"/>
                <a:ext cx="542694" cy="256171"/>
              </a:xfrm>
              <a:custGeom>
                <a:rect b="b" l="l" r="r" t="t"/>
                <a:pathLst>
                  <a:path extrusionOk="0" h="5081" w="10764">
                    <a:moveTo>
                      <a:pt x="2921" y="0"/>
                    </a:moveTo>
                    <a:cubicBezTo>
                      <a:pt x="2442" y="0"/>
                      <a:pt x="2074" y="26"/>
                      <a:pt x="1885" y="87"/>
                    </a:cubicBezTo>
                    <a:cubicBezTo>
                      <a:pt x="0" y="697"/>
                      <a:pt x="157" y="3226"/>
                      <a:pt x="865" y="3855"/>
                    </a:cubicBezTo>
                    <a:cubicBezTo>
                      <a:pt x="1751" y="4643"/>
                      <a:pt x="5831" y="5081"/>
                      <a:pt x="8302" y="5081"/>
                    </a:cubicBezTo>
                    <a:cubicBezTo>
                      <a:pt x="9025" y="5081"/>
                      <a:pt x="9611" y="5043"/>
                      <a:pt x="9938" y="4966"/>
                    </a:cubicBezTo>
                    <a:cubicBezTo>
                      <a:pt x="10760" y="4396"/>
                      <a:pt x="10764" y="1564"/>
                      <a:pt x="10292" y="650"/>
                    </a:cubicBezTo>
                    <a:cubicBezTo>
                      <a:pt x="9679" y="538"/>
                      <a:pt x="5119" y="0"/>
                      <a:pt x="29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3" name="Google Shape;6813;p39"/>
              <p:cNvSpPr/>
              <p:nvPr/>
            </p:nvSpPr>
            <p:spPr>
              <a:xfrm>
                <a:off x="1842104" y="2612190"/>
                <a:ext cx="459152" cy="642016"/>
              </a:xfrm>
              <a:custGeom>
                <a:rect b="b" l="l" r="r" t="t"/>
                <a:pathLst>
                  <a:path extrusionOk="0" h="12734" w="9107">
                    <a:moveTo>
                      <a:pt x="5167" y="1"/>
                    </a:moveTo>
                    <a:lnTo>
                      <a:pt x="1441" y="478"/>
                    </a:lnTo>
                    <a:cubicBezTo>
                      <a:pt x="1441" y="478"/>
                      <a:pt x="0" y="4842"/>
                      <a:pt x="751" y="6252"/>
                    </a:cubicBezTo>
                    <a:cubicBezTo>
                      <a:pt x="1199" y="7098"/>
                      <a:pt x="3566" y="7129"/>
                      <a:pt x="3913" y="7129"/>
                    </a:cubicBezTo>
                    <a:cubicBezTo>
                      <a:pt x="3940" y="7129"/>
                      <a:pt x="3955" y="7129"/>
                      <a:pt x="3955" y="7129"/>
                    </a:cubicBezTo>
                    <a:lnTo>
                      <a:pt x="4363" y="12734"/>
                    </a:lnTo>
                    <a:lnTo>
                      <a:pt x="4364" y="12734"/>
                    </a:lnTo>
                    <a:cubicBezTo>
                      <a:pt x="6269" y="10408"/>
                      <a:pt x="8754" y="8883"/>
                      <a:pt x="8754" y="8883"/>
                    </a:cubicBezTo>
                    <a:cubicBezTo>
                      <a:pt x="8754" y="8883"/>
                      <a:pt x="9107" y="1716"/>
                      <a:pt x="8589" y="1412"/>
                    </a:cubicBezTo>
                    <a:cubicBezTo>
                      <a:pt x="8072" y="1106"/>
                      <a:pt x="5167" y="1"/>
                      <a:pt x="5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4" name="Google Shape;6814;p39"/>
              <p:cNvSpPr/>
              <p:nvPr/>
            </p:nvSpPr>
            <p:spPr>
              <a:xfrm>
                <a:off x="2428611" y="1832735"/>
                <a:ext cx="8319" cy="12100"/>
              </a:xfrm>
              <a:custGeom>
                <a:rect b="b" l="l" r="r" t="t"/>
                <a:pathLst>
                  <a:path extrusionOk="0" h="240" w="165">
                    <a:moveTo>
                      <a:pt x="0" y="1"/>
                    </a:moveTo>
                    <a:cubicBezTo>
                      <a:pt x="31" y="73"/>
                      <a:pt x="58" y="156"/>
                      <a:pt x="85" y="239"/>
                    </a:cubicBezTo>
                    <a:cubicBezTo>
                      <a:pt x="112" y="189"/>
                      <a:pt x="137" y="142"/>
                      <a:pt x="164" y="95"/>
                    </a:cubicBezTo>
                    <a:cubicBezTo>
                      <a:pt x="64" y="37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3C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5" name="Google Shape;6815;p39"/>
              <p:cNvSpPr/>
              <p:nvPr/>
            </p:nvSpPr>
            <p:spPr>
              <a:xfrm>
                <a:off x="2459366" y="2330255"/>
                <a:ext cx="530896" cy="268624"/>
              </a:xfrm>
              <a:custGeom>
                <a:rect b="b" l="l" r="r" t="t"/>
                <a:pathLst>
                  <a:path extrusionOk="0" h="5328" w="10530">
                    <a:moveTo>
                      <a:pt x="3265" y="1"/>
                    </a:moveTo>
                    <a:cubicBezTo>
                      <a:pt x="2842" y="5"/>
                      <a:pt x="2060" y="278"/>
                      <a:pt x="1885" y="334"/>
                    </a:cubicBezTo>
                    <a:cubicBezTo>
                      <a:pt x="0" y="944"/>
                      <a:pt x="157" y="3473"/>
                      <a:pt x="865" y="4102"/>
                    </a:cubicBezTo>
                    <a:cubicBezTo>
                      <a:pt x="1751" y="4890"/>
                      <a:pt x="5831" y="5328"/>
                      <a:pt x="8302" y="5328"/>
                    </a:cubicBezTo>
                    <a:cubicBezTo>
                      <a:pt x="9025" y="5328"/>
                      <a:pt x="9611" y="5290"/>
                      <a:pt x="9938" y="5213"/>
                    </a:cubicBezTo>
                    <a:cubicBezTo>
                      <a:pt x="10240" y="5004"/>
                      <a:pt x="10431" y="4488"/>
                      <a:pt x="10529" y="3874"/>
                    </a:cubicBezTo>
                    <a:cubicBezTo>
                      <a:pt x="8053" y="3867"/>
                      <a:pt x="3591" y="3787"/>
                      <a:pt x="3265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6" name="Google Shape;6816;p39"/>
              <p:cNvSpPr/>
              <p:nvPr/>
            </p:nvSpPr>
            <p:spPr>
              <a:xfrm>
                <a:off x="1958619" y="1829660"/>
                <a:ext cx="296757" cy="835872"/>
              </a:xfrm>
              <a:custGeom>
                <a:rect b="b" l="l" r="r" t="t"/>
                <a:pathLst>
                  <a:path extrusionOk="0" h="16579" w="5886">
                    <a:moveTo>
                      <a:pt x="3190" y="1"/>
                    </a:moveTo>
                    <a:cubicBezTo>
                      <a:pt x="3190" y="1"/>
                      <a:pt x="2286" y="172"/>
                      <a:pt x="1186" y="1239"/>
                    </a:cubicBezTo>
                    <a:cubicBezTo>
                      <a:pt x="86" y="2306"/>
                      <a:pt x="1" y="12167"/>
                      <a:pt x="1" y="12167"/>
                    </a:cubicBezTo>
                    <a:lnTo>
                      <a:pt x="2978" y="15481"/>
                    </a:lnTo>
                    <a:lnTo>
                      <a:pt x="5232" y="16578"/>
                    </a:lnTo>
                    <a:lnTo>
                      <a:pt x="5232" y="16577"/>
                    </a:lnTo>
                    <a:lnTo>
                      <a:pt x="5885" y="15065"/>
                    </a:lnTo>
                    <a:cubicBezTo>
                      <a:pt x="5885" y="15065"/>
                      <a:pt x="5233" y="2364"/>
                      <a:pt x="31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7" name="Google Shape;6817;p39"/>
              <p:cNvSpPr/>
              <p:nvPr/>
            </p:nvSpPr>
            <p:spPr>
              <a:xfrm>
                <a:off x="2202892" y="1585589"/>
                <a:ext cx="191284" cy="274473"/>
              </a:xfrm>
              <a:custGeom>
                <a:rect b="b" l="l" r="r" t="t"/>
                <a:pathLst>
                  <a:path extrusionOk="0" h="5444" w="3794">
                    <a:moveTo>
                      <a:pt x="690" y="0"/>
                    </a:moveTo>
                    <a:lnTo>
                      <a:pt x="1" y="4204"/>
                    </a:lnTo>
                    <a:cubicBezTo>
                      <a:pt x="472" y="4970"/>
                      <a:pt x="1475" y="5443"/>
                      <a:pt x="2345" y="5443"/>
                    </a:cubicBezTo>
                    <a:cubicBezTo>
                      <a:pt x="2995" y="5443"/>
                      <a:pt x="3571" y="5179"/>
                      <a:pt x="3794" y="4574"/>
                    </a:cubicBezTo>
                    <a:cubicBezTo>
                      <a:pt x="3519" y="3087"/>
                      <a:pt x="3597" y="1372"/>
                      <a:pt x="3597" y="1372"/>
                    </a:cubicBez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8" name="Google Shape;6818;p39"/>
              <p:cNvSpPr/>
              <p:nvPr/>
            </p:nvSpPr>
            <p:spPr>
              <a:xfrm>
                <a:off x="2164675" y="1779394"/>
                <a:ext cx="243567" cy="137236"/>
              </a:xfrm>
              <a:custGeom>
                <a:rect b="b" l="l" r="r" t="t"/>
                <a:pathLst>
                  <a:path extrusionOk="0" h="2722" w="4831">
                    <a:moveTo>
                      <a:pt x="4830" y="764"/>
                    </a:moveTo>
                    <a:lnTo>
                      <a:pt x="4830" y="765"/>
                    </a:lnTo>
                    <a:lnTo>
                      <a:pt x="4830" y="765"/>
                    </a:lnTo>
                    <a:lnTo>
                      <a:pt x="4830" y="764"/>
                    </a:lnTo>
                    <a:close/>
                    <a:moveTo>
                      <a:pt x="796" y="1"/>
                    </a:moveTo>
                    <a:lnTo>
                      <a:pt x="0" y="685"/>
                    </a:lnTo>
                    <a:lnTo>
                      <a:pt x="2027" y="2722"/>
                    </a:lnTo>
                    <a:lnTo>
                      <a:pt x="3407" y="1832"/>
                    </a:lnTo>
                    <a:lnTo>
                      <a:pt x="4586" y="2633"/>
                    </a:lnTo>
                    <a:lnTo>
                      <a:pt x="4830" y="765"/>
                    </a:lnTo>
                    <a:lnTo>
                      <a:pt x="4507" y="469"/>
                    </a:lnTo>
                    <a:cubicBezTo>
                      <a:pt x="4507" y="469"/>
                      <a:pt x="4258" y="1366"/>
                      <a:pt x="3502" y="1366"/>
                    </a:cubicBezTo>
                    <a:cubicBezTo>
                      <a:pt x="3493" y="1366"/>
                      <a:pt x="3483" y="1365"/>
                      <a:pt x="3474" y="1365"/>
                    </a:cubicBezTo>
                    <a:cubicBezTo>
                      <a:pt x="2695" y="1343"/>
                      <a:pt x="1531" y="957"/>
                      <a:pt x="7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9" name="Google Shape;6819;p39"/>
              <p:cNvSpPr/>
              <p:nvPr/>
            </p:nvSpPr>
            <p:spPr>
              <a:xfrm>
                <a:off x="2011809" y="1829660"/>
                <a:ext cx="155790" cy="105675"/>
              </a:xfrm>
              <a:custGeom>
                <a:rect b="b" l="l" r="r" t="t"/>
                <a:pathLst>
                  <a:path extrusionOk="0" h="2096" w="3090">
                    <a:moveTo>
                      <a:pt x="2135" y="1"/>
                    </a:moveTo>
                    <a:cubicBezTo>
                      <a:pt x="2135" y="1"/>
                      <a:pt x="1231" y="172"/>
                      <a:pt x="131" y="1239"/>
                    </a:cubicBezTo>
                    <a:cubicBezTo>
                      <a:pt x="121" y="1249"/>
                      <a:pt x="111" y="1266"/>
                      <a:pt x="101" y="1277"/>
                    </a:cubicBezTo>
                    <a:cubicBezTo>
                      <a:pt x="68" y="1310"/>
                      <a:pt x="34" y="1349"/>
                      <a:pt x="0" y="1388"/>
                    </a:cubicBezTo>
                    <a:cubicBezTo>
                      <a:pt x="941" y="1684"/>
                      <a:pt x="1980" y="1926"/>
                      <a:pt x="3090" y="2096"/>
                    </a:cubicBezTo>
                    <a:cubicBezTo>
                      <a:pt x="2811" y="1162"/>
                      <a:pt x="2495" y="417"/>
                      <a:pt x="2135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0" name="Google Shape;6820;p39"/>
              <p:cNvSpPr/>
              <p:nvPr/>
            </p:nvSpPr>
            <p:spPr>
              <a:xfrm>
                <a:off x="1807719" y="1883002"/>
                <a:ext cx="295598" cy="685375"/>
              </a:xfrm>
              <a:custGeom>
                <a:rect b="b" l="l" r="r" t="t"/>
                <a:pathLst>
                  <a:path extrusionOk="0" h="13594" w="5863">
                    <a:moveTo>
                      <a:pt x="4483" y="1"/>
                    </a:moveTo>
                    <a:cubicBezTo>
                      <a:pt x="4450" y="1"/>
                      <a:pt x="4416" y="10"/>
                      <a:pt x="4383" y="29"/>
                    </a:cubicBezTo>
                    <a:cubicBezTo>
                      <a:pt x="3142" y="739"/>
                      <a:pt x="282" y="7793"/>
                      <a:pt x="47" y="12444"/>
                    </a:cubicBezTo>
                    <a:cubicBezTo>
                      <a:pt x="1" y="13350"/>
                      <a:pt x="751" y="13594"/>
                      <a:pt x="1571" y="13594"/>
                    </a:cubicBezTo>
                    <a:cubicBezTo>
                      <a:pt x="2523" y="13594"/>
                      <a:pt x="3568" y="13265"/>
                      <a:pt x="3568" y="13265"/>
                    </a:cubicBezTo>
                    <a:cubicBezTo>
                      <a:pt x="3568" y="13265"/>
                      <a:pt x="5141" y="9793"/>
                      <a:pt x="5496" y="6532"/>
                    </a:cubicBezTo>
                    <a:cubicBezTo>
                      <a:pt x="5862" y="3175"/>
                      <a:pt x="5113" y="1"/>
                      <a:pt x="4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1" name="Google Shape;6821;p39"/>
              <p:cNvSpPr/>
              <p:nvPr/>
            </p:nvSpPr>
            <p:spPr>
              <a:xfrm>
                <a:off x="1807719" y="1883052"/>
                <a:ext cx="231114" cy="685325"/>
              </a:xfrm>
              <a:custGeom>
                <a:rect b="b" l="l" r="r" t="t"/>
                <a:pathLst>
                  <a:path extrusionOk="0" h="13593" w="4584">
                    <a:moveTo>
                      <a:pt x="4481" y="0"/>
                    </a:moveTo>
                    <a:cubicBezTo>
                      <a:pt x="4448" y="0"/>
                      <a:pt x="4415" y="9"/>
                      <a:pt x="4383" y="28"/>
                    </a:cubicBezTo>
                    <a:cubicBezTo>
                      <a:pt x="3142" y="738"/>
                      <a:pt x="282" y="7792"/>
                      <a:pt x="47" y="12443"/>
                    </a:cubicBezTo>
                    <a:cubicBezTo>
                      <a:pt x="1" y="13349"/>
                      <a:pt x="751" y="13593"/>
                      <a:pt x="1571" y="13593"/>
                    </a:cubicBezTo>
                    <a:cubicBezTo>
                      <a:pt x="2523" y="13593"/>
                      <a:pt x="3568" y="13264"/>
                      <a:pt x="3568" y="13264"/>
                    </a:cubicBezTo>
                    <a:cubicBezTo>
                      <a:pt x="3568" y="13264"/>
                      <a:pt x="3945" y="12431"/>
                      <a:pt x="4371" y="11200"/>
                    </a:cubicBezTo>
                    <a:lnTo>
                      <a:pt x="4371" y="11200"/>
                    </a:lnTo>
                    <a:cubicBezTo>
                      <a:pt x="4041" y="11260"/>
                      <a:pt x="3659" y="11309"/>
                      <a:pt x="3291" y="11309"/>
                    </a:cubicBezTo>
                    <a:cubicBezTo>
                      <a:pt x="2472" y="11309"/>
                      <a:pt x="1721" y="11065"/>
                      <a:pt x="1767" y="10159"/>
                    </a:cubicBezTo>
                    <a:cubicBezTo>
                      <a:pt x="1929" y="6971"/>
                      <a:pt x="3323" y="2656"/>
                      <a:pt x="4583" y="27"/>
                    </a:cubicBezTo>
                    <a:cubicBezTo>
                      <a:pt x="4549" y="9"/>
                      <a:pt x="4515" y="0"/>
                      <a:pt x="4481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2" name="Google Shape;6822;p39"/>
              <p:cNvSpPr/>
              <p:nvPr/>
            </p:nvSpPr>
            <p:spPr>
              <a:xfrm>
                <a:off x="2248973" y="1430656"/>
                <a:ext cx="216442" cy="364266"/>
              </a:xfrm>
              <a:custGeom>
                <a:rect b="b" l="l" r="r" t="t"/>
                <a:pathLst>
                  <a:path extrusionOk="0" h="7225" w="4293">
                    <a:moveTo>
                      <a:pt x="2609" y="1"/>
                    </a:moveTo>
                    <a:cubicBezTo>
                      <a:pt x="1959" y="1"/>
                      <a:pt x="1248" y="164"/>
                      <a:pt x="909" y="532"/>
                    </a:cubicBezTo>
                    <a:cubicBezTo>
                      <a:pt x="276" y="1220"/>
                      <a:pt x="1" y="3504"/>
                      <a:pt x="1" y="4136"/>
                    </a:cubicBezTo>
                    <a:cubicBezTo>
                      <a:pt x="1" y="4769"/>
                      <a:pt x="469" y="6694"/>
                      <a:pt x="661" y="6997"/>
                    </a:cubicBezTo>
                    <a:cubicBezTo>
                      <a:pt x="761" y="7154"/>
                      <a:pt x="1440" y="7224"/>
                      <a:pt x="2103" y="7224"/>
                    </a:cubicBezTo>
                    <a:cubicBezTo>
                      <a:pt x="2714" y="7224"/>
                      <a:pt x="3311" y="7165"/>
                      <a:pt x="3430" y="7059"/>
                    </a:cubicBezTo>
                    <a:cubicBezTo>
                      <a:pt x="3983" y="6568"/>
                      <a:pt x="4292" y="807"/>
                      <a:pt x="3879" y="340"/>
                    </a:cubicBezTo>
                    <a:cubicBezTo>
                      <a:pt x="3688" y="123"/>
                      <a:pt x="3171" y="1"/>
                      <a:pt x="26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3" name="Google Shape;6823;p39"/>
              <p:cNvSpPr/>
              <p:nvPr/>
            </p:nvSpPr>
            <p:spPr>
              <a:xfrm>
                <a:off x="2223160" y="1432521"/>
                <a:ext cx="106381" cy="199653"/>
              </a:xfrm>
              <a:custGeom>
                <a:rect b="b" l="l" r="r" t="t"/>
                <a:pathLst>
                  <a:path extrusionOk="0" h="3960" w="2110">
                    <a:moveTo>
                      <a:pt x="1137" y="0"/>
                    </a:moveTo>
                    <a:lnTo>
                      <a:pt x="55" y="1827"/>
                    </a:lnTo>
                    <a:lnTo>
                      <a:pt x="55" y="1828"/>
                    </a:lnTo>
                    <a:cubicBezTo>
                      <a:pt x="0" y="2498"/>
                      <a:pt x="605" y="3818"/>
                      <a:pt x="605" y="3818"/>
                    </a:cubicBezTo>
                    <a:lnTo>
                      <a:pt x="1467" y="3959"/>
                    </a:lnTo>
                    <a:cubicBezTo>
                      <a:pt x="1467" y="3959"/>
                      <a:pt x="2109" y="589"/>
                      <a:pt x="11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4" name="Google Shape;6824;p39"/>
              <p:cNvSpPr/>
              <p:nvPr/>
            </p:nvSpPr>
            <p:spPr>
              <a:xfrm>
                <a:off x="2192859" y="1579892"/>
                <a:ext cx="87575" cy="110162"/>
              </a:xfrm>
              <a:custGeom>
                <a:rect b="b" l="l" r="r" t="t"/>
                <a:pathLst>
                  <a:path extrusionOk="0" h="2185" w="1737">
                    <a:moveTo>
                      <a:pt x="851" y="0"/>
                    </a:moveTo>
                    <a:cubicBezTo>
                      <a:pt x="785" y="0"/>
                      <a:pt x="717" y="21"/>
                      <a:pt x="648" y="67"/>
                    </a:cubicBezTo>
                    <a:cubicBezTo>
                      <a:pt x="1" y="499"/>
                      <a:pt x="144" y="1356"/>
                      <a:pt x="505" y="1756"/>
                    </a:cubicBezTo>
                    <a:cubicBezTo>
                      <a:pt x="826" y="2111"/>
                      <a:pt x="1554" y="2185"/>
                      <a:pt x="1554" y="2185"/>
                    </a:cubicBezTo>
                    <a:cubicBezTo>
                      <a:pt x="1737" y="1187"/>
                      <a:pt x="1346" y="0"/>
                      <a:pt x="8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5" name="Google Shape;6825;p39"/>
              <p:cNvSpPr/>
              <p:nvPr/>
            </p:nvSpPr>
            <p:spPr>
              <a:xfrm>
                <a:off x="2212068" y="1603184"/>
                <a:ext cx="50468" cy="63576"/>
              </a:xfrm>
              <a:custGeom>
                <a:rect b="b" l="l" r="r" t="t"/>
                <a:pathLst>
                  <a:path extrusionOk="0" h="1261" w="1001">
                    <a:moveTo>
                      <a:pt x="491" y="1"/>
                    </a:moveTo>
                    <a:cubicBezTo>
                      <a:pt x="453" y="1"/>
                      <a:pt x="413" y="13"/>
                      <a:pt x="374" y="40"/>
                    </a:cubicBezTo>
                    <a:cubicBezTo>
                      <a:pt x="0" y="289"/>
                      <a:pt x="82" y="783"/>
                      <a:pt x="290" y="1013"/>
                    </a:cubicBezTo>
                    <a:cubicBezTo>
                      <a:pt x="475" y="1218"/>
                      <a:pt x="896" y="1260"/>
                      <a:pt x="896" y="1260"/>
                    </a:cubicBezTo>
                    <a:cubicBezTo>
                      <a:pt x="1001" y="685"/>
                      <a:pt x="776" y="1"/>
                      <a:pt x="491" y="1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6" name="Google Shape;6826;p39"/>
              <p:cNvSpPr/>
              <p:nvPr/>
            </p:nvSpPr>
            <p:spPr>
              <a:xfrm>
                <a:off x="2229764" y="1632830"/>
                <a:ext cx="34334" cy="43157"/>
              </a:xfrm>
              <a:custGeom>
                <a:rect b="b" l="l" r="r" t="t"/>
                <a:pathLst>
                  <a:path extrusionOk="0" h="856" w="681">
                    <a:moveTo>
                      <a:pt x="333" y="1"/>
                    </a:moveTo>
                    <a:cubicBezTo>
                      <a:pt x="307" y="1"/>
                      <a:pt x="280" y="9"/>
                      <a:pt x="253" y="27"/>
                    </a:cubicBezTo>
                    <a:cubicBezTo>
                      <a:pt x="0" y="196"/>
                      <a:pt x="57" y="531"/>
                      <a:pt x="198" y="689"/>
                    </a:cubicBezTo>
                    <a:cubicBezTo>
                      <a:pt x="323" y="827"/>
                      <a:pt x="608" y="856"/>
                      <a:pt x="609" y="856"/>
                    </a:cubicBezTo>
                    <a:cubicBezTo>
                      <a:pt x="680" y="465"/>
                      <a:pt x="527" y="1"/>
                      <a:pt x="333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7" name="Google Shape;6827;p39"/>
              <p:cNvSpPr/>
              <p:nvPr/>
            </p:nvSpPr>
            <p:spPr>
              <a:xfrm>
                <a:off x="2407234" y="1832786"/>
                <a:ext cx="401475" cy="869198"/>
              </a:xfrm>
              <a:custGeom>
                <a:rect b="b" l="l" r="r" t="t"/>
                <a:pathLst>
                  <a:path extrusionOk="0" h="17240" w="7963">
                    <a:moveTo>
                      <a:pt x="424" y="1"/>
                    </a:moveTo>
                    <a:cubicBezTo>
                      <a:pt x="1733" y="3127"/>
                      <a:pt x="1" y="16089"/>
                      <a:pt x="215" y="16280"/>
                    </a:cubicBezTo>
                    <a:cubicBezTo>
                      <a:pt x="430" y="16471"/>
                      <a:pt x="7962" y="17240"/>
                      <a:pt x="7962" y="17240"/>
                    </a:cubicBezTo>
                    <a:lnTo>
                      <a:pt x="2479" y="15360"/>
                    </a:lnTo>
                    <a:cubicBezTo>
                      <a:pt x="2479" y="15360"/>
                      <a:pt x="4154" y="9977"/>
                      <a:pt x="3399" y="2543"/>
                    </a:cubicBezTo>
                    <a:cubicBezTo>
                      <a:pt x="3304" y="1612"/>
                      <a:pt x="425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8" name="Google Shape;6828;p39"/>
              <p:cNvSpPr/>
              <p:nvPr/>
            </p:nvSpPr>
            <p:spPr>
              <a:xfrm>
                <a:off x="1788208" y="2351784"/>
                <a:ext cx="542946" cy="242710"/>
              </a:xfrm>
              <a:custGeom>
                <a:rect b="b" l="l" r="r" t="t"/>
                <a:pathLst>
                  <a:path extrusionOk="0" h="4814" w="10769">
                    <a:moveTo>
                      <a:pt x="5584" y="0"/>
                    </a:moveTo>
                    <a:cubicBezTo>
                      <a:pt x="3923" y="0"/>
                      <a:pt x="2356" y="59"/>
                      <a:pt x="1887" y="249"/>
                    </a:cubicBezTo>
                    <a:cubicBezTo>
                      <a:pt x="1" y="1011"/>
                      <a:pt x="159" y="3527"/>
                      <a:pt x="866" y="4098"/>
                    </a:cubicBezTo>
                    <a:cubicBezTo>
                      <a:pt x="1501" y="4612"/>
                      <a:pt x="3776" y="4814"/>
                      <a:pt x="5924" y="4814"/>
                    </a:cubicBezTo>
                    <a:cubicBezTo>
                      <a:pt x="7652" y="4814"/>
                      <a:pt x="9298" y="4683"/>
                      <a:pt x="9944" y="4480"/>
                    </a:cubicBezTo>
                    <a:cubicBezTo>
                      <a:pt x="10765" y="3843"/>
                      <a:pt x="10769" y="1011"/>
                      <a:pt x="10297" y="134"/>
                    </a:cubicBezTo>
                    <a:cubicBezTo>
                      <a:pt x="9883" y="92"/>
                      <a:pt x="7659" y="0"/>
                      <a:pt x="55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9" name="Google Shape;6829;p39"/>
              <p:cNvSpPr/>
              <p:nvPr/>
            </p:nvSpPr>
            <p:spPr>
              <a:xfrm>
                <a:off x="1788208" y="2360607"/>
                <a:ext cx="534022" cy="233887"/>
              </a:xfrm>
              <a:custGeom>
                <a:rect b="b" l="l" r="r" t="t"/>
                <a:pathLst>
                  <a:path extrusionOk="0" h="4639" w="10592">
                    <a:moveTo>
                      <a:pt x="2153" y="0"/>
                    </a:moveTo>
                    <a:lnTo>
                      <a:pt x="2153" y="0"/>
                    </a:lnTo>
                    <a:cubicBezTo>
                      <a:pt x="2044" y="21"/>
                      <a:pt x="1954" y="46"/>
                      <a:pt x="1887" y="74"/>
                    </a:cubicBezTo>
                    <a:lnTo>
                      <a:pt x="1887" y="73"/>
                    </a:lnTo>
                    <a:cubicBezTo>
                      <a:pt x="1" y="836"/>
                      <a:pt x="159" y="3352"/>
                      <a:pt x="866" y="3923"/>
                    </a:cubicBezTo>
                    <a:cubicBezTo>
                      <a:pt x="1501" y="4437"/>
                      <a:pt x="3776" y="4639"/>
                      <a:pt x="5924" y="4639"/>
                    </a:cubicBezTo>
                    <a:cubicBezTo>
                      <a:pt x="7652" y="4639"/>
                      <a:pt x="9298" y="4508"/>
                      <a:pt x="9944" y="4305"/>
                    </a:cubicBezTo>
                    <a:cubicBezTo>
                      <a:pt x="10324" y="4010"/>
                      <a:pt x="10527" y="3246"/>
                      <a:pt x="10591" y="2423"/>
                    </a:cubicBezTo>
                    <a:lnTo>
                      <a:pt x="10591" y="2423"/>
                    </a:lnTo>
                    <a:cubicBezTo>
                      <a:pt x="9798" y="2511"/>
                      <a:pt x="8748" y="2562"/>
                      <a:pt x="7667" y="2562"/>
                    </a:cubicBezTo>
                    <a:cubicBezTo>
                      <a:pt x="5521" y="2562"/>
                      <a:pt x="3250" y="2361"/>
                      <a:pt x="2615" y="1847"/>
                    </a:cubicBezTo>
                    <a:cubicBezTo>
                      <a:pt x="2263" y="1563"/>
                      <a:pt x="2048" y="794"/>
                      <a:pt x="2153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0" name="Google Shape;6830;p39"/>
              <p:cNvSpPr/>
              <p:nvPr/>
            </p:nvSpPr>
            <p:spPr>
              <a:xfrm>
                <a:off x="2234251" y="2373715"/>
                <a:ext cx="119187" cy="196174"/>
              </a:xfrm>
              <a:custGeom>
                <a:rect b="b" l="l" r="r" t="t"/>
                <a:pathLst>
                  <a:path extrusionOk="0" h="3891" w="2364">
                    <a:moveTo>
                      <a:pt x="1368" y="1"/>
                    </a:moveTo>
                    <a:cubicBezTo>
                      <a:pt x="821" y="1"/>
                      <a:pt x="284" y="782"/>
                      <a:pt x="145" y="1806"/>
                    </a:cubicBezTo>
                    <a:cubicBezTo>
                      <a:pt x="0" y="2877"/>
                      <a:pt x="347" y="3808"/>
                      <a:pt x="919" y="3886"/>
                    </a:cubicBezTo>
                    <a:cubicBezTo>
                      <a:pt x="944" y="3889"/>
                      <a:pt x="970" y="3891"/>
                      <a:pt x="995" y="3891"/>
                    </a:cubicBezTo>
                    <a:cubicBezTo>
                      <a:pt x="1542" y="3891"/>
                      <a:pt x="2079" y="3110"/>
                      <a:pt x="2218" y="2086"/>
                    </a:cubicBezTo>
                    <a:cubicBezTo>
                      <a:pt x="2363" y="1015"/>
                      <a:pt x="2017" y="83"/>
                      <a:pt x="1444" y="6"/>
                    </a:cubicBezTo>
                    <a:cubicBezTo>
                      <a:pt x="1419" y="2"/>
                      <a:pt x="1394" y="1"/>
                      <a:pt x="13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1" name="Google Shape;6831;p39"/>
              <p:cNvSpPr/>
              <p:nvPr/>
            </p:nvSpPr>
            <p:spPr>
              <a:xfrm>
                <a:off x="2906115" y="2389445"/>
                <a:ext cx="117826" cy="193402"/>
              </a:xfrm>
              <a:custGeom>
                <a:rect b="b" l="l" r="r" t="t"/>
                <a:pathLst>
                  <a:path extrusionOk="0" h="3836" w="2337">
                    <a:moveTo>
                      <a:pt x="1435" y="0"/>
                    </a:moveTo>
                    <a:cubicBezTo>
                      <a:pt x="905" y="0"/>
                      <a:pt x="558" y="776"/>
                      <a:pt x="311" y="1784"/>
                    </a:cubicBezTo>
                    <a:cubicBezTo>
                      <a:pt x="52" y="2840"/>
                      <a:pt x="1" y="3751"/>
                      <a:pt x="573" y="3830"/>
                    </a:cubicBezTo>
                    <a:cubicBezTo>
                      <a:pt x="599" y="3833"/>
                      <a:pt x="625" y="3835"/>
                      <a:pt x="651" y="3835"/>
                    </a:cubicBezTo>
                    <a:cubicBezTo>
                      <a:pt x="1204" y="3835"/>
                      <a:pt x="1830" y="3066"/>
                      <a:pt x="2078" y="2058"/>
                    </a:cubicBezTo>
                    <a:cubicBezTo>
                      <a:pt x="2337" y="1001"/>
                      <a:pt x="2083" y="82"/>
                      <a:pt x="1510" y="5"/>
                    </a:cubicBezTo>
                    <a:cubicBezTo>
                      <a:pt x="1485" y="2"/>
                      <a:pt x="1460" y="0"/>
                      <a:pt x="14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2" name="Google Shape;6832;p39"/>
              <p:cNvSpPr/>
              <p:nvPr/>
            </p:nvSpPr>
            <p:spPr>
              <a:xfrm>
                <a:off x="2527278" y="2706975"/>
                <a:ext cx="334520" cy="889365"/>
              </a:xfrm>
              <a:custGeom>
                <a:rect b="b" l="l" r="r" t="t"/>
                <a:pathLst>
                  <a:path extrusionOk="0" h="17640" w="6635">
                    <a:moveTo>
                      <a:pt x="2185" y="0"/>
                    </a:moveTo>
                    <a:cubicBezTo>
                      <a:pt x="1922" y="66"/>
                      <a:pt x="1732" y="142"/>
                      <a:pt x="1654" y="224"/>
                    </a:cubicBezTo>
                    <a:cubicBezTo>
                      <a:pt x="1227" y="667"/>
                      <a:pt x="0" y="4106"/>
                      <a:pt x="658" y="5714"/>
                    </a:cubicBezTo>
                    <a:cubicBezTo>
                      <a:pt x="1316" y="7323"/>
                      <a:pt x="2304" y="11537"/>
                      <a:pt x="6065" y="17639"/>
                    </a:cubicBezTo>
                    <a:lnTo>
                      <a:pt x="6418" y="17639"/>
                    </a:lnTo>
                    <a:cubicBezTo>
                      <a:pt x="6418" y="17639"/>
                      <a:pt x="6513" y="16520"/>
                      <a:pt x="6635" y="14854"/>
                    </a:cubicBezTo>
                    <a:cubicBezTo>
                      <a:pt x="5048" y="13667"/>
                      <a:pt x="3381" y="9460"/>
                      <a:pt x="2594" y="4295"/>
                    </a:cubicBezTo>
                    <a:cubicBezTo>
                      <a:pt x="2364" y="2789"/>
                      <a:pt x="2231" y="1340"/>
                      <a:pt x="21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3" name="Google Shape;6833;p39"/>
              <p:cNvSpPr/>
              <p:nvPr/>
            </p:nvSpPr>
            <p:spPr>
              <a:xfrm>
                <a:off x="2270401" y="2499708"/>
                <a:ext cx="109507" cy="41645"/>
              </a:xfrm>
              <a:custGeom>
                <a:rect b="b" l="l" r="r" t="t"/>
                <a:pathLst>
                  <a:path extrusionOk="0" h="826" w="2172">
                    <a:moveTo>
                      <a:pt x="797" y="0"/>
                    </a:moveTo>
                    <a:cubicBezTo>
                      <a:pt x="433" y="0"/>
                      <a:pt x="1" y="73"/>
                      <a:pt x="86" y="352"/>
                    </a:cubicBezTo>
                    <a:lnTo>
                      <a:pt x="491" y="681"/>
                    </a:lnTo>
                    <a:lnTo>
                      <a:pt x="767" y="826"/>
                    </a:lnTo>
                    <a:lnTo>
                      <a:pt x="2172" y="826"/>
                    </a:lnTo>
                    <a:cubicBezTo>
                      <a:pt x="2172" y="826"/>
                      <a:pt x="1851" y="295"/>
                      <a:pt x="1549" y="134"/>
                    </a:cubicBezTo>
                    <a:cubicBezTo>
                      <a:pt x="1417" y="63"/>
                      <a:pt x="1228" y="29"/>
                      <a:pt x="1059" y="13"/>
                    </a:cubicBezTo>
                    <a:cubicBezTo>
                      <a:pt x="983" y="5"/>
                      <a:pt x="892" y="0"/>
                      <a:pt x="797" y="0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4" name="Google Shape;6834;p39"/>
              <p:cNvSpPr/>
              <p:nvPr/>
            </p:nvSpPr>
            <p:spPr>
              <a:xfrm>
                <a:off x="2933996" y="2404974"/>
                <a:ext cx="290405" cy="136379"/>
              </a:xfrm>
              <a:custGeom>
                <a:rect b="b" l="l" r="r" t="t"/>
                <a:pathLst>
                  <a:path extrusionOk="0" h="2705" w="5760">
                    <a:moveTo>
                      <a:pt x="1145" y="1"/>
                    </a:moveTo>
                    <a:cubicBezTo>
                      <a:pt x="953" y="1"/>
                      <a:pt x="836" y="6"/>
                      <a:pt x="836" y="6"/>
                    </a:cubicBezTo>
                    <a:cubicBezTo>
                      <a:pt x="296" y="663"/>
                      <a:pt x="0" y="1378"/>
                      <a:pt x="272" y="2230"/>
                    </a:cubicBezTo>
                    <a:lnTo>
                      <a:pt x="1172" y="2705"/>
                    </a:lnTo>
                    <a:lnTo>
                      <a:pt x="5759" y="2705"/>
                    </a:lnTo>
                    <a:cubicBezTo>
                      <a:pt x="5759" y="2705"/>
                      <a:pt x="4711" y="968"/>
                      <a:pt x="3728" y="444"/>
                    </a:cubicBezTo>
                    <a:cubicBezTo>
                      <a:pt x="2989" y="50"/>
                      <a:pt x="1727" y="1"/>
                      <a:pt x="11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5" name="Google Shape;6835;p39"/>
              <p:cNvSpPr/>
              <p:nvPr/>
            </p:nvSpPr>
            <p:spPr>
              <a:xfrm>
                <a:off x="2282098" y="1499072"/>
                <a:ext cx="81878" cy="47695"/>
              </a:xfrm>
              <a:custGeom>
                <a:rect b="b" l="l" r="r" t="t"/>
                <a:pathLst>
                  <a:path extrusionOk="0" h="946" w="1624">
                    <a:moveTo>
                      <a:pt x="1375" y="1"/>
                    </a:moveTo>
                    <a:cubicBezTo>
                      <a:pt x="1366" y="1"/>
                      <a:pt x="1357" y="1"/>
                      <a:pt x="1347" y="3"/>
                    </a:cubicBezTo>
                    <a:lnTo>
                      <a:pt x="168" y="189"/>
                    </a:lnTo>
                    <a:cubicBezTo>
                      <a:pt x="69" y="204"/>
                      <a:pt x="0" y="300"/>
                      <a:pt x="16" y="402"/>
                    </a:cubicBezTo>
                    <a:lnTo>
                      <a:pt x="71" y="787"/>
                    </a:lnTo>
                    <a:cubicBezTo>
                      <a:pt x="83" y="880"/>
                      <a:pt x="160" y="946"/>
                      <a:pt x="248" y="946"/>
                    </a:cubicBezTo>
                    <a:cubicBezTo>
                      <a:pt x="257" y="946"/>
                      <a:pt x="267" y="945"/>
                      <a:pt x="277" y="944"/>
                    </a:cubicBezTo>
                    <a:lnTo>
                      <a:pt x="1456" y="759"/>
                    </a:lnTo>
                    <a:cubicBezTo>
                      <a:pt x="1556" y="742"/>
                      <a:pt x="1624" y="648"/>
                      <a:pt x="1610" y="545"/>
                    </a:cubicBezTo>
                    <a:lnTo>
                      <a:pt x="1555" y="160"/>
                    </a:lnTo>
                    <a:cubicBezTo>
                      <a:pt x="1541" y="67"/>
                      <a:pt x="1463" y="1"/>
                      <a:pt x="13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6" name="Google Shape;6836;p39"/>
              <p:cNvSpPr/>
              <p:nvPr/>
            </p:nvSpPr>
            <p:spPr>
              <a:xfrm>
                <a:off x="2399822" y="1497661"/>
                <a:ext cx="70887" cy="60854"/>
              </a:xfrm>
              <a:custGeom>
                <a:rect b="b" l="l" r="r" t="t"/>
                <a:pathLst>
                  <a:path extrusionOk="0" h="1207" w="1406">
                    <a:moveTo>
                      <a:pt x="324" y="1"/>
                    </a:moveTo>
                    <a:cubicBezTo>
                      <a:pt x="261" y="1"/>
                      <a:pt x="198" y="50"/>
                      <a:pt x="170" y="130"/>
                    </a:cubicBezTo>
                    <a:lnTo>
                      <a:pt x="36" y="515"/>
                    </a:lnTo>
                    <a:cubicBezTo>
                      <a:pt x="0" y="617"/>
                      <a:pt x="34" y="729"/>
                      <a:pt x="111" y="764"/>
                    </a:cubicBezTo>
                    <a:lnTo>
                      <a:pt x="1031" y="1195"/>
                    </a:lnTo>
                    <a:cubicBezTo>
                      <a:pt x="1048" y="1203"/>
                      <a:pt x="1065" y="1206"/>
                      <a:pt x="1082" y="1206"/>
                    </a:cubicBezTo>
                    <a:cubicBezTo>
                      <a:pt x="1145" y="1206"/>
                      <a:pt x="1208" y="1156"/>
                      <a:pt x="1236" y="1076"/>
                    </a:cubicBezTo>
                    <a:lnTo>
                      <a:pt x="1371" y="692"/>
                    </a:lnTo>
                    <a:cubicBezTo>
                      <a:pt x="1406" y="590"/>
                      <a:pt x="1372" y="478"/>
                      <a:pt x="1295" y="441"/>
                    </a:cubicBezTo>
                    <a:lnTo>
                      <a:pt x="375" y="12"/>
                    </a:lnTo>
                    <a:cubicBezTo>
                      <a:pt x="358" y="4"/>
                      <a:pt x="341" y="1"/>
                      <a:pt x="3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7" name="Google Shape;6837;p39"/>
              <p:cNvSpPr/>
              <p:nvPr/>
            </p:nvSpPr>
            <p:spPr>
              <a:xfrm>
                <a:off x="2355505" y="1589471"/>
                <a:ext cx="47493" cy="79155"/>
              </a:xfrm>
              <a:custGeom>
                <a:rect b="b" l="l" r="r" t="t"/>
                <a:pathLst>
                  <a:path extrusionOk="0" h="1570" w="942">
                    <a:moveTo>
                      <a:pt x="405" y="0"/>
                    </a:moveTo>
                    <a:lnTo>
                      <a:pt x="405" y="0"/>
                    </a:lnTo>
                    <a:cubicBezTo>
                      <a:pt x="406" y="3"/>
                      <a:pt x="407" y="5"/>
                      <a:pt x="408" y="7"/>
                    </a:cubicBezTo>
                    <a:lnTo>
                      <a:pt x="408" y="7"/>
                    </a:lnTo>
                    <a:cubicBezTo>
                      <a:pt x="408" y="5"/>
                      <a:pt x="407" y="3"/>
                      <a:pt x="406" y="1"/>
                    </a:cubicBezTo>
                    <a:lnTo>
                      <a:pt x="405" y="0"/>
                    </a:lnTo>
                    <a:close/>
                    <a:moveTo>
                      <a:pt x="408" y="7"/>
                    </a:moveTo>
                    <a:cubicBezTo>
                      <a:pt x="635" y="748"/>
                      <a:pt x="705" y="1214"/>
                      <a:pt x="487" y="1364"/>
                    </a:cubicBezTo>
                    <a:cubicBezTo>
                      <a:pt x="433" y="1401"/>
                      <a:pt x="370" y="1415"/>
                      <a:pt x="303" y="1415"/>
                    </a:cubicBezTo>
                    <a:cubicBezTo>
                      <a:pt x="203" y="1415"/>
                      <a:pt x="96" y="1382"/>
                      <a:pt x="4" y="1343"/>
                    </a:cubicBezTo>
                    <a:lnTo>
                      <a:pt x="0" y="1356"/>
                    </a:lnTo>
                    <a:cubicBezTo>
                      <a:pt x="0" y="1356"/>
                      <a:pt x="318" y="1570"/>
                      <a:pt x="563" y="1570"/>
                    </a:cubicBezTo>
                    <a:cubicBezTo>
                      <a:pt x="616" y="1570"/>
                      <a:pt x="665" y="1560"/>
                      <a:pt x="707" y="1536"/>
                    </a:cubicBezTo>
                    <a:cubicBezTo>
                      <a:pt x="942" y="1403"/>
                      <a:pt x="776" y="871"/>
                      <a:pt x="408" y="7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8" name="Google Shape;6838;p39"/>
              <p:cNvSpPr/>
              <p:nvPr/>
            </p:nvSpPr>
            <p:spPr>
              <a:xfrm>
                <a:off x="2416309" y="1958880"/>
                <a:ext cx="392399" cy="743104"/>
              </a:xfrm>
              <a:custGeom>
                <a:rect b="b" l="l" r="r" t="t"/>
                <a:pathLst>
                  <a:path extrusionOk="0" h="14739" w="7783">
                    <a:moveTo>
                      <a:pt x="3208" y="1"/>
                    </a:moveTo>
                    <a:lnTo>
                      <a:pt x="3208" y="1"/>
                    </a:lnTo>
                    <a:cubicBezTo>
                      <a:pt x="3348" y="1375"/>
                      <a:pt x="3347" y="3048"/>
                      <a:pt x="3174" y="4845"/>
                    </a:cubicBezTo>
                    <a:cubicBezTo>
                      <a:pt x="2744" y="9278"/>
                      <a:pt x="1424" y="12793"/>
                      <a:pt x="202" y="12793"/>
                    </a:cubicBezTo>
                    <a:cubicBezTo>
                      <a:pt x="181" y="12793"/>
                      <a:pt x="161" y="12792"/>
                      <a:pt x="140" y="12790"/>
                    </a:cubicBezTo>
                    <a:cubicBezTo>
                      <a:pt x="114" y="12788"/>
                      <a:pt x="89" y="12782"/>
                      <a:pt x="63" y="12776"/>
                    </a:cubicBezTo>
                    <a:cubicBezTo>
                      <a:pt x="17" y="13379"/>
                      <a:pt x="1" y="13747"/>
                      <a:pt x="36" y="13779"/>
                    </a:cubicBezTo>
                    <a:cubicBezTo>
                      <a:pt x="250" y="13970"/>
                      <a:pt x="7782" y="14739"/>
                      <a:pt x="7782" y="14739"/>
                    </a:cubicBezTo>
                    <a:lnTo>
                      <a:pt x="2299" y="12859"/>
                    </a:lnTo>
                    <a:cubicBezTo>
                      <a:pt x="2299" y="12859"/>
                      <a:pt x="3974" y="7476"/>
                      <a:pt x="3219" y="42"/>
                    </a:cubicBezTo>
                    <a:cubicBezTo>
                      <a:pt x="3218" y="29"/>
                      <a:pt x="3210" y="14"/>
                      <a:pt x="3208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9" name="Google Shape;6839;p39"/>
              <p:cNvSpPr/>
              <p:nvPr/>
            </p:nvSpPr>
            <p:spPr>
              <a:xfrm>
                <a:off x="3027571" y="2507473"/>
                <a:ext cx="89088" cy="33881"/>
              </a:xfrm>
              <a:custGeom>
                <a:rect b="b" l="l" r="r" t="t"/>
                <a:pathLst>
                  <a:path extrusionOk="0" h="672" w="1767">
                    <a:moveTo>
                      <a:pt x="653" y="0"/>
                    </a:moveTo>
                    <a:cubicBezTo>
                      <a:pt x="355" y="0"/>
                      <a:pt x="0" y="58"/>
                      <a:pt x="69" y="286"/>
                    </a:cubicBezTo>
                    <a:lnTo>
                      <a:pt x="399" y="554"/>
                    </a:lnTo>
                    <a:lnTo>
                      <a:pt x="624" y="672"/>
                    </a:lnTo>
                    <a:lnTo>
                      <a:pt x="1766" y="672"/>
                    </a:lnTo>
                    <a:cubicBezTo>
                      <a:pt x="1766" y="672"/>
                      <a:pt x="1505" y="239"/>
                      <a:pt x="1261" y="109"/>
                    </a:cubicBezTo>
                    <a:cubicBezTo>
                      <a:pt x="1152" y="52"/>
                      <a:pt x="999" y="24"/>
                      <a:pt x="862" y="10"/>
                    </a:cubicBezTo>
                    <a:cubicBezTo>
                      <a:pt x="801" y="4"/>
                      <a:pt x="729" y="0"/>
                      <a:pt x="653" y="0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0" name="Google Shape;6840;p39"/>
              <p:cNvSpPr/>
              <p:nvPr/>
            </p:nvSpPr>
            <p:spPr>
              <a:xfrm>
                <a:off x="2481700" y="1907757"/>
                <a:ext cx="239029" cy="650688"/>
              </a:xfrm>
              <a:custGeom>
                <a:rect b="b" l="l" r="r" t="t"/>
                <a:pathLst>
                  <a:path extrusionOk="0" h="12906" w="4741">
                    <a:moveTo>
                      <a:pt x="1135" y="0"/>
                    </a:moveTo>
                    <a:cubicBezTo>
                      <a:pt x="143" y="0"/>
                      <a:pt x="1" y="12905"/>
                      <a:pt x="1" y="12905"/>
                    </a:cubicBezTo>
                    <a:cubicBezTo>
                      <a:pt x="1" y="12905"/>
                      <a:pt x="4740" y="11566"/>
                      <a:pt x="4481" y="9627"/>
                    </a:cubicBezTo>
                    <a:cubicBezTo>
                      <a:pt x="3911" y="5387"/>
                      <a:pt x="2279" y="737"/>
                      <a:pt x="1214" y="27"/>
                    </a:cubicBezTo>
                    <a:cubicBezTo>
                      <a:pt x="1187" y="9"/>
                      <a:pt x="1161" y="0"/>
                      <a:pt x="1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1" name="Google Shape;6841;p39"/>
              <p:cNvSpPr/>
              <p:nvPr/>
            </p:nvSpPr>
            <p:spPr>
              <a:xfrm>
                <a:off x="2481700" y="1907757"/>
                <a:ext cx="189217" cy="650688"/>
              </a:xfrm>
              <a:custGeom>
                <a:rect b="b" l="l" r="r" t="t"/>
                <a:pathLst>
                  <a:path extrusionOk="0" h="12906" w="3753">
                    <a:moveTo>
                      <a:pt x="1135" y="0"/>
                    </a:moveTo>
                    <a:cubicBezTo>
                      <a:pt x="142" y="0"/>
                      <a:pt x="1" y="12905"/>
                      <a:pt x="1" y="12905"/>
                    </a:cubicBezTo>
                    <a:cubicBezTo>
                      <a:pt x="1" y="12905"/>
                      <a:pt x="2479" y="12204"/>
                      <a:pt x="3753" y="11083"/>
                    </a:cubicBezTo>
                    <a:lnTo>
                      <a:pt x="3753" y="11083"/>
                    </a:lnTo>
                    <a:cubicBezTo>
                      <a:pt x="3714" y="11105"/>
                      <a:pt x="3677" y="11115"/>
                      <a:pt x="3640" y="11115"/>
                    </a:cubicBezTo>
                    <a:cubicBezTo>
                      <a:pt x="3263" y="11115"/>
                      <a:pt x="2992" y="10053"/>
                      <a:pt x="2992" y="10053"/>
                    </a:cubicBezTo>
                    <a:cubicBezTo>
                      <a:pt x="2992" y="10053"/>
                      <a:pt x="2390" y="3536"/>
                      <a:pt x="1660" y="502"/>
                    </a:cubicBezTo>
                    <a:cubicBezTo>
                      <a:pt x="1504" y="283"/>
                      <a:pt x="1355" y="119"/>
                      <a:pt x="1214" y="27"/>
                    </a:cubicBezTo>
                    <a:cubicBezTo>
                      <a:pt x="1187" y="9"/>
                      <a:pt x="1161" y="0"/>
                      <a:pt x="1135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2" name="Google Shape;6842;p39"/>
              <p:cNvSpPr/>
              <p:nvPr/>
            </p:nvSpPr>
            <p:spPr>
              <a:xfrm>
                <a:off x="2428611" y="1832735"/>
                <a:ext cx="126195" cy="110213"/>
              </a:xfrm>
              <a:custGeom>
                <a:rect b="b" l="l" r="r" t="t"/>
                <a:pathLst>
                  <a:path extrusionOk="0" h="2186" w="2503">
                    <a:moveTo>
                      <a:pt x="0" y="1"/>
                    </a:moveTo>
                    <a:cubicBezTo>
                      <a:pt x="211" y="505"/>
                      <a:pt x="342" y="1266"/>
                      <a:pt x="416" y="2186"/>
                    </a:cubicBezTo>
                    <a:cubicBezTo>
                      <a:pt x="1178" y="2098"/>
                      <a:pt x="1879" y="1963"/>
                      <a:pt x="2502" y="1788"/>
                    </a:cubicBezTo>
                    <a:cubicBezTo>
                      <a:pt x="1662" y="93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3" name="Google Shape;6843;p39"/>
              <p:cNvSpPr/>
              <p:nvPr/>
            </p:nvSpPr>
            <p:spPr>
              <a:xfrm>
                <a:off x="2261023" y="2404974"/>
                <a:ext cx="290405" cy="136379"/>
              </a:xfrm>
              <a:custGeom>
                <a:rect b="b" l="l" r="r" t="t"/>
                <a:pathLst>
                  <a:path extrusionOk="0" h="2705" w="5760">
                    <a:moveTo>
                      <a:pt x="1146" y="1"/>
                    </a:moveTo>
                    <a:cubicBezTo>
                      <a:pt x="954" y="1"/>
                      <a:pt x="836" y="6"/>
                      <a:pt x="836" y="6"/>
                    </a:cubicBezTo>
                    <a:cubicBezTo>
                      <a:pt x="297" y="663"/>
                      <a:pt x="1" y="1378"/>
                      <a:pt x="272" y="2230"/>
                    </a:cubicBezTo>
                    <a:lnTo>
                      <a:pt x="1172" y="2705"/>
                    </a:lnTo>
                    <a:lnTo>
                      <a:pt x="5760" y="2705"/>
                    </a:lnTo>
                    <a:cubicBezTo>
                      <a:pt x="5760" y="2705"/>
                      <a:pt x="4711" y="968"/>
                      <a:pt x="3728" y="444"/>
                    </a:cubicBezTo>
                    <a:cubicBezTo>
                      <a:pt x="2989" y="50"/>
                      <a:pt x="1727" y="1"/>
                      <a:pt x="11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44" name="Google Shape;6844;p39"/>
            <p:cNvGrpSpPr/>
            <p:nvPr/>
          </p:nvGrpSpPr>
          <p:grpSpPr>
            <a:xfrm>
              <a:off x="31441" y="3426043"/>
              <a:ext cx="3908432" cy="1185914"/>
              <a:chOff x="2330575" y="2655425"/>
              <a:chExt cx="1873200" cy="568375"/>
            </a:xfrm>
          </p:grpSpPr>
          <p:sp>
            <p:nvSpPr>
              <p:cNvPr id="6845" name="Google Shape;6845;p39"/>
              <p:cNvSpPr/>
              <p:nvPr/>
            </p:nvSpPr>
            <p:spPr>
              <a:xfrm>
                <a:off x="2446800" y="2682075"/>
                <a:ext cx="1640725" cy="541725"/>
              </a:xfrm>
              <a:custGeom>
                <a:rect b="b" l="l" r="r" t="t"/>
                <a:pathLst>
                  <a:path extrusionOk="0" h="21669" w="65629">
                    <a:moveTo>
                      <a:pt x="0" y="0"/>
                    </a:moveTo>
                    <a:cubicBezTo>
                      <a:pt x="7606" y="5376"/>
                      <a:pt x="9224" y="12001"/>
                      <a:pt x="9224" y="21669"/>
                    </a:cubicBezTo>
                    <a:lnTo>
                      <a:pt x="56405" y="21669"/>
                    </a:lnTo>
                    <a:cubicBezTo>
                      <a:pt x="56405" y="10360"/>
                      <a:pt x="58817" y="4955"/>
                      <a:pt x="656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6" name="Google Shape;6846;p39"/>
              <p:cNvSpPr/>
              <p:nvPr/>
            </p:nvSpPr>
            <p:spPr>
              <a:xfrm>
                <a:off x="2446825" y="2682075"/>
                <a:ext cx="1640700" cy="541725"/>
              </a:xfrm>
              <a:custGeom>
                <a:rect b="b" l="l" r="r" t="t"/>
                <a:pathLst>
                  <a:path extrusionOk="0" h="21669" w="65628">
                    <a:moveTo>
                      <a:pt x="1" y="0"/>
                    </a:moveTo>
                    <a:cubicBezTo>
                      <a:pt x="7605" y="5376"/>
                      <a:pt x="9223" y="12000"/>
                      <a:pt x="9223" y="21669"/>
                    </a:cubicBezTo>
                    <a:lnTo>
                      <a:pt x="20628" y="21669"/>
                    </a:lnTo>
                    <a:lnTo>
                      <a:pt x="20628" y="4965"/>
                    </a:lnTo>
                    <a:lnTo>
                      <a:pt x="60456" y="4965"/>
                    </a:lnTo>
                    <a:cubicBezTo>
                      <a:pt x="61788" y="3153"/>
                      <a:pt x="63491" y="1555"/>
                      <a:pt x="65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7" name="Google Shape;6847;p39"/>
              <p:cNvSpPr/>
              <p:nvPr/>
            </p:nvSpPr>
            <p:spPr>
              <a:xfrm>
                <a:off x="2446825" y="2682075"/>
                <a:ext cx="813625" cy="541725"/>
              </a:xfrm>
              <a:custGeom>
                <a:rect b="b" l="l" r="r" t="t"/>
                <a:pathLst>
                  <a:path extrusionOk="0" h="21669" w="32545">
                    <a:moveTo>
                      <a:pt x="1" y="0"/>
                    </a:moveTo>
                    <a:cubicBezTo>
                      <a:pt x="7605" y="5376"/>
                      <a:pt x="9223" y="12000"/>
                      <a:pt x="9223" y="21669"/>
                    </a:cubicBezTo>
                    <a:lnTo>
                      <a:pt x="24347" y="21669"/>
                    </a:lnTo>
                    <a:cubicBezTo>
                      <a:pt x="24451" y="10673"/>
                      <a:pt x="26659" y="4998"/>
                      <a:pt x="325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8" name="Google Shape;6848;p39"/>
              <p:cNvSpPr/>
              <p:nvPr/>
            </p:nvSpPr>
            <p:spPr>
              <a:xfrm>
                <a:off x="3001125" y="2682075"/>
                <a:ext cx="268400" cy="541725"/>
              </a:xfrm>
              <a:custGeom>
                <a:rect b="b" l="l" r="r" t="t"/>
                <a:pathLst>
                  <a:path extrusionOk="0" h="21669" w="10736">
                    <a:moveTo>
                      <a:pt x="9538" y="0"/>
                    </a:moveTo>
                    <a:cubicBezTo>
                      <a:pt x="3619" y="4995"/>
                      <a:pt x="1041" y="10777"/>
                      <a:pt x="0" y="21669"/>
                    </a:cubicBezTo>
                    <a:lnTo>
                      <a:pt x="2536" y="21669"/>
                    </a:lnTo>
                    <a:cubicBezTo>
                      <a:pt x="2641" y="10673"/>
                      <a:pt x="4850" y="4998"/>
                      <a:pt x="107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9" name="Google Shape;6849;p39"/>
              <p:cNvSpPr/>
              <p:nvPr/>
            </p:nvSpPr>
            <p:spPr>
              <a:xfrm>
                <a:off x="2697075" y="2655425"/>
                <a:ext cx="1506700" cy="36975"/>
              </a:xfrm>
              <a:custGeom>
                <a:rect b="b" l="l" r="r" t="t"/>
                <a:pathLst>
                  <a:path extrusionOk="0" h="1479" w="60268">
                    <a:moveTo>
                      <a:pt x="617" y="0"/>
                    </a:moveTo>
                    <a:cubicBezTo>
                      <a:pt x="308" y="0"/>
                      <a:pt x="53" y="251"/>
                      <a:pt x="35" y="570"/>
                    </a:cubicBezTo>
                    <a:lnTo>
                      <a:pt x="20" y="836"/>
                    </a:lnTo>
                    <a:cubicBezTo>
                      <a:pt x="0" y="1185"/>
                      <a:pt x="266" y="1478"/>
                      <a:pt x="602" y="1478"/>
                    </a:cubicBezTo>
                    <a:lnTo>
                      <a:pt x="59651" y="1478"/>
                    </a:lnTo>
                    <a:cubicBezTo>
                      <a:pt x="59959" y="1478"/>
                      <a:pt x="60213" y="1228"/>
                      <a:pt x="60232" y="907"/>
                    </a:cubicBezTo>
                    <a:lnTo>
                      <a:pt x="60247" y="641"/>
                    </a:lnTo>
                    <a:cubicBezTo>
                      <a:pt x="60267" y="294"/>
                      <a:pt x="60000" y="0"/>
                      <a:pt x="59666" y="0"/>
                    </a:cubicBezTo>
                    <a:close/>
                  </a:path>
                </a:pathLst>
              </a:custGeom>
              <a:solidFill>
                <a:srgbClr val="E2C7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0" name="Google Shape;6850;p39"/>
              <p:cNvSpPr/>
              <p:nvPr/>
            </p:nvSpPr>
            <p:spPr>
              <a:xfrm>
                <a:off x="2330575" y="2655425"/>
                <a:ext cx="939450" cy="36975"/>
              </a:xfrm>
              <a:custGeom>
                <a:rect b="b" l="l" r="r" t="t"/>
                <a:pathLst>
                  <a:path extrusionOk="0" h="1479" w="37578">
                    <a:moveTo>
                      <a:pt x="616" y="0"/>
                    </a:moveTo>
                    <a:cubicBezTo>
                      <a:pt x="309" y="0"/>
                      <a:pt x="54" y="251"/>
                      <a:pt x="35" y="570"/>
                    </a:cubicBezTo>
                    <a:lnTo>
                      <a:pt x="20" y="836"/>
                    </a:lnTo>
                    <a:cubicBezTo>
                      <a:pt x="1" y="1185"/>
                      <a:pt x="267" y="1478"/>
                      <a:pt x="601" y="1478"/>
                    </a:cubicBezTo>
                    <a:lnTo>
                      <a:pt x="36962" y="1478"/>
                    </a:lnTo>
                    <a:cubicBezTo>
                      <a:pt x="37270" y="1478"/>
                      <a:pt x="37525" y="1228"/>
                      <a:pt x="37544" y="907"/>
                    </a:cubicBezTo>
                    <a:lnTo>
                      <a:pt x="37559" y="641"/>
                    </a:lnTo>
                    <a:cubicBezTo>
                      <a:pt x="37578" y="294"/>
                      <a:pt x="37312" y="0"/>
                      <a:pt x="369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4" name="Shape 6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5" name="Google Shape;6855;p40"/>
          <p:cNvSpPr txBox="1"/>
          <p:nvPr>
            <p:ph type="title"/>
          </p:nvPr>
        </p:nvSpPr>
        <p:spPr>
          <a:xfrm>
            <a:off x="713232" y="463300"/>
            <a:ext cx="7708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Informações buscadas</a:t>
            </a:r>
            <a:endParaRPr/>
          </a:p>
        </p:txBody>
      </p:sp>
      <p:sp>
        <p:nvSpPr>
          <p:cNvPr id="6856" name="Google Shape;6856;p40"/>
          <p:cNvSpPr txBox="1"/>
          <p:nvPr>
            <p:ph idx="2" type="subTitle"/>
          </p:nvPr>
        </p:nvSpPr>
        <p:spPr>
          <a:xfrm>
            <a:off x="1621050" y="1516375"/>
            <a:ext cx="2876400" cy="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</a:t>
            </a:r>
            <a:r>
              <a:rPr lang="en"/>
              <a:t>ódulos e estruturas padrões recomendadas para a criação de recursos na AWS.</a:t>
            </a:r>
            <a:endParaRPr/>
          </a:p>
        </p:txBody>
      </p:sp>
      <p:sp>
        <p:nvSpPr>
          <p:cNvPr id="6857" name="Google Shape;6857;p40"/>
          <p:cNvSpPr txBox="1"/>
          <p:nvPr>
            <p:ph idx="4" type="subTitle"/>
          </p:nvPr>
        </p:nvSpPr>
        <p:spPr>
          <a:xfrm>
            <a:off x="5359425" y="1318825"/>
            <a:ext cx="3099300" cy="12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 limitações distintas de cada ferramenta, considerando aspectos como recursos não suportados, funcionalidades experimentais, restrições de escalabilidade ou compatibilidade com serviços específicos da AWS.</a:t>
            </a:r>
            <a:endParaRPr/>
          </a:p>
        </p:txBody>
      </p:sp>
      <p:sp>
        <p:nvSpPr>
          <p:cNvPr id="6858" name="Google Shape;6858;p40"/>
          <p:cNvSpPr txBox="1"/>
          <p:nvPr>
            <p:ph idx="6" type="subTitle"/>
          </p:nvPr>
        </p:nvSpPr>
        <p:spPr>
          <a:xfrm>
            <a:off x="1621050" y="3097600"/>
            <a:ext cx="2876400" cy="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</a:t>
            </a:r>
            <a:r>
              <a:rPr lang="en"/>
              <a:t>nformações sobre as atualizações e a evolução das ferramentas ao longo do tempo.</a:t>
            </a:r>
            <a:endParaRPr/>
          </a:p>
        </p:txBody>
      </p:sp>
      <p:sp>
        <p:nvSpPr>
          <p:cNvPr id="6859" name="Google Shape;6859;p40"/>
          <p:cNvSpPr txBox="1"/>
          <p:nvPr>
            <p:ph idx="8" type="subTitle"/>
          </p:nvPr>
        </p:nvSpPr>
        <p:spPr>
          <a:xfrm>
            <a:off x="5359425" y="3038500"/>
            <a:ext cx="28662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Informações sobre o processo de instalação, comandos de utilização e uso </a:t>
            </a:r>
            <a:r>
              <a:rPr lang="en"/>
              <a:t>básico</a:t>
            </a:r>
            <a:r>
              <a:rPr lang="en"/>
              <a:t> de cada uma das ferramentas.</a:t>
            </a:r>
            <a:endParaRPr/>
          </a:p>
        </p:txBody>
      </p:sp>
      <p:sp>
        <p:nvSpPr>
          <p:cNvPr id="6860" name="Google Shape;6860;p40"/>
          <p:cNvSpPr/>
          <p:nvPr/>
        </p:nvSpPr>
        <p:spPr>
          <a:xfrm>
            <a:off x="831896" y="1516375"/>
            <a:ext cx="775500" cy="77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1" name="Google Shape;6861;p40"/>
          <p:cNvSpPr/>
          <p:nvPr/>
        </p:nvSpPr>
        <p:spPr>
          <a:xfrm>
            <a:off x="831896" y="3097600"/>
            <a:ext cx="775500" cy="77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2" name="Google Shape;6862;p40"/>
          <p:cNvSpPr/>
          <p:nvPr/>
        </p:nvSpPr>
        <p:spPr>
          <a:xfrm>
            <a:off x="4583935" y="1516375"/>
            <a:ext cx="775500" cy="77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3" name="Google Shape;6863;p40"/>
          <p:cNvSpPr/>
          <p:nvPr/>
        </p:nvSpPr>
        <p:spPr>
          <a:xfrm>
            <a:off x="4583935" y="3097600"/>
            <a:ext cx="775500" cy="77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4" name="Google Shape;6864;p40"/>
          <p:cNvSpPr txBox="1"/>
          <p:nvPr/>
        </p:nvSpPr>
        <p:spPr>
          <a:xfrm>
            <a:off x="831900" y="4491975"/>
            <a:ext cx="739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*</a:t>
            </a:r>
            <a:r>
              <a:rPr lang="en" sz="9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A pesquisa deve ser baseada em fontes confiáveis, como a documentação oficial de ambas as ferramentas, fóruns de suporte, comunidades de usuários, tutoriais e exemplos disponíveis online</a:t>
            </a:r>
            <a:endParaRPr sz="9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6865" name="Google Shape;6865;p40"/>
          <p:cNvGrpSpPr/>
          <p:nvPr/>
        </p:nvGrpSpPr>
        <p:grpSpPr>
          <a:xfrm>
            <a:off x="1006417" y="3274962"/>
            <a:ext cx="426462" cy="420796"/>
            <a:chOff x="-6713450" y="2397900"/>
            <a:chExt cx="295375" cy="291450"/>
          </a:xfrm>
        </p:grpSpPr>
        <p:sp>
          <p:nvSpPr>
            <p:cNvPr id="6866" name="Google Shape;6866;p40"/>
            <p:cNvSpPr/>
            <p:nvPr/>
          </p:nvSpPr>
          <p:spPr>
            <a:xfrm>
              <a:off x="-6628400" y="2465650"/>
              <a:ext cx="69350" cy="17350"/>
            </a:xfrm>
            <a:custGeom>
              <a:rect b="b" l="l" r="r" t="t"/>
              <a:pathLst>
                <a:path extrusionOk="0" h="694" w="2774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7" name="Google Shape;6867;p40"/>
            <p:cNvSpPr/>
            <p:nvPr/>
          </p:nvSpPr>
          <p:spPr>
            <a:xfrm>
              <a:off x="-6713450" y="2397900"/>
              <a:ext cx="295375" cy="291450"/>
            </a:xfrm>
            <a:custGeom>
              <a:rect b="b" l="l" r="r" t="t"/>
              <a:pathLst>
                <a:path extrusionOk="0" h="11658" w="11815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8" name="Google Shape;6868;p40"/>
          <p:cNvGrpSpPr/>
          <p:nvPr/>
        </p:nvGrpSpPr>
        <p:grpSpPr>
          <a:xfrm>
            <a:off x="4761278" y="1718751"/>
            <a:ext cx="420796" cy="370732"/>
            <a:chOff x="-3137650" y="2067900"/>
            <a:chExt cx="291450" cy="256775"/>
          </a:xfrm>
        </p:grpSpPr>
        <p:sp>
          <p:nvSpPr>
            <p:cNvPr id="6869" name="Google Shape;6869;p40"/>
            <p:cNvSpPr/>
            <p:nvPr/>
          </p:nvSpPr>
          <p:spPr>
            <a:xfrm>
              <a:off x="-3137650" y="2067900"/>
              <a:ext cx="291450" cy="187475"/>
            </a:xfrm>
            <a:custGeom>
              <a:rect b="b" l="l" r="r" t="t"/>
              <a:pathLst>
                <a:path extrusionOk="0" h="7499" w="11658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0" name="Google Shape;6870;p40"/>
            <p:cNvSpPr/>
            <p:nvPr/>
          </p:nvSpPr>
          <p:spPr>
            <a:xfrm>
              <a:off x="-3137650" y="2273475"/>
              <a:ext cx="291450" cy="51200"/>
            </a:xfrm>
            <a:custGeom>
              <a:rect b="b" l="l" r="r" t="t"/>
              <a:pathLst>
                <a:path extrusionOk="0" h="2048" w="11658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1" name="Google Shape;6871;p40"/>
            <p:cNvSpPr/>
            <p:nvPr/>
          </p:nvSpPr>
          <p:spPr>
            <a:xfrm>
              <a:off x="-3035250" y="2103000"/>
              <a:ext cx="104000" cy="118500"/>
            </a:xfrm>
            <a:custGeom>
              <a:rect b="b" l="l" r="r" t="t"/>
              <a:pathLst>
                <a:path extrusionOk="0" h="4740" w="416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2" name="Google Shape;6872;p40"/>
          <p:cNvGrpSpPr/>
          <p:nvPr/>
        </p:nvGrpSpPr>
        <p:grpSpPr>
          <a:xfrm>
            <a:off x="1009246" y="1718187"/>
            <a:ext cx="420796" cy="371887"/>
            <a:chOff x="-3137650" y="2787000"/>
            <a:chExt cx="291450" cy="257575"/>
          </a:xfrm>
        </p:grpSpPr>
        <p:sp>
          <p:nvSpPr>
            <p:cNvPr id="6873" name="Google Shape;6873;p40"/>
            <p:cNvSpPr/>
            <p:nvPr/>
          </p:nvSpPr>
          <p:spPr>
            <a:xfrm>
              <a:off x="-3137650" y="2787000"/>
              <a:ext cx="291450" cy="257575"/>
            </a:xfrm>
            <a:custGeom>
              <a:rect b="b" l="l" r="r" t="t"/>
              <a:pathLst>
                <a:path extrusionOk="0" h="10303" w="11658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4" name="Google Shape;6874;p40"/>
            <p:cNvSpPr/>
            <p:nvPr/>
          </p:nvSpPr>
          <p:spPr>
            <a:xfrm>
              <a:off x="-3104575" y="282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5" name="Google Shape;6875;p40"/>
            <p:cNvSpPr/>
            <p:nvPr/>
          </p:nvSpPr>
          <p:spPr>
            <a:xfrm>
              <a:off x="-306990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6" name="Google Shape;6876;p40"/>
            <p:cNvSpPr/>
            <p:nvPr/>
          </p:nvSpPr>
          <p:spPr>
            <a:xfrm>
              <a:off x="-303525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7" name="Google Shape;6877;p40"/>
            <p:cNvSpPr/>
            <p:nvPr/>
          </p:nvSpPr>
          <p:spPr>
            <a:xfrm>
              <a:off x="-3002175" y="28208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8" name="Google Shape;6878;p40"/>
            <p:cNvSpPr/>
            <p:nvPr/>
          </p:nvSpPr>
          <p:spPr>
            <a:xfrm>
              <a:off x="-2948625" y="2907300"/>
              <a:ext cx="52025" cy="85300"/>
            </a:xfrm>
            <a:custGeom>
              <a:rect b="b" l="l" r="r" t="t"/>
              <a:pathLst>
                <a:path extrusionOk="0" h="3412" w="2081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9" name="Google Shape;6879;p40"/>
            <p:cNvSpPr/>
            <p:nvPr/>
          </p:nvSpPr>
          <p:spPr>
            <a:xfrm>
              <a:off x="-3088025" y="2907300"/>
              <a:ext cx="53575" cy="85300"/>
            </a:xfrm>
            <a:custGeom>
              <a:rect b="b" l="l" r="r" t="t"/>
              <a:pathLst>
                <a:path extrusionOk="0" h="3412" w="2143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0" name="Google Shape;6880;p40"/>
            <p:cNvSpPr/>
            <p:nvPr/>
          </p:nvSpPr>
          <p:spPr>
            <a:xfrm>
              <a:off x="-3019500" y="2888975"/>
              <a:ext cx="54375" cy="119400"/>
            </a:xfrm>
            <a:custGeom>
              <a:rect b="b" l="l" r="r" t="t"/>
              <a:pathLst>
                <a:path extrusionOk="0" h="4776" w="2175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1" name="Google Shape;6881;p40"/>
          <p:cNvGrpSpPr/>
          <p:nvPr/>
        </p:nvGrpSpPr>
        <p:grpSpPr>
          <a:xfrm>
            <a:off x="4809609" y="3274956"/>
            <a:ext cx="324133" cy="420796"/>
            <a:chOff x="-3462150" y="2046625"/>
            <a:chExt cx="224500" cy="291450"/>
          </a:xfrm>
        </p:grpSpPr>
        <p:sp>
          <p:nvSpPr>
            <p:cNvPr id="6882" name="Google Shape;6882;p40"/>
            <p:cNvSpPr/>
            <p:nvPr/>
          </p:nvSpPr>
          <p:spPr>
            <a:xfrm>
              <a:off x="-3425125" y="2253000"/>
              <a:ext cx="51225" cy="50425"/>
            </a:xfrm>
            <a:custGeom>
              <a:rect b="b" l="l" r="r" t="t"/>
              <a:pathLst>
                <a:path extrusionOk="0" h="2017" w="2049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3" name="Google Shape;6883;p40"/>
            <p:cNvSpPr/>
            <p:nvPr/>
          </p:nvSpPr>
          <p:spPr>
            <a:xfrm>
              <a:off x="-3425125" y="2116725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4" name="Google Shape;6884;p40"/>
            <p:cNvSpPr/>
            <p:nvPr/>
          </p:nvSpPr>
          <p:spPr>
            <a:xfrm>
              <a:off x="-3425125" y="2185250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5" name="Google Shape;6885;p40"/>
            <p:cNvSpPr/>
            <p:nvPr/>
          </p:nvSpPr>
          <p:spPr>
            <a:xfrm>
              <a:off x="-3462150" y="2046625"/>
              <a:ext cx="224500" cy="291450"/>
            </a:xfrm>
            <a:custGeom>
              <a:rect b="b" l="l" r="r" t="t"/>
              <a:pathLst>
                <a:path extrusionOk="0" h="11658" w="898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6" name="Google Shape;6886;p40"/>
            <p:cNvSpPr/>
            <p:nvPr/>
          </p:nvSpPr>
          <p:spPr>
            <a:xfrm>
              <a:off x="-3358175" y="2133275"/>
              <a:ext cx="86650" cy="18125"/>
            </a:xfrm>
            <a:custGeom>
              <a:rect b="b" l="l" r="r" t="t"/>
              <a:pathLst>
                <a:path extrusionOk="0" h="725" w="3466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7" name="Google Shape;6887;p40"/>
            <p:cNvSpPr/>
            <p:nvPr/>
          </p:nvSpPr>
          <p:spPr>
            <a:xfrm>
              <a:off x="-3358175" y="2201800"/>
              <a:ext cx="86650" cy="17350"/>
            </a:xfrm>
            <a:custGeom>
              <a:rect b="b" l="l" r="r" t="t"/>
              <a:pathLst>
                <a:path extrusionOk="0" h="694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8" name="Google Shape;6888;p40"/>
            <p:cNvSpPr/>
            <p:nvPr/>
          </p:nvSpPr>
          <p:spPr>
            <a:xfrm>
              <a:off x="-3358175" y="2270325"/>
              <a:ext cx="86650" cy="18125"/>
            </a:xfrm>
            <a:custGeom>
              <a:rect b="b" l="l" r="r" t="t"/>
              <a:pathLst>
                <a:path extrusionOk="0" h="725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2" name="Shape 6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3" name="Google Shape;6893;p41"/>
          <p:cNvSpPr txBox="1"/>
          <p:nvPr>
            <p:ph type="title"/>
          </p:nvPr>
        </p:nvSpPr>
        <p:spPr>
          <a:xfrm>
            <a:off x="1659225" y="489200"/>
            <a:ext cx="5825700" cy="17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Avaliando a Execução dos Módulos de Infraestrutura</a:t>
            </a:r>
            <a:endParaRPr sz="4000"/>
          </a:p>
        </p:txBody>
      </p:sp>
      <p:grpSp>
        <p:nvGrpSpPr>
          <p:cNvPr id="6894" name="Google Shape;6894;p41"/>
          <p:cNvGrpSpPr/>
          <p:nvPr/>
        </p:nvGrpSpPr>
        <p:grpSpPr>
          <a:xfrm>
            <a:off x="8159083" y="710910"/>
            <a:ext cx="1084052" cy="2357899"/>
            <a:chOff x="5579925" y="2019750"/>
            <a:chExt cx="769650" cy="1674050"/>
          </a:xfrm>
        </p:grpSpPr>
        <p:sp>
          <p:nvSpPr>
            <p:cNvPr id="6895" name="Google Shape;6895;p41"/>
            <p:cNvSpPr/>
            <p:nvPr/>
          </p:nvSpPr>
          <p:spPr>
            <a:xfrm>
              <a:off x="5579925" y="2019750"/>
              <a:ext cx="769650" cy="1674050"/>
            </a:xfrm>
            <a:custGeom>
              <a:rect b="b" l="l" r="r" t="t"/>
              <a:pathLst>
                <a:path extrusionOk="0" h="66962" w="30786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6" name="Google Shape;6896;p41"/>
            <p:cNvSpPr/>
            <p:nvPr/>
          </p:nvSpPr>
          <p:spPr>
            <a:xfrm>
              <a:off x="5617125" y="2050725"/>
              <a:ext cx="695275" cy="1600175"/>
            </a:xfrm>
            <a:custGeom>
              <a:rect b="b" l="l" r="r" t="t"/>
              <a:pathLst>
                <a:path extrusionOk="0" h="64007" w="27811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7" name="Google Shape;6897;p41"/>
            <p:cNvSpPr/>
            <p:nvPr/>
          </p:nvSpPr>
          <p:spPr>
            <a:xfrm>
              <a:off x="5630775" y="2069300"/>
              <a:ext cx="667975" cy="1565900"/>
            </a:xfrm>
            <a:custGeom>
              <a:rect b="b" l="l" r="r" t="t"/>
              <a:pathLst>
                <a:path extrusionOk="0" h="62636" w="26719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8" name="Google Shape;6898;p41"/>
            <p:cNvSpPr/>
            <p:nvPr/>
          </p:nvSpPr>
          <p:spPr>
            <a:xfrm>
              <a:off x="5678225" y="3118950"/>
              <a:ext cx="577725" cy="462925"/>
            </a:xfrm>
            <a:custGeom>
              <a:rect b="b" l="l" r="r" t="t"/>
              <a:pathLst>
                <a:path extrusionOk="0" h="18517" w="23109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9" name="Google Shape;6899;p41"/>
            <p:cNvSpPr/>
            <p:nvPr/>
          </p:nvSpPr>
          <p:spPr>
            <a:xfrm>
              <a:off x="5673575" y="2127100"/>
              <a:ext cx="582375" cy="867850"/>
            </a:xfrm>
            <a:custGeom>
              <a:rect b="b" l="l" r="r" t="t"/>
              <a:pathLst>
                <a:path extrusionOk="0" h="34714" w="23295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0" name="Google Shape;6900;p41"/>
            <p:cNvSpPr/>
            <p:nvPr/>
          </p:nvSpPr>
          <p:spPr>
            <a:xfrm>
              <a:off x="5605625" y="2736100"/>
              <a:ext cx="729500" cy="10575"/>
            </a:xfrm>
            <a:custGeom>
              <a:rect b="b" l="l" r="r" t="t"/>
              <a:pathLst>
                <a:path extrusionOk="0" h="423" w="2918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1" name="Google Shape;6901;p41"/>
            <p:cNvSpPr/>
            <p:nvPr/>
          </p:nvSpPr>
          <p:spPr>
            <a:xfrm>
              <a:off x="5605625" y="3240300"/>
              <a:ext cx="729500" cy="14350"/>
            </a:xfrm>
            <a:custGeom>
              <a:rect b="b" l="l" r="r" t="t"/>
              <a:pathLst>
                <a:path extrusionOk="0" h="574" w="2918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2" name="Google Shape;6902;p41"/>
            <p:cNvSpPr/>
            <p:nvPr/>
          </p:nvSpPr>
          <p:spPr>
            <a:xfrm>
              <a:off x="5962425" y="2042450"/>
              <a:ext cx="15825" cy="1637975"/>
            </a:xfrm>
            <a:custGeom>
              <a:rect b="b" l="l" r="r" t="t"/>
              <a:pathLst>
                <a:path extrusionOk="0" h="65519" w="633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3" name="Google Shape;6903;p41"/>
          <p:cNvGrpSpPr/>
          <p:nvPr/>
        </p:nvGrpSpPr>
        <p:grpSpPr>
          <a:xfrm>
            <a:off x="-98967" y="710910"/>
            <a:ext cx="1084052" cy="2357899"/>
            <a:chOff x="5579925" y="2019750"/>
            <a:chExt cx="769650" cy="1674050"/>
          </a:xfrm>
        </p:grpSpPr>
        <p:sp>
          <p:nvSpPr>
            <p:cNvPr id="6904" name="Google Shape;6904;p41"/>
            <p:cNvSpPr/>
            <p:nvPr/>
          </p:nvSpPr>
          <p:spPr>
            <a:xfrm>
              <a:off x="5579925" y="2019750"/>
              <a:ext cx="769650" cy="1674050"/>
            </a:xfrm>
            <a:custGeom>
              <a:rect b="b" l="l" r="r" t="t"/>
              <a:pathLst>
                <a:path extrusionOk="0" h="66962" w="30786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5" name="Google Shape;6905;p41"/>
            <p:cNvSpPr/>
            <p:nvPr/>
          </p:nvSpPr>
          <p:spPr>
            <a:xfrm>
              <a:off x="5617125" y="2050725"/>
              <a:ext cx="695275" cy="1600175"/>
            </a:xfrm>
            <a:custGeom>
              <a:rect b="b" l="l" r="r" t="t"/>
              <a:pathLst>
                <a:path extrusionOk="0" h="64007" w="27811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6" name="Google Shape;6906;p41"/>
            <p:cNvSpPr/>
            <p:nvPr/>
          </p:nvSpPr>
          <p:spPr>
            <a:xfrm>
              <a:off x="5630775" y="2069300"/>
              <a:ext cx="667975" cy="1565900"/>
            </a:xfrm>
            <a:custGeom>
              <a:rect b="b" l="l" r="r" t="t"/>
              <a:pathLst>
                <a:path extrusionOk="0" h="62636" w="26719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7" name="Google Shape;6907;p41"/>
            <p:cNvSpPr/>
            <p:nvPr/>
          </p:nvSpPr>
          <p:spPr>
            <a:xfrm>
              <a:off x="5678225" y="3118950"/>
              <a:ext cx="577725" cy="462925"/>
            </a:xfrm>
            <a:custGeom>
              <a:rect b="b" l="l" r="r" t="t"/>
              <a:pathLst>
                <a:path extrusionOk="0" h="18517" w="23109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8" name="Google Shape;6908;p41"/>
            <p:cNvSpPr/>
            <p:nvPr/>
          </p:nvSpPr>
          <p:spPr>
            <a:xfrm>
              <a:off x="5673575" y="2127100"/>
              <a:ext cx="582375" cy="867850"/>
            </a:xfrm>
            <a:custGeom>
              <a:rect b="b" l="l" r="r" t="t"/>
              <a:pathLst>
                <a:path extrusionOk="0" h="34714" w="23295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9" name="Google Shape;6909;p41"/>
            <p:cNvSpPr/>
            <p:nvPr/>
          </p:nvSpPr>
          <p:spPr>
            <a:xfrm>
              <a:off x="5605625" y="2736100"/>
              <a:ext cx="729500" cy="10575"/>
            </a:xfrm>
            <a:custGeom>
              <a:rect b="b" l="l" r="r" t="t"/>
              <a:pathLst>
                <a:path extrusionOk="0" h="423" w="2918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0" name="Google Shape;6910;p41"/>
            <p:cNvSpPr/>
            <p:nvPr/>
          </p:nvSpPr>
          <p:spPr>
            <a:xfrm>
              <a:off x="5605625" y="3240300"/>
              <a:ext cx="729500" cy="14350"/>
            </a:xfrm>
            <a:custGeom>
              <a:rect b="b" l="l" r="r" t="t"/>
              <a:pathLst>
                <a:path extrusionOk="0" h="574" w="2918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1" name="Google Shape;6911;p41"/>
            <p:cNvSpPr/>
            <p:nvPr/>
          </p:nvSpPr>
          <p:spPr>
            <a:xfrm>
              <a:off x="5962425" y="2042450"/>
              <a:ext cx="15825" cy="1637975"/>
            </a:xfrm>
            <a:custGeom>
              <a:rect b="b" l="l" r="r" t="t"/>
              <a:pathLst>
                <a:path extrusionOk="0" h="65519" w="633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2" name="Google Shape;6912;p41"/>
          <p:cNvGrpSpPr/>
          <p:nvPr/>
        </p:nvGrpSpPr>
        <p:grpSpPr>
          <a:xfrm>
            <a:off x="6322181" y="1635780"/>
            <a:ext cx="3908432" cy="2929902"/>
            <a:chOff x="6332466" y="1635780"/>
            <a:chExt cx="3908432" cy="2929902"/>
          </a:xfrm>
        </p:grpSpPr>
        <p:grpSp>
          <p:nvGrpSpPr>
            <p:cNvPr id="6913" name="Google Shape;6913;p41"/>
            <p:cNvGrpSpPr/>
            <p:nvPr/>
          </p:nvGrpSpPr>
          <p:grpSpPr>
            <a:xfrm>
              <a:off x="6494428" y="1635780"/>
              <a:ext cx="1448824" cy="2852185"/>
              <a:chOff x="6378257" y="1682079"/>
              <a:chExt cx="1455812" cy="2865941"/>
            </a:xfrm>
          </p:grpSpPr>
          <p:sp>
            <p:nvSpPr>
              <p:cNvPr id="6914" name="Google Shape;6914;p41"/>
              <p:cNvSpPr/>
              <p:nvPr/>
            </p:nvSpPr>
            <p:spPr>
              <a:xfrm>
                <a:off x="6448969" y="2453880"/>
                <a:ext cx="158288" cy="133472"/>
              </a:xfrm>
              <a:custGeom>
                <a:rect b="b" l="l" r="r" t="t"/>
                <a:pathLst>
                  <a:path extrusionOk="0" h="2501" w="2966">
                    <a:moveTo>
                      <a:pt x="1483" y="1"/>
                    </a:moveTo>
                    <a:cubicBezTo>
                      <a:pt x="665" y="1"/>
                      <a:pt x="0" y="560"/>
                      <a:pt x="0" y="1251"/>
                    </a:cubicBezTo>
                    <a:cubicBezTo>
                      <a:pt x="0" y="1941"/>
                      <a:pt x="665" y="2501"/>
                      <a:pt x="1483" y="2501"/>
                    </a:cubicBezTo>
                    <a:cubicBezTo>
                      <a:pt x="2302" y="2501"/>
                      <a:pt x="2966" y="1941"/>
                      <a:pt x="2966" y="1251"/>
                    </a:cubicBezTo>
                    <a:cubicBezTo>
                      <a:pt x="2966" y="560"/>
                      <a:pt x="2302" y="1"/>
                      <a:pt x="14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5" name="Google Shape;6915;p41"/>
              <p:cNvSpPr/>
              <p:nvPr/>
            </p:nvSpPr>
            <p:spPr>
              <a:xfrm>
                <a:off x="6401632" y="2438456"/>
                <a:ext cx="55716" cy="75302"/>
              </a:xfrm>
              <a:custGeom>
                <a:rect b="b" l="l" r="r" t="t"/>
                <a:pathLst>
                  <a:path extrusionOk="0" h="1411" w="1044">
                    <a:moveTo>
                      <a:pt x="376" y="1"/>
                    </a:moveTo>
                    <a:cubicBezTo>
                      <a:pt x="348" y="1"/>
                      <a:pt x="321" y="6"/>
                      <a:pt x="295" y="16"/>
                    </a:cubicBezTo>
                    <a:cubicBezTo>
                      <a:pt x="76" y="103"/>
                      <a:pt x="0" y="526"/>
                      <a:pt x="126" y="964"/>
                    </a:cubicBezTo>
                    <a:cubicBezTo>
                      <a:pt x="221" y="1294"/>
                      <a:pt x="381" y="1411"/>
                      <a:pt x="548" y="1411"/>
                    </a:cubicBezTo>
                    <a:cubicBezTo>
                      <a:pt x="602" y="1411"/>
                      <a:pt x="657" y="1398"/>
                      <a:pt x="710" y="1377"/>
                    </a:cubicBezTo>
                    <a:cubicBezTo>
                      <a:pt x="929" y="1292"/>
                      <a:pt x="1044" y="1090"/>
                      <a:pt x="919" y="653"/>
                    </a:cubicBezTo>
                    <a:cubicBezTo>
                      <a:pt x="809" y="267"/>
                      <a:pt x="579" y="1"/>
                      <a:pt x="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6" name="Google Shape;6916;p41"/>
              <p:cNvSpPr/>
              <p:nvPr/>
            </p:nvSpPr>
            <p:spPr>
              <a:xfrm>
                <a:off x="6408783" y="2261063"/>
                <a:ext cx="168641" cy="223663"/>
              </a:xfrm>
              <a:custGeom>
                <a:rect b="b" l="l" r="r" t="t"/>
                <a:pathLst>
                  <a:path extrusionOk="0" h="4191" w="3160">
                    <a:moveTo>
                      <a:pt x="1132" y="1"/>
                    </a:moveTo>
                    <a:cubicBezTo>
                      <a:pt x="972" y="1"/>
                      <a:pt x="847" y="74"/>
                      <a:pt x="819" y="231"/>
                    </a:cubicBezTo>
                    <a:cubicBezTo>
                      <a:pt x="780" y="445"/>
                      <a:pt x="1212" y="2245"/>
                      <a:pt x="1212" y="2245"/>
                    </a:cubicBezTo>
                    <a:cubicBezTo>
                      <a:pt x="1212" y="2245"/>
                      <a:pt x="457" y="2468"/>
                      <a:pt x="229" y="2986"/>
                    </a:cubicBezTo>
                    <a:cubicBezTo>
                      <a:pt x="1" y="3503"/>
                      <a:pt x="60" y="3948"/>
                      <a:pt x="560" y="4122"/>
                    </a:cubicBezTo>
                    <a:cubicBezTo>
                      <a:pt x="706" y="4173"/>
                      <a:pt x="990" y="4191"/>
                      <a:pt x="1317" y="4191"/>
                    </a:cubicBezTo>
                    <a:cubicBezTo>
                      <a:pt x="2108" y="4191"/>
                      <a:pt x="3158" y="4086"/>
                      <a:pt x="3158" y="4086"/>
                    </a:cubicBezTo>
                    <a:lnTo>
                      <a:pt x="3159" y="4086"/>
                    </a:lnTo>
                    <a:cubicBezTo>
                      <a:pt x="2502" y="3417"/>
                      <a:pt x="1571" y="107"/>
                      <a:pt x="1325" y="32"/>
                    </a:cubicBezTo>
                    <a:cubicBezTo>
                      <a:pt x="1258" y="11"/>
                      <a:pt x="1193" y="1"/>
                      <a:pt x="1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7" name="Google Shape;6917;p41"/>
              <p:cNvSpPr/>
              <p:nvPr/>
            </p:nvSpPr>
            <p:spPr>
              <a:xfrm>
                <a:off x="6410918" y="2363155"/>
                <a:ext cx="78183" cy="118956"/>
              </a:xfrm>
              <a:custGeom>
                <a:rect b="b" l="l" r="r" t="t"/>
                <a:pathLst>
                  <a:path extrusionOk="0" h="2229" w="1465">
                    <a:moveTo>
                      <a:pt x="1122" y="0"/>
                    </a:moveTo>
                    <a:lnTo>
                      <a:pt x="1122" y="0"/>
                    </a:lnTo>
                    <a:cubicBezTo>
                      <a:pt x="1150" y="162"/>
                      <a:pt x="1170" y="268"/>
                      <a:pt x="1170" y="268"/>
                    </a:cubicBezTo>
                    <a:cubicBezTo>
                      <a:pt x="1170" y="268"/>
                      <a:pt x="415" y="493"/>
                      <a:pt x="185" y="1009"/>
                    </a:cubicBezTo>
                    <a:cubicBezTo>
                      <a:pt x="0" y="1432"/>
                      <a:pt x="106" y="1954"/>
                      <a:pt x="421" y="2229"/>
                    </a:cubicBezTo>
                    <a:cubicBezTo>
                      <a:pt x="505" y="2224"/>
                      <a:pt x="587" y="2208"/>
                      <a:pt x="666" y="2176"/>
                    </a:cubicBezTo>
                    <a:cubicBezTo>
                      <a:pt x="1271" y="1939"/>
                      <a:pt x="1464" y="980"/>
                      <a:pt x="11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8" name="Google Shape;6918;p41"/>
              <p:cNvSpPr/>
              <p:nvPr/>
            </p:nvSpPr>
            <p:spPr>
              <a:xfrm>
                <a:off x="6378257" y="2394802"/>
                <a:ext cx="140677" cy="171416"/>
              </a:xfrm>
              <a:custGeom>
                <a:rect b="b" l="l" r="r" t="t"/>
                <a:pathLst>
                  <a:path extrusionOk="0" h="3212" w="2636">
                    <a:moveTo>
                      <a:pt x="364" y="0"/>
                    </a:moveTo>
                    <a:cubicBezTo>
                      <a:pt x="219" y="0"/>
                      <a:pt x="93" y="267"/>
                      <a:pt x="51" y="379"/>
                    </a:cubicBezTo>
                    <a:cubicBezTo>
                      <a:pt x="0" y="512"/>
                      <a:pt x="230" y="783"/>
                      <a:pt x="473" y="1087"/>
                    </a:cubicBezTo>
                    <a:cubicBezTo>
                      <a:pt x="715" y="1391"/>
                      <a:pt x="1184" y="2779"/>
                      <a:pt x="1731" y="3162"/>
                    </a:cubicBezTo>
                    <a:cubicBezTo>
                      <a:pt x="1781" y="3196"/>
                      <a:pt x="1832" y="3212"/>
                      <a:pt x="1883" y="3212"/>
                    </a:cubicBezTo>
                    <a:cubicBezTo>
                      <a:pt x="2255" y="3212"/>
                      <a:pt x="2636" y="2380"/>
                      <a:pt x="2449" y="1831"/>
                    </a:cubicBezTo>
                    <a:cubicBezTo>
                      <a:pt x="2286" y="1351"/>
                      <a:pt x="1852" y="887"/>
                      <a:pt x="1443" y="839"/>
                    </a:cubicBezTo>
                    <a:cubicBezTo>
                      <a:pt x="1034" y="791"/>
                      <a:pt x="626" y="172"/>
                      <a:pt x="449" y="32"/>
                    </a:cubicBezTo>
                    <a:cubicBezTo>
                      <a:pt x="420" y="10"/>
                      <a:pt x="392" y="0"/>
                      <a:pt x="3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9" name="Google Shape;6919;p41"/>
              <p:cNvSpPr/>
              <p:nvPr/>
            </p:nvSpPr>
            <p:spPr>
              <a:xfrm>
                <a:off x="6496893" y="2479496"/>
                <a:ext cx="152898" cy="180756"/>
              </a:xfrm>
              <a:custGeom>
                <a:rect b="b" l="l" r="r" t="t"/>
                <a:pathLst>
                  <a:path extrusionOk="0" h="3387" w="2865">
                    <a:moveTo>
                      <a:pt x="1779" y="1"/>
                    </a:moveTo>
                    <a:cubicBezTo>
                      <a:pt x="915" y="641"/>
                      <a:pt x="344" y="1597"/>
                      <a:pt x="1" y="2798"/>
                    </a:cubicBezTo>
                    <a:lnTo>
                      <a:pt x="1087" y="3387"/>
                    </a:lnTo>
                    <a:lnTo>
                      <a:pt x="2865" y="589"/>
                    </a:lnTo>
                    <a:lnTo>
                      <a:pt x="17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0" name="Google Shape;6920;p41"/>
              <p:cNvSpPr/>
              <p:nvPr/>
            </p:nvSpPr>
            <p:spPr>
              <a:xfrm>
                <a:off x="7072941" y="2024538"/>
                <a:ext cx="92699" cy="91152"/>
              </a:xfrm>
              <a:custGeom>
                <a:rect b="b" l="l" r="r" t="t"/>
                <a:pathLst>
                  <a:path extrusionOk="0" h="1708" w="1737">
                    <a:moveTo>
                      <a:pt x="1017" y="1"/>
                    </a:moveTo>
                    <a:cubicBezTo>
                      <a:pt x="611" y="1"/>
                      <a:pt x="210" y="351"/>
                      <a:pt x="107" y="805"/>
                    </a:cubicBezTo>
                    <a:cubicBezTo>
                      <a:pt x="1" y="1276"/>
                      <a:pt x="256" y="1679"/>
                      <a:pt x="677" y="1706"/>
                    </a:cubicBezTo>
                    <a:cubicBezTo>
                      <a:pt x="693" y="1707"/>
                      <a:pt x="708" y="1708"/>
                      <a:pt x="724" y="1708"/>
                    </a:cubicBezTo>
                    <a:cubicBezTo>
                      <a:pt x="1128" y="1708"/>
                      <a:pt x="1528" y="1358"/>
                      <a:pt x="1630" y="905"/>
                    </a:cubicBezTo>
                    <a:cubicBezTo>
                      <a:pt x="1736" y="433"/>
                      <a:pt x="1481" y="29"/>
                      <a:pt x="1061" y="2"/>
                    </a:cubicBezTo>
                    <a:cubicBezTo>
                      <a:pt x="1046" y="1"/>
                      <a:pt x="1031" y="1"/>
                      <a:pt x="10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1" name="Google Shape;6921;p41"/>
              <p:cNvSpPr/>
              <p:nvPr/>
            </p:nvSpPr>
            <p:spPr>
              <a:xfrm>
                <a:off x="6531155" y="2476401"/>
                <a:ext cx="448874" cy="392838"/>
              </a:xfrm>
              <a:custGeom>
                <a:rect b="b" l="l" r="r" t="t"/>
                <a:pathLst>
                  <a:path extrusionOk="0" h="7361" w="8411">
                    <a:moveTo>
                      <a:pt x="2130" y="0"/>
                    </a:moveTo>
                    <a:cubicBezTo>
                      <a:pt x="839" y="745"/>
                      <a:pt x="46" y="3090"/>
                      <a:pt x="0" y="3903"/>
                    </a:cubicBezTo>
                    <a:cubicBezTo>
                      <a:pt x="0" y="3903"/>
                      <a:pt x="7593" y="7348"/>
                      <a:pt x="8004" y="7360"/>
                    </a:cubicBezTo>
                    <a:cubicBezTo>
                      <a:pt x="8005" y="7360"/>
                      <a:pt x="8005" y="7360"/>
                      <a:pt x="8005" y="7360"/>
                    </a:cubicBezTo>
                    <a:cubicBezTo>
                      <a:pt x="8410" y="7360"/>
                      <a:pt x="8074" y="2111"/>
                      <a:pt x="7472" y="2111"/>
                    </a:cubicBezTo>
                    <a:cubicBezTo>
                      <a:pt x="7467" y="2111"/>
                      <a:pt x="7463" y="2111"/>
                      <a:pt x="7459" y="2112"/>
                    </a:cubicBezTo>
                    <a:cubicBezTo>
                      <a:pt x="7432" y="2115"/>
                      <a:pt x="7402" y="2117"/>
                      <a:pt x="7371" y="2117"/>
                    </a:cubicBezTo>
                    <a:cubicBezTo>
                      <a:pt x="6496" y="2117"/>
                      <a:pt x="4062" y="815"/>
                      <a:pt x="2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2" name="Google Shape;6922;p41"/>
              <p:cNvSpPr/>
              <p:nvPr/>
            </p:nvSpPr>
            <p:spPr>
              <a:xfrm>
                <a:off x="6531155" y="2566912"/>
                <a:ext cx="438841" cy="302327"/>
              </a:xfrm>
              <a:custGeom>
                <a:rect b="b" l="l" r="r" t="t"/>
                <a:pathLst>
                  <a:path extrusionOk="0" h="5665" w="8223">
                    <a:moveTo>
                      <a:pt x="712" y="0"/>
                    </a:moveTo>
                    <a:cubicBezTo>
                      <a:pt x="278" y="852"/>
                      <a:pt x="25" y="1760"/>
                      <a:pt x="0" y="2207"/>
                    </a:cubicBezTo>
                    <a:cubicBezTo>
                      <a:pt x="0" y="2207"/>
                      <a:pt x="7593" y="5652"/>
                      <a:pt x="8003" y="5664"/>
                    </a:cubicBezTo>
                    <a:cubicBezTo>
                      <a:pt x="8003" y="5664"/>
                      <a:pt x="8004" y="5664"/>
                      <a:pt x="8004" y="5664"/>
                    </a:cubicBezTo>
                    <a:cubicBezTo>
                      <a:pt x="8197" y="5664"/>
                      <a:pt x="8223" y="4475"/>
                      <a:pt x="8131" y="3228"/>
                    </a:cubicBezTo>
                    <a:cubicBezTo>
                      <a:pt x="7037" y="2851"/>
                      <a:pt x="2123" y="638"/>
                      <a:pt x="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3" name="Google Shape;6923;p41"/>
              <p:cNvSpPr/>
              <p:nvPr/>
            </p:nvSpPr>
            <p:spPr>
              <a:xfrm>
                <a:off x="6531155" y="2566912"/>
                <a:ext cx="438841" cy="302327"/>
              </a:xfrm>
              <a:custGeom>
                <a:rect b="b" l="l" r="r" t="t"/>
                <a:pathLst>
                  <a:path extrusionOk="0" h="5665" w="8223">
                    <a:moveTo>
                      <a:pt x="712" y="0"/>
                    </a:moveTo>
                    <a:cubicBezTo>
                      <a:pt x="278" y="852"/>
                      <a:pt x="25" y="1760"/>
                      <a:pt x="0" y="2207"/>
                    </a:cubicBezTo>
                    <a:cubicBezTo>
                      <a:pt x="0" y="2207"/>
                      <a:pt x="7593" y="5652"/>
                      <a:pt x="8003" y="5664"/>
                    </a:cubicBezTo>
                    <a:cubicBezTo>
                      <a:pt x="8003" y="5664"/>
                      <a:pt x="8004" y="5664"/>
                      <a:pt x="8004" y="5664"/>
                    </a:cubicBezTo>
                    <a:cubicBezTo>
                      <a:pt x="8197" y="5664"/>
                      <a:pt x="8223" y="4475"/>
                      <a:pt x="8131" y="3228"/>
                    </a:cubicBezTo>
                    <a:cubicBezTo>
                      <a:pt x="7037" y="2851"/>
                      <a:pt x="2123" y="638"/>
                      <a:pt x="712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4" name="Google Shape;6924;p41"/>
              <p:cNvSpPr/>
              <p:nvPr/>
            </p:nvSpPr>
            <p:spPr>
              <a:xfrm>
                <a:off x="6874574" y="2208016"/>
                <a:ext cx="317964" cy="588857"/>
              </a:xfrm>
              <a:custGeom>
                <a:rect b="b" l="l" r="r" t="t"/>
                <a:pathLst>
                  <a:path extrusionOk="0" h="11034" w="5958">
                    <a:moveTo>
                      <a:pt x="4909" y="0"/>
                    </a:moveTo>
                    <a:cubicBezTo>
                      <a:pt x="2772" y="3123"/>
                      <a:pt x="2017" y="6796"/>
                      <a:pt x="308" y="7714"/>
                    </a:cubicBezTo>
                    <a:cubicBezTo>
                      <a:pt x="1" y="7878"/>
                      <a:pt x="1655" y="10916"/>
                      <a:pt x="2235" y="11026"/>
                    </a:cubicBezTo>
                    <a:cubicBezTo>
                      <a:pt x="2261" y="11031"/>
                      <a:pt x="2291" y="11033"/>
                      <a:pt x="2324" y="11033"/>
                    </a:cubicBezTo>
                    <a:cubicBezTo>
                      <a:pt x="3058" y="11033"/>
                      <a:pt x="5619" y="9930"/>
                      <a:pt x="5785" y="9410"/>
                    </a:cubicBezTo>
                    <a:cubicBezTo>
                      <a:pt x="5958" y="8867"/>
                      <a:pt x="4909" y="0"/>
                      <a:pt x="49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5" name="Google Shape;6925;p41"/>
              <p:cNvSpPr/>
              <p:nvPr/>
            </p:nvSpPr>
            <p:spPr>
              <a:xfrm>
                <a:off x="6902646" y="2345170"/>
                <a:ext cx="286583" cy="522948"/>
              </a:xfrm>
              <a:custGeom>
                <a:rect b="b" l="l" r="r" t="t"/>
                <a:pathLst>
                  <a:path extrusionOk="0" h="9799" w="5370">
                    <a:moveTo>
                      <a:pt x="4677" y="0"/>
                    </a:moveTo>
                    <a:cubicBezTo>
                      <a:pt x="4544" y="954"/>
                      <a:pt x="4230" y="2018"/>
                      <a:pt x="3731" y="3088"/>
                    </a:cubicBezTo>
                    <a:cubicBezTo>
                      <a:pt x="2727" y="5240"/>
                      <a:pt x="1261" y="6809"/>
                      <a:pt x="0" y="7248"/>
                    </a:cubicBezTo>
                    <a:cubicBezTo>
                      <a:pt x="271" y="8453"/>
                      <a:pt x="685" y="9735"/>
                      <a:pt x="996" y="9795"/>
                    </a:cubicBezTo>
                    <a:cubicBezTo>
                      <a:pt x="1009" y="9797"/>
                      <a:pt x="1022" y="9798"/>
                      <a:pt x="1037" y="9798"/>
                    </a:cubicBezTo>
                    <a:cubicBezTo>
                      <a:pt x="1726" y="9798"/>
                      <a:pt x="5089" y="7372"/>
                      <a:pt x="5259" y="6841"/>
                    </a:cubicBezTo>
                    <a:cubicBezTo>
                      <a:pt x="5370" y="6489"/>
                      <a:pt x="4972" y="2664"/>
                      <a:pt x="46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6" name="Google Shape;6926;p41"/>
              <p:cNvSpPr/>
              <p:nvPr/>
            </p:nvSpPr>
            <p:spPr>
              <a:xfrm>
                <a:off x="6902646" y="2345170"/>
                <a:ext cx="286583" cy="522948"/>
              </a:xfrm>
              <a:custGeom>
                <a:rect b="b" l="l" r="r" t="t"/>
                <a:pathLst>
                  <a:path extrusionOk="0" h="9799" w="5370">
                    <a:moveTo>
                      <a:pt x="4677" y="0"/>
                    </a:moveTo>
                    <a:cubicBezTo>
                      <a:pt x="4544" y="954"/>
                      <a:pt x="4230" y="2018"/>
                      <a:pt x="3731" y="3088"/>
                    </a:cubicBezTo>
                    <a:cubicBezTo>
                      <a:pt x="2727" y="5240"/>
                      <a:pt x="1261" y="6809"/>
                      <a:pt x="0" y="7248"/>
                    </a:cubicBezTo>
                    <a:cubicBezTo>
                      <a:pt x="271" y="8453"/>
                      <a:pt x="685" y="9735"/>
                      <a:pt x="996" y="9795"/>
                    </a:cubicBezTo>
                    <a:cubicBezTo>
                      <a:pt x="1009" y="9797"/>
                      <a:pt x="1022" y="9798"/>
                      <a:pt x="1037" y="9798"/>
                    </a:cubicBezTo>
                    <a:cubicBezTo>
                      <a:pt x="1726" y="9798"/>
                      <a:pt x="5089" y="7372"/>
                      <a:pt x="5259" y="6841"/>
                    </a:cubicBezTo>
                    <a:cubicBezTo>
                      <a:pt x="5370" y="6489"/>
                      <a:pt x="4972" y="2664"/>
                      <a:pt x="4677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7" name="Google Shape;6927;p41"/>
              <p:cNvSpPr/>
              <p:nvPr/>
            </p:nvSpPr>
            <p:spPr>
              <a:xfrm>
                <a:off x="7027312" y="2101387"/>
                <a:ext cx="364607" cy="1600598"/>
              </a:xfrm>
              <a:custGeom>
                <a:rect b="b" l="l" r="r" t="t"/>
                <a:pathLst>
                  <a:path extrusionOk="0" h="29992" w="6832">
                    <a:moveTo>
                      <a:pt x="4985" y="1"/>
                    </a:moveTo>
                    <a:cubicBezTo>
                      <a:pt x="4985" y="1"/>
                      <a:pt x="2699" y="1117"/>
                      <a:pt x="1490" y="2882"/>
                    </a:cubicBezTo>
                    <a:cubicBezTo>
                      <a:pt x="280" y="4647"/>
                      <a:pt x="0" y="9169"/>
                      <a:pt x="32" y="13582"/>
                    </a:cubicBezTo>
                    <a:cubicBezTo>
                      <a:pt x="62" y="17546"/>
                      <a:pt x="1340" y="29696"/>
                      <a:pt x="1340" y="29696"/>
                    </a:cubicBezTo>
                    <a:lnTo>
                      <a:pt x="6832" y="29991"/>
                    </a:lnTo>
                    <a:lnTo>
                      <a:pt x="49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8" name="Google Shape;6928;p41"/>
              <p:cNvSpPr/>
              <p:nvPr/>
            </p:nvSpPr>
            <p:spPr>
              <a:xfrm>
                <a:off x="7055704" y="2101334"/>
                <a:ext cx="364607" cy="1600651"/>
              </a:xfrm>
              <a:custGeom>
                <a:rect b="b" l="l" r="r" t="t"/>
                <a:pathLst>
                  <a:path extrusionOk="0" h="29993" w="6832">
                    <a:moveTo>
                      <a:pt x="4985" y="0"/>
                    </a:moveTo>
                    <a:cubicBezTo>
                      <a:pt x="4985" y="0"/>
                      <a:pt x="2499" y="1167"/>
                      <a:pt x="1291" y="2932"/>
                    </a:cubicBezTo>
                    <a:cubicBezTo>
                      <a:pt x="80" y="4697"/>
                      <a:pt x="1" y="9170"/>
                      <a:pt x="34" y="13583"/>
                    </a:cubicBezTo>
                    <a:cubicBezTo>
                      <a:pt x="63" y="17547"/>
                      <a:pt x="1341" y="29697"/>
                      <a:pt x="1341" y="29697"/>
                    </a:cubicBezTo>
                    <a:lnTo>
                      <a:pt x="6832" y="29992"/>
                    </a:lnTo>
                    <a:lnTo>
                      <a:pt x="4985" y="0"/>
                    </a:lnTo>
                    <a:close/>
                  </a:path>
                </a:pathLst>
              </a:custGeom>
              <a:solidFill>
                <a:srgbClr val="BAAB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9" name="Google Shape;6929;p41"/>
              <p:cNvSpPr/>
              <p:nvPr/>
            </p:nvSpPr>
            <p:spPr>
              <a:xfrm>
                <a:off x="7027312" y="2101387"/>
                <a:ext cx="364607" cy="1600598"/>
              </a:xfrm>
              <a:custGeom>
                <a:rect b="b" l="l" r="r" t="t"/>
                <a:pathLst>
                  <a:path extrusionOk="0" h="29992" w="6832">
                    <a:moveTo>
                      <a:pt x="4985" y="1"/>
                    </a:moveTo>
                    <a:cubicBezTo>
                      <a:pt x="4985" y="1"/>
                      <a:pt x="2699" y="1117"/>
                      <a:pt x="1490" y="2882"/>
                    </a:cubicBezTo>
                    <a:cubicBezTo>
                      <a:pt x="280" y="4647"/>
                      <a:pt x="0" y="9169"/>
                      <a:pt x="32" y="13582"/>
                    </a:cubicBezTo>
                    <a:cubicBezTo>
                      <a:pt x="62" y="17546"/>
                      <a:pt x="1340" y="29696"/>
                      <a:pt x="1340" y="29696"/>
                    </a:cubicBezTo>
                    <a:lnTo>
                      <a:pt x="6832" y="29991"/>
                    </a:lnTo>
                    <a:lnTo>
                      <a:pt x="4985" y="1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0" name="Google Shape;6930;p41"/>
              <p:cNvSpPr/>
              <p:nvPr/>
            </p:nvSpPr>
            <p:spPr>
              <a:xfrm>
                <a:off x="7072888" y="2765599"/>
                <a:ext cx="541680" cy="1744050"/>
              </a:xfrm>
              <a:custGeom>
                <a:rect b="b" l="l" r="r" t="t"/>
                <a:pathLst>
                  <a:path extrusionOk="0" h="32680" w="10150">
                    <a:moveTo>
                      <a:pt x="8133" y="0"/>
                    </a:moveTo>
                    <a:cubicBezTo>
                      <a:pt x="5276" y="0"/>
                      <a:pt x="654" y="1386"/>
                      <a:pt x="654" y="1386"/>
                    </a:cubicBezTo>
                    <a:cubicBezTo>
                      <a:pt x="1" y="8563"/>
                      <a:pt x="1237" y="19409"/>
                      <a:pt x="5651" y="32680"/>
                    </a:cubicBezTo>
                    <a:lnTo>
                      <a:pt x="6191" y="32680"/>
                    </a:lnTo>
                    <a:cubicBezTo>
                      <a:pt x="6191" y="32680"/>
                      <a:pt x="10150" y="11350"/>
                      <a:pt x="10150" y="6970"/>
                    </a:cubicBezTo>
                    <a:cubicBezTo>
                      <a:pt x="10150" y="4186"/>
                      <a:pt x="8495" y="8"/>
                      <a:pt x="8495" y="8"/>
                    </a:cubicBezTo>
                    <a:cubicBezTo>
                      <a:pt x="8378" y="3"/>
                      <a:pt x="8257" y="0"/>
                      <a:pt x="81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1" name="Google Shape;6931;p41"/>
              <p:cNvSpPr/>
              <p:nvPr/>
            </p:nvSpPr>
            <p:spPr>
              <a:xfrm>
                <a:off x="7167722" y="3060508"/>
                <a:ext cx="225798" cy="1444605"/>
              </a:xfrm>
              <a:custGeom>
                <a:rect b="b" l="l" r="r" t="t"/>
                <a:pathLst>
                  <a:path extrusionOk="0" h="27069" w="4231">
                    <a:moveTo>
                      <a:pt x="4140" y="0"/>
                    </a:moveTo>
                    <a:lnTo>
                      <a:pt x="1709" y="1050"/>
                    </a:lnTo>
                    <a:lnTo>
                      <a:pt x="0" y="688"/>
                    </a:lnTo>
                    <a:lnTo>
                      <a:pt x="1456" y="1557"/>
                    </a:lnTo>
                    <a:cubicBezTo>
                      <a:pt x="1456" y="1557"/>
                      <a:pt x="2746" y="17624"/>
                      <a:pt x="4050" y="27069"/>
                    </a:cubicBezTo>
                    <a:lnTo>
                      <a:pt x="4231" y="27069"/>
                    </a:lnTo>
                    <a:lnTo>
                      <a:pt x="2074" y="1773"/>
                    </a:lnTo>
                    <a:lnTo>
                      <a:pt x="41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2" name="Google Shape;6932;p41"/>
              <p:cNvSpPr/>
              <p:nvPr/>
            </p:nvSpPr>
            <p:spPr>
              <a:xfrm>
                <a:off x="7099999" y="2765599"/>
                <a:ext cx="514569" cy="1744050"/>
              </a:xfrm>
              <a:custGeom>
                <a:rect b="b" l="l" r="r" t="t"/>
                <a:pathLst>
                  <a:path extrusionOk="0" h="32680" w="9642">
                    <a:moveTo>
                      <a:pt x="7625" y="0"/>
                    </a:moveTo>
                    <a:cubicBezTo>
                      <a:pt x="4768" y="0"/>
                      <a:pt x="146" y="1386"/>
                      <a:pt x="146" y="1386"/>
                    </a:cubicBezTo>
                    <a:cubicBezTo>
                      <a:pt x="72" y="2188"/>
                      <a:pt x="25" y="3039"/>
                      <a:pt x="1" y="3931"/>
                    </a:cubicBezTo>
                    <a:cubicBezTo>
                      <a:pt x="1469" y="3605"/>
                      <a:pt x="4435" y="2835"/>
                      <a:pt x="5837" y="2835"/>
                    </a:cubicBezTo>
                    <a:cubicBezTo>
                      <a:pt x="5890" y="2835"/>
                      <a:pt x="5941" y="2836"/>
                      <a:pt x="5989" y="2838"/>
                    </a:cubicBezTo>
                    <a:cubicBezTo>
                      <a:pt x="5989" y="2838"/>
                      <a:pt x="6653" y="7547"/>
                      <a:pt x="6888" y="10343"/>
                    </a:cubicBezTo>
                    <a:cubicBezTo>
                      <a:pt x="7165" y="13631"/>
                      <a:pt x="6030" y="26421"/>
                      <a:pt x="5439" y="32680"/>
                    </a:cubicBezTo>
                    <a:lnTo>
                      <a:pt x="5681" y="32680"/>
                    </a:lnTo>
                    <a:cubicBezTo>
                      <a:pt x="5681" y="32680"/>
                      <a:pt x="9642" y="11349"/>
                      <a:pt x="9642" y="6970"/>
                    </a:cubicBezTo>
                    <a:cubicBezTo>
                      <a:pt x="9642" y="4185"/>
                      <a:pt x="7987" y="8"/>
                      <a:pt x="7987" y="8"/>
                    </a:cubicBezTo>
                    <a:cubicBezTo>
                      <a:pt x="7870" y="3"/>
                      <a:pt x="7749" y="0"/>
                      <a:pt x="7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3" name="Google Shape;6933;p41"/>
              <p:cNvSpPr/>
              <p:nvPr/>
            </p:nvSpPr>
            <p:spPr>
              <a:xfrm>
                <a:off x="7081320" y="2090874"/>
                <a:ext cx="468513" cy="786797"/>
              </a:xfrm>
              <a:custGeom>
                <a:rect b="b" l="l" r="r" t="t"/>
                <a:pathLst>
                  <a:path extrusionOk="0" h="14743" w="8779">
                    <a:moveTo>
                      <a:pt x="5028" y="0"/>
                    </a:moveTo>
                    <a:cubicBezTo>
                      <a:pt x="4650" y="0"/>
                      <a:pt x="4285" y="61"/>
                      <a:pt x="3973" y="196"/>
                    </a:cubicBezTo>
                    <a:cubicBezTo>
                      <a:pt x="2845" y="687"/>
                      <a:pt x="1080" y="2191"/>
                      <a:pt x="786" y="3319"/>
                    </a:cubicBezTo>
                    <a:cubicBezTo>
                      <a:pt x="491" y="4446"/>
                      <a:pt x="1" y="13926"/>
                      <a:pt x="1" y="13926"/>
                    </a:cubicBezTo>
                    <a:lnTo>
                      <a:pt x="345" y="14711"/>
                    </a:lnTo>
                    <a:cubicBezTo>
                      <a:pt x="397" y="14733"/>
                      <a:pt x="496" y="14742"/>
                      <a:pt x="635" y="14742"/>
                    </a:cubicBezTo>
                    <a:cubicBezTo>
                      <a:pt x="2062" y="14742"/>
                      <a:pt x="7647" y="13699"/>
                      <a:pt x="8718" y="13699"/>
                    </a:cubicBezTo>
                    <a:lnTo>
                      <a:pt x="8778" y="12749"/>
                    </a:lnTo>
                    <a:cubicBezTo>
                      <a:pt x="8778" y="12749"/>
                      <a:pt x="8189" y="1766"/>
                      <a:pt x="7552" y="982"/>
                    </a:cubicBezTo>
                    <a:cubicBezTo>
                      <a:pt x="7091" y="414"/>
                      <a:pt x="6015" y="0"/>
                      <a:pt x="50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4" name="Google Shape;6934;p41"/>
              <p:cNvSpPr/>
              <p:nvPr/>
            </p:nvSpPr>
            <p:spPr>
              <a:xfrm>
                <a:off x="7349812" y="2180158"/>
                <a:ext cx="144839" cy="646441"/>
              </a:xfrm>
              <a:custGeom>
                <a:rect b="b" l="l" r="r" t="t"/>
                <a:pathLst>
                  <a:path extrusionOk="0" h="12113" w="2714">
                    <a:moveTo>
                      <a:pt x="316" y="0"/>
                    </a:moveTo>
                    <a:lnTo>
                      <a:pt x="316" y="0"/>
                    </a:lnTo>
                    <a:cubicBezTo>
                      <a:pt x="1" y="2108"/>
                      <a:pt x="1" y="9182"/>
                      <a:pt x="1285" y="12112"/>
                    </a:cubicBezTo>
                    <a:lnTo>
                      <a:pt x="2714" y="11870"/>
                    </a:lnTo>
                    <a:lnTo>
                      <a:pt x="1793" y="969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5" name="Google Shape;6935;p41"/>
              <p:cNvSpPr/>
              <p:nvPr/>
            </p:nvSpPr>
            <p:spPr>
              <a:xfrm>
                <a:off x="7198568" y="1948810"/>
                <a:ext cx="183584" cy="227506"/>
              </a:xfrm>
              <a:custGeom>
                <a:rect b="b" l="l" r="r" t="t"/>
                <a:pathLst>
                  <a:path extrusionOk="0" h="4263" w="3440">
                    <a:moveTo>
                      <a:pt x="2932" y="1"/>
                    </a:moveTo>
                    <a:lnTo>
                      <a:pt x="0" y="1744"/>
                    </a:lnTo>
                    <a:lnTo>
                      <a:pt x="267" y="4263"/>
                    </a:lnTo>
                    <a:cubicBezTo>
                      <a:pt x="1497" y="4134"/>
                      <a:pt x="2624" y="3775"/>
                      <a:pt x="3440" y="2712"/>
                    </a:cubicBezTo>
                    <a:lnTo>
                      <a:pt x="2932" y="1"/>
                    </a:lnTo>
                    <a:close/>
                  </a:path>
                </a:pathLst>
              </a:custGeom>
              <a:solidFill>
                <a:srgbClr val="D275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6" name="Google Shape;6936;p41"/>
              <p:cNvSpPr/>
              <p:nvPr/>
            </p:nvSpPr>
            <p:spPr>
              <a:xfrm>
                <a:off x="7343034" y="2088259"/>
                <a:ext cx="354200" cy="1641638"/>
              </a:xfrm>
              <a:custGeom>
                <a:rect b="b" l="l" r="r" t="t"/>
                <a:pathLst>
                  <a:path extrusionOk="0" h="30761" w="6637">
                    <a:moveTo>
                      <a:pt x="1014" y="1"/>
                    </a:moveTo>
                    <a:cubicBezTo>
                      <a:pt x="0" y="1113"/>
                      <a:pt x="622" y="9154"/>
                      <a:pt x="850" y="10134"/>
                    </a:cubicBezTo>
                    <a:cubicBezTo>
                      <a:pt x="1079" y="11114"/>
                      <a:pt x="3792" y="14253"/>
                      <a:pt x="3792" y="14253"/>
                    </a:cubicBezTo>
                    <a:cubicBezTo>
                      <a:pt x="3792" y="14253"/>
                      <a:pt x="4151" y="23536"/>
                      <a:pt x="2779" y="29027"/>
                    </a:cubicBezTo>
                    <a:lnTo>
                      <a:pt x="6636" y="30761"/>
                    </a:lnTo>
                    <a:cubicBezTo>
                      <a:pt x="6636" y="30761"/>
                      <a:pt x="6277" y="13828"/>
                      <a:pt x="5198" y="11442"/>
                    </a:cubicBezTo>
                    <a:lnTo>
                      <a:pt x="5198" y="10755"/>
                    </a:lnTo>
                    <a:cubicBezTo>
                      <a:pt x="5198" y="10755"/>
                      <a:pt x="5557" y="7258"/>
                      <a:pt x="5099" y="5067"/>
                    </a:cubicBezTo>
                    <a:cubicBezTo>
                      <a:pt x="4642" y="2878"/>
                      <a:pt x="3661" y="655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7" name="Google Shape;6937;p41"/>
              <p:cNvSpPr/>
              <p:nvPr/>
            </p:nvSpPr>
            <p:spPr>
              <a:xfrm>
                <a:off x="7375695" y="2088259"/>
                <a:ext cx="321539" cy="1641638"/>
              </a:xfrm>
              <a:custGeom>
                <a:rect b="b" l="l" r="r" t="t"/>
                <a:pathLst>
                  <a:path extrusionOk="0" h="30761" w="6025">
                    <a:moveTo>
                      <a:pt x="402" y="1"/>
                    </a:moveTo>
                    <a:cubicBezTo>
                      <a:pt x="218" y="202"/>
                      <a:pt x="88" y="634"/>
                      <a:pt x="0" y="1207"/>
                    </a:cubicBezTo>
                    <a:cubicBezTo>
                      <a:pt x="1" y="1207"/>
                      <a:pt x="1" y="1207"/>
                      <a:pt x="1" y="1207"/>
                    </a:cubicBezTo>
                    <a:cubicBezTo>
                      <a:pt x="68" y="1207"/>
                      <a:pt x="3800" y="2049"/>
                      <a:pt x="1617" y="5753"/>
                    </a:cubicBezTo>
                    <a:cubicBezTo>
                      <a:pt x="1938" y="8508"/>
                      <a:pt x="2291" y="10709"/>
                      <a:pt x="1502" y="10709"/>
                    </a:cubicBezTo>
                    <a:cubicBezTo>
                      <a:pt x="1474" y="10709"/>
                      <a:pt x="1444" y="10710"/>
                      <a:pt x="1413" y="10710"/>
                    </a:cubicBezTo>
                    <a:cubicBezTo>
                      <a:pt x="1059" y="10710"/>
                      <a:pt x="520" y="10683"/>
                      <a:pt x="217" y="10027"/>
                    </a:cubicBezTo>
                    <a:lnTo>
                      <a:pt x="217" y="10027"/>
                    </a:lnTo>
                    <a:cubicBezTo>
                      <a:pt x="224" y="10069"/>
                      <a:pt x="231" y="10104"/>
                      <a:pt x="238" y="10134"/>
                    </a:cubicBezTo>
                    <a:cubicBezTo>
                      <a:pt x="467" y="11114"/>
                      <a:pt x="3180" y="14253"/>
                      <a:pt x="3180" y="14253"/>
                    </a:cubicBezTo>
                    <a:cubicBezTo>
                      <a:pt x="3180" y="14253"/>
                      <a:pt x="3212" y="15084"/>
                      <a:pt x="3220" y="16392"/>
                    </a:cubicBezTo>
                    <a:cubicBezTo>
                      <a:pt x="4262" y="17627"/>
                      <a:pt x="5014" y="21144"/>
                      <a:pt x="5014" y="25292"/>
                    </a:cubicBezTo>
                    <a:cubicBezTo>
                      <a:pt x="5014" y="27065"/>
                      <a:pt x="4877" y="28723"/>
                      <a:pt x="4637" y="30138"/>
                    </a:cubicBezTo>
                    <a:lnTo>
                      <a:pt x="6024" y="30761"/>
                    </a:lnTo>
                    <a:cubicBezTo>
                      <a:pt x="6024" y="30761"/>
                      <a:pt x="5665" y="13827"/>
                      <a:pt x="4586" y="11442"/>
                    </a:cubicBezTo>
                    <a:lnTo>
                      <a:pt x="4586" y="10755"/>
                    </a:lnTo>
                    <a:cubicBezTo>
                      <a:pt x="4586" y="10755"/>
                      <a:pt x="4945" y="7257"/>
                      <a:pt x="4487" y="5067"/>
                    </a:cubicBezTo>
                    <a:cubicBezTo>
                      <a:pt x="4030" y="2878"/>
                      <a:pt x="3049" y="655"/>
                      <a:pt x="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8" name="Google Shape;6938;p41"/>
              <p:cNvSpPr/>
              <p:nvPr/>
            </p:nvSpPr>
            <p:spPr>
              <a:xfrm>
                <a:off x="7375695" y="2088259"/>
                <a:ext cx="321539" cy="1641638"/>
              </a:xfrm>
              <a:custGeom>
                <a:rect b="b" l="l" r="r" t="t"/>
                <a:pathLst>
                  <a:path extrusionOk="0" h="30761" w="6025">
                    <a:moveTo>
                      <a:pt x="402" y="1"/>
                    </a:moveTo>
                    <a:cubicBezTo>
                      <a:pt x="218" y="202"/>
                      <a:pt x="88" y="634"/>
                      <a:pt x="0" y="1207"/>
                    </a:cubicBezTo>
                    <a:cubicBezTo>
                      <a:pt x="1" y="1207"/>
                      <a:pt x="1" y="1207"/>
                      <a:pt x="1" y="1207"/>
                    </a:cubicBezTo>
                    <a:cubicBezTo>
                      <a:pt x="68" y="1207"/>
                      <a:pt x="3800" y="2049"/>
                      <a:pt x="1617" y="5753"/>
                    </a:cubicBezTo>
                    <a:cubicBezTo>
                      <a:pt x="1938" y="8508"/>
                      <a:pt x="2291" y="10709"/>
                      <a:pt x="1502" y="10709"/>
                    </a:cubicBezTo>
                    <a:cubicBezTo>
                      <a:pt x="1474" y="10709"/>
                      <a:pt x="1444" y="10710"/>
                      <a:pt x="1413" y="10710"/>
                    </a:cubicBezTo>
                    <a:cubicBezTo>
                      <a:pt x="1059" y="10710"/>
                      <a:pt x="520" y="10683"/>
                      <a:pt x="217" y="10027"/>
                    </a:cubicBezTo>
                    <a:lnTo>
                      <a:pt x="217" y="10027"/>
                    </a:lnTo>
                    <a:cubicBezTo>
                      <a:pt x="224" y="10069"/>
                      <a:pt x="231" y="10104"/>
                      <a:pt x="238" y="10134"/>
                    </a:cubicBezTo>
                    <a:cubicBezTo>
                      <a:pt x="467" y="11114"/>
                      <a:pt x="3180" y="14253"/>
                      <a:pt x="3180" y="14253"/>
                    </a:cubicBezTo>
                    <a:cubicBezTo>
                      <a:pt x="3180" y="14253"/>
                      <a:pt x="3212" y="15084"/>
                      <a:pt x="3220" y="16392"/>
                    </a:cubicBezTo>
                    <a:cubicBezTo>
                      <a:pt x="4262" y="17627"/>
                      <a:pt x="5014" y="21144"/>
                      <a:pt x="5014" y="25292"/>
                    </a:cubicBezTo>
                    <a:cubicBezTo>
                      <a:pt x="5014" y="27065"/>
                      <a:pt x="4877" y="28723"/>
                      <a:pt x="4637" y="30138"/>
                    </a:cubicBezTo>
                    <a:lnTo>
                      <a:pt x="6024" y="30761"/>
                    </a:lnTo>
                    <a:cubicBezTo>
                      <a:pt x="6024" y="30761"/>
                      <a:pt x="5665" y="13827"/>
                      <a:pt x="4586" y="11442"/>
                    </a:cubicBezTo>
                    <a:lnTo>
                      <a:pt x="4586" y="10755"/>
                    </a:lnTo>
                    <a:cubicBezTo>
                      <a:pt x="4586" y="10755"/>
                      <a:pt x="4945" y="7257"/>
                      <a:pt x="4487" y="5067"/>
                    </a:cubicBezTo>
                    <a:cubicBezTo>
                      <a:pt x="4030" y="2878"/>
                      <a:pt x="3049" y="655"/>
                      <a:pt x="402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9" name="Google Shape;6939;p41"/>
              <p:cNvSpPr/>
              <p:nvPr/>
            </p:nvSpPr>
            <p:spPr>
              <a:xfrm>
                <a:off x="7427462" y="2132180"/>
                <a:ext cx="404099" cy="481855"/>
              </a:xfrm>
              <a:custGeom>
                <a:rect b="b" l="l" r="r" t="t"/>
                <a:pathLst>
                  <a:path extrusionOk="0" h="9029" w="7572">
                    <a:moveTo>
                      <a:pt x="815" y="1"/>
                    </a:moveTo>
                    <a:cubicBezTo>
                      <a:pt x="1" y="1"/>
                      <a:pt x="14" y="3558"/>
                      <a:pt x="919" y="5720"/>
                    </a:cubicBezTo>
                    <a:cubicBezTo>
                      <a:pt x="1508" y="7126"/>
                      <a:pt x="3740" y="8689"/>
                      <a:pt x="4262" y="8917"/>
                    </a:cubicBezTo>
                    <a:cubicBezTo>
                      <a:pt x="4455" y="9002"/>
                      <a:pt x="4958" y="9029"/>
                      <a:pt x="5515" y="9029"/>
                    </a:cubicBezTo>
                    <a:cubicBezTo>
                      <a:pt x="6465" y="9029"/>
                      <a:pt x="7571" y="8951"/>
                      <a:pt x="7571" y="8951"/>
                    </a:cubicBezTo>
                    <a:cubicBezTo>
                      <a:pt x="7068" y="4533"/>
                      <a:pt x="1777" y="230"/>
                      <a:pt x="889" y="10"/>
                    </a:cubicBezTo>
                    <a:cubicBezTo>
                      <a:pt x="863" y="4"/>
                      <a:pt x="839" y="1"/>
                      <a:pt x="8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0" name="Google Shape;6940;p41"/>
              <p:cNvSpPr/>
              <p:nvPr/>
            </p:nvSpPr>
            <p:spPr>
              <a:xfrm>
                <a:off x="7435734" y="2121454"/>
                <a:ext cx="395827" cy="491782"/>
              </a:xfrm>
              <a:custGeom>
                <a:rect b="b" l="l" r="r" t="t"/>
                <a:pathLst>
                  <a:path extrusionOk="0" h="9215" w="7417">
                    <a:moveTo>
                      <a:pt x="710" y="1"/>
                    </a:moveTo>
                    <a:cubicBezTo>
                      <a:pt x="406" y="1"/>
                      <a:pt x="0" y="476"/>
                      <a:pt x="145" y="1120"/>
                    </a:cubicBezTo>
                    <a:cubicBezTo>
                      <a:pt x="1623" y="2082"/>
                      <a:pt x="5391" y="5545"/>
                      <a:pt x="6205" y="9214"/>
                    </a:cubicBezTo>
                    <a:lnTo>
                      <a:pt x="6205" y="9213"/>
                    </a:lnTo>
                    <a:cubicBezTo>
                      <a:pt x="6863" y="9191"/>
                      <a:pt x="7416" y="9152"/>
                      <a:pt x="7416" y="9152"/>
                    </a:cubicBezTo>
                    <a:cubicBezTo>
                      <a:pt x="6913" y="4734"/>
                      <a:pt x="1663" y="229"/>
                      <a:pt x="775" y="9"/>
                    </a:cubicBezTo>
                    <a:cubicBezTo>
                      <a:pt x="754" y="3"/>
                      <a:pt x="732" y="1"/>
                      <a:pt x="7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1" name="Google Shape;6941;p41"/>
              <p:cNvSpPr/>
              <p:nvPr/>
            </p:nvSpPr>
            <p:spPr>
              <a:xfrm>
                <a:off x="7435734" y="2121454"/>
                <a:ext cx="395827" cy="491782"/>
              </a:xfrm>
              <a:custGeom>
                <a:rect b="b" l="l" r="r" t="t"/>
                <a:pathLst>
                  <a:path extrusionOk="0" h="9215" w="7417">
                    <a:moveTo>
                      <a:pt x="710" y="1"/>
                    </a:moveTo>
                    <a:cubicBezTo>
                      <a:pt x="406" y="1"/>
                      <a:pt x="0" y="476"/>
                      <a:pt x="145" y="1120"/>
                    </a:cubicBezTo>
                    <a:cubicBezTo>
                      <a:pt x="1623" y="2082"/>
                      <a:pt x="5391" y="5545"/>
                      <a:pt x="6205" y="9214"/>
                    </a:cubicBezTo>
                    <a:lnTo>
                      <a:pt x="6205" y="9213"/>
                    </a:lnTo>
                    <a:cubicBezTo>
                      <a:pt x="6863" y="9191"/>
                      <a:pt x="7416" y="9152"/>
                      <a:pt x="7416" y="9152"/>
                    </a:cubicBezTo>
                    <a:cubicBezTo>
                      <a:pt x="6913" y="4734"/>
                      <a:pt x="1663" y="229"/>
                      <a:pt x="775" y="9"/>
                    </a:cubicBezTo>
                    <a:cubicBezTo>
                      <a:pt x="754" y="3"/>
                      <a:pt x="732" y="1"/>
                      <a:pt x="710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2" name="Google Shape;6942;p41"/>
              <p:cNvSpPr/>
              <p:nvPr/>
            </p:nvSpPr>
            <p:spPr>
              <a:xfrm>
                <a:off x="7218635" y="2171993"/>
                <a:ext cx="85922" cy="587363"/>
              </a:xfrm>
              <a:custGeom>
                <a:rect b="b" l="l" r="r" t="t"/>
                <a:pathLst>
                  <a:path extrusionOk="0" h="11006" w="1610">
                    <a:moveTo>
                      <a:pt x="818" y="0"/>
                    </a:moveTo>
                    <a:lnTo>
                      <a:pt x="620" y="166"/>
                    </a:lnTo>
                    <a:cubicBezTo>
                      <a:pt x="0" y="4821"/>
                      <a:pt x="2" y="9310"/>
                      <a:pt x="2" y="9310"/>
                    </a:cubicBezTo>
                    <a:lnTo>
                      <a:pt x="960" y="11006"/>
                    </a:lnTo>
                    <a:lnTo>
                      <a:pt x="1609" y="9010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3" name="Google Shape;6943;p41"/>
              <p:cNvSpPr/>
              <p:nvPr/>
            </p:nvSpPr>
            <p:spPr>
              <a:xfrm>
                <a:off x="7203745" y="2168150"/>
                <a:ext cx="85868" cy="585228"/>
              </a:xfrm>
              <a:custGeom>
                <a:rect b="b" l="l" r="r" t="t"/>
                <a:pathLst>
                  <a:path extrusionOk="0" h="10966" w="1609">
                    <a:moveTo>
                      <a:pt x="882" y="1"/>
                    </a:moveTo>
                    <a:lnTo>
                      <a:pt x="683" y="166"/>
                    </a:lnTo>
                    <a:cubicBezTo>
                      <a:pt x="30" y="4804"/>
                      <a:pt x="0" y="9276"/>
                      <a:pt x="0" y="9276"/>
                    </a:cubicBezTo>
                    <a:lnTo>
                      <a:pt x="946" y="10965"/>
                    </a:lnTo>
                    <a:lnTo>
                      <a:pt x="1609" y="8977"/>
                    </a:lnTo>
                    <a:lnTo>
                      <a:pt x="8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4" name="Google Shape;6944;p41"/>
              <p:cNvSpPr/>
              <p:nvPr/>
            </p:nvSpPr>
            <p:spPr>
              <a:xfrm>
                <a:off x="7053249" y="1682079"/>
                <a:ext cx="368663" cy="336215"/>
              </a:xfrm>
              <a:custGeom>
                <a:rect b="b" l="l" r="r" t="t"/>
                <a:pathLst>
                  <a:path extrusionOk="0" h="6300" w="6908">
                    <a:moveTo>
                      <a:pt x="1843" y="1"/>
                    </a:moveTo>
                    <a:cubicBezTo>
                      <a:pt x="1789" y="1"/>
                      <a:pt x="1736" y="2"/>
                      <a:pt x="1683" y="4"/>
                    </a:cubicBezTo>
                    <a:cubicBezTo>
                      <a:pt x="1304" y="13"/>
                      <a:pt x="902" y="50"/>
                      <a:pt x="596" y="274"/>
                    </a:cubicBezTo>
                    <a:cubicBezTo>
                      <a:pt x="172" y="582"/>
                      <a:pt x="44" y="1155"/>
                      <a:pt x="20" y="1678"/>
                    </a:cubicBezTo>
                    <a:cubicBezTo>
                      <a:pt x="0" y="2121"/>
                      <a:pt x="37" y="2582"/>
                      <a:pt x="257" y="2966"/>
                    </a:cubicBezTo>
                    <a:cubicBezTo>
                      <a:pt x="320" y="3073"/>
                      <a:pt x="398" y="3181"/>
                      <a:pt x="399" y="3305"/>
                    </a:cubicBezTo>
                    <a:cubicBezTo>
                      <a:pt x="401" y="3497"/>
                      <a:pt x="220" y="3689"/>
                      <a:pt x="309" y="3859"/>
                    </a:cubicBezTo>
                    <a:cubicBezTo>
                      <a:pt x="331" y="3901"/>
                      <a:pt x="370" y="3937"/>
                      <a:pt x="377" y="3984"/>
                    </a:cubicBezTo>
                    <a:cubicBezTo>
                      <a:pt x="385" y="4035"/>
                      <a:pt x="355" y="4085"/>
                      <a:pt x="328" y="4129"/>
                    </a:cubicBezTo>
                    <a:cubicBezTo>
                      <a:pt x="111" y="4492"/>
                      <a:pt x="66" y="4953"/>
                      <a:pt x="206" y="5351"/>
                    </a:cubicBezTo>
                    <a:cubicBezTo>
                      <a:pt x="348" y="5749"/>
                      <a:pt x="674" y="6078"/>
                      <a:pt x="1072" y="6223"/>
                    </a:cubicBezTo>
                    <a:cubicBezTo>
                      <a:pt x="1161" y="6254"/>
                      <a:pt x="1253" y="6278"/>
                      <a:pt x="1346" y="6300"/>
                    </a:cubicBezTo>
                    <a:lnTo>
                      <a:pt x="5533" y="5797"/>
                    </a:lnTo>
                    <a:cubicBezTo>
                      <a:pt x="5689" y="5743"/>
                      <a:pt x="5845" y="5690"/>
                      <a:pt x="5990" y="5613"/>
                    </a:cubicBezTo>
                    <a:cubicBezTo>
                      <a:pt x="6569" y="5304"/>
                      <a:pt x="6907" y="4599"/>
                      <a:pt x="6786" y="3955"/>
                    </a:cubicBezTo>
                    <a:lnTo>
                      <a:pt x="6786" y="3955"/>
                    </a:lnTo>
                    <a:lnTo>
                      <a:pt x="6786" y="3956"/>
                    </a:lnTo>
                    <a:cubicBezTo>
                      <a:pt x="6755" y="3790"/>
                      <a:pt x="6634" y="3600"/>
                      <a:pt x="6485" y="3600"/>
                    </a:cubicBezTo>
                    <a:cubicBezTo>
                      <a:pt x="6463" y="3600"/>
                      <a:pt x="6441" y="3604"/>
                      <a:pt x="6418" y="3613"/>
                    </a:cubicBezTo>
                    <a:cubicBezTo>
                      <a:pt x="6415" y="3427"/>
                      <a:pt x="6409" y="3235"/>
                      <a:pt x="6323" y="3070"/>
                    </a:cubicBezTo>
                    <a:cubicBezTo>
                      <a:pt x="6252" y="2933"/>
                      <a:pt x="6106" y="2824"/>
                      <a:pt x="5957" y="2824"/>
                    </a:cubicBezTo>
                    <a:cubicBezTo>
                      <a:pt x="5927" y="2824"/>
                      <a:pt x="5897" y="2829"/>
                      <a:pt x="5868" y="2838"/>
                    </a:cubicBezTo>
                    <a:cubicBezTo>
                      <a:pt x="6001" y="2588"/>
                      <a:pt x="5936" y="2248"/>
                      <a:pt x="5718" y="2067"/>
                    </a:cubicBezTo>
                    <a:cubicBezTo>
                      <a:pt x="5608" y="1975"/>
                      <a:pt x="5464" y="1929"/>
                      <a:pt x="5321" y="1929"/>
                    </a:cubicBezTo>
                    <a:cubicBezTo>
                      <a:pt x="5181" y="1929"/>
                      <a:pt x="5042" y="1972"/>
                      <a:pt x="4933" y="2060"/>
                    </a:cubicBezTo>
                    <a:cubicBezTo>
                      <a:pt x="4900" y="1855"/>
                      <a:pt x="4804" y="1653"/>
                      <a:pt x="4637" y="1532"/>
                    </a:cubicBezTo>
                    <a:cubicBezTo>
                      <a:pt x="4548" y="1468"/>
                      <a:pt x="4436" y="1433"/>
                      <a:pt x="4327" y="1433"/>
                    </a:cubicBezTo>
                    <a:cubicBezTo>
                      <a:pt x="4230" y="1433"/>
                      <a:pt x="4135" y="1461"/>
                      <a:pt x="4059" y="1522"/>
                    </a:cubicBezTo>
                    <a:cubicBezTo>
                      <a:pt x="3993" y="1252"/>
                      <a:pt x="3921" y="968"/>
                      <a:pt x="3723" y="775"/>
                    </a:cubicBezTo>
                    <a:cubicBezTo>
                      <a:pt x="3614" y="668"/>
                      <a:pt x="3456" y="605"/>
                      <a:pt x="3306" y="605"/>
                    </a:cubicBezTo>
                    <a:cubicBezTo>
                      <a:pt x="3183" y="605"/>
                      <a:pt x="3065" y="648"/>
                      <a:pt x="2987" y="746"/>
                    </a:cubicBezTo>
                    <a:cubicBezTo>
                      <a:pt x="2984" y="466"/>
                      <a:pt x="2767" y="224"/>
                      <a:pt x="2509" y="111"/>
                    </a:cubicBezTo>
                    <a:cubicBezTo>
                      <a:pt x="2301" y="21"/>
                      <a:pt x="2072" y="1"/>
                      <a:pt x="18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5" name="Google Shape;6945;p41"/>
              <p:cNvSpPr/>
              <p:nvPr/>
            </p:nvSpPr>
            <p:spPr>
              <a:xfrm>
                <a:off x="7059226" y="1764211"/>
                <a:ext cx="362686" cy="254083"/>
              </a:xfrm>
              <a:custGeom>
                <a:rect b="b" l="l" r="r" t="t"/>
                <a:pathLst>
                  <a:path extrusionOk="0" h="4761" w="6796">
                    <a:moveTo>
                      <a:pt x="4532" y="0"/>
                    </a:moveTo>
                    <a:cubicBezTo>
                      <a:pt x="4545" y="166"/>
                      <a:pt x="4472" y="351"/>
                      <a:pt x="4347" y="468"/>
                    </a:cubicBezTo>
                    <a:cubicBezTo>
                      <a:pt x="4144" y="658"/>
                      <a:pt x="3858" y="720"/>
                      <a:pt x="3586" y="774"/>
                    </a:cubicBezTo>
                    <a:cubicBezTo>
                      <a:pt x="3708" y="941"/>
                      <a:pt x="3679" y="1188"/>
                      <a:pt x="3551" y="1351"/>
                    </a:cubicBezTo>
                    <a:cubicBezTo>
                      <a:pt x="3424" y="1513"/>
                      <a:pt x="3218" y="1600"/>
                      <a:pt x="3013" y="1624"/>
                    </a:cubicBezTo>
                    <a:cubicBezTo>
                      <a:pt x="3180" y="1853"/>
                      <a:pt x="3163" y="2199"/>
                      <a:pt x="2973" y="2409"/>
                    </a:cubicBezTo>
                    <a:cubicBezTo>
                      <a:pt x="2856" y="2539"/>
                      <a:pt x="2680" y="2608"/>
                      <a:pt x="2505" y="2608"/>
                    </a:cubicBezTo>
                    <a:cubicBezTo>
                      <a:pt x="2397" y="2608"/>
                      <a:pt x="2290" y="2582"/>
                      <a:pt x="2197" y="2527"/>
                    </a:cubicBezTo>
                    <a:lnTo>
                      <a:pt x="2197" y="2527"/>
                    </a:lnTo>
                    <a:cubicBezTo>
                      <a:pt x="2245" y="2706"/>
                      <a:pt x="2113" y="2894"/>
                      <a:pt x="1945" y="2973"/>
                    </a:cubicBezTo>
                    <a:cubicBezTo>
                      <a:pt x="1812" y="3036"/>
                      <a:pt x="1663" y="3047"/>
                      <a:pt x="1515" y="3047"/>
                    </a:cubicBezTo>
                    <a:cubicBezTo>
                      <a:pt x="1476" y="3047"/>
                      <a:pt x="1438" y="3046"/>
                      <a:pt x="1400" y="3045"/>
                    </a:cubicBezTo>
                    <a:lnTo>
                      <a:pt x="1400" y="3045"/>
                    </a:lnTo>
                    <a:cubicBezTo>
                      <a:pt x="1462" y="3227"/>
                      <a:pt x="1233" y="3371"/>
                      <a:pt x="1043" y="3399"/>
                    </a:cubicBezTo>
                    <a:cubicBezTo>
                      <a:pt x="976" y="3409"/>
                      <a:pt x="908" y="3413"/>
                      <a:pt x="841" y="3413"/>
                    </a:cubicBezTo>
                    <a:cubicBezTo>
                      <a:pt x="554" y="3413"/>
                      <a:pt x="270" y="3328"/>
                      <a:pt x="23" y="3180"/>
                    </a:cubicBezTo>
                    <a:lnTo>
                      <a:pt x="23" y="3180"/>
                    </a:lnTo>
                    <a:cubicBezTo>
                      <a:pt x="0" y="3393"/>
                      <a:pt x="24" y="3611"/>
                      <a:pt x="95" y="3812"/>
                    </a:cubicBezTo>
                    <a:cubicBezTo>
                      <a:pt x="237" y="4211"/>
                      <a:pt x="562" y="4539"/>
                      <a:pt x="960" y="4684"/>
                    </a:cubicBezTo>
                    <a:cubicBezTo>
                      <a:pt x="1049" y="4716"/>
                      <a:pt x="1141" y="4740"/>
                      <a:pt x="1235" y="4761"/>
                    </a:cubicBezTo>
                    <a:lnTo>
                      <a:pt x="5422" y="4258"/>
                    </a:lnTo>
                    <a:cubicBezTo>
                      <a:pt x="5577" y="4204"/>
                      <a:pt x="5734" y="4151"/>
                      <a:pt x="5878" y="4074"/>
                    </a:cubicBezTo>
                    <a:cubicBezTo>
                      <a:pt x="6457" y="3766"/>
                      <a:pt x="6795" y="3060"/>
                      <a:pt x="6674" y="2417"/>
                    </a:cubicBezTo>
                    <a:cubicBezTo>
                      <a:pt x="6643" y="2251"/>
                      <a:pt x="6522" y="2061"/>
                      <a:pt x="6373" y="2061"/>
                    </a:cubicBezTo>
                    <a:cubicBezTo>
                      <a:pt x="6351" y="2061"/>
                      <a:pt x="6329" y="2065"/>
                      <a:pt x="6306" y="2074"/>
                    </a:cubicBezTo>
                    <a:cubicBezTo>
                      <a:pt x="6303" y="1888"/>
                      <a:pt x="6297" y="1696"/>
                      <a:pt x="6211" y="1531"/>
                    </a:cubicBezTo>
                    <a:cubicBezTo>
                      <a:pt x="6140" y="1394"/>
                      <a:pt x="5994" y="1285"/>
                      <a:pt x="5845" y="1285"/>
                    </a:cubicBezTo>
                    <a:cubicBezTo>
                      <a:pt x="5815" y="1285"/>
                      <a:pt x="5785" y="1290"/>
                      <a:pt x="5756" y="1299"/>
                    </a:cubicBezTo>
                    <a:cubicBezTo>
                      <a:pt x="5889" y="1049"/>
                      <a:pt x="5824" y="709"/>
                      <a:pt x="5606" y="528"/>
                    </a:cubicBezTo>
                    <a:cubicBezTo>
                      <a:pt x="5496" y="436"/>
                      <a:pt x="5352" y="390"/>
                      <a:pt x="5209" y="390"/>
                    </a:cubicBezTo>
                    <a:cubicBezTo>
                      <a:pt x="5069" y="390"/>
                      <a:pt x="4930" y="433"/>
                      <a:pt x="4821" y="521"/>
                    </a:cubicBezTo>
                    <a:cubicBezTo>
                      <a:pt x="4788" y="320"/>
                      <a:pt x="4695" y="121"/>
                      <a:pt x="4532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6" name="Google Shape;6946;p41"/>
              <p:cNvSpPr/>
              <p:nvPr/>
            </p:nvSpPr>
            <p:spPr>
              <a:xfrm>
                <a:off x="7172792" y="1947315"/>
                <a:ext cx="166720" cy="264062"/>
              </a:xfrm>
              <a:custGeom>
                <a:rect b="b" l="l" r="r" t="t"/>
                <a:pathLst>
                  <a:path extrusionOk="0" h="4948" w="3124">
                    <a:moveTo>
                      <a:pt x="2733" y="0"/>
                    </a:moveTo>
                    <a:lnTo>
                      <a:pt x="291" y="2027"/>
                    </a:lnTo>
                    <a:lnTo>
                      <a:pt x="0" y="4641"/>
                    </a:lnTo>
                    <a:cubicBezTo>
                      <a:pt x="116" y="4845"/>
                      <a:pt x="296" y="4948"/>
                      <a:pt x="540" y="4948"/>
                    </a:cubicBezTo>
                    <a:cubicBezTo>
                      <a:pt x="1082" y="4948"/>
                      <a:pt x="1941" y="4441"/>
                      <a:pt x="3124" y="3417"/>
                    </a:cubicBezTo>
                    <a:lnTo>
                      <a:pt x="2733" y="0"/>
                    </a:lnTo>
                    <a:close/>
                  </a:path>
                </a:pathLst>
              </a:custGeom>
              <a:solidFill>
                <a:srgbClr val="E2BF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7" name="Google Shape;6947;p41"/>
              <p:cNvSpPr/>
              <p:nvPr/>
            </p:nvSpPr>
            <p:spPr>
              <a:xfrm>
                <a:off x="7099999" y="1839246"/>
                <a:ext cx="218060" cy="277938"/>
              </a:xfrm>
              <a:custGeom>
                <a:rect b="b" l="l" r="r" t="t"/>
                <a:pathLst>
                  <a:path extrusionOk="0" h="5208" w="4086">
                    <a:moveTo>
                      <a:pt x="1693" y="1"/>
                    </a:moveTo>
                    <a:cubicBezTo>
                      <a:pt x="1063" y="1"/>
                      <a:pt x="416" y="184"/>
                      <a:pt x="263" y="547"/>
                    </a:cubicBezTo>
                    <a:cubicBezTo>
                      <a:pt x="1" y="1169"/>
                      <a:pt x="410" y="3923"/>
                      <a:pt x="322" y="4900"/>
                    </a:cubicBezTo>
                    <a:cubicBezTo>
                      <a:pt x="302" y="5128"/>
                      <a:pt x="768" y="5207"/>
                      <a:pt x="1312" y="5207"/>
                    </a:cubicBezTo>
                    <a:cubicBezTo>
                      <a:pt x="1948" y="5207"/>
                      <a:pt x="2691" y="5099"/>
                      <a:pt x="2896" y="4993"/>
                    </a:cubicBezTo>
                    <a:cubicBezTo>
                      <a:pt x="3277" y="4798"/>
                      <a:pt x="4056" y="3030"/>
                      <a:pt x="4070" y="2048"/>
                    </a:cubicBezTo>
                    <a:cubicBezTo>
                      <a:pt x="4085" y="1066"/>
                      <a:pt x="3413" y="740"/>
                      <a:pt x="2829" y="285"/>
                    </a:cubicBezTo>
                    <a:cubicBezTo>
                      <a:pt x="2585" y="95"/>
                      <a:pt x="2144" y="1"/>
                      <a:pt x="16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8" name="Google Shape;6948;p41"/>
              <p:cNvSpPr/>
              <p:nvPr/>
            </p:nvSpPr>
            <p:spPr>
              <a:xfrm>
                <a:off x="7041668" y="1842128"/>
                <a:ext cx="360604" cy="409969"/>
              </a:xfrm>
              <a:custGeom>
                <a:rect b="b" l="l" r="r" t="t"/>
                <a:pathLst>
                  <a:path extrusionOk="0" h="7682" w="6757">
                    <a:moveTo>
                      <a:pt x="4319" y="1"/>
                    </a:moveTo>
                    <a:lnTo>
                      <a:pt x="4319" y="1"/>
                    </a:lnTo>
                    <a:cubicBezTo>
                      <a:pt x="4493" y="674"/>
                      <a:pt x="4671" y="1362"/>
                      <a:pt x="4619" y="2056"/>
                    </a:cubicBezTo>
                    <a:cubicBezTo>
                      <a:pt x="4566" y="2750"/>
                      <a:pt x="4217" y="3488"/>
                      <a:pt x="3686" y="3938"/>
                    </a:cubicBezTo>
                    <a:cubicBezTo>
                      <a:pt x="3261" y="4296"/>
                      <a:pt x="2681" y="4381"/>
                      <a:pt x="2205" y="4381"/>
                    </a:cubicBezTo>
                    <a:cubicBezTo>
                      <a:pt x="1894" y="4381"/>
                      <a:pt x="1627" y="4345"/>
                      <a:pt x="1477" y="4324"/>
                    </a:cubicBezTo>
                    <a:cubicBezTo>
                      <a:pt x="1232" y="4251"/>
                      <a:pt x="1017" y="4054"/>
                      <a:pt x="766" y="4054"/>
                    </a:cubicBezTo>
                    <a:cubicBezTo>
                      <a:pt x="753" y="4054"/>
                      <a:pt x="741" y="4055"/>
                      <a:pt x="728" y="4056"/>
                    </a:cubicBezTo>
                    <a:cubicBezTo>
                      <a:pt x="401" y="4082"/>
                      <a:pt x="210" y="4442"/>
                      <a:pt x="142" y="4764"/>
                    </a:cubicBezTo>
                    <a:cubicBezTo>
                      <a:pt x="1" y="5434"/>
                      <a:pt x="121" y="6158"/>
                      <a:pt x="473" y="6745"/>
                    </a:cubicBezTo>
                    <a:cubicBezTo>
                      <a:pt x="611" y="6975"/>
                      <a:pt x="789" y="7190"/>
                      <a:pt x="1028" y="7309"/>
                    </a:cubicBezTo>
                    <a:cubicBezTo>
                      <a:pt x="1141" y="7366"/>
                      <a:pt x="1269" y="7397"/>
                      <a:pt x="1396" y="7397"/>
                    </a:cubicBezTo>
                    <a:cubicBezTo>
                      <a:pt x="1537" y="7397"/>
                      <a:pt x="1677" y="7357"/>
                      <a:pt x="1789" y="7271"/>
                    </a:cubicBezTo>
                    <a:cubicBezTo>
                      <a:pt x="2106" y="7536"/>
                      <a:pt x="2520" y="7682"/>
                      <a:pt x="2934" y="7682"/>
                    </a:cubicBezTo>
                    <a:cubicBezTo>
                      <a:pt x="3025" y="7682"/>
                      <a:pt x="3116" y="7675"/>
                      <a:pt x="3206" y="7660"/>
                    </a:cubicBezTo>
                    <a:cubicBezTo>
                      <a:pt x="3706" y="7581"/>
                      <a:pt x="4165" y="7275"/>
                      <a:pt x="4431" y="6847"/>
                    </a:cubicBezTo>
                    <a:cubicBezTo>
                      <a:pt x="4463" y="6798"/>
                      <a:pt x="4492" y="6745"/>
                      <a:pt x="4539" y="6711"/>
                    </a:cubicBezTo>
                    <a:cubicBezTo>
                      <a:pt x="4601" y="6664"/>
                      <a:pt x="4683" y="6656"/>
                      <a:pt x="4759" y="6640"/>
                    </a:cubicBezTo>
                    <a:cubicBezTo>
                      <a:pt x="5043" y="6577"/>
                      <a:pt x="5277" y="6363"/>
                      <a:pt x="5418" y="6106"/>
                    </a:cubicBezTo>
                    <a:cubicBezTo>
                      <a:pt x="5558" y="5851"/>
                      <a:pt x="5615" y="5559"/>
                      <a:pt x="5639" y="5268"/>
                    </a:cubicBezTo>
                    <a:cubicBezTo>
                      <a:pt x="5644" y="5205"/>
                      <a:pt x="5650" y="5137"/>
                      <a:pt x="5688" y="5086"/>
                    </a:cubicBezTo>
                    <a:cubicBezTo>
                      <a:pt x="5734" y="5027"/>
                      <a:pt x="5812" y="5007"/>
                      <a:pt x="5881" y="4980"/>
                    </a:cubicBezTo>
                    <a:cubicBezTo>
                      <a:pt x="6080" y="4903"/>
                      <a:pt x="6254" y="4690"/>
                      <a:pt x="6186" y="4489"/>
                    </a:cubicBezTo>
                    <a:cubicBezTo>
                      <a:pt x="6169" y="4441"/>
                      <a:pt x="6140" y="4395"/>
                      <a:pt x="6139" y="4345"/>
                    </a:cubicBezTo>
                    <a:cubicBezTo>
                      <a:pt x="6137" y="4272"/>
                      <a:pt x="6192" y="4214"/>
                      <a:pt x="6234" y="4155"/>
                    </a:cubicBezTo>
                    <a:cubicBezTo>
                      <a:pt x="6394" y="3934"/>
                      <a:pt x="6414" y="3634"/>
                      <a:pt x="6348" y="3369"/>
                    </a:cubicBezTo>
                    <a:cubicBezTo>
                      <a:pt x="6284" y="3103"/>
                      <a:pt x="6145" y="2863"/>
                      <a:pt x="6007" y="2627"/>
                    </a:cubicBezTo>
                    <a:cubicBezTo>
                      <a:pt x="6266" y="2531"/>
                      <a:pt x="6428" y="2275"/>
                      <a:pt x="6565" y="2033"/>
                    </a:cubicBezTo>
                    <a:lnTo>
                      <a:pt x="6566" y="2033"/>
                    </a:lnTo>
                    <a:cubicBezTo>
                      <a:pt x="6634" y="1914"/>
                      <a:pt x="6702" y="1790"/>
                      <a:pt x="6713" y="1654"/>
                    </a:cubicBezTo>
                    <a:cubicBezTo>
                      <a:pt x="6725" y="1517"/>
                      <a:pt x="6663" y="1365"/>
                      <a:pt x="6537" y="1314"/>
                    </a:cubicBezTo>
                    <a:cubicBezTo>
                      <a:pt x="6724" y="1228"/>
                      <a:pt x="6757" y="949"/>
                      <a:pt x="6634" y="784"/>
                    </a:cubicBezTo>
                    <a:cubicBezTo>
                      <a:pt x="6523" y="636"/>
                      <a:pt x="6331" y="574"/>
                      <a:pt x="6145" y="574"/>
                    </a:cubicBezTo>
                    <a:cubicBezTo>
                      <a:pt x="6123" y="574"/>
                      <a:pt x="6101" y="575"/>
                      <a:pt x="6079" y="576"/>
                    </a:cubicBezTo>
                    <a:cubicBezTo>
                      <a:pt x="6204" y="427"/>
                      <a:pt x="6085" y="173"/>
                      <a:pt x="5899" y="111"/>
                    </a:cubicBezTo>
                    <a:cubicBezTo>
                      <a:pt x="5852" y="95"/>
                      <a:pt x="5804" y="87"/>
                      <a:pt x="5755" y="87"/>
                    </a:cubicBezTo>
                    <a:cubicBezTo>
                      <a:pt x="5612" y="87"/>
                      <a:pt x="5466" y="149"/>
                      <a:pt x="5343" y="228"/>
                    </a:cubicBezTo>
                    <a:cubicBezTo>
                      <a:pt x="5290" y="260"/>
                      <a:pt x="5238" y="297"/>
                      <a:pt x="5177" y="305"/>
                    </a:cubicBezTo>
                    <a:cubicBezTo>
                      <a:pt x="5168" y="306"/>
                      <a:pt x="5159" y="307"/>
                      <a:pt x="5151" y="307"/>
                    </a:cubicBezTo>
                    <a:cubicBezTo>
                      <a:pt x="5096" y="307"/>
                      <a:pt x="5043" y="286"/>
                      <a:pt x="4992" y="266"/>
                    </a:cubicBezTo>
                    <a:cubicBezTo>
                      <a:pt x="4767" y="177"/>
                      <a:pt x="4543" y="88"/>
                      <a:pt x="4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9" name="Google Shape;6949;p41"/>
              <p:cNvSpPr/>
              <p:nvPr/>
            </p:nvSpPr>
            <p:spPr>
              <a:xfrm>
                <a:off x="7145148" y="1842128"/>
                <a:ext cx="257125" cy="410023"/>
              </a:xfrm>
              <a:custGeom>
                <a:rect b="b" l="l" r="r" t="t"/>
                <a:pathLst>
                  <a:path extrusionOk="0" h="7683" w="4818">
                    <a:moveTo>
                      <a:pt x="2380" y="1"/>
                    </a:moveTo>
                    <a:lnTo>
                      <a:pt x="2380" y="1"/>
                    </a:lnTo>
                    <a:cubicBezTo>
                      <a:pt x="2554" y="674"/>
                      <a:pt x="2732" y="1362"/>
                      <a:pt x="2680" y="2056"/>
                    </a:cubicBezTo>
                    <a:cubicBezTo>
                      <a:pt x="2663" y="2262"/>
                      <a:pt x="2619" y="2471"/>
                      <a:pt x="2554" y="2676"/>
                    </a:cubicBezTo>
                    <a:cubicBezTo>
                      <a:pt x="2586" y="2812"/>
                      <a:pt x="2543" y="2974"/>
                      <a:pt x="2454" y="3090"/>
                    </a:cubicBezTo>
                    <a:cubicBezTo>
                      <a:pt x="2408" y="3149"/>
                      <a:pt x="2352" y="3207"/>
                      <a:pt x="2344" y="3281"/>
                    </a:cubicBezTo>
                    <a:cubicBezTo>
                      <a:pt x="2337" y="3344"/>
                      <a:pt x="2367" y="3405"/>
                      <a:pt x="2395" y="3462"/>
                    </a:cubicBezTo>
                    <a:cubicBezTo>
                      <a:pt x="2525" y="3722"/>
                      <a:pt x="2629" y="4002"/>
                      <a:pt x="2642" y="4293"/>
                    </a:cubicBezTo>
                    <a:cubicBezTo>
                      <a:pt x="2655" y="4585"/>
                      <a:pt x="2566" y="4889"/>
                      <a:pt x="2355" y="5092"/>
                    </a:cubicBezTo>
                    <a:cubicBezTo>
                      <a:pt x="2299" y="5145"/>
                      <a:pt x="2233" y="5195"/>
                      <a:pt x="2203" y="5266"/>
                    </a:cubicBezTo>
                    <a:cubicBezTo>
                      <a:pt x="2182" y="5320"/>
                      <a:pt x="2183" y="5379"/>
                      <a:pt x="2183" y="5438"/>
                    </a:cubicBezTo>
                    <a:cubicBezTo>
                      <a:pt x="2178" y="5944"/>
                      <a:pt x="1943" y="6442"/>
                      <a:pt x="1558" y="6770"/>
                    </a:cubicBezTo>
                    <a:cubicBezTo>
                      <a:pt x="1238" y="7041"/>
                      <a:pt x="818" y="7191"/>
                      <a:pt x="399" y="7191"/>
                    </a:cubicBezTo>
                    <a:cubicBezTo>
                      <a:pt x="313" y="7191"/>
                      <a:pt x="228" y="7185"/>
                      <a:pt x="144" y="7172"/>
                    </a:cubicBezTo>
                    <a:cubicBezTo>
                      <a:pt x="113" y="7253"/>
                      <a:pt x="63" y="7323"/>
                      <a:pt x="1" y="7383"/>
                    </a:cubicBezTo>
                    <a:cubicBezTo>
                      <a:pt x="293" y="7577"/>
                      <a:pt x="644" y="7682"/>
                      <a:pt x="995" y="7682"/>
                    </a:cubicBezTo>
                    <a:cubicBezTo>
                      <a:pt x="1086" y="7682"/>
                      <a:pt x="1178" y="7675"/>
                      <a:pt x="1268" y="7660"/>
                    </a:cubicBezTo>
                    <a:cubicBezTo>
                      <a:pt x="1767" y="7581"/>
                      <a:pt x="2226" y="7275"/>
                      <a:pt x="2494" y="6847"/>
                    </a:cubicBezTo>
                    <a:cubicBezTo>
                      <a:pt x="2524" y="6798"/>
                      <a:pt x="2553" y="6745"/>
                      <a:pt x="2600" y="6711"/>
                    </a:cubicBezTo>
                    <a:cubicBezTo>
                      <a:pt x="2662" y="6664"/>
                      <a:pt x="2744" y="6656"/>
                      <a:pt x="2820" y="6640"/>
                    </a:cubicBezTo>
                    <a:cubicBezTo>
                      <a:pt x="3104" y="6577"/>
                      <a:pt x="3340" y="6363"/>
                      <a:pt x="3479" y="6106"/>
                    </a:cubicBezTo>
                    <a:cubicBezTo>
                      <a:pt x="3619" y="5851"/>
                      <a:pt x="3676" y="5559"/>
                      <a:pt x="3700" y="5268"/>
                    </a:cubicBezTo>
                    <a:cubicBezTo>
                      <a:pt x="3706" y="5204"/>
                      <a:pt x="3711" y="5137"/>
                      <a:pt x="3750" y="5086"/>
                    </a:cubicBezTo>
                    <a:cubicBezTo>
                      <a:pt x="3795" y="5027"/>
                      <a:pt x="3873" y="5007"/>
                      <a:pt x="3942" y="4980"/>
                    </a:cubicBezTo>
                    <a:cubicBezTo>
                      <a:pt x="4141" y="4903"/>
                      <a:pt x="4316" y="4690"/>
                      <a:pt x="4247" y="4489"/>
                    </a:cubicBezTo>
                    <a:cubicBezTo>
                      <a:pt x="4230" y="4441"/>
                      <a:pt x="4201" y="4395"/>
                      <a:pt x="4200" y="4345"/>
                    </a:cubicBezTo>
                    <a:cubicBezTo>
                      <a:pt x="4199" y="4272"/>
                      <a:pt x="4253" y="4214"/>
                      <a:pt x="4295" y="4155"/>
                    </a:cubicBezTo>
                    <a:cubicBezTo>
                      <a:pt x="4455" y="3934"/>
                      <a:pt x="4475" y="3634"/>
                      <a:pt x="4411" y="3369"/>
                    </a:cubicBezTo>
                    <a:cubicBezTo>
                      <a:pt x="4345" y="3103"/>
                      <a:pt x="4206" y="2863"/>
                      <a:pt x="4068" y="2627"/>
                    </a:cubicBezTo>
                    <a:cubicBezTo>
                      <a:pt x="4329" y="2531"/>
                      <a:pt x="4489" y="2275"/>
                      <a:pt x="4627" y="2033"/>
                    </a:cubicBezTo>
                    <a:cubicBezTo>
                      <a:pt x="4695" y="1914"/>
                      <a:pt x="4763" y="1790"/>
                      <a:pt x="4774" y="1654"/>
                    </a:cubicBezTo>
                    <a:cubicBezTo>
                      <a:pt x="4786" y="1517"/>
                      <a:pt x="4724" y="1365"/>
                      <a:pt x="4598" y="1314"/>
                    </a:cubicBezTo>
                    <a:cubicBezTo>
                      <a:pt x="4785" y="1228"/>
                      <a:pt x="4818" y="949"/>
                      <a:pt x="4695" y="784"/>
                    </a:cubicBezTo>
                    <a:cubicBezTo>
                      <a:pt x="4584" y="636"/>
                      <a:pt x="4392" y="574"/>
                      <a:pt x="4206" y="574"/>
                    </a:cubicBezTo>
                    <a:cubicBezTo>
                      <a:pt x="4184" y="574"/>
                      <a:pt x="4162" y="575"/>
                      <a:pt x="4140" y="576"/>
                    </a:cubicBezTo>
                    <a:cubicBezTo>
                      <a:pt x="4265" y="427"/>
                      <a:pt x="4146" y="173"/>
                      <a:pt x="3960" y="111"/>
                    </a:cubicBezTo>
                    <a:cubicBezTo>
                      <a:pt x="3913" y="95"/>
                      <a:pt x="3865" y="87"/>
                      <a:pt x="3816" y="87"/>
                    </a:cubicBezTo>
                    <a:cubicBezTo>
                      <a:pt x="3673" y="87"/>
                      <a:pt x="3527" y="149"/>
                      <a:pt x="3404" y="228"/>
                    </a:cubicBezTo>
                    <a:cubicBezTo>
                      <a:pt x="3351" y="260"/>
                      <a:pt x="3299" y="297"/>
                      <a:pt x="3238" y="305"/>
                    </a:cubicBezTo>
                    <a:cubicBezTo>
                      <a:pt x="3229" y="306"/>
                      <a:pt x="3220" y="307"/>
                      <a:pt x="3212" y="307"/>
                    </a:cubicBezTo>
                    <a:cubicBezTo>
                      <a:pt x="3157" y="307"/>
                      <a:pt x="3104" y="286"/>
                      <a:pt x="3053" y="266"/>
                    </a:cubicBezTo>
                    <a:cubicBezTo>
                      <a:pt x="2828" y="177"/>
                      <a:pt x="2604" y="88"/>
                      <a:pt x="2380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0" name="Google Shape;6950;p41"/>
              <p:cNvSpPr/>
              <p:nvPr/>
            </p:nvSpPr>
            <p:spPr>
              <a:xfrm>
                <a:off x="7293723" y="1890799"/>
                <a:ext cx="99424" cy="105614"/>
              </a:xfrm>
              <a:custGeom>
                <a:rect b="b" l="l" r="r" t="t"/>
                <a:pathLst>
                  <a:path extrusionOk="0" h="1979" w="1863">
                    <a:moveTo>
                      <a:pt x="1049" y="0"/>
                    </a:moveTo>
                    <a:cubicBezTo>
                      <a:pt x="490" y="0"/>
                      <a:pt x="0" y="1242"/>
                      <a:pt x="229" y="1930"/>
                    </a:cubicBezTo>
                    <a:lnTo>
                      <a:pt x="230" y="1930"/>
                    </a:lnTo>
                    <a:cubicBezTo>
                      <a:pt x="230" y="1930"/>
                      <a:pt x="429" y="1979"/>
                      <a:pt x="659" y="1979"/>
                    </a:cubicBezTo>
                    <a:cubicBezTo>
                      <a:pt x="891" y="1979"/>
                      <a:pt x="1155" y="1929"/>
                      <a:pt x="1281" y="1730"/>
                    </a:cubicBezTo>
                    <a:cubicBezTo>
                      <a:pt x="1532" y="1333"/>
                      <a:pt x="1863" y="377"/>
                      <a:pt x="1236" y="48"/>
                    </a:cubicBezTo>
                    <a:cubicBezTo>
                      <a:pt x="1173" y="16"/>
                      <a:pt x="1111" y="0"/>
                      <a:pt x="10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1" name="Google Shape;6951;p41"/>
              <p:cNvSpPr/>
              <p:nvPr/>
            </p:nvSpPr>
            <p:spPr>
              <a:xfrm>
                <a:off x="7327985" y="4455908"/>
                <a:ext cx="169495" cy="92112"/>
              </a:xfrm>
              <a:custGeom>
                <a:rect b="b" l="l" r="r" t="t"/>
                <a:pathLst>
                  <a:path extrusionOk="0" h="1726" w="3176">
                    <a:moveTo>
                      <a:pt x="1237" y="0"/>
                    </a:moveTo>
                    <a:cubicBezTo>
                      <a:pt x="781" y="0"/>
                      <a:pt x="0" y="1726"/>
                      <a:pt x="0" y="1726"/>
                    </a:cubicBezTo>
                    <a:lnTo>
                      <a:pt x="3175" y="1726"/>
                    </a:lnTo>
                    <a:cubicBezTo>
                      <a:pt x="3175" y="1726"/>
                      <a:pt x="1738" y="171"/>
                      <a:pt x="1293" y="10"/>
                    </a:cubicBezTo>
                    <a:cubicBezTo>
                      <a:pt x="1275" y="3"/>
                      <a:pt x="1256" y="0"/>
                      <a:pt x="1237" y="0"/>
                    </a:cubicBezTo>
                    <a:close/>
                  </a:path>
                </a:pathLst>
              </a:custGeom>
              <a:solidFill>
                <a:srgbClr val="D8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2" name="Google Shape;6952;p41"/>
              <p:cNvSpPr/>
              <p:nvPr/>
            </p:nvSpPr>
            <p:spPr>
              <a:xfrm>
                <a:off x="7159824" y="4455908"/>
                <a:ext cx="233376" cy="92112"/>
              </a:xfrm>
              <a:custGeom>
                <a:rect b="b" l="l" r="r" t="t"/>
                <a:pathLst>
                  <a:path extrusionOk="0" h="1726" w="4373">
                    <a:moveTo>
                      <a:pt x="3759" y="0"/>
                    </a:moveTo>
                    <a:cubicBezTo>
                      <a:pt x="3733" y="0"/>
                      <a:pt x="3706" y="3"/>
                      <a:pt x="3677" y="10"/>
                    </a:cubicBezTo>
                    <a:cubicBezTo>
                      <a:pt x="2972" y="171"/>
                      <a:pt x="1" y="1726"/>
                      <a:pt x="1" y="1726"/>
                    </a:cubicBezTo>
                    <a:lnTo>
                      <a:pt x="4267" y="1726"/>
                    </a:lnTo>
                    <a:cubicBezTo>
                      <a:pt x="4267" y="1726"/>
                      <a:pt x="4372" y="0"/>
                      <a:pt x="3759" y="0"/>
                    </a:cubicBezTo>
                    <a:close/>
                  </a:path>
                </a:pathLst>
              </a:custGeom>
              <a:solidFill>
                <a:srgbClr val="D8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3" name="Google Shape;6953;p41"/>
              <p:cNvSpPr/>
              <p:nvPr/>
            </p:nvSpPr>
            <p:spPr>
              <a:xfrm>
                <a:off x="7312348" y="1915829"/>
                <a:ext cx="59985" cy="63667"/>
              </a:xfrm>
              <a:custGeom>
                <a:rect b="b" l="l" r="r" t="t"/>
                <a:pathLst>
                  <a:path extrusionOk="0" h="1193" w="1124">
                    <a:moveTo>
                      <a:pt x="632" y="1"/>
                    </a:moveTo>
                    <a:cubicBezTo>
                      <a:pt x="296" y="1"/>
                      <a:pt x="1" y="748"/>
                      <a:pt x="139" y="1163"/>
                    </a:cubicBezTo>
                    <a:cubicBezTo>
                      <a:pt x="139" y="1163"/>
                      <a:pt x="258" y="1192"/>
                      <a:pt x="397" y="1192"/>
                    </a:cubicBezTo>
                    <a:cubicBezTo>
                      <a:pt x="537" y="1192"/>
                      <a:pt x="697" y="1162"/>
                      <a:pt x="773" y="1042"/>
                    </a:cubicBezTo>
                    <a:cubicBezTo>
                      <a:pt x="924" y="802"/>
                      <a:pt x="1123" y="228"/>
                      <a:pt x="745" y="30"/>
                    </a:cubicBezTo>
                    <a:cubicBezTo>
                      <a:pt x="707" y="10"/>
                      <a:pt x="669" y="1"/>
                      <a:pt x="6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4" name="Google Shape;6954;p41"/>
              <p:cNvSpPr/>
              <p:nvPr/>
            </p:nvSpPr>
            <p:spPr>
              <a:xfrm>
                <a:off x="7312348" y="1942512"/>
                <a:ext cx="41520" cy="44082"/>
              </a:xfrm>
              <a:custGeom>
                <a:rect b="b" l="l" r="r" t="t"/>
                <a:pathLst>
                  <a:path extrusionOk="0" h="826" w="778">
                    <a:moveTo>
                      <a:pt x="438" y="0"/>
                    </a:moveTo>
                    <a:cubicBezTo>
                      <a:pt x="205" y="0"/>
                      <a:pt x="1" y="518"/>
                      <a:pt x="95" y="806"/>
                    </a:cubicBezTo>
                    <a:lnTo>
                      <a:pt x="97" y="806"/>
                    </a:lnTo>
                    <a:cubicBezTo>
                      <a:pt x="97" y="806"/>
                      <a:pt x="179" y="826"/>
                      <a:pt x="276" y="826"/>
                    </a:cubicBezTo>
                    <a:cubicBezTo>
                      <a:pt x="372" y="826"/>
                      <a:pt x="483" y="805"/>
                      <a:pt x="536" y="722"/>
                    </a:cubicBezTo>
                    <a:cubicBezTo>
                      <a:pt x="640" y="556"/>
                      <a:pt x="778" y="158"/>
                      <a:pt x="516" y="20"/>
                    </a:cubicBezTo>
                    <a:cubicBezTo>
                      <a:pt x="490" y="7"/>
                      <a:pt x="464" y="0"/>
                      <a:pt x="438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5" name="Google Shape;6955;p41"/>
              <p:cNvSpPr/>
              <p:nvPr/>
            </p:nvSpPr>
            <p:spPr>
              <a:xfrm>
                <a:off x="7357977" y="2782730"/>
                <a:ext cx="113299" cy="146440"/>
              </a:xfrm>
              <a:custGeom>
                <a:rect b="b" l="l" r="r" t="t"/>
                <a:pathLst>
                  <a:path extrusionOk="0" h="2744" w="2123">
                    <a:moveTo>
                      <a:pt x="1784" y="1"/>
                    </a:moveTo>
                    <a:lnTo>
                      <a:pt x="1784" y="6"/>
                    </a:lnTo>
                    <a:lnTo>
                      <a:pt x="1784" y="6"/>
                    </a:lnTo>
                    <a:cubicBezTo>
                      <a:pt x="1785" y="3"/>
                      <a:pt x="1785" y="1"/>
                      <a:pt x="1784" y="1"/>
                    </a:cubicBezTo>
                    <a:close/>
                    <a:moveTo>
                      <a:pt x="1784" y="6"/>
                    </a:moveTo>
                    <a:cubicBezTo>
                      <a:pt x="1747" y="126"/>
                      <a:pt x="0" y="2075"/>
                      <a:pt x="0" y="2075"/>
                    </a:cubicBezTo>
                    <a:lnTo>
                      <a:pt x="2123" y="2744"/>
                    </a:lnTo>
                    <a:lnTo>
                      <a:pt x="1784" y="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6" name="Google Shape;6956;p41"/>
              <p:cNvSpPr/>
              <p:nvPr/>
            </p:nvSpPr>
            <p:spPr>
              <a:xfrm>
                <a:off x="7330333" y="3011410"/>
                <a:ext cx="94354" cy="64254"/>
              </a:xfrm>
              <a:custGeom>
                <a:rect b="b" l="l" r="r" t="t"/>
                <a:pathLst>
                  <a:path extrusionOk="0" h="1204" w="1768">
                    <a:moveTo>
                      <a:pt x="717" y="0"/>
                    </a:moveTo>
                    <a:lnTo>
                      <a:pt x="1" y="399"/>
                    </a:lnTo>
                    <a:cubicBezTo>
                      <a:pt x="107" y="740"/>
                      <a:pt x="461" y="1075"/>
                      <a:pt x="896" y="1182"/>
                    </a:cubicBezTo>
                    <a:cubicBezTo>
                      <a:pt x="956" y="1197"/>
                      <a:pt x="1013" y="1204"/>
                      <a:pt x="1068" y="1204"/>
                    </a:cubicBezTo>
                    <a:cubicBezTo>
                      <a:pt x="1413" y="1204"/>
                      <a:pt x="1657" y="941"/>
                      <a:pt x="1711" y="808"/>
                    </a:cubicBezTo>
                    <a:cubicBezTo>
                      <a:pt x="1767" y="668"/>
                      <a:pt x="1702" y="211"/>
                      <a:pt x="1370" y="211"/>
                    </a:cubicBezTo>
                    <a:cubicBezTo>
                      <a:pt x="1333" y="211"/>
                      <a:pt x="1293" y="216"/>
                      <a:pt x="1249" y="228"/>
                    </a:cubicBezTo>
                    <a:cubicBezTo>
                      <a:pt x="1184" y="247"/>
                      <a:pt x="1126" y="255"/>
                      <a:pt x="1075" y="255"/>
                    </a:cubicBezTo>
                    <a:cubicBezTo>
                      <a:pt x="786" y="255"/>
                      <a:pt x="717" y="0"/>
                      <a:pt x="7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7" name="Google Shape;6957;p41"/>
              <p:cNvSpPr/>
              <p:nvPr/>
            </p:nvSpPr>
            <p:spPr>
              <a:xfrm>
                <a:off x="7296178" y="2879432"/>
                <a:ext cx="192657" cy="180436"/>
              </a:xfrm>
              <a:custGeom>
                <a:rect b="b" l="l" r="r" t="t"/>
                <a:pathLst>
                  <a:path extrusionOk="0" h="3381" w="3610">
                    <a:moveTo>
                      <a:pt x="1782" y="1"/>
                    </a:moveTo>
                    <a:cubicBezTo>
                      <a:pt x="1524" y="1"/>
                      <a:pt x="1297" y="70"/>
                      <a:pt x="1158" y="243"/>
                    </a:cubicBezTo>
                    <a:cubicBezTo>
                      <a:pt x="644" y="879"/>
                      <a:pt x="1" y="2218"/>
                      <a:pt x="507" y="2946"/>
                    </a:cubicBezTo>
                    <a:cubicBezTo>
                      <a:pt x="701" y="3225"/>
                      <a:pt x="1334" y="3381"/>
                      <a:pt x="1878" y="3381"/>
                    </a:cubicBezTo>
                    <a:cubicBezTo>
                      <a:pt x="2234" y="3381"/>
                      <a:pt x="2552" y="3314"/>
                      <a:pt x="2685" y="3172"/>
                    </a:cubicBezTo>
                    <a:cubicBezTo>
                      <a:pt x="2821" y="3028"/>
                      <a:pt x="2595" y="2439"/>
                      <a:pt x="3040" y="2202"/>
                    </a:cubicBezTo>
                    <a:cubicBezTo>
                      <a:pt x="3486" y="1965"/>
                      <a:pt x="3610" y="1388"/>
                      <a:pt x="3490" y="879"/>
                    </a:cubicBezTo>
                    <a:cubicBezTo>
                      <a:pt x="3404" y="507"/>
                      <a:pt x="2477" y="1"/>
                      <a:pt x="17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8" name="Google Shape;6958;p41"/>
              <p:cNvSpPr/>
              <p:nvPr/>
            </p:nvSpPr>
            <p:spPr>
              <a:xfrm>
                <a:off x="7383060" y="3013171"/>
                <a:ext cx="91952" cy="61106"/>
              </a:xfrm>
              <a:custGeom>
                <a:rect b="b" l="l" r="r" t="t"/>
                <a:pathLst>
                  <a:path extrusionOk="0" h="1145" w="1723">
                    <a:moveTo>
                      <a:pt x="1327" y="0"/>
                    </a:moveTo>
                    <a:cubicBezTo>
                      <a:pt x="1259" y="0"/>
                      <a:pt x="1183" y="26"/>
                      <a:pt x="1103" y="90"/>
                    </a:cubicBezTo>
                    <a:cubicBezTo>
                      <a:pt x="983" y="185"/>
                      <a:pt x="880" y="217"/>
                      <a:pt x="797" y="217"/>
                    </a:cubicBezTo>
                    <a:cubicBezTo>
                      <a:pt x="627" y="217"/>
                      <a:pt x="537" y="84"/>
                      <a:pt x="537" y="84"/>
                    </a:cubicBezTo>
                    <a:lnTo>
                      <a:pt x="2" y="742"/>
                    </a:lnTo>
                    <a:lnTo>
                      <a:pt x="0" y="743"/>
                    </a:lnTo>
                    <a:cubicBezTo>
                      <a:pt x="179" y="981"/>
                      <a:pt x="520" y="1145"/>
                      <a:pt x="888" y="1145"/>
                    </a:cubicBezTo>
                    <a:cubicBezTo>
                      <a:pt x="952" y="1145"/>
                      <a:pt x="1017" y="1140"/>
                      <a:pt x="1082" y="1129"/>
                    </a:cubicBezTo>
                    <a:cubicBezTo>
                      <a:pt x="1520" y="1060"/>
                      <a:pt x="1707" y="626"/>
                      <a:pt x="1715" y="455"/>
                    </a:cubicBezTo>
                    <a:cubicBezTo>
                      <a:pt x="1722" y="322"/>
                      <a:pt x="1568" y="0"/>
                      <a:pt x="13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9" name="Google Shape;6959;p41"/>
              <p:cNvSpPr/>
              <p:nvPr/>
            </p:nvSpPr>
            <p:spPr>
              <a:xfrm>
                <a:off x="7385035" y="2779261"/>
                <a:ext cx="161597" cy="181023"/>
              </a:xfrm>
              <a:custGeom>
                <a:rect b="b" l="l" r="r" t="t"/>
                <a:pathLst>
                  <a:path extrusionOk="0" h="3392" w="3028">
                    <a:moveTo>
                      <a:pt x="887" y="0"/>
                    </a:moveTo>
                    <a:lnTo>
                      <a:pt x="1" y="863"/>
                    </a:lnTo>
                    <a:cubicBezTo>
                      <a:pt x="354" y="1877"/>
                      <a:pt x="1098" y="2706"/>
                      <a:pt x="2143" y="3392"/>
                    </a:cubicBezTo>
                    <a:lnTo>
                      <a:pt x="3027" y="2529"/>
                    </a:lnTo>
                    <a:lnTo>
                      <a:pt x="8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0" name="Google Shape;6960;p41"/>
              <p:cNvSpPr/>
              <p:nvPr/>
            </p:nvSpPr>
            <p:spPr>
              <a:xfrm>
                <a:off x="7416308" y="2463166"/>
                <a:ext cx="396894" cy="479934"/>
              </a:xfrm>
              <a:custGeom>
                <a:rect b="b" l="l" r="r" t="t"/>
                <a:pathLst>
                  <a:path extrusionOk="0" h="8993" w="7437">
                    <a:moveTo>
                      <a:pt x="5072" y="0"/>
                    </a:moveTo>
                    <a:cubicBezTo>
                      <a:pt x="4428" y="0"/>
                      <a:pt x="0" y="5136"/>
                      <a:pt x="0" y="5136"/>
                    </a:cubicBezTo>
                    <a:cubicBezTo>
                      <a:pt x="262" y="6705"/>
                      <a:pt x="1732" y="8601"/>
                      <a:pt x="2419" y="8993"/>
                    </a:cubicBezTo>
                    <a:cubicBezTo>
                      <a:pt x="2419" y="8993"/>
                      <a:pt x="7174" y="2817"/>
                      <a:pt x="7305" y="2425"/>
                    </a:cubicBezTo>
                    <a:cubicBezTo>
                      <a:pt x="7436" y="2033"/>
                      <a:pt x="5650" y="134"/>
                      <a:pt x="5095" y="3"/>
                    </a:cubicBezTo>
                    <a:cubicBezTo>
                      <a:pt x="5088" y="1"/>
                      <a:pt x="5080" y="0"/>
                      <a:pt x="5072" y="0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1" name="Google Shape;6961;p41"/>
              <p:cNvSpPr/>
              <p:nvPr/>
            </p:nvSpPr>
            <p:spPr>
              <a:xfrm>
                <a:off x="7487874" y="2494226"/>
                <a:ext cx="346195" cy="448874"/>
              </a:xfrm>
              <a:custGeom>
                <a:rect b="b" l="l" r="r" t="t"/>
                <a:pathLst>
                  <a:path extrusionOk="0" h="8411" w="6487">
                    <a:moveTo>
                      <a:pt x="5166" y="1"/>
                    </a:moveTo>
                    <a:lnTo>
                      <a:pt x="5166" y="1"/>
                    </a:lnTo>
                    <a:cubicBezTo>
                      <a:pt x="5369" y="364"/>
                      <a:pt x="5207" y="682"/>
                      <a:pt x="5165" y="801"/>
                    </a:cubicBezTo>
                    <a:cubicBezTo>
                      <a:pt x="5037" y="1162"/>
                      <a:pt x="1150" y="5994"/>
                      <a:pt x="0" y="7327"/>
                    </a:cubicBezTo>
                    <a:cubicBezTo>
                      <a:pt x="401" y="7852"/>
                      <a:pt x="802" y="8253"/>
                      <a:pt x="1078" y="8411"/>
                    </a:cubicBezTo>
                    <a:cubicBezTo>
                      <a:pt x="1078" y="8411"/>
                      <a:pt x="6276" y="2527"/>
                      <a:pt x="6405" y="2134"/>
                    </a:cubicBezTo>
                    <a:cubicBezTo>
                      <a:pt x="6486" y="1892"/>
                      <a:pt x="5819" y="819"/>
                      <a:pt x="5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2" name="Google Shape;6962;p41"/>
              <p:cNvSpPr/>
              <p:nvPr/>
            </p:nvSpPr>
            <p:spPr>
              <a:xfrm>
                <a:off x="7487874" y="2494226"/>
                <a:ext cx="346195" cy="448874"/>
              </a:xfrm>
              <a:custGeom>
                <a:rect b="b" l="l" r="r" t="t"/>
                <a:pathLst>
                  <a:path extrusionOk="0" h="8411" w="6487">
                    <a:moveTo>
                      <a:pt x="5166" y="1"/>
                    </a:moveTo>
                    <a:lnTo>
                      <a:pt x="5166" y="1"/>
                    </a:lnTo>
                    <a:cubicBezTo>
                      <a:pt x="5369" y="364"/>
                      <a:pt x="5207" y="682"/>
                      <a:pt x="5165" y="801"/>
                    </a:cubicBezTo>
                    <a:cubicBezTo>
                      <a:pt x="5037" y="1162"/>
                      <a:pt x="1150" y="5994"/>
                      <a:pt x="0" y="7327"/>
                    </a:cubicBezTo>
                    <a:cubicBezTo>
                      <a:pt x="401" y="7852"/>
                      <a:pt x="802" y="8253"/>
                      <a:pt x="1078" y="8411"/>
                    </a:cubicBezTo>
                    <a:cubicBezTo>
                      <a:pt x="1078" y="8411"/>
                      <a:pt x="6276" y="2527"/>
                      <a:pt x="6405" y="2134"/>
                    </a:cubicBezTo>
                    <a:cubicBezTo>
                      <a:pt x="6486" y="1892"/>
                      <a:pt x="5819" y="819"/>
                      <a:pt x="5166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3" name="Google Shape;6963;p41"/>
              <p:cNvSpPr/>
              <p:nvPr/>
            </p:nvSpPr>
            <p:spPr>
              <a:xfrm>
                <a:off x="7090873" y="2911613"/>
                <a:ext cx="127175" cy="782474"/>
              </a:xfrm>
              <a:custGeom>
                <a:rect b="b" l="l" r="r" t="t"/>
                <a:pathLst>
                  <a:path extrusionOk="0" h="14662" w="2383">
                    <a:moveTo>
                      <a:pt x="220" y="0"/>
                    </a:moveTo>
                    <a:lnTo>
                      <a:pt x="220" y="0"/>
                    </a:lnTo>
                    <a:cubicBezTo>
                      <a:pt x="1" y="3971"/>
                      <a:pt x="319" y="8917"/>
                      <a:pt x="1351" y="14662"/>
                    </a:cubicBezTo>
                    <a:lnTo>
                      <a:pt x="2382" y="14454"/>
                    </a:lnTo>
                    <a:cubicBezTo>
                      <a:pt x="2382" y="14454"/>
                      <a:pt x="639" y="4862"/>
                      <a:pt x="820" y="3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4" name="Google Shape;6964;p41"/>
              <p:cNvSpPr/>
              <p:nvPr/>
            </p:nvSpPr>
            <p:spPr>
              <a:xfrm>
                <a:off x="7178929" y="1955694"/>
                <a:ext cx="36557" cy="60786"/>
              </a:xfrm>
              <a:custGeom>
                <a:rect b="b" l="l" r="r" t="t"/>
                <a:pathLst>
                  <a:path extrusionOk="0" h="1139" w="685">
                    <a:moveTo>
                      <a:pt x="345" y="0"/>
                    </a:moveTo>
                    <a:cubicBezTo>
                      <a:pt x="339" y="0"/>
                      <a:pt x="332" y="1"/>
                      <a:pt x="325" y="1"/>
                    </a:cubicBezTo>
                    <a:cubicBezTo>
                      <a:pt x="141" y="20"/>
                      <a:pt x="1" y="287"/>
                      <a:pt x="9" y="599"/>
                    </a:cubicBezTo>
                    <a:cubicBezTo>
                      <a:pt x="18" y="903"/>
                      <a:pt x="164" y="1139"/>
                      <a:pt x="340" y="1139"/>
                    </a:cubicBezTo>
                    <a:cubicBezTo>
                      <a:pt x="346" y="1139"/>
                      <a:pt x="352" y="1138"/>
                      <a:pt x="358" y="1138"/>
                    </a:cubicBezTo>
                    <a:cubicBezTo>
                      <a:pt x="543" y="1121"/>
                      <a:pt x="684" y="851"/>
                      <a:pt x="675" y="536"/>
                    </a:cubicBezTo>
                    <a:cubicBezTo>
                      <a:pt x="666" y="233"/>
                      <a:pt x="520" y="0"/>
                      <a:pt x="3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5" name="Google Shape;6965;p41"/>
              <p:cNvSpPr/>
              <p:nvPr/>
            </p:nvSpPr>
            <p:spPr>
              <a:xfrm>
                <a:off x="7109658" y="1959910"/>
                <a:ext cx="33408" cy="59024"/>
              </a:xfrm>
              <a:custGeom>
                <a:rect b="b" l="l" r="r" t="t"/>
                <a:pathLst>
                  <a:path extrusionOk="0" h="1106" w="626">
                    <a:moveTo>
                      <a:pt x="270" y="0"/>
                    </a:moveTo>
                    <a:cubicBezTo>
                      <a:pt x="117" y="0"/>
                      <a:pt x="0" y="209"/>
                      <a:pt x="5" y="491"/>
                    </a:cubicBezTo>
                    <a:cubicBezTo>
                      <a:pt x="9" y="794"/>
                      <a:pt x="150" y="1068"/>
                      <a:pt x="320" y="1102"/>
                    </a:cubicBezTo>
                    <a:cubicBezTo>
                      <a:pt x="333" y="1105"/>
                      <a:pt x="344" y="1106"/>
                      <a:pt x="356" y="1106"/>
                    </a:cubicBezTo>
                    <a:cubicBezTo>
                      <a:pt x="510" y="1106"/>
                      <a:pt x="626" y="896"/>
                      <a:pt x="620" y="613"/>
                    </a:cubicBezTo>
                    <a:lnTo>
                      <a:pt x="621" y="613"/>
                    </a:lnTo>
                    <a:cubicBezTo>
                      <a:pt x="615" y="309"/>
                      <a:pt x="474" y="36"/>
                      <a:pt x="303" y="3"/>
                    </a:cubicBezTo>
                    <a:cubicBezTo>
                      <a:pt x="292" y="1"/>
                      <a:pt x="281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6" name="Google Shape;6966;p41"/>
              <p:cNvSpPr/>
              <p:nvPr/>
            </p:nvSpPr>
            <p:spPr>
              <a:xfrm>
                <a:off x="7164413" y="1894321"/>
                <a:ext cx="91685" cy="64041"/>
              </a:xfrm>
              <a:custGeom>
                <a:rect b="b" l="l" r="r" t="t"/>
                <a:pathLst>
                  <a:path extrusionOk="0" h="1200" w="1718">
                    <a:moveTo>
                      <a:pt x="377" y="1"/>
                    </a:moveTo>
                    <a:cubicBezTo>
                      <a:pt x="272" y="1"/>
                      <a:pt x="172" y="74"/>
                      <a:pt x="136" y="189"/>
                    </a:cubicBezTo>
                    <a:lnTo>
                      <a:pt x="46" y="472"/>
                    </a:lnTo>
                    <a:cubicBezTo>
                      <a:pt x="0" y="613"/>
                      <a:pt x="67" y="764"/>
                      <a:pt x="194" y="810"/>
                    </a:cubicBezTo>
                    <a:lnTo>
                      <a:pt x="1256" y="1187"/>
                    </a:lnTo>
                    <a:cubicBezTo>
                      <a:pt x="1282" y="1196"/>
                      <a:pt x="1308" y="1200"/>
                      <a:pt x="1334" y="1200"/>
                    </a:cubicBezTo>
                    <a:cubicBezTo>
                      <a:pt x="1442" y="1200"/>
                      <a:pt x="1543" y="1125"/>
                      <a:pt x="1580" y="1008"/>
                    </a:cubicBezTo>
                    <a:lnTo>
                      <a:pt x="1671" y="720"/>
                    </a:lnTo>
                    <a:cubicBezTo>
                      <a:pt x="1717" y="574"/>
                      <a:pt x="1647" y="420"/>
                      <a:pt x="1513" y="374"/>
                    </a:cubicBezTo>
                    <a:lnTo>
                      <a:pt x="450" y="13"/>
                    </a:lnTo>
                    <a:cubicBezTo>
                      <a:pt x="426" y="5"/>
                      <a:pt x="401" y="1"/>
                      <a:pt x="3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7" name="Google Shape;6967;p41"/>
              <p:cNvSpPr/>
              <p:nvPr/>
            </p:nvSpPr>
            <p:spPr>
              <a:xfrm>
                <a:off x="7066537" y="1891813"/>
                <a:ext cx="84427" cy="66656"/>
              </a:xfrm>
              <a:custGeom>
                <a:rect b="b" l="l" r="r" t="t"/>
                <a:pathLst>
                  <a:path extrusionOk="0" h="1249" w="1582">
                    <a:moveTo>
                      <a:pt x="1116" y="1"/>
                    </a:moveTo>
                    <a:cubicBezTo>
                      <a:pt x="1083" y="1"/>
                      <a:pt x="1051" y="8"/>
                      <a:pt x="1022" y="23"/>
                    </a:cubicBezTo>
                    <a:lnTo>
                      <a:pt x="136" y="499"/>
                    </a:lnTo>
                    <a:cubicBezTo>
                      <a:pt x="28" y="556"/>
                      <a:pt x="0" y="707"/>
                      <a:pt x="74" y="837"/>
                    </a:cubicBezTo>
                    <a:lnTo>
                      <a:pt x="219" y="1094"/>
                    </a:lnTo>
                    <a:cubicBezTo>
                      <a:pt x="273" y="1191"/>
                      <a:pt x="368" y="1248"/>
                      <a:pt x="458" y="1248"/>
                    </a:cubicBezTo>
                    <a:cubicBezTo>
                      <a:pt x="489" y="1248"/>
                      <a:pt x="520" y="1241"/>
                      <a:pt x="548" y="1227"/>
                    </a:cubicBezTo>
                    <a:lnTo>
                      <a:pt x="1442" y="756"/>
                    </a:lnTo>
                    <a:cubicBezTo>
                      <a:pt x="1552" y="698"/>
                      <a:pt x="1581" y="544"/>
                      <a:pt x="1507" y="413"/>
                    </a:cubicBezTo>
                    <a:lnTo>
                      <a:pt x="1357" y="153"/>
                    </a:lnTo>
                    <a:cubicBezTo>
                      <a:pt x="1302" y="57"/>
                      <a:pt x="1206" y="1"/>
                      <a:pt x="11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8" name="Google Shape;6968;p41"/>
              <p:cNvSpPr/>
              <p:nvPr/>
            </p:nvSpPr>
            <p:spPr>
              <a:xfrm>
                <a:off x="7114194" y="1986540"/>
                <a:ext cx="57317" cy="95688"/>
              </a:xfrm>
              <a:custGeom>
                <a:rect b="b" l="l" r="r" t="t"/>
                <a:pathLst>
                  <a:path extrusionOk="0" h="1793" w="1074">
                    <a:moveTo>
                      <a:pt x="1016" y="0"/>
                    </a:moveTo>
                    <a:cubicBezTo>
                      <a:pt x="758" y="387"/>
                      <a:pt x="1" y="1793"/>
                      <a:pt x="779" y="1793"/>
                    </a:cubicBezTo>
                    <a:cubicBezTo>
                      <a:pt x="854" y="1793"/>
                      <a:pt x="944" y="1780"/>
                      <a:pt x="1049" y="1751"/>
                    </a:cubicBezTo>
                    <a:cubicBezTo>
                      <a:pt x="1061" y="1729"/>
                      <a:pt x="1064" y="1704"/>
                      <a:pt x="1073" y="1682"/>
                    </a:cubicBezTo>
                    <a:lnTo>
                      <a:pt x="1073" y="1682"/>
                    </a:lnTo>
                    <a:cubicBezTo>
                      <a:pt x="1041" y="1686"/>
                      <a:pt x="1012" y="1688"/>
                      <a:pt x="984" y="1688"/>
                    </a:cubicBezTo>
                    <a:cubicBezTo>
                      <a:pt x="374" y="1688"/>
                      <a:pt x="737" y="831"/>
                      <a:pt x="1073" y="224"/>
                    </a:cubicBezTo>
                    <a:cubicBezTo>
                      <a:pt x="1042" y="88"/>
                      <a:pt x="1016" y="0"/>
                      <a:pt x="1016" y="0"/>
                    </a:cubicBezTo>
                    <a:close/>
                  </a:path>
                </a:pathLst>
              </a:custGeom>
              <a:solidFill>
                <a:srgbClr val="D275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9" name="Google Shape;6969;p41"/>
              <p:cNvSpPr/>
              <p:nvPr/>
            </p:nvSpPr>
            <p:spPr>
              <a:xfrm>
                <a:off x="7137730" y="2087832"/>
                <a:ext cx="75942" cy="30793"/>
              </a:xfrm>
              <a:custGeom>
                <a:rect b="b" l="l" r="r" t="t"/>
                <a:pathLst>
                  <a:path extrusionOk="0" h="577" w="1423">
                    <a:moveTo>
                      <a:pt x="1381" y="1"/>
                    </a:moveTo>
                    <a:lnTo>
                      <a:pt x="0" y="228"/>
                    </a:lnTo>
                    <a:cubicBezTo>
                      <a:pt x="10" y="262"/>
                      <a:pt x="20" y="297"/>
                      <a:pt x="36" y="331"/>
                    </a:cubicBezTo>
                    <a:cubicBezTo>
                      <a:pt x="75" y="424"/>
                      <a:pt x="129" y="506"/>
                      <a:pt x="192" y="576"/>
                    </a:cubicBezTo>
                    <a:lnTo>
                      <a:pt x="1342" y="489"/>
                    </a:lnTo>
                    <a:cubicBezTo>
                      <a:pt x="1399" y="347"/>
                      <a:pt x="1422" y="181"/>
                      <a:pt x="13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70" name="Google Shape;6970;p41"/>
            <p:cNvGrpSpPr/>
            <p:nvPr/>
          </p:nvGrpSpPr>
          <p:grpSpPr>
            <a:xfrm>
              <a:off x="6332466" y="3379768"/>
              <a:ext cx="3908432" cy="1185914"/>
              <a:chOff x="2330575" y="2655425"/>
              <a:chExt cx="1873200" cy="568375"/>
            </a:xfrm>
          </p:grpSpPr>
          <p:sp>
            <p:nvSpPr>
              <p:cNvPr id="6971" name="Google Shape;6971;p41"/>
              <p:cNvSpPr/>
              <p:nvPr/>
            </p:nvSpPr>
            <p:spPr>
              <a:xfrm>
                <a:off x="2446800" y="2682075"/>
                <a:ext cx="1640725" cy="541725"/>
              </a:xfrm>
              <a:custGeom>
                <a:rect b="b" l="l" r="r" t="t"/>
                <a:pathLst>
                  <a:path extrusionOk="0" h="21669" w="65629">
                    <a:moveTo>
                      <a:pt x="0" y="0"/>
                    </a:moveTo>
                    <a:cubicBezTo>
                      <a:pt x="7606" y="5376"/>
                      <a:pt x="9224" y="12001"/>
                      <a:pt x="9224" y="21669"/>
                    </a:cubicBezTo>
                    <a:lnTo>
                      <a:pt x="56405" y="21669"/>
                    </a:lnTo>
                    <a:cubicBezTo>
                      <a:pt x="56405" y="10360"/>
                      <a:pt x="58817" y="4955"/>
                      <a:pt x="656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2" name="Google Shape;6972;p41"/>
              <p:cNvSpPr/>
              <p:nvPr/>
            </p:nvSpPr>
            <p:spPr>
              <a:xfrm>
                <a:off x="2446825" y="2682075"/>
                <a:ext cx="1640700" cy="541725"/>
              </a:xfrm>
              <a:custGeom>
                <a:rect b="b" l="l" r="r" t="t"/>
                <a:pathLst>
                  <a:path extrusionOk="0" h="21669" w="65628">
                    <a:moveTo>
                      <a:pt x="1" y="0"/>
                    </a:moveTo>
                    <a:cubicBezTo>
                      <a:pt x="7605" y="5376"/>
                      <a:pt x="9223" y="12000"/>
                      <a:pt x="9223" y="21669"/>
                    </a:cubicBezTo>
                    <a:lnTo>
                      <a:pt x="20628" y="21669"/>
                    </a:lnTo>
                    <a:lnTo>
                      <a:pt x="20628" y="4965"/>
                    </a:lnTo>
                    <a:lnTo>
                      <a:pt x="60456" y="4965"/>
                    </a:lnTo>
                    <a:cubicBezTo>
                      <a:pt x="61788" y="3153"/>
                      <a:pt x="63491" y="1555"/>
                      <a:pt x="65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3" name="Google Shape;6973;p41"/>
              <p:cNvSpPr/>
              <p:nvPr/>
            </p:nvSpPr>
            <p:spPr>
              <a:xfrm>
                <a:off x="2446825" y="2682075"/>
                <a:ext cx="813625" cy="541725"/>
              </a:xfrm>
              <a:custGeom>
                <a:rect b="b" l="l" r="r" t="t"/>
                <a:pathLst>
                  <a:path extrusionOk="0" h="21669" w="32545">
                    <a:moveTo>
                      <a:pt x="1" y="0"/>
                    </a:moveTo>
                    <a:cubicBezTo>
                      <a:pt x="7605" y="5376"/>
                      <a:pt x="9223" y="12000"/>
                      <a:pt x="9223" y="21669"/>
                    </a:cubicBezTo>
                    <a:lnTo>
                      <a:pt x="24347" y="21669"/>
                    </a:lnTo>
                    <a:cubicBezTo>
                      <a:pt x="24451" y="10673"/>
                      <a:pt x="26659" y="4998"/>
                      <a:pt x="325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4" name="Google Shape;6974;p41"/>
              <p:cNvSpPr/>
              <p:nvPr/>
            </p:nvSpPr>
            <p:spPr>
              <a:xfrm>
                <a:off x="3001125" y="2682075"/>
                <a:ext cx="268400" cy="541725"/>
              </a:xfrm>
              <a:custGeom>
                <a:rect b="b" l="l" r="r" t="t"/>
                <a:pathLst>
                  <a:path extrusionOk="0" h="21669" w="10736">
                    <a:moveTo>
                      <a:pt x="9538" y="0"/>
                    </a:moveTo>
                    <a:cubicBezTo>
                      <a:pt x="3619" y="4995"/>
                      <a:pt x="1041" y="10777"/>
                      <a:pt x="0" y="21669"/>
                    </a:cubicBezTo>
                    <a:lnTo>
                      <a:pt x="2536" y="21669"/>
                    </a:lnTo>
                    <a:cubicBezTo>
                      <a:pt x="2641" y="10673"/>
                      <a:pt x="4850" y="4998"/>
                      <a:pt x="107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5" name="Google Shape;6975;p41"/>
              <p:cNvSpPr/>
              <p:nvPr/>
            </p:nvSpPr>
            <p:spPr>
              <a:xfrm>
                <a:off x="2697075" y="2655425"/>
                <a:ext cx="1506700" cy="36975"/>
              </a:xfrm>
              <a:custGeom>
                <a:rect b="b" l="l" r="r" t="t"/>
                <a:pathLst>
                  <a:path extrusionOk="0" h="1479" w="60268">
                    <a:moveTo>
                      <a:pt x="617" y="0"/>
                    </a:moveTo>
                    <a:cubicBezTo>
                      <a:pt x="308" y="0"/>
                      <a:pt x="53" y="251"/>
                      <a:pt x="35" y="570"/>
                    </a:cubicBezTo>
                    <a:lnTo>
                      <a:pt x="20" y="836"/>
                    </a:lnTo>
                    <a:cubicBezTo>
                      <a:pt x="0" y="1185"/>
                      <a:pt x="266" y="1478"/>
                      <a:pt x="602" y="1478"/>
                    </a:cubicBezTo>
                    <a:lnTo>
                      <a:pt x="59651" y="1478"/>
                    </a:lnTo>
                    <a:cubicBezTo>
                      <a:pt x="59959" y="1478"/>
                      <a:pt x="60213" y="1228"/>
                      <a:pt x="60232" y="907"/>
                    </a:cubicBezTo>
                    <a:lnTo>
                      <a:pt x="60247" y="641"/>
                    </a:lnTo>
                    <a:cubicBezTo>
                      <a:pt x="60267" y="294"/>
                      <a:pt x="60000" y="0"/>
                      <a:pt x="59666" y="0"/>
                    </a:cubicBezTo>
                    <a:close/>
                  </a:path>
                </a:pathLst>
              </a:custGeom>
              <a:solidFill>
                <a:srgbClr val="E2C7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6" name="Google Shape;6976;p41"/>
              <p:cNvSpPr/>
              <p:nvPr/>
            </p:nvSpPr>
            <p:spPr>
              <a:xfrm>
                <a:off x="2330575" y="2655425"/>
                <a:ext cx="939450" cy="36975"/>
              </a:xfrm>
              <a:custGeom>
                <a:rect b="b" l="l" r="r" t="t"/>
                <a:pathLst>
                  <a:path extrusionOk="0" h="1479" w="37578">
                    <a:moveTo>
                      <a:pt x="616" y="0"/>
                    </a:moveTo>
                    <a:cubicBezTo>
                      <a:pt x="309" y="0"/>
                      <a:pt x="54" y="251"/>
                      <a:pt x="35" y="570"/>
                    </a:cubicBezTo>
                    <a:lnTo>
                      <a:pt x="20" y="836"/>
                    </a:lnTo>
                    <a:cubicBezTo>
                      <a:pt x="1" y="1185"/>
                      <a:pt x="267" y="1478"/>
                      <a:pt x="601" y="1478"/>
                    </a:cubicBezTo>
                    <a:lnTo>
                      <a:pt x="36962" y="1478"/>
                    </a:lnTo>
                    <a:cubicBezTo>
                      <a:pt x="37270" y="1478"/>
                      <a:pt x="37525" y="1228"/>
                      <a:pt x="37544" y="907"/>
                    </a:cubicBezTo>
                    <a:lnTo>
                      <a:pt x="37559" y="641"/>
                    </a:lnTo>
                    <a:cubicBezTo>
                      <a:pt x="37578" y="294"/>
                      <a:pt x="37312" y="0"/>
                      <a:pt x="369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77" name="Google Shape;6977;p41"/>
          <p:cNvGrpSpPr/>
          <p:nvPr/>
        </p:nvGrpSpPr>
        <p:grpSpPr>
          <a:xfrm>
            <a:off x="-9" y="2223516"/>
            <a:ext cx="3908432" cy="2388416"/>
            <a:chOff x="31441" y="2223541"/>
            <a:chExt cx="3908432" cy="2388416"/>
          </a:xfrm>
        </p:grpSpPr>
        <p:grpSp>
          <p:nvGrpSpPr>
            <p:cNvPr id="6978" name="Google Shape;6978;p41"/>
            <p:cNvGrpSpPr/>
            <p:nvPr/>
          </p:nvGrpSpPr>
          <p:grpSpPr>
            <a:xfrm>
              <a:off x="1880149" y="2223541"/>
              <a:ext cx="1529242" cy="2357801"/>
              <a:chOff x="1732748" y="1369449"/>
              <a:chExt cx="1491652" cy="2299845"/>
            </a:xfrm>
          </p:grpSpPr>
          <p:sp>
            <p:nvSpPr>
              <p:cNvPr id="6979" name="Google Shape;6979;p41"/>
              <p:cNvSpPr/>
              <p:nvPr/>
            </p:nvSpPr>
            <p:spPr>
              <a:xfrm>
                <a:off x="2481902" y="3598558"/>
                <a:ext cx="88130" cy="70736"/>
              </a:xfrm>
              <a:custGeom>
                <a:rect b="b" l="l" r="r" t="t"/>
                <a:pathLst>
                  <a:path extrusionOk="0" h="1403" w="1748">
                    <a:moveTo>
                      <a:pt x="874" y="1"/>
                    </a:moveTo>
                    <a:cubicBezTo>
                      <a:pt x="391" y="1"/>
                      <a:pt x="0" y="316"/>
                      <a:pt x="0" y="702"/>
                    </a:cubicBezTo>
                    <a:cubicBezTo>
                      <a:pt x="0" y="1089"/>
                      <a:pt x="391" y="1403"/>
                      <a:pt x="874" y="1403"/>
                    </a:cubicBezTo>
                    <a:cubicBezTo>
                      <a:pt x="1357" y="1403"/>
                      <a:pt x="1747" y="1089"/>
                      <a:pt x="1747" y="702"/>
                    </a:cubicBezTo>
                    <a:cubicBezTo>
                      <a:pt x="1747" y="316"/>
                      <a:pt x="1357" y="1"/>
                      <a:pt x="8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0" name="Google Shape;6980;p41"/>
              <p:cNvSpPr/>
              <p:nvPr/>
            </p:nvSpPr>
            <p:spPr>
              <a:xfrm>
                <a:off x="2171381" y="3598558"/>
                <a:ext cx="88180" cy="70736"/>
              </a:xfrm>
              <a:custGeom>
                <a:rect b="b" l="l" r="r" t="t"/>
                <a:pathLst>
                  <a:path extrusionOk="0" h="1403" w="1749">
                    <a:moveTo>
                      <a:pt x="875" y="1"/>
                    </a:moveTo>
                    <a:cubicBezTo>
                      <a:pt x="392" y="1"/>
                      <a:pt x="1" y="316"/>
                      <a:pt x="1" y="702"/>
                    </a:cubicBezTo>
                    <a:cubicBezTo>
                      <a:pt x="1" y="1089"/>
                      <a:pt x="392" y="1403"/>
                      <a:pt x="875" y="1403"/>
                    </a:cubicBezTo>
                    <a:cubicBezTo>
                      <a:pt x="1357" y="1403"/>
                      <a:pt x="1748" y="1089"/>
                      <a:pt x="1748" y="702"/>
                    </a:cubicBezTo>
                    <a:cubicBezTo>
                      <a:pt x="1748" y="316"/>
                      <a:pt x="1357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1" name="Google Shape;6981;p41"/>
              <p:cNvSpPr/>
              <p:nvPr/>
            </p:nvSpPr>
            <p:spPr>
              <a:xfrm>
                <a:off x="1886623" y="3598558"/>
                <a:ext cx="88231" cy="70736"/>
              </a:xfrm>
              <a:custGeom>
                <a:rect b="b" l="l" r="r" t="t"/>
                <a:pathLst>
                  <a:path extrusionOk="0" h="1403" w="1750">
                    <a:moveTo>
                      <a:pt x="875" y="1"/>
                    </a:moveTo>
                    <a:cubicBezTo>
                      <a:pt x="393" y="1"/>
                      <a:pt x="1" y="316"/>
                      <a:pt x="1" y="702"/>
                    </a:cubicBezTo>
                    <a:cubicBezTo>
                      <a:pt x="1" y="1089"/>
                      <a:pt x="393" y="1403"/>
                      <a:pt x="875" y="1403"/>
                    </a:cubicBezTo>
                    <a:cubicBezTo>
                      <a:pt x="1358" y="1403"/>
                      <a:pt x="1749" y="1089"/>
                      <a:pt x="1749" y="702"/>
                    </a:cubicBezTo>
                    <a:cubicBezTo>
                      <a:pt x="1749" y="316"/>
                      <a:pt x="1358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2" name="Google Shape;6982;p41"/>
              <p:cNvSpPr/>
              <p:nvPr/>
            </p:nvSpPr>
            <p:spPr>
              <a:xfrm>
                <a:off x="2183683" y="3059141"/>
                <a:ext cx="109809" cy="101188"/>
              </a:xfrm>
              <a:custGeom>
                <a:rect b="b" l="l" r="r" t="t"/>
                <a:pathLst>
                  <a:path extrusionOk="0" h="2007" w="2178">
                    <a:moveTo>
                      <a:pt x="0" y="1"/>
                    </a:moveTo>
                    <a:lnTo>
                      <a:pt x="363" y="2007"/>
                    </a:lnTo>
                    <a:lnTo>
                      <a:pt x="1814" y="2007"/>
                    </a:lnTo>
                    <a:lnTo>
                      <a:pt x="2177" y="1"/>
                    </a:lnTo>
                    <a:close/>
                  </a:path>
                </a:pathLst>
              </a:custGeom>
              <a:solidFill>
                <a:srgbClr val="7241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3" name="Google Shape;6983;p41"/>
              <p:cNvSpPr/>
              <p:nvPr/>
            </p:nvSpPr>
            <p:spPr>
              <a:xfrm>
                <a:off x="2226336" y="3127709"/>
                <a:ext cx="24402" cy="267566"/>
              </a:xfrm>
              <a:custGeom>
                <a:rect b="b" l="l" r="r" t="t"/>
                <a:pathLst>
                  <a:path extrusionOk="0" h="5307" w="484">
                    <a:moveTo>
                      <a:pt x="0" y="1"/>
                    </a:moveTo>
                    <a:lnTo>
                      <a:pt x="0" y="5307"/>
                    </a:lnTo>
                    <a:lnTo>
                      <a:pt x="484" y="5307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7241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4" name="Google Shape;6984;p41"/>
              <p:cNvSpPr/>
              <p:nvPr/>
            </p:nvSpPr>
            <p:spPr>
              <a:xfrm>
                <a:off x="2193111" y="3359327"/>
                <a:ext cx="90852" cy="167033"/>
              </a:xfrm>
              <a:custGeom>
                <a:rect b="b" l="l" r="r" t="t"/>
                <a:pathLst>
                  <a:path extrusionOk="0" h="3313" w="1802">
                    <a:moveTo>
                      <a:pt x="1" y="0"/>
                    </a:moveTo>
                    <a:lnTo>
                      <a:pt x="1" y="3312"/>
                    </a:lnTo>
                    <a:lnTo>
                      <a:pt x="1802" y="3312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5" name="Google Shape;6985;p41"/>
              <p:cNvSpPr/>
              <p:nvPr/>
            </p:nvSpPr>
            <p:spPr>
              <a:xfrm>
                <a:off x="1969257" y="3504529"/>
                <a:ext cx="538560" cy="91810"/>
              </a:xfrm>
              <a:custGeom>
                <a:rect b="b" l="l" r="r" t="t"/>
                <a:pathLst>
                  <a:path extrusionOk="0" h="1821" w="10682">
                    <a:moveTo>
                      <a:pt x="5341" y="0"/>
                    </a:moveTo>
                    <a:cubicBezTo>
                      <a:pt x="3708" y="0"/>
                      <a:pt x="346" y="1221"/>
                      <a:pt x="0" y="1819"/>
                    </a:cubicBezTo>
                    <a:lnTo>
                      <a:pt x="10682" y="1820"/>
                    </a:lnTo>
                    <a:cubicBezTo>
                      <a:pt x="10337" y="1222"/>
                      <a:pt x="6974" y="0"/>
                      <a:pt x="53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6" name="Google Shape;6986;p41"/>
              <p:cNvSpPr/>
              <p:nvPr/>
            </p:nvSpPr>
            <p:spPr>
              <a:xfrm>
                <a:off x="2016902" y="3019160"/>
                <a:ext cx="443271" cy="48955"/>
              </a:xfrm>
              <a:custGeom>
                <a:rect b="b" l="l" r="r" t="t"/>
                <a:pathLst>
                  <a:path extrusionOk="0" h="971" w="8792">
                    <a:moveTo>
                      <a:pt x="1" y="0"/>
                    </a:moveTo>
                    <a:cubicBezTo>
                      <a:pt x="285" y="548"/>
                      <a:pt x="2142" y="970"/>
                      <a:pt x="4396" y="970"/>
                    </a:cubicBezTo>
                    <a:cubicBezTo>
                      <a:pt x="6650" y="970"/>
                      <a:pt x="8507" y="548"/>
                      <a:pt x="8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7" name="Google Shape;6987;p41"/>
              <p:cNvSpPr/>
              <p:nvPr/>
            </p:nvSpPr>
            <p:spPr>
              <a:xfrm>
                <a:off x="1732748" y="1939469"/>
                <a:ext cx="564626" cy="938522"/>
              </a:xfrm>
              <a:custGeom>
                <a:rect b="b" l="l" r="r" t="t"/>
                <a:pathLst>
                  <a:path extrusionOk="0" h="18615" w="11199">
                    <a:moveTo>
                      <a:pt x="558" y="1"/>
                    </a:moveTo>
                    <a:cubicBezTo>
                      <a:pt x="63" y="1"/>
                      <a:pt x="1" y="4167"/>
                      <a:pt x="417" y="9307"/>
                    </a:cubicBezTo>
                    <a:cubicBezTo>
                      <a:pt x="834" y="14448"/>
                      <a:pt x="1574" y="18615"/>
                      <a:pt x="2069" y="18615"/>
                    </a:cubicBezTo>
                    <a:lnTo>
                      <a:pt x="10640" y="18615"/>
                    </a:lnTo>
                    <a:cubicBezTo>
                      <a:pt x="11135" y="18615"/>
                      <a:pt x="11198" y="14448"/>
                      <a:pt x="10781" y="9307"/>
                    </a:cubicBezTo>
                    <a:cubicBezTo>
                      <a:pt x="10364" y="4167"/>
                      <a:pt x="9624" y="1"/>
                      <a:pt x="91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8" name="Google Shape;6988;p41"/>
              <p:cNvSpPr/>
              <p:nvPr/>
            </p:nvSpPr>
            <p:spPr>
              <a:xfrm>
                <a:off x="1930083" y="2949886"/>
                <a:ext cx="580305" cy="80517"/>
              </a:xfrm>
              <a:custGeom>
                <a:rect b="b" l="l" r="r" t="t"/>
                <a:pathLst>
                  <a:path extrusionOk="0" h="1597" w="11510">
                    <a:moveTo>
                      <a:pt x="335" y="0"/>
                    </a:moveTo>
                    <a:cubicBezTo>
                      <a:pt x="150" y="0"/>
                      <a:pt x="0" y="150"/>
                      <a:pt x="0" y="336"/>
                    </a:cubicBezTo>
                    <a:lnTo>
                      <a:pt x="0" y="1261"/>
                    </a:lnTo>
                    <a:cubicBezTo>
                      <a:pt x="0" y="1447"/>
                      <a:pt x="150" y="1597"/>
                      <a:pt x="335" y="1597"/>
                    </a:cubicBezTo>
                    <a:lnTo>
                      <a:pt x="11173" y="1597"/>
                    </a:lnTo>
                    <a:cubicBezTo>
                      <a:pt x="11359" y="1597"/>
                      <a:pt x="11509" y="1447"/>
                      <a:pt x="11509" y="1261"/>
                    </a:cubicBezTo>
                    <a:lnTo>
                      <a:pt x="11509" y="336"/>
                    </a:lnTo>
                    <a:cubicBezTo>
                      <a:pt x="11509" y="150"/>
                      <a:pt x="11359" y="0"/>
                      <a:pt x="111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9" name="Google Shape;6989;p41"/>
              <p:cNvSpPr/>
              <p:nvPr/>
            </p:nvSpPr>
            <p:spPr>
              <a:xfrm>
                <a:off x="1760327" y="1948343"/>
                <a:ext cx="158008" cy="262373"/>
              </a:xfrm>
              <a:custGeom>
                <a:rect b="b" l="l" r="r" t="t"/>
                <a:pathLst>
                  <a:path extrusionOk="0" h="5204" w="3134">
                    <a:moveTo>
                      <a:pt x="370" y="0"/>
                    </a:moveTo>
                    <a:cubicBezTo>
                      <a:pt x="88" y="0"/>
                      <a:pt x="0" y="2171"/>
                      <a:pt x="123" y="5203"/>
                    </a:cubicBezTo>
                    <a:cubicBezTo>
                      <a:pt x="899" y="4384"/>
                      <a:pt x="1723" y="3158"/>
                      <a:pt x="2431" y="1676"/>
                    </a:cubicBezTo>
                    <a:cubicBezTo>
                      <a:pt x="2701" y="1111"/>
                      <a:pt x="2935" y="548"/>
                      <a:pt x="31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0" name="Google Shape;6990;p41"/>
              <p:cNvSpPr/>
              <p:nvPr/>
            </p:nvSpPr>
            <p:spPr>
              <a:xfrm>
                <a:off x="2158121" y="1369449"/>
                <a:ext cx="329226" cy="389072"/>
              </a:xfrm>
              <a:custGeom>
                <a:rect b="b" l="l" r="r" t="t"/>
                <a:pathLst>
                  <a:path extrusionOk="0" h="7717" w="6530">
                    <a:moveTo>
                      <a:pt x="3124" y="0"/>
                    </a:moveTo>
                    <a:cubicBezTo>
                      <a:pt x="1992" y="0"/>
                      <a:pt x="815" y="371"/>
                      <a:pt x="513" y="1454"/>
                    </a:cubicBezTo>
                    <a:cubicBezTo>
                      <a:pt x="1" y="3293"/>
                      <a:pt x="389" y="6466"/>
                      <a:pt x="1421" y="7716"/>
                    </a:cubicBezTo>
                    <a:lnTo>
                      <a:pt x="5498" y="3804"/>
                    </a:lnTo>
                    <a:cubicBezTo>
                      <a:pt x="6530" y="2113"/>
                      <a:pt x="6149" y="1045"/>
                      <a:pt x="5154" y="447"/>
                    </a:cubicBezTo>
                    <a:cubicBezTo>
                      <a:pt x="4729" y="192"/>
                      <a:pt x="3938" y="0"/>
                      <a:pt x="31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1" name="Google Shape;6991;p41"/>
              <p:cNvSpPr/>
              <p:nvPr/>
            </p:nvSpPr>
            <p:spPr>
              <a:xfrm>
                <a:off x="2158121" y="1390372"/>
                <a:ext cx="299682" cy="368149"/>
              </a:xfrm>
              <a:custGeom>
                <a:rect b="b" l="l" r="r" t="t"/>
                <a:pathLst>
                  <a:path extrusionOk="0" h="7302" w="5944">
                    <a:moveTo>
                      <a:pt x="1331" y="1"/>
                    </a:moveTo>
                    <a:cubicBezTo>
                      <a:pt x="944" y="230"/>
                      <a:pt x="645" y="566"/>
                      <a:pt x="513" y="1039"/>
                    </a:cubicBezTo>
                    <a:cubicBezTo>
                      <a:pt x="1" y="2878"/>
                      <a:pt x="389" y="6051"/>
                      <a:pt x="1421" y="7301"/>
                    </a:cubicBezTo>
                    <a:lnTo>
                      <a:pt x="5498" y="3389"/>
                    </a:lnTo>
                    <a:cubicBezTo>
                      <a:pt x="5698" y="3061"/>
                      <a:pt x="5843" y="2758"/>
                      <a:pt x="5943" y="2476"/>
                    </a:cubicBezTo>
                    <a:lnTo>
                      <a:pt x="5943" y="2476"/>
                    </a:lnTo>
                    <a:cubicBezTo>
                      <a:pt x="5619" y="2727"/>
                      <a:pt x="5307" y="2832"/>
                      <a:pt x="5011" y="2832"/>
                    </a:cubicBezTo>
                    <a:cubicBezTo>
                      <a:pt x="4005" y="2832"/>
                      <a:pt x="3194" y="1615"/>
                      <a:pt x="2780" y="828"/>
                    </a:cubicBezTo>
                    <a:cubicBezTo>
                      <a:pt x="2637" y="555"/>
                      <a:pt x="1352" y="280"/>
                      <a:pt x="13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2" name="Google Shape;6992;p41"/>
              <p:cNvSpPr/>
              <p:nvPr/>
            </p:nvSpPr>
            <p:spPr>
              <a:xfrm>
                <a:off x="2147584" y="2617988"/>
                <a:ext cx="688753" cy="344099"/>
              </a:xfrm>
              <a:custGeom>
                <a:rect b="b" l="l" r="r" t="t"/>
                <a:pathLst>
                  <a:path extrusionOk="0" h="6825" w="13661">
                    <a:moveTo>
                      <a:pt x="4362" y="0"/>
                    </a:moveTo>
                    <a:lnTo>
                      <a:pt x="126" y="637"/>
                    </a:lnTo>
                    <a:lnTo>
                      <a:pt x="0" y="6824"/>
                    </a:lnTo>
                    <a:lnTo>
                      <a:pt x="8802" y="6824"/>
                    </a:lnTo>
                    <a:lnTo>
                      <a:pt x="13660" y="1788"/>
                    </a:lnTo>
                    <a:lnTo>
                      <a:pt x="43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3" name="Google Shape;6993;p41"/>
              <p:cNvSpPr/>
              <p:nvPr/>
            </p:nvSpPr>
            <p:spPr>
              <a:xfrm>
                <a:off x="2554100" y="2696740"/>
                <a:ext cx="367140" cy="899599"/>
              </a:xfrm>
              <a:custGeom>
                <a:rect b="b" l="l" r="r" t="t"/>
                <a:pathLst>
                  <a:path extrusionOk="0" h="17843" w="7282">
                    <a:moveTo>
                      <a:pt x="3667" y="1"/>
                    </a:moveTo>
                    <a:cubicBezTo>
                      <a:pt x="2491" y="1"/>
                      <a:pt x="1348" y="190"/>
                      <a:pt x="1122" y="427"/>
                    </a:cubicBezTo>
                    <a:cubicBezTo>
                      <a:pt x="695" y="870"/>
                      <a:pt x="1" y="4089"/>
                      <a:pt x="658" y="5698"/>
                    </a:cubicBezTo>
                    <a:cubicBezTo>
                      <a:pt x="1316" y="7306"/>
                      <a:pt x="1772" y="11741"/>
                      <a:pt x="5533" y="17842"/>
                    </a:cubicBezTo>
                    <a:lnTo>
                      <a:pt x="5886" y="17842"/>
                    </a:lnTo>
                    <a:cubicBezTo>
                      <a:pt x="5886" y="17842"/>
                      <a:pt x="7281" y="1369"/>
                      <a:pt x="6247" y="537"/>
                    </a:cubicBezTo>
                    <a:cubicBezTo>
                      <a:pt x="5762" y="147"/>
                      <a:pt x="4702" y="1"/>
                      <a:pt x="36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4" name="Google Shape;6994;p41"/>
              <p:cNvSpPr/>
              <p:nvPr/>
            </p:nvSpPr>
            <p:spPr>
              <a:xfrm>
                <a:off x="1887581" y="2617988"/>
                <a:ext cx="477504" cy="338301"/>
              </a:xfrm>
              <a:custGeom>
                <a:rect b="b" l="l" r="r" t="t"/>
                <a:pathLst>
                  <a:path extrusionOk="0" h="6710" w="9471">
                    <a:moveTo>
                      <a:pt x="3254" y="0"/>
                    </a:moveTo>
                    <a:lnTo>
                      <a:pt x="756" y="725"/>
                    </a:lnTo>
                    <a:lnTo>
                      <a:pt x="74" y="3760"/>
                    </a:lnTo>
                    <a:cubicBezTo>
                      <a:pt x="1" y="5415"/>
                      <a:pt x="1407" y="6710"/>
                      <a:pt x="3282" y="6710"/>
                    </a:cubicBezTo>
                    <a:lnTo>
                      <a:pt x="6217" y="6710"/>
                    </a:lnTo>
                    <a:lnTo>
                      <a:pt x="9471" y="1726"/>
                    </a:lnTo>
                    <a:lnTo>
                      <a:pt x="3254" y="0"/>
                    </a:lnTo>
                    <a:close/>
                  </a:path>
                </a:pathLst>
              </a:custGeom>
              <a:solidFill>
                <a:srgbClr val="4238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5" name="Google Shape;6995;p41"/>
              <p:cNvSpPr/>
              <p:nvPr/>
            </p:nvSpPr>
            <p:spPr>
              <a:xfrm>
                <a:off x="2030514" y="2688169"/>
                <a:ext cx="401777" cy="908170"/>
              </a:xfrm>
              <a:custGeom>
                <a:rect b="b" l="l" r="r" t="t"/>
                <a:pathLst>
                  <a:path extrusionOk="0" h="18013" w="7969">
                    <a:moveTo>
                      <a:pt x="4427" y="0"/>
                    </a:moveTo>
                    <a:cubicBezTo>
                      <a:pt x="3251" y="0"/>
                      <a:pt x="2098" y="191"/>
                      <a:pt x="1859" y="429"/>
                    </a:cubicBezTo>
                    <a:cubicBezTo>
                      <a:pt x="1409" y="876"/>
                      <a:pt x="0" y="4349"/>
                      <a:pt x="572" y="5972"/>
                    </a:cubicBezTo>
                    <a:cubicBezTo>
                      <a:pt x="1145" y="7596"/>
                      <a:pt x="1910" y="11852"/>
                      <a:pt x="5346" y="18012"/>
                    </a:cubicBezTo>
                    <a:lnTo>
                      <a:pt x="5701" y="18012"/>
                    </a:lnTo>
                    <a:cubicBezTo>
                      <a:pt x="5701" y="18012"/>
                      <a:pt x="7969" y="1381"/>
                      <a:pt x="6978" y="540"/>
                    </a:cubicBezTo>
                    <a:cubicBezTo>
                      <a:pt x="6514" y="148"/>
                      <a:pt x="5461" y="0"/>
                      <a:pt x="4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6" name="Google Shape;6996;p41"/>
              <p:cNvSpPr/>
              <p:nvPr/>
            </p:nvSpPr>
            <p:spPr>
              <a:xfrm>
                <a:off x="2030514" y="2688220"/>
                <a:ext cx="294741" cy="908120"/>
              </a:xfrm>
              <a:custGeom>
                <a:rect b="b" l="l" r="r" t="t"/>
                <a:pathLst>
                  <a:path extrusionOk="0" h="18012" w="5846">
                    <a:moveTo>
                      <a:pt x="4423" y="0"/>
                    </a:moveTo>
                    <a:cubicBezTo>
                      <a:pt x="3249" y="0"/>
                      <a:pt x="2098" y="190"/>
                      <a:pt x="1859" y="428"/>
                    </a:cubicBezTo>
                    <a:cubicBezTo>
                      <a:pt x="1409" y="875"/>
                      <a:pt x="0" y="4348"/>
                      <a:pt x="572" y="5971"/>
                    </a:cubicBezTo>
                    <a:cubicBezTo>
                      <a:pt x="1145" y="7595"/>
                      <a:pt x="1910" y="11851"/>
                      <a:pt x="5347" y="18011"/>
                    </a:cubicBezTo>
                    <a:lnTo>
                      <a:pt x="5701" y="18011"/>
                    </a:lnTo>
                    <a:cubicBezTo>
                      <a:pt x="5701" y="18011"/>
                      <a:pt x="5756" y="17604"/>
                      <a:pt x="5846" y="16916"/>
                    </a:cubicBezTo>
                    <a:lnTo>
                      <a:pt x="5521" y="16836"/>
                    </a:lnTo>
                    <a:cubicBezTo>
                      <a:pt x="3657" y="10033"/>
                      <a:pt x="4863" y="6513"/>
                      <a:pt x="4695" y="4798"/>
                    </a:cubicBezTo>
                    <a:cubicBezTo>
                      <a:pt x="4585" y="3668"/>
                      <a:pt x="4576" y="1169"/>
                      <a:pt x="5371" y="46"/>
                    </a:cubicBezTo>
                    <a:cubicBezTo>
                      <a:pt x="5065" y="14"/>
                      <a:pt x="4743" y="0"/>
                      <a:pt x="4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7" name="Google Shape;6997;p41"/>
              <p:cNvSpPr/>
              <p:nvPr/>
            </p:nvSpPr>
            <p:spPr>
              <a:xfrm>
                <a:off x="2208891" y="3577534"/>
                <a:ext cx="175554" cy="91760"/>
              </a:xfrm>
              <a:custGeom>
                <a:rect b="b" l="l" r="r" t="t"/>
                <a:pathLst>
                  <a:path extrusionOk="0" h="1820" w="3482">
                    <a:moveTo>
                      <a:pt x="1933" y="0"/>
                    </a:moveTo>
                    <a:cubicBezTo>
                      <a:pt x="1432" y="0"/>
                      <a:pt x="0" y="1820"/>
                      <a:pt x="0" y="1820"/>
                    </a:cubicBezTo>
                    <a:lnTo>
                      <a:pt x="3482" y="1820"/>
                    </a:lnTo>
                    <a:cubicBezTo>
                      <a:pt x="3482" y="1820"/>
                      <a:pt x="2425" y="180"/>
                      <a:pt x="1992" y="11"/>
                    </a:cubicBezTo>
                    <a:cubicBezTo>
                      <a:pt x="1974" y="4"/>
                      <a:pt x="1954" y="0"/>
                      <a:pt x="19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8" name="Google Shape;6998;p41"/>
              <p:cNvSpPr/>
              <p:nvPr/>
            </p:nvSpPr>
            <p:spPr>
              <a:xfrm>
                <a:off x="2786878" y="3578895"/>
                <a:ext cx="225921" cy="90399"/>
              </a:xfrm>
              <a:custGeom>
                <a:rect b="b" l="l" r="r" t="t"/>
                <a:pathLst>
                  <a:path extrusionOk="0" h="1793" w="4481">
                    <a:moveTo>
                      <a:pt x="1105" y="1"/>
                    </a:moveTo>
                    <a:cubicBezTo>
                      <a:pt x="1097" y="1"/>
                      <a:pt x="1088" y="1"/>
                      <a:pt x="1081" y="2"/>
                    </a:cubicBezTo>
                    <a:cubicBezTo>
                      <a:pt x="555" y="61"/>
                      <a:pt x="1" y="1793"/>
                      <a:pt x="1" y="1793"/>
                    </a:cubicBezTo>
                    <a:lnTo>
                      <a:pt x="4481" y="1793"/>
                    </a:lnTo>
                    <a:cubicBezTo>
                      <a:pt x="4481" y="1793"/>
                      <a:pt x="1668" y="1"/>
                      <a:pt x="1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9" name="Google Shape;6999;p41"/>
              <p:cNvSpPr/>
              <p:nvPr/>
            </p:nvSpPr>
            <p:spPr>
              <a:xfrm>
                <a:off x="2061672" y="1782318"/>
                <a:ext cx="461673" cy="891835"/>
              </a:xfrm>
              <a:custGeom>
                <a:rect b="b" l="l" r="r" t="t"/>
                <a:pathLst>
                  <a:path extrusionOk="0" h="17689" w="9157">
                    <a:moveTo>
                      <a:pt x="3841" y="0"/>
                    </a:moveTo>
                    <a:cubicBezTo>
                      <a:pt x="3638" y="0"/>
                      <a:pt x="3479" y="13"/>
                      <a:pt x="3380" y="30"/>
                    </a:cubicBezTo>
                    <a:cubicBezTo>
                      <a:pt x="2752" y="145"/>
                      <a:pt x="603" y="1451"/>
                      <a:pt x="603" y="1451"/>
                    </a:cubicBezTo>
                    <a:lnTo>
                      <a:pt x="0" y="15241"/>
                    </a:lnTo>
                    <a:lnTo>
                      <a:pt x="2554" y="17688"/>
                    </a:lnTo>
                    <a:lnTo>
                      <a:pt x="7349" y="16994"/>
                    </a:lnTo>
                    <a:cubicBezTo>
                      <a:pt x="7349" y="16994"/>
                      <a:pt x="9157" y="4148"/>
                      <a:pt x="8135" y="2089"/>
                    </a:cubicBezTo>
                    <a:cubicBezTo>
                      <a:pt x="7274" y="353"/>
                      <a:pt x="4931" y="0"/>
                      <a:pt x="38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0" name="Google Shape;7000;p41"/>
              <p:cNvSpPr/>
              <p:nvPr/>
            </p:nvSpPr>
            <p:spPr>
              <a:xfrm>
                <a:off x="1901496" y="1935436"/>
                <a:ext cx="359830" cy="745171"/>
              </a:xfrm>
              <a:custGeom>
                <a:rect b="b" l="l" r="r" t="t"/>
                <a:pathLst>
                  <a:path extrusionOk="0" h="14780" w="7137">
                    <a:moveTo>
                      <a:pt x="2586" y="1"/>
                    </a:moveTo>
                    <a:cubicBezTo>
                      <a:pt x="2513" y="1"/>
                      <a:pt x="2442" y="30"/>
                      <a:pt x="2375" y="95"/>
                    </a:cubicBezTo>
                    <a:cubicBezTo>
                      <a:pt x="1275" y="1162"/>
                      <a:pt x="1134" y="10069"/>
                      <a:pt x="1134" y="10069"/>
                    </a:cubicBezTo>
                    <a:lnTo>
                      <a:pt x="1" y="14780"/>
                    </a:lnTo>
                    <a:lnTo>
                      <a:pt x="6365" y="14480"/>
                    </a:lnTo>
                    <a:lnTo>
                      <a:pt x="7136" y="12671"/>
                    </a:lnTo>
                    <a:lnTo>
                      <a:pt x="7136" y="12671"/>
                    </a:lnTo>
                    <a:cubicBezTo>
                      <a:pt x="7136" y="12671"/>
                      <a:pt x="7095" y="12687"/>
                      <a:pt x="7030" y="12687"/>
                    </a:cubicBezTo>
                    <a:cubicBezTo>
                      <a:pt x="6811" y="12687"/>
                      <a:pt x="6320" y="12511"/>
                      <a:pt x="6157" y="10988"/>
                    </a:cubicBezTo>
                    <a:cubicBezTo>
                      <a:pt x="4937" y="10191"/>
                      <a:pt x="4067" y="8334"/>
                      <a:pt x="3992" y="3594"/>
                    </a:cubicBezTo>
                    <a:cubicBezTo>
                      <a:pt x="3967" y="1938"/>
                      <a:pt x="3181" y="1"/>
                      <a:pt x="2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1" name="Google Shape;7001;p41"/>
              <p:cNvSpPr/>
              <p:nvPr/>
            </p:nvSpPr>
            <p:spPr>
              <a:xfrm>
                <a:off x="2089755" y="1782368"/>
                <a:ext cx="391744" cy="166075"/>
              </a:xfrm>
              <a:custGeom>
                <a:rect b="b" l="l" r="r" t="t"/>
                <a:pathLst>
                  <a:path extrusionOk="0" h="3294" w="7770">
                    <a:moveTo>
                      <a:pt x="3286" y="0"/>
                    </a:moveTo>
                    <a:cubicBezTo>
                      <a:pt x="3082" y="0"/>
                      <a:pt x="2922" y="12"/>
                      <a:pt x="2823" y="31"/>
                    </a:cubicBezTo>
                    <a:cubicBezTo>
                      <a:pt x="2195" y="144"/>
                      <a:pt x="47" y="1450"/>
                      <a:pt x="47" y="1450"/>
                    </a:cubicBezTo>
                    <a:lnTo>
                      <a:pt x="0" y="2517"/>
                    </a:lnTo>
                    <a:cubicBezTo>
                      <a:pt x="863" y="2835"/>
                      <a:pt x="1890" y="3079"/>
                      <a:pt x="3009" y="3204"/>
                    </a:cubicBezTo>
                    <a:cubicBezTo>
                      <a:pt x="3550" y="3265"/>
                      <a:pt x="4077" y="3294"/>
                      <a:pt x="4579" y="3294"/>
                    </a:cubicBezTo>
                    <a:cubicBezTo>
                      <a:pt x="5849" y="3294"/>
                      <a:pt x="6964" y="3110"/>
                      <a:pt x="7770" y="2789"/>
                    </a:cubicBezTo>
                    <a:cubicBezTo>
                      <a:pt x="7722" y="2495"/>
                      <a:pt x="7660" y="2254"/>
                      <a:pt x="7578" y="2088"/>
                    </a:cubicBezTo>
                    <a:cubicBezTo>
                      <a:pt x="6717" y="354"/>
                      <a:pt x="4377" y="0"/>
                      <a:pt x="3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2" name="Google Shape;7002;p41"/>
              <p:cNvSpPr/>
              <p:nvPr/>
            </p:nvSpPr>
            <p:spPr>
              <a:xfrm>
                <a:off x="2285274" y="1825929"/>
                <a:ext cx="238071" cy="834510"/>
              </a:xfrm>
              <a:custGeom>
                <a:rect b="b" l="l" r="r" t="t"/>
                <a:pathLst>
                  <a:path extrusionOk="0" h="16552" w="4722">
                    <a:moveTo>
                      <a:pt x="2587" y="1"/>
                    </a:moveTo>
                    <a:lnTo>
                      <a:pt x="2587" y="1"/>
                    </a:lnTo>
                    <a:cubicBezTo>
                      <a:pt x="3454" y="2723"/>
                      <a:pt x="2651" y="15419"/>
                      <a:pt x="1" y="16552"/>
                    </a:cubicBezTo>
                    <a:lnTo>
                      <a:pt x="2914" y="16130"/>
                    </a:lnTo>
                    <a:cubicBezTo>
                      <a:pt x="2914" y="16130"/>
                      <a:pt x="4722" y="3283"/>
                      <a:pt x="3700" y="1225"/>
                    </a:cubicBezTo>
                    <a:cubicBezTo>
                      <a:pt x="3439" y="700"/>
                      <a:pt x="3043" y="302"/>
                      <a:pt x="25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3" name="Google Shape;7003;p41"/>
              <p:cNvSpPr/>
              <p:nvPr/>
            </p:nvSpPr>
            <p:spPr>
              <a:xfrm>
                <a:off x="2115115" y="1872313"/>
                <a:ext cx="153521" cy="808999"/>
              </a:xfrm>
              <a:custGeom>
                <a:rect b="b" l="l" r="r" t="t"/>
                <a:pathLst>
                  <a:path extrusionOk="0" h="16046" w="3045">
                    <a:moveTo>
                      <a:pt x="0" y="1"/>
                    </a:moveTo>
                    <a:cubicBezTo>
                      <a:pt x="1326" y="2640"/>
                      <a:pt x="2662" y="14948"/>
                      <a:pt x="203" y="16046"/>
                    </a:cubicBezTo>
                    <a:lnTo>
                      <a:pt x="3044" y="15638"/>
                    </a:lnTo>
                    <a:cubicBezTo>
                      <a:pt x="3044" y="15638"/>
                      <a:pt x="2687" y="3183"/>
                      <a:pt x="1319" y="1186"/>
                    </a:cubicBezTo>
                    <a:cubicBezTo>
                      <a:pt x="969" y="677"/>
                      <a:pt x="507" y="29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4" name="Google Shape;7004;p41"/>
              <p:cNvSpPr/>
              <p:nvPr/>
            </p:nvSpPr>
            <p:spPr>
              <a:xfrm>
                <a:off x="2202892" y="1585589"/>
                <a:ext cx="191284" cy="274473"/>
              </a:xfrm>
              <a:custGeom>
                <a:rect b="b" l="l" r="r" t="t"/>
                <a:pathLst>
                  <a:path extrusionOk="0" h="5444" w="3794">
                    <a:moveTo>
                      <a:pt x="690" y="0"/>
                    </a:moveTo>
                    <a:lnTo>
                      <a:pt x="1" y="4204"/>
                    </a:lnTo>
                    <a:cubicBezTo>
                      <a:pt x="472" y="4970"/>
                      <a:pt x="1475" y="5443"/>
                      <a:pt x="2345" y="5443"/>
                    </a:cubicBezTo>
                    <a:cubicBezTo>
                      <a:pt x="2995" y="5443"/>
                      <a:pt x="3571" y="5179"/>
                      <a:pt x="3794" y="4574"/>
                    </a:cubicBezTo>
                    <a:cubicBezTo>
                      <a:pt x="3519" y="3087"/>
                      <a:pt x="3597" y="1372"/>
                      <a:pt x="3597" y="1372"/>
                    </a:cubicBez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5" name="Google Shape;7005;p41"/>
              <p:cNvSpPr/>
              <p:nvPr/>
            </p:nvSpPr>
            <p:spPr>
              <a:xfrm>
                <a:off x="2459366" y="2342708"/>
                <a:ext cx="542694" cy="256171"/>
              </a:xfrm>
              <a:custGeom>
                <a:rect b="b" l="l" r="r" t="t"/>
                <a:pathLst>
                  <a:path extrusionOk="0" h="5081" w="10764">
                    <a:moveTo>
                      <a:pt x="2921" y="0"/>
                    </a:moveTo>
                    <a:cubicBezTo>
                      <a:pt x="2442" y="0"/>
                      <a:pt x="2074" y="26"/>
                      <a:pt x="1885" y="87"/>
                    </a:cubicBezTo>
                    <a:cubicBezTo>
                      <a:pt x="0" y="697"/>
                      <a:pt x="157" y="3226"/>
                      <a:pt x="865" y="3855"/>
                    </a:cubicBezTo>
                    <a:cubicBezTo>
                      <a:pt x="1751" y="4643"/>
                      <a:pt x="5831" y="5081"/>
                      <a:pt x="8302" y="5081"/>
                    </a:cubicBezTo>
                    <a:cubicBezTo>
                      <a:pt x="9025" y="5081"/>
                      <a:pt x="9611" y="5043"/>
                      <a:pt x="9938" y="4966"/>
                    </a:cubicBezTo>
                    <a:cubicBezTo>
                      <a:pt x="10760" y="4396"/>
                      <a:pt x="10764" y="1564"/>
                      <a:pt x="10292" y="650"/>
                    </a:cubicBezTo>
                    <a:cubicBezTo>
                      <a:pt x="9679" y="538"/>
                      <a:pt x="5119" y="0"/>
                      <a:pt x="29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6" name="Google Shape;7006;p41"/>
              <p:cNvSpPr/>
              <p:nvPr/>
            </p:nvSpPr>
            <p:spPr>
              <a:xfrm>
                <a:off x="1842104" y="2612190"/>
                <a:ext cx="459152" cy="642016"/>
              </a:xfrm>
              <a:custGeom>
                <a:rect b="b" l="l" r="r" t="t"/>
                <a:pathLst>
                  <a:path extrusionOk="0" h="12734" w="9107">
                    <a:moveTo>
                      <a:pt x="5167" y="1"/>
                    </a:moveTo>
                    <a:lnTo>
                      <a:pt x="1441" y="478"/>
                    </a:lnTo>
                    <a:cubicBezTo>
                      <a:pt x="1441" y="478"/>
                      <a:pt x="0" y="4842"/>
                      <a:pt x="751" y="6252"/>
                    </a:cubicBezTo>
                    <a:cubicBezTo>
                      <a:pt x="1199" y="7098"/>
                      <a:pt x="3566" y="7129"/>
                      <a:pt x="3913" y="7129"/>
                    </a:cubicBezTo>
                    <a:cubicBezTo>
                      <a:pt x="3940" y="7129"/>
                      <a:pt x="3955" y="7129"/>
                      <a:pt x="3955" y="7129"/>
                    </a:cubicBezTo>
                    <a:lnTo>
                      <a:pt x="4363" y="12734"/>
                    </a:lnTo>
                    <a:lnTo>
                      <a:pt x="4364" y="12734"/>
                    </a:lnTo>
                    <a:cubicBezTo>
                      <a:pt x="6269" y="10408"/>
                      <a:pt x="8754" y="8883"/>
                      <a:pt x="8754" y="8883"/>
                    </a:cubicBezTo>
                    <a:cubicBezTo>
                      <a:pt x="8754" y="8883"/>
                      <a:pt x="9107" y="1716"/>
                      <a:pt x="8589" y="1412"/>
                    </a:cubicBezTo>
                    <a:cubicBezTo>
                      <a:pt x="8072" y="1106"/>
                      <a:pt x="5167" y="1"/>
                      <a:pt x="5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7" name="Google Shape;7007;p41"/>
              <p:cNvSpPr/>
              <p:nvPr/>
            </p:nvSpPr>
            <p:spPr>
              <a:xfrm>
                <a:off x="2428611" y="1832735"/>
                <a:ext cx="8319" cy="12100"/>
              </a:xfrm>
              <a:custGeom>
                <a:rect b="b" l="l" r="r" t="t"/>
                <a:pathLst>
                  <a:path extrusionOk="0" h="240" w="165">
                    <a:moveTo>
                      <a:pt x="0" y="1"/>
                    </a:moveTo>
                    <a:cubicBezTo>
                      <a:pt x="31" y="73"/>
                      <a:pt x="58" y="156"/>
                      <a:pt x="85" y="239"/>
                    </a:cubicBezTo>
                    <a:cubicBezTo>
                      <a:pt x="112" y="189"/>
                      <a:pt x="137" y="142"/>
                      <a:pt x="164" y="95"/>
                    </a:cubicBezTo>
                    <a:cubicBezTo>
                      <a:pt x="64" y="37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3C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8" name="Google Shape;7008;p41"/>
              <p:cNvSpPr/>
              <p:nvPr/>
            </p:nvSpPr>
            <p:spPr>
              <a:xfrm>
                <a:off x="2459366" y="2330255"/>
                <a:ext cx="530896" cy="268624"/>
              </a:xfrm>
              <a:custGeom>
                <a:rect b="b" l="l" r="r" t="t"/>
                <a:pathLst>
                  <a:path extrusionOk="0" h="5328" w="10530">
                    <a:moveTo>
                      <a:pt x="3265" y="1"/>
                    </a:moveTo>
                    <a:cubicBezTo>
                      <a:pt x="2842" y="5"/>
                      <a:pt x="2060" y="278"/>
                      <a:pt x="1885" y="334"/>
                    </a:cubicBezTo>
                    <a:cubicBezTo>
                      <a:pt x="0" y="944"/>
                      <a:pt x="157" y="3473"/>
                      <a:pt x="865" y="4102"/>
                    </a:cubicBezTo>
                    <a:cubicBezTo>
                      <a:pt x="1751" y="4890"/>
                      <a:pt x="5831" y="5328"/>
                      <a:pt x="8302" y="5328"/>
                    </a:cubicBezTo>
                    <a:cubicBezTo>
                      <a:pt x="9025" y="5328"/>
                      <a:pt x="9611" y="5290"/>
                      <a:pt x="9938" y="5213"/>
                    </a:cubicBezTo>
                    <a:cubicBezTo>
                      <a:pt x="10240" y="5004"/>
                      <a:pt x="10431" y="4488"/>
                      <a:pt x="10529" y="3874"/>
                    </a:cubicBezTo>
                    <a:cubicBezTo>
                      <a:pt x="8053" y="3867"/>
                      <a:pt x="3591" y="3787"/>
                      <a:pt x="3265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9" name="Google Shape;7009;p41"/>
              <p:cNvSpPr/>
              <p:nvPr/>
            </p:nvSpPr>
            <p:spPr>
              <a:xfrm>
                <a:off x="1958619" y="1829660"/>
                <a:ext cx="296757" cy="835872"/>
              </a:xfrm>
              <a:custGeom>
                <a:rect b="b" l="l" r="r" t="t"/>
                <a:pathLst>
                  <a:path extrusionOk="0" h="16579" w="5886">
                    <a:moveTo>
                      <a:pt x="3190" y="1"/>
                    </a:moveTo>
                    <a:cubicBezTo>
                      <a:pt x="3190" y="1"/>
                      <a:pt x="2286" y="172"/>
                      <a:pt x="1186" y="1239"/>
                    </a:cubicBezTo>
                    <a:cubicBezTo>
                      <a:pt x="86" y="2306"/>
                      <a:pt x="1" y="12167"/>
                      <a:pt x="1" y="12167"/>
                    </a:cubicBezTo>
                    <a:lnTo>
                      <a:pt x="2978" y="15481"/>
                    </a:lnTo>
                    <a:lnTo>
                      <a:pt x="5232" y="16578"/>
                    </a:lnTo>
                    <a:lnTo>
                      <a:pt x="5232" y="16577"/>
                    </a:lnTo>
                    <a:lnTo>
                      <a:pt x="5885" y="15065"/>
                    </a:lnTo>
                    <a:cubicBezTo>
                      <a:pt x="5885" y="15065"/>
                      <a:pt x="5233" y="2364"/>
                      <a:pt x="31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0" name="Google Shape;7010;p41"/>
              <p:cNvSpPr/>
              <p:nvPr/>
            </p:nvSpPr>
            <p:spPr>
              <a:xfrm>
                <a:off x="2202892" y="1585589"/>
                <a:ext cx="191284" cy="274473"/>
              </a:xfrm>
              <a:custGeom>
                <a:rect b="b" l="l" r="r" t="t"/>
                <a:pathLst>
                  <a:path extrusionOk="0" h="5444" w="3794">
                    <a:moveTo>
                      <a:pt x="690" y="0"/>
                    </a:moveTo>
                    <a:lnTo>
                      <a:pt x="1" y="4204"/>
                    </a:lnTo>
                    <a:cubicBezTo>
                      <a:pt x="472" y="4970"/>
                      <a:pt x="1475" y="5443"/>
                      <a:pt x="2345" y="5443"/>
                    </a:cubicBezTo>
                    <a:cubicBezTo>
                      <a:pt x="2995" y="5443"/>
                      <a:pt x="3571" y="5179"/>
                      <a:pt x="3794" y="4574"/>
                    </a:cubicBezTo>
                    <a:cubicBezTo>
                      <a:pt x="3519" y="3087"/>
                      <a:pt x="3597" y="1372"/>
                      <a:pt x="3597" y="1372"/>
                    </a:cubicBez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1" name="Google Shape;7011;p41"/>
              <p:cNvSpPr/>
              <p:nvPr/>
            </p:nvSpPr>
            <p:spPr>
              <a:xfrm>
                <a:off x="2164675" y="1779394"/>
                <a:ext cx="243567" cy="137236"/>
              </a:xfrm>
              <a:custGeom>
                <a:rect b="b" l="l" r="r" t="t"/>
                <a:pathLst>
                  <a:path extrusionOk="0" h="2722" w="4831">
                    <a:moveTo>
                      <a:pt x="4830" y="764"/>
                    </a:moveTo>
                    <a:lnTo>
                      <a:pt x="4830" y="765"/>
                    </a:lnTo>
                    <a:lnTo>
                      <a:pt x="4830" y="765"/>
                    </a:lnTo>
                    <a:lnTo>
                      <a:pt x="4830" y="764"/>
                    </a:lnTo>
                    <a:close/>
                    <a:moveTo>
                      <a:pt x="796" y="1"/>
                    </a:moveTo>
                    <a:lnTo>
                      <a:pt x="0" y="685"/>
                    </a:lnTo>
                    <a:lnTo>
                      <a:pt x="2027" y="2722"/>
                    </a:lnTo>
                    <a:lnTo>
                      <a:pt x="3407" y="1832"/>
                    </a:lnTo>
                    <a:lnTo>
                      <a:pt x="4586" y="2633"/>
                    </a:lnTo>
                    <a:lnTo>
                      <a:pt x="4830" y="765"/>
                    </a:lnTo>
                    <a:lnTo>
                      <a:pt x="4507" y="469"/>
                    </a:lnTo>
                    <a:cubicBezTo>
                      <a:pt x="4507" y="469"/>
                      <a:pt x="4258" y="1366"/>
                      <a:pt x="3502" y="1366"/>
                    </a:cubicBezTo>
                    <a:cubicBezTo>
                      <a:pt x="3493" y="1366"/>
                      <a:pt x="3483" y="1365"/>
                      <a:pt x="3474" y="1365"/>
                    </a:cubicBezTo>
                    <a:cubicBezTo>
                      <a:pt x="2695" y="1343"/>
                      <a:pt x="1531" y="957"/>
                      <a:pt x="7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2" name="Google Shape;7012;p41"/>
              <p:cNvSpPr/>
              <p:nvPr/>
            </p:nvSpPr>
            <p:spPr>
              <a:xfrm>
                <a:off x="2011809" y="1829660"/>
                <a:ext cx="155790" cy="105675"/>
              </a:xfrm>
              <a:custGeom>
                <a:rect b="b" l="l" r="r" t="t"/>
                <a:pathLst>
                  <a:path extrusionOk="0" h="2096" w="3090">
                    <a:moveTo>
                      <a:pt x="2135" y="1"/>
                    </a:moveTo>
                    <a:cubicBezTo>
                      <a:pt x="2135" y="1"/>
                      <a:pt x="1231" y="172"/>
                      <a:pt x="131" y="1239"/>
                    </a:cubicBezTo>
                    <a:cubicBezTo>
                      <a:pt x="121" y="1249"/>
                      <a:pt x="111" y="1266"/>
                      <a:pt x="101" y="1277"/>
                    </a:cubicBezTo>
                    <a:cubicBezTo>
                      <a:pt x="68" y="1310"/>
                      <a:pt x="34" y="1349"/>
                      <a:pt x="0" y="1388"/>
                    </a:cubicBezTo>
                    <a:cubicBezTo>
                      <a:pt x="941" y="1684"/>
                      <a:pt x="1980" y="1926"/>
                      <a:pt x="3090" y="2096"/>
                    </a:cubicBezTo>
                    <a:cubicBezTo>
                      <a:pt x="2811" y="1162"/>
                      <a:pt x="2495" y="417"/>
                      <a:pt x="2135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3" name="Google Shape;7013;p41"/>
              <p:cNvSpPr/>
              <p:nvPr/>
            </p:nvSpPr>
            <p:spPr>
              <a:xfrm>
                <a:off x="1807719" y="1883002"/>
                <a:ext cx="295598" cy="685375"/>
              </a:xfrm>
              <a:custGeom>
                <a:rect b="b" l="l" r="r" t="t"/>
                <a:pathLst>
                  <a:path extrusionOk="0" h="13594" w="5863">
                    <a:moveTo>
                      <a:pt x="4483" y="1"/>
                    </a:moveTo>
                    <a:cubicBezTo>
                      <a:pt x="4450" y="1"/>
                      <a:pt x="4416" y="10"/>
                      <a:pt x="4383" y="29"/>
                    </a:cubicBezTo>
                    <a:cubicBezTo>
                      <a:pt x="3142" y="739"/>
                      <a:pt x="282" y="7793"/>
                      <a:pt x="47" y="12444"/>
                    </a:cubicBezTo>
                    <a:cubicBezTo>
                      <a:pt x="1" y="13350"/>
                      <a:pt x="751" y="13594"/>
                      <a:pt x="1571" y="13594"/>
                    </a:cubicBezTo>
                    <a:cubicBezTo>
                      <a:pt x="2523" y="13594"/>
                      <a:pt x="3568" y="13265"/>
                      <a:pt x="3568" y="13265"/>
                    </a:cubicBezTo>
                    <a:cubicBezTo>
                      <a:pt x="3568" y="13265"/>
                      <a:pt x="5141" y="9793"/>
                      <a:pt x="5496" y="6532"/>
                    </a:cubicBezTo>
                    <a:cubicBezTo>
                      <a:pt x="5862" y="3175"/>
                      <a:pt x="5113" y="1"/>
                      <a:pt x="4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4" name="Google Shape;7014;p41"/>
              <p:cNvSpPr/>
              <p:nvPr/>
            </p:nvSpPr>
            <p:spPr>
              <a:xfrm>
                <a:off x="1807719" y="1883052"/>
                <a:ext cx="231114" cy="685325"/>
              </a:xfrm>
              <a:custGeom>
                <a:rect b="b" l="l" r="r" t="t"/>
                <a:pathLst>
                  <a:path extrusionOk="0" h="13593" w="4584">
                    <a:moveTo>
                      <a:pt x="4481" y="0"/>
                    </a:moveTo>
                    <a:cubicBezTo>
                      <a:pt x="4448" y="0"/>
                      <a:pt x="4415" y="9"/>
                      <a:pt x="4383" y="28"/>
                    </a:cubicBezTo>
                    <a:cubicBezTo>
                      <a:pt x="3142" y="738"/>
                      <a:pt x="282" y="7792"/>
                      <a:pt x="47" y="12443"/>
                    </a:cubicBezTo>
                    <a:cubicBezTo>
                      <a:pt x="1" y="13349"/>
                      <a:pt x="751" y="13593"/>
                      <a:pt x="1571" y="13593"/>
                    </a:cubicBezTo>
                    <a:cubicBezTo>
                      <a:pt x="2523" y="13593"/>
                      <a:pt x="3568" y="13264"/>
                      <a:pt x="3568" y="13264"/>
                    </a:cubicBezTo>
                    <a:cubicBezTo>
                      <a:pt x="3568" y="13264"/>
                      <a:pt x="3945" y="12431"/>
                      <a:pt x="4371" y="11200"/>
                    </a:cubicBezTo>
                    <a:lnTo>
                      <a:pt x="4371" y="11200"/>
                    </a:lnTo>
                    <a:cubicBezTo>
                      <a:pt x="4041" y="11260"/>
                      <a:pt x="3659" y="11309"/>
                      <a:pt x="3291" y="11309"/>
                    </a:cubicBezTo>
                    <a:cubicBezTo>
                      <a:pt x="2472" y="11309"/>
                      <a:pt x="1721" y="11065"/>
                      <a:pt x="1767" y="10159"/>
                    </a:cubicBezTo>
                    <a:cubicBezTo>
                      <a:pt x="1929" y="6971"/>
                      <a:pt x="3323" y="2656"/>
                      <a:pt x="4583" y="27"/>
                    </a:cubicBezTo>
                    <a:cubicBezTo>
                      <a:pt x="4549" y="9"/>
                      <a:pt x="4515" y="0"/>
                      <a:pt x="4481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5" name="Google Shape;7015;p41"/>
              <p:cNvSpPr/>
              <p:nvPr/>
            </p:nvSpPr>
            <p:spPr>
              <a:xfrm>
                <a:off x="2248973" y="1430656"/>
                <a:ext cx="216442" cy="364266"/>
              </a:xfrm>
              <a:custGeom>
                <a:rect b="b" l="l" r="r" t="t"/>
                <a:pathLst>
                  <a:path extrusionOk="0" h="7225" w="4293">
                    <a:moveTo>
                      <a:pt x="2609" y="1"/>
                    </a:moveTo>
                    <a:cubicBezTo>
                      <a:pt x="1959" y="1"/>
                      <a:pt x="1248" y="164"/>
                      <a:pt x="909" y="532"/>
                    </a:cubicBezTo>
                    <a:cubicBezTo>
                      <a:pt x="276" y="1220"/>
                      <a:pt x="1" y="3504"/>
                      <a:pt x="1" y="4136"/>
                    </a:cubicBezTo>
                    <a:cubicBezTo>
                      <a:pt x="1" y="4769"/>
                      <a:pt x="469" y="6694"/>
                      <a:pt x="661" y="6997"/>
                    </a:cubicBezTo>
                    <a:cubicBezTo>
                      <a:pt x="761" y="7154"/>
                      <a:pt x="1440" y="7224"/>
                      <a:pt x="2103" y="7224"/>
                    </a:cubicBezTo>
                    <a:cubicBezTo>
                      <a:pt x="2714" y="7224"/>
                      <a:pt x="3311" y="7165"/>
                      <a:pt x="3430" y="7059"/>
                    </a:cubicBezTo>
                    <a:cubicBezTo>
                      <a:pt x="3983" y="6568"/>
                      <a:pt x="4292" y="807"/>
                      <a:pt x="3879" y="340"/>
                    </a:cubicBezTo>
                    <a:cubicBezTo>
                      <a:pt x="3688" y="123"/>
                      <a:pt x="3171" y="1"/>
                      <a:pt x="26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6" name="Google Shape;7016;p41"/>
              <p:cNvSpPr/>
              <p:nvPr/>
            </p:nvSpPr>
            <p:spPr>
              <a:xfrm>
                <a:off x="2223160" y="1432521"/>
                <a:ext cx="106381" cy="199653"/>
              </a:xfrm>
              <a:custGeom>
                <a:rect b="b" l="l" r="r" t="t"/>
                <a:pathLst>
                  <a:path extrusionOk="0" h="3960" w="2110">
                    <a:moveTo>
                      <a:pt x="1137" y="0"/>
                    </a:moveTo>
                    <a:lnTo>
                      <a:pt x="55" y="1827"/>
                    </a:lnTo>
                    <a:lnTo>
                      <a:pt x="55" y="1828"/>
                    </a:lnTo>
                    <a:cubicBezTo>
                      <a:pt x="0" y="2498"/>
                      <a:pt x="605" y="3818"/>
                      <a:pt x="605" y="3818"/>
                    </a:cubicBezTo>
                    <a:lnTo>
                      <a:pt x="1467" y="3959"/>
                    </a:lnTo>
                    <a:cubicBezTo>
                      <a:pt x="1467" y="3959"/>
                      <a:pt x="2109" y="589"/>
                      <a:pt x="11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7" name="Google Shape;7017;p41"/>
              <p:cNvSpPr/>
              <p:nvPr/>
            </p:nvSpPr>
            <p:spPr>
              <a:xfrm>
                <a:off x="2192859" y="1579892"/>
                <a:ext cx="87575" cy="110162"/>
              </a:xfrm>
              <a:custGeom>
                <a:rect b="b" l="l" r="r" t="t"/>
                <a:pathLst>
                  <a:path extrusionOk="0" h="2185" w="1737">
                    <a:moveTo>
                      <a:pt x="851" y="0"/>
                    </a:moveTo>
                    <a:cubicBezTo>
                      <a:pt x="785" y="0"/>
                      <a:pt x="717" y="21"/>
                      <a:pt x="648" y="67"/>
                    </a:cubicBezTo>
                    <a:cubicBezTo>
                      <a:pt x="1" y="499"/>
                      <a:pt x="144" y="1356"/>
                      <a:pt x="505" y="1756"/>
                    </a:cubicBezTo>
                    <a:cubicBezTo>
                      <a:pt x="826" y="2111"/>
                      <a:pt x="1554" y="2185"/>
                      <a:pt x="1554" y="2185"/>
                    </a:cubicBezTo>
                    <a:cubicBezTo>
                      <a:pt x="1737" y="1187"/>
                      <a:pt x="1346" y="0"/>
                      <a:pt x="8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8" name="Google Shape;7018;p41"/>
              <p:cNvSpPr/>
              <p:nvPr/>
            </p:nvSpPr>
            <p:spPr>
              <a:xfrm>
                <a:off x="2212068" y="1603184"/>
                <a:ext cx="50468" cy="63576"/>
              </a:xfrm>
              <a:custGeom>
                <a:rect b="b" l="l" r="r" t="t"/>
                <a:pathLst>
                  <a:path extrusionOk="0" h="1261" w="1001">
                    <a:moveTo>
                      <a:pt x="491" y="1"/>
                    </a:moveTo>
                    <a:cubicBezTo>
                      <a:pt x="453" y="1"/>
                      <a:pt x="413" y="13"/>
                      <a:pt x="374" y="40"/>
                    </a:cubicBezTo>
                    <a:cubicBezTo>
                      <a:pt x="0" y="289"/>
                      <a:pt x="82" y="783"/>
                      <a:pt x="290" y="1013"/>
                    </a:cubicBezTo>
                    <a:cubicBezTo>
                      <a:pt x="475" y="1218"/>
                      <a:pt x="896" y="1260"/>
                      <a:pt x="896" y="1260"/>
                    </a:cubicBezTo>
                    <a:cubicBezTo>
                      <a:pt x="1001" y="685"/>
                      <a:pt x="776" y="1"/>
                      <a:pt x="491" y="1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9" name="Google Shape;7019;p41"/>
              <p:cNvSpPr/>
              <p:nvPr/>
            </p:nvSpPr>
            <p:spPr>
              <a:xfrm>
                <a:off x="2229764" y="1632830"/>
                <a:ext cx="34334" cy="43157"/>
              </a:xfrm>
              <a:custGeom>
                <a:rect b="b" l="l" r="r" t="t"/>
                <a:pathLst>
                  <a:path extrusionOk="0" h="856" w="681">
                    <a:moveTo>
                      <a:pt x="333" y="1"/>
                    </a:moveTo>
                    <a:cubicBezTo>
                      <a:pt x="307" y="1"/>
                      <a:pt x="280" y="9"/>
                      <a:pt x="253" y="27"/>
                    </a:cubicBezTo>
                    <a:cubicBezTo>
                      <a:pt x="0" y="196"/>
                      <a:pt x="57" y="531"/>
                      <a:pt x="198" y="689"/>
                    </a:cubicBezTo>
                    <a:cubicBezTo>
                      <a:pt x="323" y="827"/>
                      <a:pt x="608" y="856"/>
                      <a:pt x="609" y="856"/>
                    </a:cubicBezTo>
                    <a:cubicBezTo>
                      <a:pt x="680" y="465"/>
                      <a:pt x="527" y="1"/>
                      <a:pt x="333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0" name="Google Shape;7020;p41"/>
              <p:cNvSpPr/>
              <p:nvPr/>
            </p:nvSpPr>
            <p:spPr>
              <a:xfrm>
                <a:off x="2407234" y="1832786"/>
                <a:ext cx="401475" cy="869198"/>
              </a:xfrm>
              <a:custGeom>
                <a:rect b="b" l="l" r="r" t="t"/>
                <a:pathLst>
                  <a:path extrusionOk="0" h="17240" w="7963">
                    <a:moveTo>
                      <a:pt x="424" y="1"/>
                    </a:moveTo>
                    <a:cubicBezTo>
                      <a:pt x="1733" y="3127"/>
                      <a:pt x="1" y="16089"/>
                      <a:pt x="215" y="16280"/>
                    </a:cubicBezTo>
                    <a:cubicBezTo>
                      <a:pt x="430" y="16471"/>
                      <a:pt x="7962" y="17240"/>
                      <a:pt x="7962" y="17240"/>
                    </a:cubicBezTo>
                    <a:lnTo>
                      <a:pt x="2479" y="15360"/>
                    </a:lnTo>
                    <a:cubicBezTo>
                      <a:pt x="2479" y="15360"/>
                      <a:pt x="4154" y="9977"/>
                      <a:pt x="3399" y="2543"/>
                    </a:cubicBezTo>
                    <a:cubicBezTo>
                      <a:pt x="3304" y="1612"/>
                      <a:pt x="425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1" name="Google Shape;7021;p41"/>
              <p:cNvSpPr/>
              <p:nvPr/>
            </p:nvSpPr>
            <p:spPr>
              <a:xfrm>
                <a:off x="1788208" y="2351784"/>
                <a:ext cx="542946" cy="242710"/>
              </a:xfrm>
              <a:custGeom>
                <a:rect b="b" l="l" r="r" t="t"/>
                <a:pathLst>
                  <a:path extrusionOk="0" h="4814" w="10769">
                    <a:moveTo>
                      <a:pt x="5584" y="0"/>
                    </a:moveTo>
                    <a:cubicBezTo>
                      <a:pt x="3923" y="0"/>
                      <a:pt x="2356" y="59"/>
                      <a:pt x="1887" y="249"/>
                    </a:cubicBezTo>
                    <a:cubicBezTo>
                      <a:pt x="1" y="1011"/>
                      <a:pt x="159" y="3527"/>
                      <a:pt x="866" y="4098"/>
                    </a:cubicBezTo>
                    <a:cubicBezTo>
                      <a:pt x="1501" y="4612"/>
                      <a:pt x="3776" y="4814"/>
                      <a:pt x="5924" y="4814"/>
                    </a:cubicBezTo>
                    <a:cubicBezTo>
                      <a:pt x="7652" y="4814"/>
                      <a:pt x="9298" y="4683"/>
                      <a:pt x="9944" y="4480"/>
                    </a:cubicBezTo>
                    <a:cubicBezTo>
                      <a:pt x="10765" y="3843"/>
                      <a:pt x="10769" y="1011"/>
                      <a:pt x="10297" y="134"/>
                    </a:cubicBezTo>
                    <a:cubicBezTo>
                      <a:pt x="9883" y="92"/>
                      <a:pt x="7659" y="0"/>
                      <a:pt x="55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2" name="Google Shape;7022;p41"/>
              <p:cNvSpPr/>
              <p:nvPr/>
            </p:nvSpPr>
            <p:spPr>
              <a:xfrm>
                <a:off x="1788208" y="2360607"/>
                <a:ext cx="534022" cy="233887"/>
              </a:xfrm>
              <a:custGeom>
                <a:rect b="b" l="l" r="r" t="t"/>
                <a:pathLst>
                  <a:path extrusionOk="0" h="4639" w="10592">
                    <a:moveTo>
                      <a:pt x="2153" y="0"/>
                    </a:moveTo>
                    <a:lnTo>
                      <a:pt x="2153" y="0"/>
                    </a:lnTo>
                    <a:cubicBezTo>
                      <a:pt x="2044" y="21"/>
                      <a:pt x="1954" y="46"/>
                      <a:pt x="1887" y="74"/>
                    </a:cubicBezTo>
                    <a:lnTo>
                      <a:pt x="1887" y="73"/>
                    </a:lnTo>
                    <a:cubicBezTo>
                      <a:pt x="1" y="836"/>
                      <a:pt x="159" y="3352"/>
                      <a:pt x="866" y="3923"/>
                    </a:cubicBezTo>
                    <a:cubicBezTo>
                      <a:pt x="1501" y="4437"/>
                      <a:pt x="3776" y="4639"/>
                      <a:pt x="5924" y="4639"/>
                    </a:cubicBezTo>
                    <a:cubicBezTo>
                      <a:pt x="7652" y="4639"/>
                      <a:pt x="9298" y="4508"/>
                      <a:pt x="9944" y="4305"/>
                    </a:cubicBezTo>
                    <a:cubicBezTo>
                      <a:pt x="10324" y="4010"/>
                      <a:pt x="10527" y="3246"/>
                      <a:pt x="10591" y="2423"/>
                    </a:cubicBezTo>
                    <a:lnTo>
                      <a:pt x="10591" y="2423"/>
                    </a:lnTo>
                    <a:cubicBezTo>
                      <a:pt x="9798" y="2511"/>
                      <a:pt x="8748" y="2562"/>
                      <a:pt x="7667" y="2562"/>
                    </a:cubicBezTo>
                    <a:cubicBezTo>
                      <a:pt x="5521" y="2562"/>
                      <a:pt x="3250" y="2361"/>
                      <a:pt x="2615" y="1847"/>
                    </a:cubicBezTo>
                    <a:cubicBezTo>
                      <a:pt x="2263" y="1563"/>
                      <a:pt x="2048" y="794"/>
                      <a:pt x="2153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3" name="Google Shape;7023;p41"/>
              <p:cNvSpPr/>
              <p:nvPr/>
            </p:nvSpPr>
            <p:spPr>
              <a:xfrm>
                <a:off x="2234251" y="2373715"/>
                <a:ext cx="119187" cy="196174"/>
              </a:xfrm>
              <a:custGeom>
                <a:rect b="b" l="l" r="r" t="t"/>
                <a:pathLst>
                  <a:path extrusionOk="0" h="3891" w="2364">
                    <a:moveTo>
                      <a:pt x="1368" y="1"/>
                    </a:moveTo>
                    <a:cubicBezTo>
                      <a:pt x="821" y="1"/>
                      <a:pt x="284" y="782"/>
                      <a:pt x="145" y="1806"/>
                    </a:cubicBezTo>
                    <a:cubicBezTo>
                      <a:pt x="0" y="2877"/>
                      <a:pt x="347" y="3808"/>
                      <a:pt x="919" y="3886"/>
                    </a:cubicBezTo>
                    <a:cubicBezTo>
                      <a:pt x="944" y="3889"/>
                      <a:pt x="970" y="3891"/>
                      <a:pt x="995" y="3891"/>
                    </a:cubicBezTo>
                    <a:cubicBezTo>
                      <a:pt x="1542" y="3891"/>
                      <a:pt x="2079" y="3110"/>
                      <a:pt x="2218" y="2086"/>
                    </a:cubicBezTo>
                    <a:cubicBezTo>
                      <a:pt x="2363" y="1015"/>
                      <a:pt x="2017" y="83"/>
                      <a:pt x="1444" y="6"/>
                    </a:cubicBezTo>
                    <a:cubicBezTo>
                      <a:pt x="1419" y="2"/>
                      <a:pt x="1394" y="1"/>
                      <a:pt x="13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4" name="Google Shape;7024;p41"/>
              <p:cNvSpPr/>
              <p:nvPr/>
            </p:nvSpPr>
            <p:spPr>
              <a:xfrm>
                <a:off x="2906115" y="2389445"/>
                <a:ext cx="117826" cy="193402"/>
              </a:xfrm>
              <a:custGeom>
                <a:rect b="b" l="l" r="r" t="t"/>
                <a:pathLst>
                  <a:path extrusionOk="0" h="3836" w="2337">
                    <a:moveTo>
                      <a:pt x="1435" y="0"/>
                    </a:moveTo>
                    <a:cubicBezTo>
                      <a:pt x="905" y="0"/>
                      <a:pt x="558" y="776"/>
                      <a:pt x="311" y="1784"/>
                    </a:cubicBezTo>
                    <a:cubicBezTo>
                      <a:pt x="52" y="2840"/>
                      <a:pt x="1" y="3751"/>
                      <a:pt x="573" y="3830"/>
                    </a:cubicBezTo>
                    <a:cubicBezTo>
                      <a:pt x="599" y="3833"/>
                      <a:pt x="625" y="3835"/>
                      <a:pt x="651" y="3835"/>
                    </a:cubicBezTo>
                    <a:cubicBezTo>
                      <a:pt x="1204" y="3835"/>
                      <a:pt x="1830" y="3066"/>
                      <a:pt x="2078" y="2058"/>
                    </a:cubicBezTo>
                    <a:cubicBezTo>
                      <a:pt x="2337" y="1001"/>
                      <a:pt x="2083" y="82"/>
                      <a:pt x="1510" y="5"/>
                    </a:cubicBezTo>
                    <a:cubicBezTo>
                      <a:pt x="1485" y="2"/>
                      <a:pt x="1460" y="0"/>
                      <a:pt x="14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5" name="Google Shape;7025;p41"/>
              <p:cNvSpPr/>
              <p:nvPr/>
            </p:nvSpPr>
            <p:spPr>
              <a:xfrm>
                <a:off x="2527278" y="2706975"/>
                <a:ext cx="334520" cy="889365"/>
              </a:xfrm>
              <a:custGeom>
                <a:rect b="b" l="l" r="r" t="t"/>
                <a:pathLst>
                  <a:path extrusionOk="0" h="17640" w="6635">
                    <a:moveTo>
                      <a:pt x="2185" y="0"/>
                    </a:moveTo>
                    <a:cubicBezTo>
                      <a:pt x="1922" y="66"/>
                      <a:pt x="1732" y="142"/>
                      <a:pt x="1654" y="224"/>
                    </a:cubicBezTo>
                    <a:cubicBezTo>
                      <a:pt x="1227" y="667"/>
                      <a:pt x="0" y="4106"/>
                      <a:pt x="658" y="5714"/>
                    </a:cubicBezTo>
                    <a:cubicBezTo>
                      <a:pt x="1316" y="7323"/>
                      <a:pt x="2304" y="11537"/>
                      <a:pt x="6065" y="17639"/>
                    </a:cubicBezTo>
                    <a:lnTo>
                      <a:pt x="6418" y="17639"/>
                    </a:lnTo>
                    <a:cubicBezTo>
                      <a:pt x="6418" y="17639"/>
                      <a:pt x="6513" y="16520"/>
                      <a:pt x="6635" y="14854"/>
                    </a:cubicBezTo>
                    <a:cubicBezTo>
                      <a:pt x="5048" y="13667"/>
                      <a:pt x="3381" y="9460"/>
                      <a:pt x="2594" y="4295"/>
                    </a:cubicBezTo>
                    <a:cubicBezTo>
                      <a:pt x="2364" y="2789"/>
                      <a:pt x="2231" y="1340"/>
                      <a:pt x="21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6" name="Google Shape;7026;p41"/>
              <p:cNvSpPr/>
              <p:nvPr/>
            </p:nvSpPr>
            <p:spPr>
              <a:xfrm>
                <a:off x="2270401" y="2499708"/>
                <a:ext cx="109507" cy="41645"/>
              </a:xfrm>
              <a:custGeom>
                <a:rect b="b" l="l" r="r" t="t"/>
                <a:pathLst>
                  <a:path extrusionOk="0" h="826" w="2172">
                    <a:moveTo>
                      <a:pt x="797" y="0"/>
                    </a:moveTo>
                    <a:cubicBezTo>
                      <a:pt x="433" y="0"/>
                      <a:pt x="1" y="73"/>
                      <a:pt x="86" y="352"/>
                    </a:cubicBezTo>
                    <a:lnTo>
                      <a:pt x="491" y="681"/>
                    </a:lnTo>
                    <a:lnTo>
                      <a:pt x="767" y="826"/>
                    </a:lnTo>
                    <a:lnTo>
                      <a:pt x="2172" y="826"/>
                    </a:lnTo>
                    <a:cubicBezTo>
                      <a:pt x="2172" y="826"/>
                      <a:pt x="1851" y="295"/>
                      <a:pt x="1549" y="134"/>
                    </a:cubicBezTo>
                    <a:cubicBezTo>
                      <a:pt x="1417" y="63"/>
                      <a:pt x="1228" y="29"/>
                      <a:pt x="1059" y="13"/>
                    </a:cubicBezTo>
                    <a:cubicBezTo>
                      <a:pt x="983" y="5"/>
                      <a:pt x="892" y="0"/>
                      <a:pt x="797" y="0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7" name="Google Shape;7027;p41"/>
              <p:cNvSpPr/>
              <p:nvPr/>
            </p:nvSpPr>
            <p:spPr>
              <a:xfrm>
                <a:off x="2933996" y="2404974"/>
                <a:ext cx="290405" cy="136379"/>
              </a:xfrm>
              <a:custGeom>
                <a:rect b="b" l="l" r="r" t="t"/>
                <a:pathLst>
                  <a:path extrusionOk="0" h="2705" w="5760">
                    <a:moveTo>
                      <a:pt x="1145" y="1"/>
                    </a:moveTo>
                    <a:cubicBezTo>
                      <a:pt x="953" y="1"/>
                      <a:pt x="836" y="6"/>
                      <a:pt x="836" y="6"/>
                    </a:cubicBezTo>
                    <a:cubicBezTo>
                      <a:pt x="296" y="663"/>
                      <a:pt x="0" y="1378"/>
                      <a:pt x="272" y="2230"/>
                    </a:cubicBezTo>
                    <a:lnTo>
                      <a:pt x="1172" y="2705"/>
                    </a:lnTo>
                    <a:lnTo>
                      <a:pt x="5759" y="2705"/>
                    </a:lnTo>
                    <a:cubicBezTo>
                      <a:pt x="5759" y="2705"/>
                      <a:pt x="4711" y="968"/>
                      <a:pt x="3728" y="444"/>
                    </a:cubicBezTo>
                    <a:cubicBezTo>
                      <a:pt x="2989" y="50"/>
                      <a:pt x="1727" y="1"/>
                      <a:pt x="11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8" name="Google Shape;7028;p41"/>
              <p:cNvSpPr/>
              <p:nvPr/>
            </p:nvSpPr>
            <p:spPr>
              <a:xfrm>
                <a:off x="2282098" y="1499072"/>
                <a:ext cx="81878" cy="47695"/>
              </a:xfrm>
              <a:custGeom>
                <a:rect b="b" l="l" r="r" t="t"/>
                <a:pathLst>
                  <a:path extrusionOk="0" h="946" w="1624">
                    <a:moveTo>
                      <a:pt x="1375" y="1"/>
                    </a:moveTo>
                    <a:cubicBezTo>
                      <a:pt x="1366" y="1"/>
                      <a:pt x="1357" y="1"/>
                      <a:pt x="1347" y="3"/>
                    </a:cubicBezTo>
                    <a:lnTo>
                      <a:pt x="168" y="189"/>
                    </a:lnTo>
                    <a:cubicBezTo>
                      <a:pt x="69" y="204"/>
                      <a:pt x="0" y="300"/>
                      <a:pt x="16" y="402"/>
                    </a:cubicBezTo>
                    <a:lnTo>
                      <a:pt x="71" y="787"/>
                    </a:lnTo>
                    <a:cubicBezTo>
                      <a:pt x="83" y="880"/>
                      <a:pt x="160" y="946"/>
                      <a:pt x="248" y="946"/>
                    </a:cubicBezTo>
                    <a:cubicBezTo>
                      <a:pt x="257" y="946"/>
                      <a:pt x="267" y="945"/>
                      <a:pt x="277" y="944"/>
                    </a:cubicBezTo>
                    <a:lnTo>
                      <a:pt x="1456" y="759"/>
                    </a:lnTo>
                    <a:cubicBezTo>
                      <a:pt x="1556" y="742"/>
                      <a:pt x="1624" y="648"/>
                      <a:pt x="1610" y="545"/>
                    </a:cubicBezTo>
                    <a:lnTo>
                      <a:pt x="1555" y="160"/>
                    </a:lnTo>
                    <a:cubicBezTo>
                      <a:pt x="1541" y="67"/>
                      <a:pt x="1463" y="1"/>
                      <a:pt x="13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9" name="Google Shape;7029;p41"/>
              <p:cNvSpPr/>
              <p:nvPr/>
            </p:nvSpPr>
            <p:spPr>
              <a:xfrm>
                <a:off x="2399822" y="1497661"/>
                <a:ext cx="70887" cy="60854"/>
              </a:xfrm>
              <a:custGeom>
                <a:rect b="b" l="l" r="r" t="t"/>
                <a:pathLst>
                  <a:path extrusionOk="0" h="1207" w="1406">
                    <a:moveTo>
                      <a:pt x="324" y="1"/>
                    </a:moveTo>
                    <a:cubicBezTo>
                      <a:pt x="261" y="1"/>
                      <a:pt x="198" y="50"/>
                      <a:pt x="170" y="130"/>
                    </a:cubicBezTo>
                    <a:lnTo>
                      <a:pt x="36" y="515"/>
                    </a:lnTo>
                    <a:cubicBezTo>
                      <a:pt x="0" y="617"/>
                      <a:pt x="34" y="729"/>
                      <a:pt x="111" y="764"/>
                    </a:cubicBezTo>
                    <a:lnTo>
                      <a:pt x="1031" y="1195"/>
                    </a:lnTo>
                    <a:cubicBezTo>
                      <a:pt x="1048" y="1203"/>
                      <a:pt x="1065" y="1206"/>
                      <a:pt x="1082" y="1206"/>
                    </a:cubicBezTo>
                    <a:cubicBezTo>
                      <a:pt x="1145" y="1206"/>
                      <a:pt x="1208" y="1156"/>
                      <a:pt x="1236" y="1076"/>
                    </a:cubicBezTo>
                    <a:lnTo>
                      <a:pt x="1371" y="692"/>
                    </a:lnTo>
                    <a:cubicBezTo>
                      <a:pt x="1406" y="590"/>
                      <a:pt x="1372" y="478"/>
                      <a:pt x="1295" y="441"/>
                    </a:cubicBezTo>
                    <a:lnTo>
                      <a:pt x="375" y="12"/>
                    </a:lnTo>
                    <a:cubicBezTo>
                      <a:pt x="358" y="4"/>
                      <a:pt x="341" y="1"/>
                      <a:pt x="3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0" name="Google Shape;7030;p41"/>
              <p:cNvSpPr/>
              <p:nvPr/>
            </p:nvSpPr>
            <p:spPr>
              <a:xfrm>
                <a:off x="2355505" y="1589471"/>
                <a:ext cx="47493" cy="79155"/>
              </a:xfrm>
              <a:custGeom>
                <a:rect b="b" l="l" r="r" t="t"/>
                <a:pathLst>
                  <a:path extrusionOk="0" h="1570" w="942">
                    <a:moveTo>
                      <a:pt x="405" y="0"/>
                    </a:moveTo>
                    <a:lnTo>
                      <a:pt x="405" y="0"/>
                    </a:lnTo>
                    <a:cubicBezTo>
                      <a:pt x="406" y="3"/>
                      <a:pt x="407" y="5"/>
                      <a:pt x="408" y="7"/>
                    </a:cubicBezTo>
                    <a:lnTo>
                      <a:pt x="408" y="7"/>
                    </a:lnTo>
                    <a:cubicBezTo>
                      <a:pt x="408" y="5"/>
                      <a:pt x="407" y="3"/>
                      <a:pt x="406" y="1"/>
                    </a:cubicBezTo>
                    <a:lnTo>
                      <a:pt x="405" y="0"/>
                    </a:lnTo>
                    <a:close/>
                    <a:moveTo>
                      <a:pt x="408" y="7"/>
                    </a:moveTo>
                    <a:cubicBezTo>
                      <a:pt x="635" y="748"/>
                      <a:pt x="705" y="1214"/>
                      <a:pt x="487" y="1364"/>
                    </a:cubicBezTo>
                    <a:cubicBezTo>
                      <a:pt x="433" y="1401"/>
                      <a:pt x="370" y="1415"/>
                      <a:pt x="303" y="1415"/>
                    </a:cubicBezTo>
                    <a:cubicBezTo>
                      <a:pt x="203" y="1415"/>
                      <a:pt x="96" y="1382"/>
                      <a:pt x="4" y="1343"/>
                    </a:cubicBezTo>
                    <a:lnTo>
                      <a:pt x="0" y="1356"/>
                    </a:lnTo>
                    <a:cubicBezTo>
                      <a:pt x="0" y="1356"/>
                      <a:pt x="318" y="1570"/>
                      <a:pt x="563" y="1570"/>
                    </a:cubicBezTo>
                    <a:cubicBezTo>
                      <a:pt x="616" y="1570"/>
                      <a:pt x="665" y="1560"/>
                      <a:pt x="707" y="1536"/>
                    </a:cubicBezTo>
                    <a:cubicBezTo>
                      <a:pt x="942" y="1403"/>
                      <a:pt x="776" y="871"/>
                      <a:pt x="408" y="7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1" name="Google Shape;7031;p41"/>
              <p:cNvSpPr/>
              <p:nvPr/>
            </p:nvSpPr>
            <p:spPr>
              <a:xfrm>
                <a:off x="2416309" y="1958880"/>
                <a:ext cx="392399" cy="743104"/>
              </a:xfrm>
              <a:custGeom>
                <a:rect b="b" l="l" r="r" t="t"/>
                <a:pathLst>
                  <a:path extrusionOk="0" h="14739" w="7783">
                    <a:moveTo>
                      <a:pt x="3208" y="1"/>
                    </a:moveTo>
                    <a:lnTo>
                      <a:pt x="3208" y="1"/>
                    </a:lnTo>
                    <a:cubicBezTo>
                      <a:pt x="3348" y="1375"/>
                      <a:pt x="3347" y="3048"/>
                      <a:pt x="3174" y="4845"/>
                    </a:cubicBezTo>
                    <a:cubicBezTo>
                      <a:pt x="2744" y="9278"/>
                      <a:pt x="1424" y="12793"/>
                      <a:pt x="202" y="12793"/>
                    </a:cubicBezTo>
                    <a:cubicBezTo>
                      <a:pt x="181" y="12793"/>
                      <a:pt x="161" y="12792"/>
                      <a:pt x="140" y="12790"/>
                    </a:cubicBezTo>
                    <a:cubicBezTo>
                      <a:pt x="114" y="12788"/>
                      <a:pt x="89" y="12782"/>
                      <a:pt x="63" y="12776"/>
                    </a:cubicBezTo>
                    <a:cubicBezTo>
                      <a:pt x="17" y="13379"/>
                      <a:pt x="1" y="13747"/>
                      <a:pt x="36" y="13779"/>
                    </a:cubicBezTo>
                    <a:cubicBezTo>
                      <a:pt x="250" y="13970"/>
                      <a:pt x="7782" y="14739"/>
                      <a:pt x="7782" y="14739"/>
                    </a:cubicBezTo>
                    <a:lnTo>
                      <a:pt x="2299" y="12859"/>
                    </a:lnTo>
                    <a:cubicBezTo>
                      <a:pt x="2299" y="12859"/>
                      <a:pt x="3974" y="7476"/>
                      <a:pt x="3219" y="42"/>
                    </a:cubicBezTo>
                    <a:cubicBezTo>
                      <a:pt x="3218" y="29"/>
                      <a:pt x="3210" y="14"/>
                      <a:pt x="3208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2" name="Google Shape;7032;p41"/>
              <p:cNvSpPr/>
              <p:nvPr/>
            </p:nvSpPr>
            <p:spPr>
              <a:xfrm>
                <a:off x="3027571" y="2507473"/>
                <a:ext cx="89088" cy="33881"/>
              </a:xfrm>
              <a:custGeom>
                <a:rect b="b" l="l" r="r" t="t"/>
                <a:pathLst>
                  <a:path extrusionOk="0" h="672" w="1767">
                    <a:moveTo>
                      <a:pt x="653" y="0"/>
                    </a:moveTo>
                    <a:cubicBezTo>
                      <a:pt x="355" y="0"/>
                      <a:pt x="0" y="58"/>
                      <a:pt x="69" y="286"/>
                    </a:cubicBezTo>
                    <a:lnTo>
                      <a:pt x="399" y="554"/>
                    </a:lnTo>
                    <a:lnTo>
                      <a:pt x="624" y="672"/>
                    </a:lnTo>
                    <a:lnTo>
                      <a:pt x="1766" y="672"/>
                    </a:lnTo>
                    <a:cubicBezTo>
                      <a:pt x="1766" y="672"/>
                      <a:pt x="1505" y="239"/>
                      <a:pt x="1261" y="109"/>
                    </a:cubicBezTo>
                    <a:cubicBezTo>
                      <a:pt x="1152" y="52"/>
                      <a:pt x="999" y="24"/>
                      <a:pt x="862" y="10"/>
                    </a:cubicBezTo>
                    <a:cubicBezTo>
                      <a:pt x="801" y="4"/>
                      <a:pt x="729" y="0"/>
                      <a:pt x="653" y="0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3" name="Google Shape;7033;p41"/>
              <p:cNvSpPr/>
              <p:nvPr/>
            </p:nvSpPr>
            <p:spPr>
              <a:xfrm>
                <a:off x="2481700" y="1907757"/>
                <a:ext cx="239029" cy="650688"/>
              </a:xfrm>
              <a:custGeom>
                <a:rect b="b" l="l" r="r" t="t"/>
                <a:pathLst>
                  <a:path extrusionOk="0" h="12906" w="4741">
                    <a:moveTo>
                      <a:pt x="1135" y="0"/>
                    </a:moveTo>
                    <a:cubicBezTo>
                      <a:pt x="143" y="0"/>
                      <a:pt x="1" y="12905"/>
                      <a:pt x="1" y="12905"/>
                    </a:cubicBezTo>
                    <a:cubicBezTo>
                      <a:pt x="1" y="12905"/>
                      <a:pt x="4740" y="11566"/>
                      <a:pt x="4481" y="9627"/>
                    </a:cubicBezTo>
                    <a:cubicBezTo>
                      <a:pt x="3911" y="5387"/>
                      <a:pt x="2279" y="737"/>
                      <a:pt x="1214" y="27"/>
                    </a:cubicBezTo>
                    <a:cubicBezTo>
                      <a:pt x="1187" y="9"/>
                      <a:pt x="1161" y="0"/>
                      <a:pt x="1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4" name="Google Shape;7034;p41"/>
              <p:cNvSpPr/>
              <p:nvPr/>
            </p:nvSpPr>
            <p:spPr>
              <a:xfrm>
                <a:off x="2481700" y="1907757"/>
                <a:ext cx="189217" cy="650688"/>
              </a:xfrm>
              <a:custGeom>
                <a:rect b="b" l="l" r="r" t="t"/>
                <a:pathLst>
                  <a:path extrusionOk="0" h="12906" w="3753">
                    <a:moveTo>
                      <a:pt x="1135" y="0"/>
                    </a:moveTo>
                    <a:cubicBezTo>
                      <a:pt x="142" y="0"/>
                      <a:pt x="1" y="12905"/>
                      <a:pt x="1" y="12905"/>
                    </a:cubicBezTo>
                    <a:cubicBezTo>
                      <a:pt x="1" y="12905"/>
                      <a:pt x="2479" y="12204"/>
                      <a:pt x="3753" y="11083"/>
                    </a:cubicBezTo>
                    <a:lnTo>
                      <a:pt x="3753" y="11083"/>
                    </a:lnTo>
                    <a:cubicBezTo>
                      <a:pt x="3714" y="11105"/>
                      <a:pt x="3677" y="11115"/>
                      <a:pt x="3640" y="11115"/>
                    </a:cubicBezTo>
                    <a:cubicBezTo>
                      <a:pt x="3263" y="11115"/>
                      <a:pt x="2992" y="10053"/>
                      <a:pt x="2992" y="10053"/>
                    </a:cubicBezTo>
                    <a:cubicBezTo>
                      <a:pt x="2992" y="10053"/>
                      <a:pt x="2390" y="3536"/>
                      <a:pt x="1660" y="502"/>
                    </a:cubicBezTo>
                    <a:cubicBezTo>
                      <a:pt x="1504" y="283"/>
                      <a:pt x="1355" y="119"/>
                      <a:pt x="1214" y="27"/>
                    </a:cubicBezTo>
                    <a:cubicBezTo>
                      <a:pt x="1187" y="9"/>
                      <a:pt x="1161" y="0"/>
                      <a:pt x="1135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5" name="Google Shape;7035;p41"/>
              <p:cNvSpPr/>
              <p:nvPr/>
            </p:nvSpPr>
            <p:spPr>
              <a:xfrm>
                <a:off x="2428611" y="1832735"/>
                <a:ext cx="126195" cy="110213"/>
              </a:xfrm>
              <a:custGeom>
                <a:rect b="b" l="l" r="r" t="t"/>
                <a:pathLst>
                  <a:path extrusionOk="0" h="2186" w="2503">
                    <a:moveTo>
                      <a:pt x="0" y="1"/>
                    </a:moveTo>
                    <a:cubicBezTo>
                      <a:pt x="211" y="505"/>
                      <a:pt x="342" y="1266"/>
                      <a:pt x="416" y="2186"/>
                    </a:cubicBezTo>
                    <a:cubicBezTo>
                      <a:pt x="1178" y="2098"/>
                      <a:pt x="1879" y="1963"/>
                      <a:pt x="2502" y="1788"/>
                    </a:cubicBezTo>
                    <a:cubicBezTo>
                      <a:pt x="1662" y="93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6" name="Google Shape;7036;p41"/>
              <p:cNvSpPr/>
              <p:nvPr/>
            </p:nvSpPr>
            <p:spPr>
              <a:xfrm>
                <a:off x="2261023" y="2404974"/>
                <a:ext cx="290405" cy="136379"/>
              </a:xfrm>
              <a:custGeom>
                <a:rect b="b" l="l" r="r" t="t"/>
                <a:pathLst>
                  <a:path extrusionOk="0" h="2705" w="5760">
                    <a:moveTo>
                      <a:pt x="1146" y="1"/>
                    </a:moveTo>
                    <a:cubicBezTo>
                      <a:pt x="954" y="1"/>
                      <a:pt x="836" y="6"/>
                      <a:pt x="836" y="6"/>
                    </a:cubicBezTo>
                    <a:cubicBezTo>
                      <a:pt x="297" y="663"/>
                      <a:pt x="1" y="1378"/>
                      <a:pt x="272" y="2230"/>
                    </a:cubicBezTo>
                    <a:lnTo>
                      <a:pt x="1172" y="2705"/>
                    </a:lnTo>
                    <a:lnTo>
                      <a:pt x="5760" y="2705"/>
                    </a:lnTo>
                    <a:cubicBezTo>
                      <a:pt x="5760" y="2705"/>
                      <a:pt x="4711" y="968"/>
                      <a:pt x="3728" y="444"/>
                    </a:cubicBezTo>
                    <a:cubicBezTo>
                      <a:pt x="2989" y="50"/>
                      <a:pt x="1727" y="1"/>
                      <a:pt x="11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37" name="Google Shape;7037;p41"/>
            <p:cNvGrpSpPr/>
            <p:nvPr/>
          </p:nvGrpSpPr>
          <p:grpSpPr>
            <a:xfrm>
              <a:off x="31441" y="3426043"/>
              <a:ext cx="3908432" cy="1185914"/>
              <a:chOff x="2330575" y="2655425"/>
              <a:chExt cx="1873200" cy="568375"/>
            </a:xfrm>
          </p:grpSpPr>
          <p:sp>
            <p:nvSpPr>
              <p:cNvPr id="7038" name="Google Shape;7038;p41"/>
              <p:cNvSpPr/>
              <p:nvPr/>
            </p:nvSpPr>
            <p:spPr>
              <a:xfrm>
                <a:off x="2446800" y="2682075"/>
                <a:ext cx="1640725" cy="541725"/>
              </a:xfrm>
              <a:custGeom>
                <a:rect b="b" l="l" r="r" t="t"/>
                <a:pathLst>
                  <a:path extrusionOk="0" h="21669" w="65629">
                    <a:moveTo>
                      <a:pt x="0" y="0"/>
                    </a:moveTo>
                    <a:cubicBezTo>
                      <a:pt x="7606" y="5376"/>
                      <a:pt x="9224" y="12001"/>
                      <a:pt x="9224" y="21669"/>
                    </a:cubicBezTo>
                    <a:lnTo>
                      <a:pt x="56405" y="21669"/>
                    </a:lnTo>
                    <a:cubicBezTo>
                      <a:pt x="56405" y="10360"/>
                      <a:pt x="58817" y="4955"/>
                      <a:pt x="656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9" name="Google Shape;7039;p41"/>
              <p:cNvSpPr/>
              <p:nvPr/>
            </p:nvSpPr>
            <p:spPr>
              <a:xfrm>
                <a:off x="2446825" y="2682075"/>
                <a:ext cx="1640700" cy="541725"/>
              </a:xfrm>
              <a:custGeom>
                <a:rect b="b" l="l" r="r" t="t"/>
                <a:pathLst>
                  <a:path extrusionOk="0" h="21669" w="65628">
                    <a:moveTo>
                      <a:pt x="1" y="0"/>
                    </a:moveTo>
                    <a:cubicBezTo>
                      <a:pt x="7605" y="5376"/>
                      <a:pt x="9223" y="12000"/>
                      <a:pt x="9223" y="21669"/>
                    </a:cubicBezTo>
                    <a:lnTo>
                      <a:pt x="20628" y="21669"/>
                    </a:lnTo>
                    <a:lnTo>
                      <a:pt x="20628" y="4965"/>
                    </a:lnTo>
                    <a:lnTo>
                      <a:pt x="60456" y="4965"/>
                    </a:lnTo>
                    <a:cubicBezTo>
                      <a:pt x="61788" y="3153"/>
                      <a:pt x="63491" y="1555"/>
                      <a:pt x="65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0" name="Google Shape;7040;p41"/>
              <p:cNvSpPr/>
              <p:nvPr/>
            </p:nvSpPr>
            <p:spPr>
              <a:xfrm>
                <a:off x="2446825" y="2682075"/>
                <a:ext cx="813625" cy="541725"/>
              </a:xfrm>
              <a:custGeom>
                <a:rect b="b" l="l" r="r" t="t"/>
                <a:pathLst>
                  <a:path extrusionOk="0" h="21669" w="32545">
                    <a:moveTo>
                      <a:pt x="1" y="0"/>
                    </a:moveTo>
                    <a:cubicBezTo>
                      <a:pt x="7605" y="5376"/>
                      <a:pt x="9223" y="12000"/>
                      <a:pt x="9223" y="21669"/>
                    </a:cubicBezTo>
                    <a:lnTo>
                      <a:pt x="24347" y="21669"/>
                    </a:lnTo>
                    <a:cubicBezTo>
                      <a:pt x="24451" y="10673"/>
                      <a:pt x="26659" y="4998"/>
                      <a:pt x="325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1" name="Google Shape;7041;p41"/>
              <p:cNvSpPr/>
              <p:nvPr/>
            </p:nvSpPr>
            <p:spPr>
              <a:xfrm>
                <a:off x="3001125" y="2682075"/>
                <a:ext cx="268400" cy="541725"/>
              </a:xfrm>
              <a:custGeom>
                <a:rect b="b" l="l" r="r" t="t"/>
                <a:pathLst>
                  <a:path extrusionOk="0" h="21669" w="10736">
                    <a:moveTo>
                      <a:pt x="9538" y="0"/>
                    </a:moveTo>
                    <a:cubicBezTo>
                      <a:pt x="3619" y="4995"/>
                      <a:pt x="1041" y="10777"/>
                      <a:pt x="0" y="21669"/>
                    </a:cubicBezTo>
                    <a:lnTo>
                      <a:pt x="2536" y="21669"/>
                    </a:lnTo>
                    <a:cubicBezTo>
                      <a:pt x="2641" y="10673"/>
                      <a:pt x="4850" y="4998"/>
                      <a:pt x="107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2" name="Google Shape;7042;p41"/>
              <p:cNvSpPr/>
              <p:nvPr/>
            </p:nvSpPr>
            <p:spPr>
              <a:xfrm>
                <a:off x="2697075" y="2655425"/>
                <a:ext cx="1506700" cy="36975"/>
              </a:xfrm>
              <a:custGeom>
                <a:rect b="b" l="l" r="r" t="t"/>
                <a:pathLst>
                  <a:path extrusionOk="0" h="1479" w="60268">
                    <a:moveTo>
                      <a:pt x="617" y="0"/>
                    </a:moveTo>
                    <a:cubicBezTo>
                      <a:pt x="308" y="0"/>
                      <a:pt x="53" y="251"/>
                      <a:pt x="35" y="570"/>
                    </a:cubicBezTo>
                    <a:lnTo>
                      <a:pt x="20" y="836"/>
                    </a:lnTo>
                    <a:cubicBezTo>
                      <a:pt x="0" y="1185"/>
                      <a:pt x="266" y="1478"/>
                      <a:pt x="602" y="1478"/>
                    </a:cubicBezTo>
                    <a:lnTo>
                      <a:pt x="59651" y="1478"/>
                    </a:lnTo>
                    <a:cubicBezTo>
                      <a:pt x="59959" y="1478"/>
                      <a:pt x="60213" y="1228"/>
                      <a:pt x="60232" y="907"/>
                    </a:cubicBezTo>
                    <a:lnTo>
                      <a:pt x="60247" y="641"/>
                    </a:lnTo>
                    <a:cubicBezTo>
                      <a:pt x="60267" y="294"/>
                      <a:pt x="60000" y="0"/>
                      <a:pt x="59666" y="0"/>
                    </a:cubicBezTo>
                    <a:close/>
                  </a:path>
                </a:pathLst>
              </a:custGeom>
              <a:solidFill>
                <a:srgbClr val="E2C7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3" name="Google Shape;7043;p41"/>
              <p:cNvSpPr/>
              <p:nvPr/>
            </p:nvSpPr>
            <p:spPr>
              <a:xfrm>
                <a:off x="2330575" y="2655425"/>
                <a:ext cx="939450" cy="36975"/>
              </a:xfrm>
              <a:custGeom>
                <a:rect b="b" l="l" r="r" t="t"/>
                <a:pathLst>
                  <a:path extrusionOk="0" h="1479" w="37578">
                    <a:moveTo>
                      <a:pt x="616" y="0"/>
                    </a:moveTo>
                    <a:cubicBezTo>
                      <a:pt x="309" y="0"/>
                      <a:pt x="54" y="251"/>
                      <a:pt x="35" y="570"/>
                    </a:cubicBezTo>
                    <a:lnTo>
                      <a:pt x="20" y="836"/>
                    </a:lnTo>
                    <a:cubicBezTo>
                      <a:pt x="1" y="1185"/>
                      <a:pt x="267" y="1478"/>
                      <a:pt x="601" y="1478"/>
                    </a:cubicBezTo>
                    <a:lnTo>
                      <a:pt x="36962" y="1478"/>
                    </a:lnTo>
                    <a:cubicBezTo>
                      <a:pt x="37270" y="1478"/>
                      <a:pt x="37525" y="1228"/>
                      <a:pt x="37544" y="907"/>
                    </a:cubicBezTo>
                    <a:lnTo>
                      <a:pt x="37559" y="641"/>
                    </a:lnTo>
                    <a:cubicBezTo>
                      <a:pt x="37578" y="294"/>
                      <a:pt x="37312" y="0"/>
                      <a:pt x="369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7" name="Shape 7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8" name="Google Shape;7048;p42"/>
          <p:cNvSpPr txBox="1"/>
          <p:nvPr>
            <p:ph idx="1" type="subTitle"/>
          </p:nvPr>
        </p:nvSpPr>
        <p:spPr>
          <a:xfrm>
            <a:off x="1122525" y="1576625"/>
            <a:ext cx="3367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Elastic Compute Cloud (EC2)</a:t>
            </a:r>
            <a:endParaRPr/>
          </a:p>
        </p:txBody>
      </p:sp>
      <p:sp>
        <p:nvSpPr>
          <p:cNvPr id="7049" name="Google Shape;7049;p42"/>
          <p:cNvSpPr txBox="1"/>
          <p:nvPr>
            <p:ph idx="3" type="subTitle"/>
          </p:nvPr>
        </p:nvSpPr>
        <p:spPr>
          <a:xfrm>
            <a:off x="1122525" y="2081275"/>
            <a:ext cx="3367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Lambda</a:t>
            </a:r>
            <a:endParaRPr/>
          </a:p>
        </p:txBody>
      </p:sp>
      <p:sp>
        <p:nvSpPr>
          <p:cNvPr id="7050" name="Google Shape;7050;p42"/>
          <p:cNvSpPr txBox="1"/>
          <p:nvPr>
            <p:ph idx="5" type="subTitle"/>
          </p:nvPr>
        </p:nvSpPr>
        <p:spPr>
          <a:xfrm>
            <a:off x="1122525" y="2585925"/>
            <a:ext cx="3367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Simple Storage Service (S3)</a:t>
            </a:r>
            <a:endParaRPr/>
          </a:p>
        </p:txBody>
      </p:sp>
      <p:sp>
        <p:nvSpPr>
          <p:cNvPr id="7051" name="Google Shape;7051;p42"/>
          <p:cNvSpPr txBox="1"/>
          <p:nvPr>
            <p:ph idx="3" type="subTitle"/>
          </p:nvPr>
        </p:nvSpPr>
        <p:spPr>
          <a:xfrm>
            <a:off x="4844175" y="2081275"/>
            <a:ext cx="3367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Virtual Private Cloud (VPC)</a:t>
            </a:r>
            <a:endParaRPr/>
          </a:p>
        </p:txBody>
      </p:sp>
      <p:sp>
        <p:nvSpPr>
          <p:cNvPr id="7052" name="Google Shape;7052;p42"/>
          <p:cNvSpPr txBox="1"/>
          <p:nvPr>
            <p:ph idx="3" type="subTitle"/>
          </p:nvPr>
        </p:nvSpPr>
        <p:spPr>
          <a:xfrm>
            <a:off x="4867300" y="2585925"/>
            <a:ext cx="3367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Relational Database Service (RDS)</a:t>
            </a:r>
            <a:endParaRPr/>
          </a:p>
        </p:txBody>
      </p:sp>
      <p:sp>
        <p:nvSpPr>
          <p:cNvPr id="7053" name="Google Shape;7053;p42"/>
          <p:cNvSpPr txBox="1"/>
          <p:nvPr>
            <p:ph idx="3" type="subTitle"/>
          </p:nvPr>
        </p:nvSpPr>
        <p:spPr>
          <a:xfrm>
            <a:off x="1122525" y="3065775"/>
            <a:ext cx="3367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Identity and Access Management (IAM)</a:t>
            </a:r>
            <a:endParaRPr/>
          </a:p>
        </p:txBody>
      </p:sp>
      <p:sp>
        <p:nvSpPr>
          <p:cNvPr id="7054" name="Google Shape;7054;p42"/>
          <p:cNvSpPr txBox="1"/>
          <p:nvPr>
            <p:ph idx="3" type="subTitle"/>
          </p:nvPr>
        </p:nvSpPr>
        <p:spPr>
          <a:xfrm>
            <a:off x="4867300" y="3065775"/>
            <a:ext cx="3367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 Load Balancer (ELB)</a:t>
            </a:r>
            <a:endParaRPr/>
          </a:p>
        </p:txBody>
      </p:sp>
      <p:sp>
        <p:nvSpPr>
          <p:cNvPr id="7055" name="Google Shape;7055;p42"/>
          <p:cNvSpPr txBox="1"/>
          <p:nvPr>
            <p:ph idx="3" type="subTitle"/>
          </p:nvPr>
        </p:nvSpPr>
        <p:spPr>
          <a:xfrm>
            <a:off x="4867300" y="1576625"/>
            <a:ext cx="3367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Virtual Private Cloud (VPC)</a:t>
            </a:r>
            <a:endParaRPr/>
          </a:p>
        </p:txBody>
      </p:sp>
      <p:sp>
        <p:nvSpPr>
          <p:cNvPr id="7056" name="Google Shape;7056;p42"/>
          <p:cNvSpPr txBox="1"/>
          <p:nvPr>
            <p:ph type="title"/>
          </p:nvPr>
        </p:nvSpPr>
        <p:spPr>
          <a:xfrm>
            <a:off x="624082" y="504800"/>
            <a:ext cx="77085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Recursos da AWS</a:t>
            </a:r>
            <a:endParaRPr sz="3400">
              <a:solidFill>
                <a:schemeClr val="dk1"/>
              </a:solidFill>
            </a:endParaRPr>
          </a:p>
        </p:txBody>
      </p:sp>
      <p:grpSp>
        <p:nvGrpSpPr>
          <p:cNvPr id="7057" name="Google Shape;7057;p42"/>
          <p:cNvGrpSpPr/>
          <p:nvPr/>
        </p:nvGrpSpPr>
        <p:grpSpPr>
          <a:xfrm>
            <a:off x="8587006" y="2495776"/>
            <a:ext cx="470719" cy="2391248"/>
            <a:chOff x="5629075" y="3673800"/>
            <a:chExt cx="322875" cy="1640200"/>
          </a:xfrm>
        </p:grpSpPr>
        <p:sp>
          <p:nvSpPr>
            <p:cNvPr id="7058" name="Google Shape;7058;p42"/>
            <p:cNvSpPr/>
            <p:nvPr/>
          </p:nvSpPr>
          <p:spPr>
            <a:xfrm>
              <a:off x="5782400" y="3771325"/>
              <a:ext cx="16200" cy="1535250"/>
            </a:xfrm>
            <a:custGeom>
              <a:rect b="b" l="l" r="r" t="t"/>
              <a:pathLst>
                <a:path extrusionOk="0" h="61410" w="648">
                  <a:moveTo>
                    <a:pt x="0" y="0"/>
                  </a:moveTo>
                  <a:lnTo>
                    <a:pt x="0" y="61410"/>
                  </a:lnTo>
                  <a:lnTo>
                    <a:pt x="647" y="61410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9" name="Google Shape;7059;p42"/>
            <p:cNvSpPr/>
            <p:nvPr/>
          </p:nvSpPr>
          <p:spPr>
            <a:xfrm>
              <a:off x="5629075" y="3673800"/>
              <a:ext cx="322875" cy="411100"/>
            </a:xfrm>
            <a:custGeom>
              <a:rect b="b" l="l" r="r" t="t"/>
              <a:pathLst>
                <a:path extrusionOk="0" h="16444" w="12915">
                  <a:moveTo>
                    <a:pt x="1" y="1"/>
                  </a:moveTo>
                  <a:lnTo>
                    <a:pt x="1039" y="16444"/>
                  </a:lnTo>
                  <a:lnTo>
                    <a:pt x="11875" y="16444"/>
                  </a:lnTo>
                  <a:lnTo>
                    <a:pt x="129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0" name="Google Shape;7060;p42"/>
            <p:cNvSpPr/>
            <p:nvPr/>
          </p:nvSpPr>
          <p:spPr>
            <a:xfrm>
              <a:off x="5728275" y="5282150"/>
              <a:ext cx="124450" cy="31850"/>
            </a:xfrm>
            <a:custGeom>
              <a:rect b="b" l="l" r="r" t="t"/>
              <a:pathLst>
                <a:path extrusionOk="0" h="1274" w="4978">
                  <a:moveTo>
                    <a:pt x="2489" y="1"/>
                  </a:moveTo>
                  <a:cubicBezTo>
                    <a:pt x="1287" y="1"/>
                    <a:pt x="281" y="542"/>
                    <a:pt x="0" y="1274"/>
                  </a:cubicBezTo>
                  <a:lnTo>
                    <a:pt x="4978" y="1274"/>
                  </a:lnTo>
                  <a:cubicBezTo>
                    <a:pt x="4697" y="542"/>
                    <a:pt x="3691" y="1"/>
                    <a:pt x="2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1" name="Google Shape;7061;p42"/>
            <p:cNvSpPr/>
            <p:nvPr/>
          </p:nvSpPr>
          <p:spPr>
            <a:xfrm>
              <a:off x="5826450" y="3673800"/>
              <a:ext cx="125500" cy="411100"/>
            </a:xfrm>
            <a:custGeom>
              <a:rect b="b" l="l" r="r" t="t"/>
              <a:pathLst>
                <a:path extrusionOk="0" h="16444" w="5020">
                  <a:moveTo>
                    <a:pt x="320" y="1"/>
                  </a:moveTo>
                  <a:cubicBezTo>
                    <a:pt x="383" y="1753"/>
                    <a:pt x="417" y="3567"/>
                    <a:pt x="417" y="5425"/>
                  </a:cubicBezTo>
                  <a:cubicBezTo>
                    <a:pt x="417" y="9354"/>
                    <a:pt x="269" y="13085"/>
                    <a:pt x="1" y="16444"/>
                  </a:cubicBezTo>
                  <a:lnTo>
                    <a:pt x="3980" y="16444"/>
                  </a:lnTo>
                  <a:lnTo>
                    <a:pt x="5019" y="1"/>
                  </a:lnTo>
                  <a:close/>
                </a:path>
              </a:pathLst>
            </a:custGeom>
            <a:solidFill>
              <a:srgbClr val="6B323A">
                <a:alpha val="62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5" name="Shape 7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" name="Google Shape;7066;p43"/>
          <p:cNvSpPr txBox="1"/>
          <p:nvPr>
            <p:ph type="title"/>
          </p:nvPr>
        </p:nvSpPr>
        <p:spPr>
          <a:xfrm>
            <a:off x="624082" y="504800"/>
            <a:ext cx="7708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Métricas</a:t>
            </a:r>
            <a:endParaRPr/>
          </a:p>
        </p:txBody>
      </p:sp>
      <p:grpSp>
        <p:nvGrpSpPr>
          <p:cNvPr id="7067" name="Google Shape;7067;p43"/>
          <p:cNvGrpSpPr/>
          <p:nvPr/>
        </p:nvGrpSpPr>
        <p:grpSpPr>
          <a:xfrm>
            <a:off x="7965859" y="395164"/>
            <a:ext cx="623193" cy="675134"/>
            <a:chOff x="4445925" y="5068600"/>
            <a:chExt cx="298750" cy="323650"/>
          </a:xfrm>
        </p:grpSpPr>
        <p:sp>
          <p:nvSpPr>
            <p:cNvPr id="7068" name="Google Shape;7068;p43"/>
            <p:cNvSpPr/>
            <p:nvPr/>
          </p:nvSpPr>
          <p:spPr>
            <a:xfrm>
              <a:off x="4445925" y="5093500"/>
              <a:ext cx="298750" cy="298750"/>
            </a:xfrm>
            <a:custGeom>
              <a:rect b="b" l="l" r="r" t="t"/>
              <a:pathLst>
                <a:path extrusionOk="0" h="11950" w="11950">
                  <a:moveTo>
                    <a:pt x="5975" y="0"/>
                  </a:moveTo>
                  <a:cubicBezTo>
                    <a:pt x="4390" y="0"/>
                    <a:pt x="2871" y="630"/>
                    <a:pt x="1750" y="1750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8"/>
                    <a:pt x="1750" y="10198"/>
                  </a:cubicBezTo>
                  <a:cubicBezTo>
                    <a:pt x="2871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198"/>
                  </a:cubicBezTo>
                  <a:cubicBezTo>
                    <a:pt x="11319" y="9078"/>
                    <a:pt x="11949" y="7559"/>
                    <a:pt x="11949" y="5975"/>
                  </a:cubicBezTo>
                  <a:cubicBezTo>
                    <a:pt x="11949" y="4390"/>
                    <a:pt x="11319" y="2871"/>
                    <a:pt x="10198" y="1750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9" name="Google Shape;7069;p43"/>
            <p:cNvSpPr/>
            <p:nvPr/>
          </p:nvSpPr>
          <p:spPr>
            <a:xfrm>
              <a:off x="4445925" y="5068600"/>
              <a:ext cx="298700" cy="298750"/>
            </a:xfrm>
            <a:custGeom>
              <a:rect b="b" l="l" r="r" t="t"/>
              <a:pathLst>
                <a:path extrusionOk="0" h="11950" w="11948">
                  <a:moveTo>
                    <a:pt x="5975" y="0"/>
                  </a:moveTo>
                  <a:cubicBezTo>
                    <a:pt x="4390" y="0"/>
                    <a:pt x="2870" y="630"/>
                    <a:pt x="1750" y="1751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9"/>
                    <a:pt x="1750" y="10200"/>
                  </a:cubicBezTo>
                  <a:cubicBezTo>
                    <a:pt x="2870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200"/>
                  </a:cubicBezTo>
                  <a:cubicBezTo>
                    <a:pt x="11319" y="9079"/>
                    <a:pt x="11948" y="7559"/>
                    <a:pt x="11948" y="5975"/>
                  </a:cubicBezTo>
                  <a:cubicBezTo>
                    <a:pt x="11948" y="4390"/>
                    <a:pt x="11319" y="2871"/>
                    <a:pt x="10198" y="1751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0" name="Google Shape;7070;p43"/>
            <p:cNvSpPr/>
            <p:nvPr/>
          </p:nvSpPr>
          <p:spPr>
            <a:xfrm>
              <a:off x="4466650" y="5089350"/>
              <a:ext cx="257250" cy="257250"/>
            </a:xfrm>
            <a:custGeom>
              <a:rect b="b" l="l" r="r" t="t"/>
              <a:pathLst>
                <a:path extrusionOk="0" h="10290" w="10290">
                  <a:moveTo>
                    <a:pt x="5146" y="0"/>
                  </a:moveTo>
                  <a:cubicBezTo>
                    <a:pt x="3781" y="0"/>
                    <a:pt x="2473" y="542"/>
                    <a:pt x="1507" y="1507"/>
                  </a:cubicBezTo>
                  <a:cubicBezTo>
                    <a:pt x="543" y="2472"/>
                    <a:pt x="1" y="3780"/>
                    <a:pt x="1" y="5145"/>
                  </a:cubicBezTo>
                  <a:cubicBezTo>
                    <a:pt x="1" y="6509"/>
                    <a:pt x="543" y="7818"/>
                    <a:pt x="1507" y="8782"/>
                  </a:cubicBezTo>
                  <a:cubicBezTo>
                    <a:pt x="2473" y="9748"/>
                    <a:pt x="3781" y="10290"/>
                    <a:pt x="5146" y="10290"/>
                  </a:cubicBezTo>
                  <a:cubicBezTo>
                    <a:pt x="6510" y="10290"/>
                    <a:pt x="7819" y="9748"/>
                    <a:pt x="8783" y="8782"/>
                  </a:cubicBezTo>
                  <a:cubicBezTo>
                    <a:pt x="9747" y="7818"/>
                    <a:pt x="10289" y="6509"/>
                    <a:pt x="10289" y="5145"/>
                  </a:cubicBezTo>
                  <a:cubicBezTo>
                    <a:pt x="10289" y="3780"/>
                    <a:pt x="9747" y="2472"/>
                    <a:pt x="8783" y="1507"/>
                  </a:cubicBezTo>
                  <a:cubicBezTo>
                    <a:pt x="7819" y="542"/>
                    <a:pt x="6510" y="0"/>
                    <a:pt x="5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1" name="Google Shape;7071;p43"/>
            <p:cNvSpPr/>
            <p:nvPr/>
          </p:nvSpPr>
          <p:spPr>
            <a:xfrm>
              <a:off x="4579700" y="52024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24" y="0"/>
                  </a:moveTo>
                  <a:cubicBezTo>
                    <a:pt x="279" y="0"/>
                    <a:pt x="1" y="279"/>
                    <a:pt x="1" y="623"/>
                  </a:cubicBezTo>
                  <a:cubicBezTo>
                    <a:pt x="1" y="967"/>
                    <a:pt x="279" y="1245"/>
                    <a:pt x="624" y="1245"/>
                  </a:cubicBezTo>
                  <a:cubicBezTo>
                    <a:pt x="968" y="1245"/>
                    <a:pt x="1246" y="967"/>
                    <a:pt x="1246" y="623"/>
                  </a:cubicBezTo>
                  <a:cubicBezTo>
                    <a:pt x="1246" y="279"/>
                    <a:pt x="968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2" name="Google Shape;7072;p43"/>
            <p:cNvSpPr/>
            <p:nvPr/>
          </p:nvSpPr>
          <p:spPr>
            <a:xfrm>
              <a:off x="4588375" y="5224875"/>
              <a:ext cx="13825" cy="89925"/>
            </a:xfrm>
            <a:custGeom>
              <a:rect b="b" l="l" r="r" t="t"/>
              <a:pathLst>
                <a:path extrusionOk="0" h="3597" w="553">
                  <a:moveTo>
                    <a:pt x="0" y="0"/>
                  </a:moveTo>
                  <a:lnTo>
                    <a:pt x="0" y="3596"/>
                  </a:lnTo>
                  <a:lnTo>
                    <a:pt x="553" y="3596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3" name="Google Shape;7073;p43"/>
            <p:cNvSpPr/>
            <p:nvPr/>
          </p:nvSpPr>
          <p:spPr>
            <a:xfrm>
              <a:off x="4524000" y="5144725"/>
              <a:ext cx="73375" cy="73375"/>
            </a:xfrm>
            <a:custGeom>
              <a:rect b="b" l="l" r="r" t="t"/>
              <a:pathLst>
                <a:path extrusionOk="0" h="2935" w="2935">
                  <a:moveTo>
                    <a:pt x="392" y="0"/>
                  </a:moveTo>
                  <a:lnTo>
                    <a:pt x="1" y="393"/>
                  </a:lnTo>
                  <a:lnTo>
                    <a:pt x="2544" y="2934"/>
                  </a:lnTo>
                  <a:lnTo>
                    <a:pt x="2935" y="254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4" name="Google Shape;7074;p43"/>
          <p:cNvSpPr txBox="1"/>
          <p:nvPr>
            <p:ph idx="5" type="subTitle"/>
          </p:nvPr>
        </p:nvSpPr>
        <p:spPr>
          <a:xfrm>
            <a:off x="1414725" y="1311816"/>
            <a:ext cx="19500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Escalabilidade </a:t>
            </a:r>
            <a:endParaRPr sz="1500"/>
          </a:p>
        </p:txBody>
      </p:sp>
      <p:sp>
        <p:nvSpPr>
          <p:cNvPr id="7075" name="Google Shape;7075;p43"/>
          <p:cNvSpPr txBox="1"/>
          <p:nvPr>
            <p:ph idx="6" type="subTitle"/>
          </p:nvPr>
        </p:nvSpPr>
        <p:spPr>
          <a:xfrm>
            <a:off x="1364525" y="1742250"/>
            <a:ext cx="3831600" cy="9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 É avaliada a capacidade das ferramentas em lidar com o aumento do número de recursos e serviços na infraestrutura. O desempenho e a eficiência das ferramentas são analisados em cenários de escala, levando em consideração o tempo de execução e o uso de recursos.</a:t>
            </a:r>
            <a:endParaRPr sz="1000"/>
          </a:p>
        </p:txBody>
      </p:sp>
      <p:sp>
        <p:nvSpPr>
          <p:cNvPr id="7076" name="Google Shape;7076;p43"/>
          <p:cNvSpPr/>
          <p:nvPr/>
        </p:nvSpPr>
        <p:spPr>
          <a:xfrm>
            <a:off x="502035" y="1796248"/>
            <a:ext cx="775500" cy="77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77" name="Google Shape;7077;p43"/>
          <p:cNvGrpSpPr/>
          <p:nvPr/>
        </p:nvGrpSpPr>
        <p:grpSpPr>
          <a:xfrm>
            <a:off x="696917" y="2013902"/>
            <a:ext cx="342615" cy="340186"/>
            <a:chOff x="890400" y="4399350"/>
            <a:chExt cx="486600" cy="483150"/>
          </a:xfrm>
        </p:grpSpPr>
        <p:sp>
          <p:nvSpPr>
            <p:cNvPr id="7078" name="Google Shape;7078;p43"/>
            <p:cNvSpPr/>
            <p:nvPr/>
          </p:nvSpPr>
          <p:spPr>
            <a:xfrm>
              <a:off x="1125300" y="4503075"/>
              <a:ext cx="153800" cy="141650"/>
            </a:xfrm>
            <a:custGeom>
              <a:rect b="b" l="l" r="r" t="t"/>
              <a:pathLst>
                <a:path extrusionOk="0" h="5666" w="6152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79" name="Google Shape;7079;p43"/>
            <p:cNvSpPr/>
            <p:nvPr/>
          </p:nvSpPr>
          <p:spPr>
            <a:xfrm>
              <a:off x="890400" y="4399350"/>
              <a:ext cx="486600" cy="483150"/>
            </a:xfrm>
            <a:custGeom>
              <a:rect b="b" l="l" r="r" t="t"/>
              <a:pathLst>
                <a:path extrusionOk="0" h="19326" w="19464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80" name="Google Shape;7080;p43"/>
            <p:cNvSpPr/>
            <p:nvPr/>
          </p:nvSpPr>
          <p:spPr>
            <a:xfrm>
              <a:off x="1106975" y="4639875"/>
              <a:ext cx="28325" cy="28325"/>
            </a:xfrm>
            <a:custGeom>
              <a:rect b="b" l="l" r="r" t="t"/>
              <a:pathLst>
                <a:path extrusionOk="0" h="1133" w="1133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3"/>
                    <a:pt x="565" y="1133"/>
                  </a:cubicBezTo>
                  <a:cubicBezTo>
                    <a:pt x="879" y="1133"/>
                    <a:pt x="1132" y="879"/>
                    <a:pt x="1132" y="568"/>
                  </a:cubicBezTo>
                  <a:cubicBezTo>
                    <a:pt x="1132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081" name="Google Shape;7081;p43"/>
          <p:cNvSpPr txBox="1"/>
          <p:nvPr>
            <p:ph idx="4" type="subTitle"/>
          </p:nvPr>
        </p:nvSpPr>
        <p:spPr>
          <a:xfrm>
            <a:off x="1414725" y="3238700"/>
            <a:ext cx="37815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É avaliada a facilidade de manter e atualizar a infraestrutura ao longo do tempo, considerando a modularidade, a reutilização de código e a capacidade das ferramentas em lidar com alterações.</a:t>
            </a:r>
            <a:endParaRPr sz="1000"/>
          </a:p>
        </p:txBody>
      </p:sp>
      <p:sp>
        <p:nvSpPr>
          <p:cNvPr id="7082" name="Google Shape;7082;p43"/>
          <p:cNvSpPr txBox="1"/>
          <p:nvPr>
            <p:ph idx="3" type="subTitle"/>
          </p:nvPr>
        </p:nvSpPr>
        <p:spPr>
          <a:xfrm>
            <a:off x="1414735" y="2757329"/>
            <a:ext cx="19500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Manutenibilidade</a:t>
            </a:r>
            <a:endParaRPr sz="1500"/>
          </a:p>
        </p:txBody>
      </p:sp>
      <p:sp>
        <p:nvSpPr>
          <p:cNvPr id="7083" name="Google Shape;7083;p43"/>
          <p:cNvSpPr/>
          <p:nvPr/>
        </p:nvSpPr>
        <p:spPr>
          <a:xfrm>
            <a:off x="502037" y="3073498"/>
            <a:ext cx="775500" cy="77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4" name="Google Shape;7084;p43"/>
          <p:cNvSpPr/>
          <p:nvPr/>
        </p:nvSpPr>
        <p:spPr>
          <a:xfrm>
            <a:off x="5636585" y="2033073"/>
            <a:ext cx="775500" cy="77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85" name="Google Shape;7085;p43"/>
          <p:cNvGrpSpPr/>
          <p:nvPr/>
        </p:nvGrpSpPr>
        <p:grpSpPr>
          <a:xfrm>
            <a:off x="5854219" y="2250744"/>
            <a:ext cx="340221" cy="340168"/>
            <a:chOff x="3270475" y="1427025"/>
            <a:chExt cx="483200" cy="483125"/>
          </a:xfrm>
        </p:grpSpPr>
        <p:sp>
          <p:nvSpPr>
            <p:cNvPr id="7086" name="Google Shape;7086;p43"/>
            <p:cNvSpPr/>
            <p:nvPr/>
          </p:nvSpPr>
          <p:spPr>
            <a:xfrm>
              <a:off x="3270475" y="1427025"/>
              <a:ext cx="483200" cy="483125"/>
            </a:xfrm>
            <a:custGeom>
              <a:rect b="b" l="l" r="r" t="t"/>
              <a:pathLst>
                <a:path extrusionOk="0" h="19325" w="19328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87" name="Google Shape;7087;p43"/>
            <p:cNvSpPr/>
            <p:nvPr/>
          </p:nvSpPr>
          <p:spPr>
            <a:xfrm>
              <a:off x="3497550" y="1596875"/>
              <a:ext cx="87650" cy="141525"/>
            </a:xfrm>
            <a:custGeom>
              <a:rect b="b" l="l" r="r" t="t"/>
              <a:pathLst>
                <a:path extrusionOk="0" h="5661" w="3506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88" name="Google Shape;7088;p43"/>
            <p:cNvSpPr/>
            <p:nvPr/>
          </p:nvSpPr>
          <p:spPr>
            <a:xfrm>
              <a:off x="3327100" y="1483625"/>
              <a:ext cx="369975" cy="369925"/>
            </a:xfrm>
            <a:custGeom>
              <a:rect b="b" l="l" r="r" t="t"/>
              <a:pathLst>
                <a:path extrusionOk="0" h="14797" w="14799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089" name="Google Shape;7089;p43"/>
          <p:cNvSpPr txBox="1"/>
          <p:nvPr>
            <p:ph idx="2" type="subTitle"/>
          </p:nvPr>
        </p:nvSpPr>
        <p:spPr>
          <a:xfrm>
            <a:off x="6528175" y="2087075"/>
            <a:ext cx="2298000" cy="17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É medido o tempo necessário para criar e gerenciar a infraestrutura em diferentes cenários e configurações. O tempo de execução é registrado em unidades de tempo (por exemplo, segundos, minutos) e comparado entre as ferramentas para identificar diferenças de desempenho.</a:t>
            </a:r>
            <a:endParaRPr sz="1000"/>
          </a:p>
        </p:txBody>
      </p:sp>
      <p:sp>
        <p:nvSpPr>
          <p:cNvPr id="7090" name="Google Shape;7090;p43"/>
          <p:cNvSpPr txBox="1"/>
          <p:nvPr>
            <p:ph idx="1" type="subTitle"/>
          </p:nvPr>
        </p:nvSpPr>
        <p:spPr>
          <a:xfrm>
            <a:off x="6555107" y="1653341"/>
            <a:ext cx="19518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Tempo de execução</a:t>
            </a:r>
            <a:endParaRPr sz="1500"/>
          </a:p>
        </p:txBody>
      </p:sp>
      <p:grpSp>
        <p:nvGrpSpPr>
          <p:cNvPr id="7091" name="Google Shape;7091;p43"/>
          <p:cNvGrpSpPr/>
          <p:nvPr/>
        </p:nvGrpSpPr>
        <p:grpSpPr>
          <a:xfrm flipH="1">
            <a:off x="5499957" y="3180135"/>
            <a:ext cx="879822" cy="1745095"/>
            <a:chOff x="4238035" y="2968297"/>
            <a:chExt cx="828769" cy="1643834"/>
          </a:xfrm>
        </p:grpSpPr>
        <p:sp>
          <p:nvSpPr>
            <p:cNvPr id="7092" name="Google Shape;7092;p43"/>
            <p:cNvSpPr/>
            <p:nvPr/>
          </p:nvSpPr>
          <p:spPr>
            <a:xfrm>
              <a:off x="4438932" y="3006173"/>
              <a:ext cx="447321" cy="1166919"/>
            </a:xfrm>
            <a:custGeom>
              <a:rect b="b" l="l" r="r" t="t"/>
              <a:pathLst>
                <a:path extrusionOk="0" h="27759" w="10641">
                  <a:moveTo>
                    <a:pt x="10519" y="0"/>
                  </a:moveTo>
                  <a:cubicBezTo>
                    <a:pt x="10457" y="0"/>
                    <a:pt x="10377" y="47"/>
                    <a:pt x="10336" y="135"/>
                  </a:cubicBezTo>
                  <a:cubicBezTo>
                    <a:pt x="8709" y="3571"/>
                    <a:pt x="5673" y="6265"/>
                    <a:pt x="3419" y="9273"/>
                  </a:cubicBezTo>
                  <a:cubicBezTo>
                    <a:pt x="2279" y="10794"/>
                    <a:pt x="1238" y="12427"/>
                    <a:pt x="649" y="14247"/>
                  </a:cubicBezTo>
                  <a:cubicBezTo>
                    <a:pt x="1" y="16247"/>
                    <a:pt x="393" y="18151"/>
                    <a:pt x="758" y="20183"/>
                  </a:cubicBezTo>
                  <a:cubicBezTo>
                    <a:pt x="979" y="21419"/>
                    <a:pt x="1210" y="22660"/>
                    <a:pt x="1171" y="23921"/>
                  </a:cubicBezTo>
                  <a:cubicBezTo>
                    <a:pt x="1134" y="25157"/>
                    <a:pt x="694" y="26432"/>
                    <a:pt x="354" y="27618"/>
                  </a:cubicBezTo>
                  <a:cubicBezTo>
                    <a:pt x="326" y="27715"/>
                    <a:pt x="411" y="27758"/>
                    <a:pt x="523" y="27758"/>
                  </a:cubicBezTo>
                  <a:cubicBezTo>
                    <a:pt x="668" y="27758"/>
                    <a:pt x="858" y="27685"/>
                    <a:pt x="893" y="27565"/>
                  </a:cubicBezTo>
                  <a:cubicBezTo>
                    <a:pt x="1491" y="25476"/>
                    <a:pt x="1662" y="23444"/>
                    <a:pt x="1316" y="21296"/>
                  </a:cubicBezTo>
                  <a:cubicBezTo>
                    <a:pt x="977" y="19181"/>
                    <a:pt x="282" y="16877"/>
                    <a:pt x="788" y="14741"/>
                  </a:cubicBezTo>
                  <a:cubicBezTo>
                    <a:pt x="1680" y="10987"/>
                    <a:pt x="4683" y="8183"/>
                    <a:pt x="7046" y="5284"/>
                  </a:cubicBezTo>
                  <a:cubicBezTo>
                    <a:pt x="8358" y="3675"/>
                    <a:pt x="9683" y="2088"/>
                    <a:pt x="10575" y="204"/>
                  </a:cubicBezTo>
                  <a:cubicBezTo>
                    <a:pt x="10640" y="65"/>
                    <a:pt x="10592" y="0"/>
                    <a:pt x="10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3" name="Google Shape;7093;p43"/>
            <p:cNvSpPr/>
            <p:nvPr/>
          </p:nvSpPr>
          <p:spPr>
            <a:xfrm>
              <a:off x="4489377" y="3902875"/>
              <a:ext cx="299938" cy="151209"/>
            </a:xfrm>
            <a:custGeom>
              <a:rect b="b" l="l" r="r" t="t"/>
              <a:pathLst>
                <a:path extrusionOk="0" h="3597" w="7135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4" name="Google Shape;7094;p43"/>
            <p:cNvSpPr/>
            <p:nvPr/>
          </p:nvSpPr>
          <p:spPr>
            <a:xfrm>
              <a:off x="4489377" y="3902875"/>
              <a:ext cx="299938" cy="151209"/>
            </a:xfrm>
            <a:custGeom>
              <a:rect b="b" l="l" r="r" t="t"/>
              <a:pathLst>
                <a:path extrusionOk="0" h="3597" w="7135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5" name="Google Shape;7095;p43"/>
            <p:cNvSpPr/>
            <p:nvPr/>
          </p:nvSpPr>
          <p:spPr>
            <a:xfrm>
              <a:off x="4238035" y="3608738"/>
              <a:ext cx="215821" cy="124599"/>
            </a:xfrm>
            <a:custGeom>
              <a:rect b="b" l="l" r="r" t="t"/>
              <a:pathLst>
                <a:path extrusionOk="0" h="2964" w="5134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6" name="Google Shape;7096;p43"/>
            <p:cNvSpPr/>
            <p:nvPr/>
          </p:nvSpPr>
          <p:spPr>
            <a:xfrm>
              <a:off x="4238035" y="3608738"/>
              <a:ext cx="215821" cy="124599"/>
            </a:xfrm>
            <a:custGeom>
              <a:rect b="b" l="l" r="r" t="t"/>
              <a:pathLst>
                <a:path extrusionOk="0" h="2964" w="5134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7" name="Google Shape;7097;p43"/>
            <p:cNvSpPr/>
            <p:nvPr/>
          </p:nvSpPr>
          <p:spPr>
            <a:xfrm>
              <a:off x="4474033" y="3709124"/>
              <a:ext cx="142255" cy="108877"/>
            </a:xfrm>
            <a:custGeom>
              <a:rect b="b" l="l" r="r" t="t"/>
              <a:pathLst>
                <a:path extrusionOk="0" h="2590" w="3384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8" name="Google Shape;7098;p43"/>
            <p:cNvSpPr/>
            <p:nvPr/>
          </p:nvSpPr>
          <p:spPr>
            <a:xfrm>
              <a:off x="4474033" y="3709124"/>
              <a:ext cx="142255" cy="108877"/>
            </a:xfrm>
            <a:custGeom>
              <a:rect b="b" l="l" r="r" t="t"/>
              <a:pathLst>
                <a:path extrusionOk="0" h="2590" w="3384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9" name="Google Shape;7099;p43"/>
            <p:cNvSpPr/>
            <p:nvPr/>
          </p:nvSpPr>
          <p:spPr>
            <a:xfrm>
              <a:off x="4299704" y="3285302"/>
              <a:ext cx="209305" cy="265425"/>
            </a:xfrm>
            <a:custGeom>
              <a:rect b="b" l="l" r="r" t="t"/>
              <a:pathLst>
                <a:path extrusionOk="0" h="6314" w="4979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185" y="557"/>
                    <a:pt x="571" y="932"/>
                    <a:pt x="941" y="1296"/>
                  </a:cubicBezTo>
                  <a:cubicBezTo>
                    <a:pt x="2419" y="2755"/>
                    <a:pt x="3834" y="4363"/>
                    <a:pt x="4548" y="6314"/>
                  </a:cubicBezTo>
                  <a:lnTo>
                    <a:pt x="4669" y="6071"/>
                  </a:lnTo>
                  <a:cubicBezTo>
                    <a:pt x="4552" y="5972"/>
                    <a:pt x="4436" y="5228"/>
                    <a:pt x="4467" y="5078"/>
                  </a:cubicBezTo>
                  <a:cubicBezTo>
                    <a:pt x="4645" y="4175"/>
                    <a:pt x="4978" y="3258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0" name="Google Shape;7100;p43"/>
            <p:cNvSpPr/>
            <p:nvPr/>
          </p:nvSpPr>
          <p:spPr>
            <a:xfrm>
              <a:off x="4555334" y="3411036"/>
              <a:ext cx="237007" cy="73187"/>
            </a:xfrm>
            <a:custGeom>
              <a:rect b="b" l="l" r="r" t="t"/>
              <a:pathLst>
                <a:path extrusionOk="0" h="1741" w="5638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1" name="Google Shape;7101;p43"/>
            <p:cNvSpPr/>
            <p:nvPr/>
          </p:nvSpPr>
          <p:spPr>
            <a:xfrm>
              <a:off x="4555334" y="3411036"/>
              <a:ext cx="237007" cy="73187"/>
            </a:xfrm>
            <a:custGeom>
              <a:rect b="b" l="l" r="r" t="t"/>
              <a:pathLst>
                <a:path extrusionOk="0" h="1741" w="5638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2" name="Google Shape;7102;p43"/>
            <p:cNvSpPr/>
            <p:nvPr/>
          </p:nvSpPr>
          <p:spPr>
            <a:xfrm>
              <a:off x="4549449" y="3030639"/>
              <a:ext cx="155497" cy="284678"/>
            </a:xfrm>
            <a:custGeom>
              <a:rect b="b" l="l" r="r" t="t"/>
              <a:pathLst>
                <a:path extrusionOk="0" h="6772" w="3699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3" name="Google Shape;7103;p43"/>
            <p:cNvSpPr/>
            <p:nvPr/>
          </p:nvSpPr>
          <p:spPr>
            <a:xfrm>
              <a:off x="4549449" y="3030639"/>
              <a:ext cx="155497" cy="284678"/>
            </a:xfrm>
            <a:custGeom>
              <a:rect b="b" l="l" r="r" t="t"/>
              <a:pathLst>
                <a:path extrusionOk="0" h="6772" w="3699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4" name="Google Shape;7104;p43"/>
            <p:cNvSpPr/>
            <p:nvPr/>
          </p:nvSpPr>
          <p:spPr>
            <a:xfrm>
              <a:off x="4728655" y="3191978"/>
              <a:ext cx="240875" cy="238227"/>
            </a:xfrm>
            <a:custGeom>
              <a:rect b="b" l="l" r="r" t="t"/>
              <a:pathLst>
                <a:path extrusionOk="0" h="5667" w="573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5" name="Google Shape;7105;p43"/>
            <p:cNvSpPr/>
            <p:nvPr/>
          </p:nvSpPr>
          <p:spPr>
            <a:xfrm>
              <a:off x="4728655" y="3191978"/>
              <a:ext cx="240875" cy="238227"/>
            </a:xfrm>
            <a:custGeom>
              <a:rect b="b" l="l" r="r" t="t"/>
              <a:pathLst>
                <a:path extrusionOk="0" h="5667" w="573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6" name="Google Shape;7106;p43"/>
            <p:cNvSpPr/>
            <p:nvPr/>
          </p:nvSpPr>
          <p:spPr>
            <a:xfrm>
              <a:off x="4836187" y="3016262"/>
              <a:ext cx="230618" cy="93113"/>
            </a:xfrm>
            <a:custGeom>
              <a:rect b="b" l="l" r="r" t="t"/>
              <a:pathLst>
                <a:path extrusionOk="0" h="2215" w="5486">
                  <a:moveTo>
                    <a:pt x="3070" y="0"/>
                  </a:moveTo>
                  <a:cubicBezTo>
                    <a:pt x="2564" y="0"/>
                    <a:pt x="2058" y="120"/>
                    <a:pt x="1612" y="359"/>
                  </a:cubicBezTo>
                  <a:cubicBezTo>
                    <a:pt x="975" y="700"/>
                    <a:pt x="481" y="1251"/>
                    <a:pt x="0" y="1792"/>
                  </a:cubicBezTo>
                  <a:lnTo>
                    <a:pt x="193" y="1690"/>
                  </a:lnTo>
                  <a:cubicBezTo>
                    <a:pt x="603" y="2059"/>
                    <a:pt x="1162" y="2215"/>
                    <a:pt x="1719" y="2215"/>
                  </a:cubicBezTo>
                  <a:cubicBezTo>
                    <a:pt x="1866" y="2215"/>
                    <a:pt x="2014" y="2204"/>
                    <a:pt x="2158" y="2183"/>
                  </a:cubicBezTo>
                  <a:cubicBezTo>
                    <a:pt x="2847" y="2085"/>
                    <a:pt x="3492" y="1789"/>
                    <a:pt x="4124" y="1496"/>
                  </a:cubicBezTo>
                  <a:cubicBezTo>
                    <a:pt x="4578" y="1285"/>
                    <a:pt x="5031" y="1076"/>
                    <a:pt x="5485" y="866"/>
                  </a:cubicBezTo>
                  <a:cubicBezTo>
                    <a:pt x="5126" y="747"/>
                    <a:pt x="4818" y="511"/>
                    <a:pt x="4482" y="336"/>
                  </a:cubicBezTo>
                  <a:cubicBezTo>
                    <a:pt x="4048" y="112"/>
                    <a:pt x="3559" y="0"/>
                    <a:pt x="3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7" name="Google Shape;7107;p43"/>
            <p:cNvSpPr/>
            <p:nvPr/>
          </p:nvSpPr>
          <p:spPr>
            <a:xfrm>
              <a:off x="4737609" y="2968297"/>
              <a:ext cx="80880" cy="161886"/>
            </a:xfrm>
            <a:custGeom>
              <a:rect b="b" l="l" r="r" t="t"/>
              <a:pathLst>
                <a:path extrusionOk="0" h="3851" w="1924">
                  <a:moveTo>
                    <a:pt x="692" y="0"/>
                  </a:moveTo>
                  <a:cubicBezTo>
                    <a:pt x="690" y="0"/>
                    <a:pt x="688" y="0"/>
                    <a:pt x="687" y="0"/>
                  </a:cubicBezTo>
                  <a:cubicBezTo>
                    <a:pt x="650" y="4"/>
                    <a:pt x="625" y="34"/>
                    <a:pt x="602" y="64"/>
                  </a:cubicBezTo>
                  <a:cubicBezTo>
                    <a:pt x="168" y="645"/>
                    <a:pt x="1" y="1419"/>
                    <a:pt x="154" y="2128"/>
                  </a:cubicBezTo>
                  <a:cubicBezTo>
                    <a:pt x="309" y="2837"/>
                    <a:pt x="781" y="3472"/>
                    <a:pt x="1418" y="3820"/>
                  </a:cubicBezTo>
                  <a:lnTo>
                    <a:pt x="1497" y="3851"/>
                  </a:lnTo>
                  <a:cubicBezTo>
                    <a:pt x="1683" y="3553"/>
                    <a:pt x="1797" y="3214"/>
                    <a:pt x="1830" y="2865"/>
                  </a:cubicBezTo>
                  <a:cubicBezTo>
                    <a:pt x="1924" y="1859"/>
                    <a:pt x="1348" y="926"/>
                    <a:pt x="796" y="81"/>
                  </a:cubicBezTo>
                  <a:cubicBezTo>
                    <a:pt x="770" y="43"/>
                    <a:pt x="736" y="0"/>
                    <a:pt x="6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8" name="Google Shape;7108;p43"/>
            <p:cNvSpPr/>
            <p:nvPr/>
          </p:nvSpPr>
          <p:spPr>
            <a:xfrm>
              <a:off x="4521956" y="3902875"/>
              <a:ext cx="267358" cy="99797"/>
            </a:xfrm>
            <a:custGeom>
              <a:rect b="b" l="l" r="r" t="t"/>
              <a:pathLst>
                <a:path extrusionOk="0" h="2374" w="6360">
                  <a:moveTo>
                    <a:pt x="1802" y="1"/>
                  </a:moveTo>
                  <a:cubicBezTo>
                    <a:pt x="1043" y="1"/>
                    <a:pt x="419" y="634"/>
                    <a:pt x="82" y="1315"/>
                  </a:cubicBezTo>
                  <a:cubicBezTo>
                    <a:pt x="50" y="1377"/>
                    <a:pt x="28" y="1443"/>
                    <a:pt x="0" y="1506"/>
                  </a:cubicBezTo>
                  <a:cubicBezTo>
                    <a:pt x="792" y="2019"/>
                    <a:pt x="2480" y="2373"/>
                    <a:pt x="4442" y="2373"/>
                  </a:cubicBezTo>
                  <a:cubicBezTo>
                    <a:pt x="4595" y="2373"/>
                    <a:pt x="4747" y="2370"/>
                    <a:pt x="4897" y="2366"/>
                  </a:cubicBezTo>
                  <a:cubicBezTo>
                    <a:pt x="5393" y="2278"/>
                    <a:pt x="5883" y="2196"/>
                    <a:pt x="6360" y="2125"/>
                  </a:cubicBezTo>
                  <a:cubicBezTo>
                    <a:pt x="5236" y="1547"/>
                    <a:pt x="4112" y="968"/>
                    <a:pt x="2988" y="390"/>
                  </a:cubicBezTo>
                  <a:cubicBezTo>
                    <a:pt x="2622" y="201"/>
                    <a:pt x="2237" y="8"/>
                    <a:pt x="1825" y="1"/>
                  </a:cubicBezTo>
                  <a:cubicBezTo>
                    <a:pt x="1817" y="1"/>
                    <a:pt x="1809" y="1"/>
                    <a:pt x="1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9" name="Google Shape;7109;p43"/>
            <p:cNvSpPr/>
            <p:nvPr/>
          </p:nvSpPr>
          <p:spPr>
            <a:xfrm>
              <a:off x="4491605" y="3709124"/>
              <a:ext cx="124683" cy="62173"/>
            </a:xfrm>
            <a:custGeom>
              <a:rect b="b" l="l" r="r" t="t"/>
              <a:pathLst>
                <a:path extrusionOk="0" h="1479" w="2966">
                  <a:moveTo>
                    <a:pt x="2285" y="1"/>
                  </a:moveTo>
                  <a:cubicBezTo>
                    <a:pt x="1675" y="1"/>
                    <a:pt x="1064" y="206"/>
                    <a:pt x="586" y="588"/>
                  </a:cubicBezTo>
                  <a:cubicBezTo>
                    <a:pt x="354" y="774"/>
                    <a:pt x="157" y="1001"/>
                    <a:pt x="0" y="1252"/>
                  </a:cubicBezTo>
                  <a:cubicBezTo>
                    <a:pt x="258" y="1345"/>
                    <a:pt x="557" y="1422"/>
                    <a:pt x="886" y="1478"/>
                  </a:cubicBezTo>
                  <a:cubicBezTo>
                    <a:pt x="1560" y="987"/>
                    <a:pt x="2251" y="517"/>
                    <a:pt x="2966" y="89"/>
                  </a:cubicBezTo>
                  <a:cubicBezTo>
                    <a:pt x="2744" y="30"/>
                    <a:pt x="2515" y="1"/>
                    <a:pt x="2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0" name="Google Shape;7110;p43"/>
            <p:cNvSpPr/>
            <p:nvPr/>
          </p:nvSpPr>
          <p:spPr>
            <a:xfrm>
              <a:off x="4238035" y="3608738"/>
              <a:ext cx="183494" cy="62426"/>
            </a:xfrm>
            <a:custGeom>
              <a:rect b="b" l="l" r="r" t="t"/>
              <a:pathLst>
                <a:path extrusionOk="0" h="1485" w="4365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977" y="468"/>
                    <a:pt x="1907" y="952"/>
                    <a:pt x="2810" y="1485"/>
                  </a:cubicBezTo>
                  <a:cubicBezTo>
                    <a:pt x="3378" y="1453"/>
                    <a:pt x="3906" y="1369"/>
                    <a:pt x="4364" y="1242"/>
                  </a:cubicBezTo>
                  <a:cubicBezTo>
                    <a:pt x="4302" y="1118"/>
                    <a:pt x="4232" y="999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1" name="Google Shape;7111;p43"/>
            <p:cNvSpPr/>
            <p:nvPr/>
          </p:nvSpPr>
          <p:spPr>
            <a:xfrm>
              <a:off x="4617423" y="3411036"/>
              <a:ext cx="174918" cy="73187"/>
            </a:xfrm>
            <a:custGeom>
              <a:rect b="b" l="l" r="r" t="t"/>
              <a:pathLst>
                <a:path extrusionOk="0" h="1741" w="4161">
                  <a:moveTo>
                    <a:pt x="897" y="1"/>
                  </a:moveTo>
                  <a:cubicBezTo>
                    <a:pt x="596" y="1"/>
                    <a:pt x="295" y="35"/>
                    <a:pt x="1" y="102"/>
                  </a:cubicBezTo>
                  <a:cubicBezTo>
                    <a:pt x="289" y="416"/>
                    <a:pt x="915" y="815"/>
                    <a:pt x="1718" y="1182"/>
                  </a:cubicBezTo>
                  <a:cubicBezTo>
                    <a:pt x="2542" y="1326"/>
                    <a:pt x="3358" y="1503"/>
                    <a:pt x="4160" y="1740"/>
                  </a:cubicBezTo>
                  <a:cubicBezTo>
                    <a:pt x="3563" y="859"/>
                    <a:pt x="2598" y="236"/>
                    <a:pt x="1548" y="56"/>
                  </a:cubicBezTo>
                  <a:lnTo>
                    <a:pt x="1549" y="56"/>
                  </a:lnTo>
                  <a:cubicBezTo>
                    <a:pt x="1334" y="19"/>
                    <a:pt x="1116" y="1"/>
                    <a:pt x="8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2" name="Google Shape;7112;p43"/>
            <p:cNvSpPr/>
            <p:nvPr/>
          </p:nvSpPr>
          <p:spPr>
            <a:xfrm>
              <a:off x="4299704" y="3285302"/>
              <a:ext cx="203335" cy="122119"/>
            </a:xfrm>
            <a:custGeom>
              <a:rect b="b" l="l" r="r" t="t"/>
              <a:pathLst>
                <a:path extrusionOk="0" h="2905" w="4837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3" name="Google Shape;7113;p43"/>
            <p:cNvSpPr/>
            <p:nvPr/>
          </p:nvSpPr>
          <p:spPr>
            <a:xfrm>
              <a:off x="4299704" y="3285302"/>
              <a:ext cx="203335" cy="122119"/>
            </a:xfrm>
            <a:custGeom>
              <a:rect b="b" l="l" r="r" t="t"/>
              <a:pathLst>
                <a:path extrusionOk="0" h="2905" w="4837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4" name="Google Shape;7114;p43"/>
            <p:cNvSpPr/>
            <p:nvPr/>
          </p:nvSpPr>
          <p:spPr>
            <a:xfrm>
              <a:off x="4824374" y="3193240"/>
              <a:ext cx="145155" cy="236965"/>
            </a:xfrm>
            <a:custGeom>
              <a:rect b="b" l="l" r="r" t="t"/>
              <a:pathLst>
                <a:path extrusionOk="0" h="5637" w="3453">
                  <a:moveTo>
                    <a:pt x="342" y="0"/>
                  </a:moveTo>
                  <a:cubicBezTo>
                    <a:pt x="134" y="426"/>
                    <a:pt x="18" y="978"/>
                    <a:pt x="0" y="1613"/>
                  </a:cubicBezTo>
                  <a:cubicBezTo>
                    <a:pt x="681" y="2064"/>
                    <a:pt x="1230" y="2715"/>
                    <a:pt x="1517" y="3481"/>
                  </a:cubicBezTo>
                  <a:cubicBezTo>
                    <a:pt x="1802" y="4246"/>
                    <a:pt x="1901" y="5176"/>
                    <a:pt x="2576" y="5636"/>
                  </a:cubicBezTo>
                  <a:cubicBezTo>
                    <a:pt x="2535" y="4989"/>
                    <a:pt x="3064" y="4458"/>
                    <a:pt x="3278" y="3846"/>
                  </a:cubicBezTo>
                  <a:cubicBezTo>
                    <a:pt x="3453" y="3346"/>
                    <a:pt x="3412" y="2788"/>
                    <a:pt x="3247" y="2285"/>
                  </a:cubicBezTo>
                  <a:cubicBezTo>
                    <a:pt x="2890" y="1197"/>
                    <a:pt x="1932" y="329"/>
                    <a:pt x="816" y="78"/>
                  </a:cubicBezTo>
                  <a:cubicBezTo>
                    <a:pt x="659" y="43"/>
                    <a:pt x="500" y="19"/>
                    <a:pt x="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5" name="Google Shape;7115;p43"/>
            <p:cNvSpPr/>
            <p:nvPr/>
          </p:nvSpPr>
          <p:spPr>
            <a:xfrm>
              <a:off x="4561429" y="3030639"/>
              <a:ext cx="139186" cy="222294"/>
            </a:xfrm>
            <a:custGeom>
              <a:rect b="b" l="l" r="r" t="t"/>
              <a:pathLst>
                <a:path extrusionOk="0" h="5288" w="3311">
                  <a:moveTo>
                    <a:pt x="1582" y="0"/>
                  </a:moveTo>
                  <a:cubicBezTo>
                    <a:pt x="1306" y="341"/>
                    <a:pt x="1030" y="680"/>
                    <a:pt x="753" y="1021"/>
                  </a:cubicBezTo>
                  <a:cubicBezTo>
                    <a:pt x="470" y="1368"/>
                    <a:pt x="182" y="1730"/>
                    <a:pt x="1" y="2148"/>
                  </a:cubicBezTo>
                  <a:cubicBezTo>
                    <a:pt x="209" y="3939"/>
                    <a:pt x="1108" y="5288"/>
                    <a:pt x="2185" y="5288"/>
                  </a:cubicBezTo>
                  <a:cubicBezTo>
                    <a:pt x="2357" y="5288"/>
                    <a:pt x="2523" y="5250"/>
                    <a:pt x="2683" y="5186"/>
                  </a:cubicBezTo>
                  <a:cubicBezTo>
                    <a:pt x="2970" y="4432"/>
                    <a:pt x="3311" y="3701"/>
                    <a:pt x="3122" y="2890"/>
                  </a:cubicBezTo>
                  <a:cubicBezTo>
                    <a:pt x="2875" y="1826"/>
                    <a:pt x="1793" y="1069"/>
                    <a:pt x="1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6" name="Google Shape;7116;p43"/>
            <p:cNvSpPr/>
            <p:nvPr/>
          </p:nvSpPr>
          <p:spPr>
            <a:xfrm>
              <a:off x="4879275" y="3016262"/>
              <a:ext cx="187529" cy="51832"/>
            </a:xfrm>
            <a:custGeom>
              <a:rect b="b" l="l" r="r" t="t"/>
              <a:pathLst>
                <a:path extrusionOk="0" h="1233" w="4461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7" name="Google Shape;7117;p43"/>
            <p:cNvSpPr/>
            <p:nvPr/>
          </p:nvSpPr>
          <p:spPr>
            <a:xfrm>
              <a:off x="4742737" y="2968339"/>
              <a:ext cx="74448" cy="117873"/>
            </a:xfrm>
            <a:custGeom>
              <a:rect b="b" l="l" r="r" t="t"/>
              <a:pathLst>
                <a:path extrusionOk="0" h="2804" w="1771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8" name="Google Shape;7118;p43"/>
            <p:cNvSpPr/>
            <p:nvPr/>
          </p:nvSpPr>
          <p:spPr>
            <a:xfrm>
              <a:off x="4879275" y="3016262"/>
              <a:ext cx="187529" cy="51832"/>
            </a:xfrm>
            <a:custGeom>
              <a:rect b="b" l="l" r="r" t="t"/>
              <a:pathLst>
                <a:path extrusionOk="0" h="1233" w="4461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9" name="Google Shape;7119;p43"/>
            <p:cNvSpPr/>
            <p:nvPr/>
          </p:nvSpPr>
          <p:spPr>
            <a:xfrm>
              <a:off x="4742737" y="2968339"/>
              <a:ext cx="74448" cy="117873"/>
            </a:xfrm>
            <a:custGeom>
              <a:rect b="b" l="l" r="r" t="t"/>
              <a:pathLst>
                <a:path extrusionOk="0" h="2804" w="1771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0" name="Google Shape;7120;p43"/>
            <p:cNvSpPr/>
            <p:nvPr/>
          </p:nvSpPr>
          <p:spPr>
            <a:xfrm>
              <a:off x="4268890" y="4166198"/>
              <a:ext cx="394522" cy="445934"/>
            </a:xfrm>
            <a:custGeom>
              <a:rect b="b" l="l" r="r" t="t"/>
              <a:pathLst>
                <a:path extrusionOk="0" h="10608" w="9385">
                  <a:moveTo>
                    <a:pt x="4819" y="1"/>
                  </a:moveTo>
                  <a:cubicBezTo>
                    <a:pt x="3143" y="1"/>
                    <a:pt x="1383" y="216"/>
                    <a:pt x="159" y="644"/>
                  </a:cubicBezTo>
                  <a:cubicBezTo>
                    <a:pt x="0" y="3260"/>
                    <a:pt x="928" y="7839"/>
                    <a:pt x="1663" y="10607"/>
                  </a:cubicBezTo>
                  <a:lnTo>
                    <a:pt x="7024" y="10607"/>
                  </a:lnTo>
                  <a:cubicBezTo>
                    <a:pt x="7970" y="7058"/>
                    <a:pt x="9385" y="1721"/>
                    <a:pt x="9091" y="712"/>
                  </a:cubicBezTo>
                  <a:cubicBezTo>
                    <a:pt x="8234" y="237"/>
                    <a:pt x="6573" y="1"/>
                    <a:pt x="4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1" name="Google Shape;7121;p43"/>
            <p:cNvSpPr/>
            <p:nvPr/>
          </p:nvSpPr>
          <p:spPr>
            <a:xfrm>
              <a:off x="4319083" y="4166240"/>
              <a:ext cx="343110" cy="406461"/>
            </a:xfrm>
            <a:custGeom>
              <a:rect b="b" l="l" r="r" t="t"/>
              <a:pathLst>
                <a:path extrusionOk="0" h="9669" w="8162">
                  <a:moveTo>
                    <a:pt x="3628" y="0"/>
                  </a:moveTo>
                  <a:cubicBezTo>
                    <a:pt x="2397" y="0"/>
                    <a:pt x="1120" y="117"/>
                    <a:pt x="43" y="348"/>
                  </a:cubicBezTo>
                  <a:cubicBezTo>
                    <a:pt x="17" y="692"/>
                    <a:pt x="1" y="1042"/>
                    <a:pt x="1" y="1398"/>
                  </a:cubicBezTo>
                  <a:cubicBezTo>
                    <a:pt x="1" y="5966"/>
                    <a:pt x="2273" y="9669"/>
                    <a:pt x="5075" y="9669"/>
                  </a:cubicBezTo>
                  <a:cubicBezTo>
                    <a:pt x="5436" y="9669"/>
                    <a:pt x="5787" y="9607"/>
                    <a:pt x="6126" y="9490"/>
                  </a:cubicBezTo>
                  <a:cubicBezTo>
                    <a:pt x="7043" y="6029"/>
                    <a:pt x="8162" y="1618"/>
                    <a:pt x="7897" y="711"/>
                  </a:cubicBezTo>
                  <a:cubicBezTo>
                    <a:pt x="7041" y="236"/>
                    <a:pt x="5381" y="0"/>
                    <a:pt x="3628" y="0"/>
                  </a:cubicBezTo>
                  <a:close/>
                </a:path>
              </a:pathLst>
            </a:custGeom>
            <a:solidFill>
              <a:srgbClr val="A33B40">
                <a:alpha val="21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22" name="Google Shape;7122;p43"/>
          <p:cNvSpPr/>
          <p:nvPr/>
        </p:nvSpPr>
        <p:spPr>
          <a:xfrm>
            <a:off x="701981" y="3274742"/>
            <a:ext cx="375591" cy="373030"/>
          </a:xfrm>
          <a:custGeom>
            <a:rect b="b" l="l" r="r" t="t"/>
            <a:pathLst>
              <a:path extrusionOk="0" h="12673" w="12760">
                <a:moveTo>
                  <a:pt x="2225" y="866"/>
                </a:moveTo>
                <a:cubicBezTo>
                  <a:pt x="2371" y="866"/>
                  <a:pt x="2521" y="929"/>
                  <a:pt x="2647" y="1056"/>
                </a:cubicBezTo>
                <a:lnTo>
                  <a:pt x="3245" y="1654"/>
                </a:lnTo>
                <a:lnTo>
                  <a:pt x="1702" y="3166"/>
                </a:lnTo>
                <a:lnTo>
                  <a:pt x="1103" y="2599"/>
                </a:lnTo>
                <a:cubicBezTo>
                  <a:pt x="1072" y="2536"/>
                  <a:pt x="977" y="2473"/>
                  <a:pt x="977" y="2379"/>
                </a:cubicBezTo>
                <a:cubicBezTo>
                  <a:pt x="914" y="2190"/>
                  <a:pt x="946" y="1906"/>
                  <a:pt x="1103" y="1749"/>
                </a:cubicBezTo>
                <a:lnTo>
                  <a:pt x="1828" y="1056"/>
                </a:lnTo>
                <a:cubicBezTo>
                  <a:pt x="1938" y="929"/>
                  <a:pt x="2080" y="866"/>
                  <a:pt x="2225" y="866"/>
                </a:cubicBezTo>
                <a:close/>
                <a:moveTo>
                  <a:pt x="3812" y="2221"/>
                </a:moveTo>
                <a:lnTo>
                  <a:pt x="4506" y="2914"/>
                </a:lnTo>
                <a:lnTo>
                  <a:pt x="2962" y="4427"/>
                </a:lnTo>
                <a:lnTo>
                  <a:pt x="2300" y="3765"/>
                </a:lnTo>
                <a:lnTo>
                  <a:pt x="3812" y="2221"/>
                </a:lnTo>
                <a:close/>
                <a:moveTo>
                  <a:pt x="9452" y="1056"/>
                </a:moveTo>
                <a:lnTo>
                  <a:pt x="11783" y="3387"/>
                </a:lnTo>
                <a:lnTo>
                  <a:pt x="8979" y="6159"/>
                </a:lnTo>
                <a:lnTo>
                  <a:pt x="6648" y="3828"/>
                </a:lnTo>
                <a:lnTo>
                  <a:pt x="7908" y="2599"/>
                </a:lnTo>
                <a:lnTo>
                  <a:pt x="8790" y="3450"/>
                </a:lnTo>
                <a:cubicBezTo>
                  <a:pt x="8869" y="3529"/>
                  <a:pt x="8979" y="3568"/>
                  <a:pt x="9090" y="3568"/>
                </a:cubicBezTo>
                <a:cubicBezTo>
                  <a:pt x="9200" y="3568"/>
                  <a:pt x="9310" y="3529"/>
                  <a:pt x="9389" y="3450"/>
                </a:cubicBezTo>
                <a:cubicBezTo>
                  <a:pt x="9546" y="3292"/>
                  <a:pt x="9546" y="3009"/>
                  <a:pt x="9389" y="2851"/>
                </a:cubicBezTo>
                <a:lnTo>
                  <a:pt x="8507" y="2001"/>
                </a:lnTo>
                <a:lnTo>
                  <a:pt x="9452" y="1056"/>
                </a:lnTo>
                <a:close/>
                <a:moveTo>
                  <a:pt x="5041" y="3450"/>
                </a:moveTo>
                <a:cubicBezTo>
                  <a:pt x="5356" y="3765"/>
                  <a:pt x="10366" y="8711"/>
                  <a:pt x="10523" y="8932"/>
                </a:cubicBezTo>
                <a:lnTo>
                  <a:pt x="8948" y="10412"/>
                </a:lnTo>
                <a:lnTo>
                  <a:pt x="3497" y="4994"/>
                </a:lnTo>
                <a:lnTo>
                  <a:pt x="5041" y="3450"/>
                </a:lnTo>
                <a:close/>
                <a:moveTo>
                  <a:pt x="10996" y="9625"/>
                </a:moveTo>
                <a:lnTo>
                  <a:pt x="11657" y="11610"/>
                </a:lnTo>
                <a:lnTo>
                  <a:pt x="9609" y="10948"/>
                </a:lnTo>
                <a:lnTo>
                  <a:pt x="10996" y="9625"/>
                </a:lnTo>
                <a:close/>
                <a:moveTo>
                  <a:pt x="3939" y="6600"/>
                </a:moveTo>
                <a:lnTo>
                  <a:pt x="6270" y="8932"/>
                </a:lnTo>
                <a:lnTo>
                  <a:pt x="3466" y="11736"/>
                </a:lnTo>
                <a:lnTo>
                  <a:pt x="1135" y="9404"/>
                </a:lnTo>
                <a:lnTo>
                  <a:pt x="2489" y="8050"/>
                </a:lnTo>
                <a:lnTo>
                  <a:pt x="3340" y="8932"/>
                </a:lnTo>
                <a:cubicBezTo>
                  <a:pt x="3419" y="9010"/>
                  <a:pt x="3529" y="9050"/>
                  <a:pt x="3639" y="9050"/>
                </a:cubicBezTo>
                <a:cubicBezTo>
                  <a:pt x="3749" y="9050"/>
                  <a:pt x="3860" y="9010"/>
                  <a:pt x="3939" y="8932"/>
                </a:cubicBezTo>
                <a:cubicBezTo>
                  <a:pt x="4096" y="8774"/>
                  <a:pt x="4096" y="8491"/>
                  <a:pt x="3939" y="8333"/>
                </a:cubicBezTo>
                <a:lnTo>
                  <a:pt x="3088" y="7482"/>
                </a:lnTo>
                <a:lnTo>
                  <a:pt x="3939" y="6600"/>
                </a:lnTo>
                <a:close/>
                <a:moveTo>
                  <a:pt x="2194" y="0"/>
                </a:moveTo>
                <a:cubicBezTo>
                  <a:pt x="1828" y="0"/>
                  <a:pt x="1465" y="142"/>
                  <a:pt x="1198" y="425"/>
                </a:cubicBezTo>
                <a:lnTo>
                  <a:pt x="473" y="1119"/>
                </a:lnTo>
                <a:cubicBezTo>
                  <a:pt x="221" y="1402"/>
                  <a:pt x="95" y="1749"/>
                  <a:pt x="95" y="2127"/>
                </a:cubicBezTo>
                <a:cubicBezTo>
                  <a:pt x="95" y="2473"/>
                  <a:pt x="252" y="2851"/>
                  <a:pt x="473" y="3103"/>
                </a:cubicBezTo>
                <a:lnTo>
                  <a:pt x="1387" y="4017"/>
                </a:lnTo>
                <a:cubicBezTo>
                  <a:pt x="1387" y="4017"/>
                  <a:pt x="2647" y="5277"/>
                  <a:pt x="2615" y="5277"/>
                </a:cubicBezTo>
                <a:lnTo>
                  <a:pt x="3277" y="5939"/>
                </a:lnTo>
                <a:lnTo>
                  <a:pt x="2174" y="7041"/>
                </a:lnTo>
                <a:lnTo>
                  <a:pt x="2048" y="7167"/>
                </a:lnTo>
                <a:lnTo>
                  <a:pt x="158" y="9058"/>
                </a:lnTo>
                <a:cubicBezTo>
                  <a:pt x="0" y="9215"/>
                  <a:pt x="0" y="9467"/>
                  <a:pt x="158" y="9625"/>
                </a:cubicBezTo>
                <a:lnTo>
                  <a:pt x="3088" y="12555"/>
                </a:lnTo>
                <a:cubicBezTo>
                  <a:pt x="3167" y="12634"/>
                  <a:pt x="3269" y="12673"/>
                  <a:pt x="3371" y="12673"/>
                </a:cubicBezTo>
                <a:cubicBezTo>
                  <a:pt x="3474" y="12673"/>
                  <a:pt x="3576" y="12634"/>
                  <a:pt x="3655" y="12555"/>
                </a:cubicBezTo>
                <a:lnTo>
                  <a:pt x="6742" y="9467"/>
                </a:lnTo>
                <a:lnTo>
                  <a:pt x="8570" y="11295"/>
                </a:lnTo>
                <a:cubicBezTo>
                  <a:pt x="8601" y="11326"/>
                  <a:pt x="8633" y="11358"/>
                  <a:pt x="8696" y="11358"/>
                </a:cubicBezTo>
                <a:cubicBezTo>
                  <a:pt x="8759" y="11452"/>
                  <a:pt x="8822" y="11515"/>
                  <a:pt x="8948" y="11578"/>
                </a:cubicBezTo>
                <a:lnTo>
                  <a:pt x="12098" y="12618"/>
                </a:lnTo>
                <a:cubicBezTo>
                  <a:pt x="12147" y="12637"/>
                  <a:pt x="12196" y="12646"/>
                  <a:pt x="12243" y="12646"/>
                </a:cubicBezTo>
                <a:cubicBezTo>
                  <a:pt x="12500" y="12646"/>
                  <a:pt x="12709" y="12380"/>
                  <a:pt x="12602" y="12114"/>
                </a:cubicBezTo>
                <a:lnTo>
                  <a:pt x="11657" y="8963"/>
                </a:lnTo>
                <a:cubicBezTo>
                  <a:pt x="11626" y="8900"/>
                  <a:pt x="11594" y="8806"/>
                  <a:pt x="11468" y="8743"/>
                </a:cubicBezTo>
                <a:cubicBezTo>
                  <a:pt x="11437" y="8648"/>
                  <a:pt x="11531" y="8806"/>
                  <a:pt x="9546" y="6758"/>
                </a:cubicBezTo>
                <a:lnTo>
                  <a:pt x="12602" y="3702"/>
                </a:lnTo>
                <a:cubicBezTo>
                  <a:pt x="12760" y="3544"/>
                  <a:pt x="12760" y="3261"/>
                  <a:pt x="12602" y="3103"/>
                </a:cubicBezTo>
                <a:lnTo>
                  <a:pt x="9704" y="173"/>
                </a:lnTo>
                <a:cubicBezTo>
                  <a:pt x="9625" y="95"/>
                  <a:pt x="9515" y="55"/>
                  <a:pt x="9405" y="55"/>
                </a:cubicBezTo>
                <a:cubicBezTo>
                  <a:pt x="9294" y="55"/>
                  <a:pt x="9184" y="95"/>
                  <a:pt x="9105" y="173"/>
                </a:cubicBezTo>
                <a:lnTo>
                  <a:pt x="7656" y="1654"/>
                </a:lnTo>
                <a:lnTo>
                  <a:pt x="7530" y="1749"/>
                </a:lnTo>
                <a:lnTo>
                  <a:pt x="6049" y="3261"/>
                </a:lnTo>
                <a:lnTo>
                  <a:pt x="3214" y="425"/>
                </a:lnTo>
                <a:cubicBezTo>
                  <a:pt x="2930" y="142"/>
                  <a:pt x="2560" y="0"/>
                  <a:pt x="219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8" name="Shape 5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9" name="Google Shape;5259;p26"/>
          <p:cNvSpPr txBox="1"/>
          <p:nvPr>
            <p:ph type="title"/>
          </p:nvPr>
        </p:nvSpPr>
        <p:spPr>
          <a:xfrm>
            <a:off x="305400" y="177125"/>
            <a:ext cx="2091600" cy="649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SUMÁRIO</a:t>
            </a:r>
            <a:endParaRPr sz="3300"/>
          </a:p>
        </p:txBody>
      </p:sp>
      <p:sp>
        <p:nvSpPr>
          <p:cNvPr id="5260" name="Google Shape;5260;p26"/>
          <p:cNvSpPr txBox="1"/>
          <p:nvPr/>
        </p:nvSpPr>
        <p:spPr>
          <a:xfrm>
            <a:off x="2647925" y="826701"/>
            <a:ext cx="1479600" cy="46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INTRODUÇÃO</a:t>
            </a:r>
            <a:endParaRPr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5261" name="Google Shape;5261;p26"/>
          <p:cNvCxnSpPr>
            <a:stCxn id="5259" idx="2"/>
            <a:endCxn id="5260" idx="1"/>
          </p:cNvCxnSpPr>
          <p:nvPr/>
        </p:nvCxnSpPr>
        <p:spPr>
          <a:xfrm flipH="1" rot="-5400000">
            <a:off x="1884300" y="293525"/>
            <a:ext cx="230400" cy="1296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2" name="Google Shape;5262;p26"/>
          <p:cNvSpPr txBox="1"/>
          <p:nvPr/>
        </p:nvSpPr>
        <p:spPr>
          <a:xfrm>
            <a:off x="4858125" y="445438"/>
            <a:ext cx="1203000" cy="35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Área</a:t>
            </a:r>
            <a:endParaRPr sz="15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5263" name="Google Shape;5263;p26"/>
          <p:cNvCxnSpPr>
            <a:stCxn id="5260" idx="3"/>
            <a:endCxn id="5262" idx="1"/>
          </p:cNvCxnSpPr>
          <p:nvPr/>
        </p:nvCxnSpPr>
        <p:spPr>
          <a:xfrm flipH="1" rot="10800000">
            <a:off x="4127525" y="623751"/>
            <a:ext cx="730500" cy="4332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4" name="Google Shape;5264;p26"/>
          <p:cNvSpPr txBox="1"/>
          <p:nvPr/>
        </p:nvSpPr>
        <p:spPr>
          <a:xfrm>
            <a:off x="4858025" y="878753"/>
            <a:ext cx="1203000" cy="35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Problema</a:t>
            </a:r>
            <a:endParaRPr sz="15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5265" name="Google Shape;5265;p26"/>
          <p:cNvCxnSpPr>
            <a:stCxn id="5260" idx="3"/>
            <a:endCxn id="5264" idx="1"/>
          </p:cNvCxnSpPr>
          <p:nvPr/>
        </p:nvCxnSpPr>
        <p:spPr>
          <a:xfrm>
            <a:off x="4127525" y="1056951"/>
            <a:ext cx="7305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6" name="Google Shape;5266;p26"/>
          <p:cNvSpPr txBox="1"/>
          <p:nvPr/>
        </p:nvSpPr>
        <p:spPr>
          <a:xfrm>
            <a:off x="4858125" y="1312043"/>
            <a:ext cx="1203000" cy="35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Relevância</a:t>
            </a:r>
            <a:endParaRPr sz="15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5267" name="Google Shape;5267;p26"/>
          <p:cNvCxnSpPr>
            <a:stCxn id="5260" idx="3"/>
            <a:endCxn id="5266" idx="1"/>
          </p:cNvCxnSpPr>
          <p:nvPr/>
        </p:nvCxnSpPr>
        <p:spPr>
          <a:xfrm>
            <a:off x="4127525" y="1056951"/>
            <a:ext cx="730500" cy="4332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8" name="Google Shape;5268;p26"/>
          <p:cNvSpPr txBox="1"/>
          <p:nvPr/>
        </p:nvSpPr>
        <p:spPr>
          <a:xfrm>
            <a:off x="2648700" y="2068839"/>
            <a:ext cx="1479600" cy="46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OBJETIVOS</a:t>
            </a:r>
            <a:endParaRPr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5269" name="Google Shape;5269;p26"/>
          <p:cNvCxnSpPr>
            <a:stCxn id="5259" idx="2"/>
            <a:endCxn id="5268" idx="1"/>
          </p:cNvCxnSpPr>
          <p:nvPr/>
        </p:nvCxnSpPr>
        <p:spPr>
          <a:xfrm flipH="1" rot="-5400000">
            <a:off x="1263750" y="914075"/>
            <a:ext cx="1472400" cy="1297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0" name="Google Shape;5270;p26"/>
          <p:cNvSpPr txBox="1"/>
          <p:nvPr/>
        </p:nvSpPr>
        <p:spPr>
          <a:xfrm>
            <a:off x="4858025" y="1768025"/>
            <a:ext cx="1203000" cy="51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Objetivo Geral</a:t>
            </a:r>
            <a:endParaRPr sz="13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5271" name="Google Shape;5271;p26"/>
          <p:cNvCxnSpPr>
            <a:stCxn id="5268" idx="3"/>
            <a:endCxn id="5270" idx="1"/>
          </p:cNvCxnSpPr>
          <p:nvPr/>
        </p:nvCxnSpPr>
        <p:spPr>
          <a:xfrm flipH="1" rot="10800000">
            <a:off x="4128300" y="2026989"/>
            <a:ext cx="729600" cy="2721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2" name="Google Shape;5272;p26"/>
          <p:cNvSpPr txBox="1"/>
          <p:nvPr/>
        </p:nvSpPr>
        <p:spPr>
          <a:xfrm>
            <a:off x="4858025" y="2385397"/>
            <a:ext cx="1203000" cy="51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Objetivos Específicos</a:t>
            </a:r>
            <a:endParaRPr sz="13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5273" name="Google Shape;5273;p26"/>
          <p:cNvCxnSpPr>
            <a:stCxn id="5268" idx="3"/>
            <a:endCxn id="5272" idx="1"/>
          </p:cNvCxnSpPr>
          <p:nvPr/>
        </p:nvCxnSpPr>
        <p:spPr>
          <a:xfrm>
            <a:off x="4128300" y="2299089"/>
            <a:ext cx="729600" cy="3453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4" name="Google Shape;5274;p26"/>
          <p:cNvSpPr txBox="1"/>
          <p:nvPr/>
        </p:nvSpPr>
        <p:spPr>
          <a:xfrm>
            <a:off x="2648688" y="2783450"/>
            <a:ext cx="1479600" cy="56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TRABALHOS RELACIONADOS</a:t>
            </a:r>
            <a:endParaRPr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5275" name="Google Shape;5275;p26"/>
          <p:cNvCxnSpPr>
            <a:stCxn id="5259" idx="2"/>
            <a:endCxn id="5274" idx="1"/>
          </p:cNvCxnSpPr>
          <p:nvPr/>
        </p:nvCxnSpPr>
        <p:spPr>
          <a:xfrm flipH="1" rot="-5400000">
            <a:off x="880200" y="1297625"/>
            <a:ext cx="2239500" cy="1297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6" name="Google Shape;5276;p26"/>
          <p:cNvSpPr txBox="1"/>
          <p:nvPr/>
        </p:nvSpPr>
        <p:spPr>
          <a:xfrm>
            <a:off x="2648688" y="3540625"/>
            <a:ext cx="1479600" cy="56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MATERIAIS E MÉTODOS</a:t>
            </a:r>
            <a:endParaRPr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277" name="Google Shape;5277;p26"/>
          <p:cNvSpPr txBox="1"/>
          <p:nvPr/>
        </p:nvSpPr>
        <p:spPr>
          <a:xfrm>
            <a:off x="4858175" y="3002782"/>
            <a:ext cx="1203000" cy="56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Tipo de Pesquisa</a:t>
            </a:r>
            <a:endParaRPr sz="15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5278" name="Google Shape;5278;p26"/>
          <p:cNvCxnSpPr>
            <a:stCxn id="5276" idx="3"/>
            <a:endCxn id="5277" idx="1"/>
          </p:cNvCxnSpPr>
          <p:nvPr/>
        </p:nvCxnSpPr>
        <p:spPr>
          <a:xfrm flipH="1" rot="10800000">
            <a:off x="4128288" y="3285475"/>
            <a:ext cx="729900" cy="5379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9" name="Google Shape;5279;p26"/>
          <p:cNvSpPr txBox="1"/>
          <p:nvPr/>
        </p:nvSpPr>
        <p:spPr>
          <a:xfrm>
            <a:off x="4858075" y="3645178"/>
            <a:ext cx="1203000" cy="35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Etapas</a:t>
            </a:r>
            <a:endParaRPr sz="15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5280" name="Google Shape;5280;p26"/>
          <p:cNvCxnSpPr>
            <a:stCxn id="5276" idx="3"/>
            <a:endCxn id="5279" idx="1"/>
          </p:cNvCxnSpPr>
          <p:nvPr/>
        </p:nvCxnSpPr>
        <p:spPr>
          <a:xfrm>
            <a:off x="4128288" y="3823375"/>
            <a:ext cx="7299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1" name="Google Shape;5281;p26"/>
          <p:cNvSpPr txBox="1"/>
          <p:nvPr/>
        </p:nvSpPr>
        <p:spPr>
          <a:xfrm>
            <a:off x="4858175" y="4078468"/>
            <a:ext cx="1203000" cy="35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Cronograma</a:t>
            </a:r>
            <a:endParaRPr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5282" name="Google Shape;5282;p26"/>
          <p:cNvCxnSpPr>
            <a:stCxn id="5276" idx="3"/>
            <a:endCxn id="5281" idx="1"/>
          </p:cNvCxnSpPr>
          <p:nvPr/>
        </p:nvCxnSpPr>
        <p:spPr>
          <a:xfrm>
            <a:off x="4128288" y="3823375"/>
            <a:ext cx="729900" cy="4332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3" name="Google Shape;5283;p26"/>
          <p:cNvCxnSpPr>
            <a:stCxn id="5259" idx="2"/>
            <a:endCxn id="5276" idx="1"/>
          </p:cNvCxnSpPr>
          <p:nvPr/>
        </p:nvCxnSpPr>
        <p:spPr>
          <a:xfrm flipH="1" rot="-5400000">
            <a:off x="501600" y="1676225"/>
            <a:ext cx="2996700" cy="1297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84" name="Google Shape;5284;p26"/>
          <p:cNvGrpSpPr/>
          <p:nvPr/>
        </p:nvGrpSpPr>
        <p:grpSpPr>
          <a:xfrm>
            <a:off x="6778155" y="710910"/>
            <a:ext cx="1544731" cy="4137967"/>
            <a:chOff x="6778155" y="710910"/>
            <a:chExt cx="1544731" cy="4137967"/>
          </a:xfrm>
        </p:grpSpPr>
        <p:grpSp>
          <p:nvGrpSpPr>
            <p:cNvPr id="5285" name="Google Shape;5285;p26"/>
            <p:cNvGrpSpPr/>
            <p:nvPr/>
          </p:nvGrpSpPr>
          <p:grpSpPr>
            <a:xfrm>
              <a:off x="7238833" y="710910"/>
              <a:ext cx="1084052" cy="2357899"/>
              <a:chOff x="5579925" y="2019750"/>
              <a:chExt cx="769650" cy="1674050"/>
            </a:xfrm>
          </p:grpSpPr>
          <p:sp>
            <p:nvSpPr>
              <p:cNvPr id="5286" name="Google Shape;5286;p26"/>
              <p:cNvSpPr/>
              <p:nvPr/>
            </p:nvSpPr>
            <p:spPr>
              <a:xfrm>
                <a:off x="5579925" y="2019750"/>
                <a:ext cx="769650" cy="1674050"/>
              </a:xfrm>
              <a:custGeom>
                <a:rect b="b" l="l" r="r" t="t"/>
                <a:pathLst>
                  <a:path extrusionOk="0" h="66962" w="30786">
                    <a:moveTo>
                      <a:pt x="15393" y="0"/>
                    </a:moveTo>
                    <a:cubicBezTo>
                      <a:pt x="7697" y="0"/>
                      <a:pt x="1" y="3524"/>
                      <a:pt x="1" y="10571"/>
                    </a:cubicBezTo>
                    <a:lnTo>
                      <a:pt x="1" y="66962"/>
                    </a:lnTo>
                    <a:lnTo>
                      <a:pt x="30786" y="66962"/>
                    </a:lnTo>
                    <a:lnTo>
                      <a:pt x="30786" y="10571"/>
                    </a:lnTo>
                    <a:cubicBezTo>
                      <a:pt x="30786" y="3524"/>
                      <a:pt x="23089" y="0"/>
                      <a:pt x="15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7" name="Google Shape;5287;p26"/>
              <p:cNvSpPr/>
              <p:nvPr/>
            </p:nvSpPr>
            <p:spPr>
              <a:xfrm>
                <a:off x="5617125" y="2050725"/>
                <a:ext cx="695275" cy="1600175"/>
              </a:xfrm>
              <a:custGeom>
                <a:rect b="b" l="l" r="r" t="t"/>
                <a:pathLst>
                  <a:path extrusionOk="0" h="64007" w="27811">
                    <a:moveTo>
                      <a:pt x="13905" y="0"/>
                    </a:moveTo>
                    <a:cubicBezTo>
                      <a:pt x="6953" y="0"/>
                      <a:pt x="0" y="3683"/>
                      <a:pt x="0" y="11048"/>
                    </a:cubicBezTo>
                    <a:lnTo>
                      <a:pt x="0" y="64006"/>
                    </a:lnTo>
                    <a:lnTo>
                      <a:pt x="27810" y="64006"/>
                    </a:lnTo>
                    <a:lnTo>
                      <a:pt x="27810" y="11048"/>
                    </a:lnTo>
                    <a:cubicBezTo>
                      <a:pt x="27810" y="3683"/>
                      <a:pt x="20858" y="0"/>
                      <a:pt x="139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8" name="Google Shape;5288;p26"/>
              <p:cNvSpPr/>
              <p:nvPr/>
            </p:nvSpPr>
            <p:spPr>
              <a:xfrm>
                <a:off x="5630775" y="2069300"/>
                <a:ext cx="667975" cy="1565900"/>
              </a:xfrm>
              <a:custGeom>
                <a:rect b="b" l="l" r="r" t="t"/>
                <a:pathLst>
                  <a:path extrusionOk="0" h="62636" w="26719">
                    <a:moveTo>
                      <a:pt x="13359" y="1"/>
                    </a:moveTo>
                    <a:cubicBezTo>
                      <a:pt x="6680" y="1"/>
                      <a:pt x="0" y="3645"/>
                      <a:pt x="0" y="10933"/>
                    </a:cubicBezTo>
                    <a:lnTo>
                      <a:pt x="0" y="62636"/>
                    </a:lnTo>
                    <a:lnTo>
                      <a:pt x="26718" y="62636"/>
                    </a:lnTo>
                    <a:lnTo>
                      <a:pt x="26718" y="10933"/>
                    </a:lnTo>
                    <a:cubicBezTo>
                      <a:pt x="26718" y="3645"/>
                      <a:pt x="20039" y="1"/>
                      <a:pt x="13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9" name="Google Shape;5289;p26"/>
              <p:cNvSpPr/>
              <p:nvPr/>
            </p:nvSpPr>
            <p:spPr>
              <a:xfrm>
                <a:off x="5678225" y="3118950"/>
                <a:ext cx="577725" cy="462925"/>
              </a:xfrm>
              <a:custGeom>
                <a:rect b="b" l="l" r="r" t="t"/>
                <a:pathLst>
                  <a:path extrusionOk="0" h="18517" w="23109">
                    <a:moveTo>
                      <a:pt x="23108" y="0"/>
                    </a:moveTo>
                    <a:lnTo>
                      <a:pt x="1" y="18517"/>
                    </a:lnTo>
                    <a:lnTo>
                      <a:pt x="23108" y="18517"/>
                    </a:lnTo>
                    <a:lnTo>
                      <a:pt x="231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0" name="Google Shape;5290;p26"/>
              <p:cNvSpPr/>
              <p:nvPr/>
            </p:nvSpPr>
            <p:spPr>
              <a:xfrm>
                <a:off x="5673575" y="2127100"/>
                <a:ext cx="582375" cy="867850"/>
              </a:xfrm>
              <a:custGeom>
                <a:rect b="b" l="l" r="r" t="t"/>
                <a:pathLst>
                  <a:path extrusionOk="0" h="34714" w="23295">
                    <a:moveTo>
                      <a:pt x="11647" y="1"/>
                    </a:moveTo>
                    <a:cubicBezTo>
                      <a:pt x="5824" y="1"/>
                      <a:pt x="0" y="3585"/>
                      <a:pt x="0" y="10754"/>
                    </a:cubicBezTo>
                    <a:lnTo>
                      <a:pt x="0" y="34714"/>
                    </a:lnTo>
                    <a:lnTo>
                      <a:pt x="23294" y="16048"/>
                    </a:lnTo>
                    <a:lnTo>
                      <a:pt x="23294" y="10754"/>
                    </a:lnTo>
                    <a:cubicBezTo>
                      <a:pt x="23294" y="3585"/>
                      <a:pt x="17471" y="1"/>
                      <a:pt x="116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1" name="Google Shape;5291;p26"/>
              <p:cNvSpPr/>
              <p:nvPr/>
            </p:nvSpPr>
            <p:spPr>
              <a:xfrm>
                <a:off x="5605625" y="2736100"/>
                <a:ext cx="729500" cy="10575"/>
              </a:xfrm>
              <a:custGeom>
                <a:rect b="b" l="l" r="r" t="t"/>
                <a:pathLst>
                  <a:path extrusionOk="0" h="423" w="29180">
                    <a:moveTo>
                      <a:pt x="0" y="0"/>
                    </a:moveTo>
                    <a:lnTo>
                      <a:pt x="0" y="422"/>
                    </a:lnTo>
                    <a:lnTo>
                      <a:pt x="29179" y="422"/>
                    </a:lnTo>
                    <a:lnTo>
                      <a:pt x="291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2" name="Google Shape;5292;p26"/>
              <p:cNvSpPr/>
              <p:nvPr/>
            </p:nvSpPr>
            <p:spPr>
              <a:xfrm>
                <a:off x="5605625" y="3240300"/>
                <a:ext cx="729500" cy="14350"/>
              </a:xfrm>
              <a:custGeom>
                <a:rect b="b" l="l" r="r" t="t"/>
                <a:pathLst>
                  <a:path extrusionOk="0" h="574" w="29180">
                    <a:moveTo>
                      <a:pt x="0" y="0"/>
                    </a:moveTo>
                    <a:lnTo>
                      <a:pt x="0" y="573"/>
                    </a:lnTo>
                    <a:lnTo>
                      <a:pt x="29179" y="573"/>
                    </a:lnTo>
                    <a:lnTo>
                      <a:pt x="291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3" name="Google Shape;5293;p26"/>
              <p:cNvSpPr/>
              <p:nvPr/>
            </p:nvSpPr>
            <p:spPr>
              <a:xfrm>
                <a:off x="5962425" y="2042450"/>
                <a:ext cx="15825" cy="1637975"/>
              </a:xfrm>
              <a:custGeom>
                <a:rect b="b" l="l" r="r" t="t"/>
                <a:pathLst>
                  <a:path extrusionOk="0" h="65519" w="633">
                    <a:moveTo>
                      <a:pt x="0" y="1"/>
                    </a:moveTo>
                    <a:lnTo>
                      <a:pt x="0" y="65519"/>
                    </a:lnTo>
                    <a:lnTo>
                      <a:pt x="633" y="65519"/>
                    </a:lnTo>
                    <a:lnTo>
                      <a:pt x="63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94" name="Google Shape;5294;p26"/>
            <p:cNvSpPr/>
            <p:nvPr/>
          </p:nvSpPr>
          <p:spPr>
            <a:xfrm>
              <a:off x="7046935" y="3159247"/>
              <a:ext cx="57091" cy="58754"/>
            </a:xfrm>
            <a:custGeom>
              <a:rect b="b" l="l" r="r" t="t"/>
              <a:pathLst>
                <a:path extrusionOk="0" h="1272" w="1236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28" y="297"/>
                    <a:pt x="1226" y="1272"/>
                  </a:cubicBezTo>
                  <a:lnTo>
                    <a:pt x="1235" y="1094"/>
                  </a:lnTo>
                  <a:cubicBezTo>
                    <a:pt x="1010" y="22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5" name="Google Shape;5295;p26"/>
            <p:cNvSpPr/>
            <p:nvPr/>
          </p:nvSpPr>
          <p:spPr>
            <a:xfrm>
              <a:off x="7070953" y="2794854"/>
              <a:ext cx="46837" cy="85359"/>
            </a:xfrm>
            <a:custGeom>
              <a:rect b="b" l="l" r="r" t="t"/>
              <a:pathLst>
                <a:path extrusionOk="0" h="1848" w="1014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786" y="654"/>
                    <a:pt x="999" y="1847"/>
                  </a:cubicBezTo>
                  <a:lnTo>
                    <a:pt x="1014" y="1651"/>
                  </a:lnTo>
                  <a:cubicBezTo>
                    <a:pt x="859" y="60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6" name="Google Shape;5296;p26"/>
            <p:cNvSpPr/>
            <p:nvPr/>
          </p:nvSpPr>
          <p:spPr>
            <a:xfrm>
              <a:off x="7114141" y="3303729"/>
              <a:ext cx="35890" cy="77738"/>
            </a:xfrm>
            <a:custGeom>
              <a:rect b="b" l="l" r="r" t="t"/>
              <a:pathLst>
                <a:path extrusionOk="0" h="1683" w="777">
                  <a:moveTo>
                    <a:pt x="776" y="1"/>
                  </a:moveTo>
                  <a:cubicBezTo>
                    <a:pt x="776" y="1"/>
                    <a:pt x="135" y="462"/>
                    <a:pt x="1" y="1485"/>
                  </a:cubicBezTo>
                  <a:lnTo>
                    <a:pt x="8" y="1683"/>
                  </a:lnTo>
                  <a:cubicBezTo>
                    <a:pt x="188" y="528"/>
                    <a:pt x="776" y="1"/>
                    <a:pt x="7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7" name="Google Shape;5297;p26"/>
            <p:cNvSpPr/>
            <p:nvPr/>
          </p:nvSpPr>
          <p:spPr>
            <a:xfrm>
              <a:off x="7102178" y="2959059"/>
              <a:ext cx="52333" cy="78107"/>
            </a:xfrm>
            <a:custGeom>
              <a:rect b="b" l="l" r="r" t="t"/>
              <a:pathLst>
                <a:path extrusionOk="0" h="1691" w="1133">
                  <a:moveTo>
                    <a:pt x="1133" y="1"/>
                  </a:moveTo>
                  <a:cubicBezTo>
                    <a:pt x="1132" y="1"/>
                    <a:pt x="392" y="464"/>
                    <a:pt x="36" y="1492"/>
                  </a:cubicBezTo>
                  <a:lnTo>
                    <a:pt x="1" y="1691"/>
                  </a:lnTo>
                  <a:cubicBezTo>
                    <a:pt x="430" y="530"/>
                    <a:pt x="1132" y="1"/>
                    <a:pt x="1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8" name="Google Shape;5298;p26"/>
            <p:cNvSpPr/>
            <p:nvPr/>
          </p:nvSpPr>
          <p:spPr>
            <a:xfrm>
              <a:off x="7135758" y="2723352"/>
              <a:ext cx="71086" cy="65959"/>
            </a:xfrm>
            <a:custGeom>
              <a:rect b="b" l="l" r="r" t="t"/>
              <a:pathLst>
                <a:path extrusionOk="0" h="1428" w="1539">
                  <a:moveTo>
                    <a:pt x="1538" y="0"/>
                  </a:moveTo>
                  <a:cubicBezTo>
                    <a:pt x="1538" y="0"/>
                    <a:pt x="532" y="291"/>
                    <a:pt x="49" y="1237"/>
                  </a:cubicBezTo>
                  <a:lnTo>
                    <a:pt x="1" y="1428"/>
                  </a:lnTo>
                  <a:cubicBezTo>
                    <a:pt x="585" y="366"/>
                    <a:pt x="1538" y="0"/>
                    <a:pt x="15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9" name="Google Shape;5299;p26"/>
            <p:cNvSpPr/>
            <p:nvPr/>
          </p:nvSpPr>
          <p:spPr>
            <a:xfrm>
              <a:off x="7040837" y="2676977"/>
              <a:ext cx="139679" cy="828510"/>
            </a:xfrm>
            <a:custGeom>
              <a:rect b="b" l="l" r="r" t="t"/>
              <a:pathLst>
                <a:path extrusionOk="0" h="17937" w="3024">
                  <a:moveTo>
                    <a:pt x="2950" y="0"/>
                  </a:moveTo>
                  <a:cubicBezTo>
                    <a:pt x="1" y="5217"/>
                    <a:pt x="1778" y="17810"/>
                    <a:pt x="1797" y="17936"/>
                  </a:cubicBezTo>
                  <a:lnTo>
                    <a:pt x="2098" y="17897"/>
                  </a:lnTo>
                  <a:cubicBezTo>
                    <a:pt x="2079" y="17771"/>
                    <a:pt x="107" y="5201"/>
                    <a:pt x="3023" y="42"/>
                  </a:cubicBezTo>
                  <a:lnTo>
                    <a:pt x="29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0" name="Google Shape;5300;p26"/>
            <p:cNvSpPr/>
            <p:nvPr/>
          </p:nvSpPr>
          <p:spPr>
            <a:xfrm>
              <a:off x="7132525" y="3215229"/>
              <a:ext cx="144898" cy="116445"/>
            </a:xfrm>
            <a:custGeom>
              <a:rect b="b" l="l" r="r" t="t"/>
              <a:pathLst>
                <a:path extrusionOk="0" h="2521" w="3137">
                  <a:moveTo>
                    <a:pt x="2687" y="0"/>
                  </a:moveTo>
                  <a:cubicBezTo>
                    <a:pt x="1152" y="0"/>
                    <a:pt x="0" y="800"/>
                    <a:pt x="48" y="2291"/>
                  </a:cubicBezTo>
                  <a:cubicBezTo>
                    <a:pt x="261" y="2449"/>
                    <a:pt x="496" y="2521"/>
                    <a:pt x="740" y="2521"/>
                  </a:cubicBezTo>
                  <a:cubicBezTo>
                    <a:pt x="1697" y="2521"/>
                    <a:pt x="2781" y="1408"/>
                    <a:pt x="3137" y="22"/>
                  </a:cubicBezTo>
                  <a:cubicBezTo>
                    <a:pt x="2984" y="8"/>
                    <a:pt x="2834" y="0"/>
                    <a:pt x="26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1" name="Google Shape;5301;p26"/>
            <p:cNvSpPr/>
            <p:nvPr/>
          </p:nvSpPr>
          <p:spPr>
            <a:xfrm>
              <a:off x="6926286" y="3107930"/>
              <a:ext cx="160603" cy="97599"/>
            </a:xfrm>
            <a:custGeom>
              <a:rect b="b" l="l" r="r" t="t"/>
              <a:pathLst>
                <a:path extrusionOk="0" h="2113" w="3477">
                  <a:moveTo>
                    <a:pt x="1300" y="0"/>
                  </a:moveTo>
                  <a:cubicBezTo>
                    <a:pt x="891" y="0"/>
                    <a:pt x="451" y="80"/>
                    <a:pt x="1" y="236"/>
                  </a:cubicBezTo>
                  <a:cubicBezTo>
                    <a:pt x="591" y="1345"/>
                    <a:pt x="1680" y="2112"/>
                    <a:pt x="2555" y="2112"/>
                  </a:cubicBezTo>
                  <a:cubicBezTo>
                    <a:pt x="2915" y="2112"/>
                    <a:pt x="3238" y="1983"/>
                    <a:pt x="3476" y="1695"/>
                  </a:cubicBezTo>
                  <a:cubicBezTo>
                    <a:pt x="3236" y="551"/>
                    <a:pt x="2377" y="0"/>
                    <a:pt x="13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2" name="Google Shape;5302;p26"/>
            <p:cNvSpPr/>
            <p:nvPr/>
          </p:nvSpPr>
          <p:spPr>
            <a:xfrm>
              <a:off x="7118021" y="2874301"/>
              <a:ext cx="211412" cy="125729"/>
            </a:xfrm>
            <a:custGeom>
              <a:rect b="b" l="l" r="r" t="t"/>
              <a:pathLst>
                <a:path extrusionOk="0" h="2722" w="4577">
                  <a:moveTo>
                    <a:pt x="3536" y="0"/>
                  </a:moveTo>
                  <a:cubicBezTo>
                    <a:pt x="1660" y="0"/>
                    <a:pt x="0" y="994"/>
                    <a:pt x="265" y="2373"/>
                  </a:cubicBezTo>
                  <a:cubicBezTo>
                    <a:pt x="720" y="2611"/>
                    <a:pt x="1165" y="2721"/>
                    <a:pt x="1589" y="2721"/>
                  </a:cubicBezTo>
                  <a:cubicBezTo>
                    <a:pt x="2889" y="2721"/>
                    <a:pt x="3993" y="1685"/>
                    <a:pt x="4577" y="104"/>
                  </a:cubicBezTo>
                  <a:cubicBezTo>
                    <a:pt x="4230" y="34"/>
                    <a:pt x="3879" y="0"/>
                    <a:pt x="35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3" name="Google Shape;5303;p26"/>
            <p:cNvSpPr/>
            <p:nvPr/>
          </p:nvSpPr>
          <p:spPr>
            <a:xfrm>
              <a:off x="7189893" y="2643073"/>
              <a:ext cx="232243" cy="121803"/>
            </a:xfrm>
            <a:custGeom>
              <a:rect b="b" l="l" r="r" t="t"/>
              <a:pathLst>
                <a:path extrusionOk="0" h="2637" w="5028">
                  <a:moveTo>
                    <a:pt x="2659" y="0"/>
                  </a:moveTo>
                  <a:cubicBezTo>
                    <a:pt x="1267" y="0"/>
                    <a:pt x="134" y="613"/>
                    <a:pt x="0" y="1908"/>
                  </a:cubicBezTo>
                  <a:cubicBezTo>
                    <a:pt x="596" y="2408"/>
                    <a:pt x="1231" y="2637"/>
                    <a:pt x="1860" y="2637"/>
                  </a:cubicBezTo>
                  <a:cubicBezTo>
                    <a:pt x="3034" y="2637"/>
                    <a:pt x="4186" y="1840"/>
                    <a:pt x="5028" y="528"/>
                  </a:cubicBezTo>
                  <a:cubicBezTo>
                    <a:pt x="4241" y="180"/>
                    <a:pt x="3412" y="0"/>
                    <a:pt x="26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4" name="Google Shape;5304;p26"/>
            <p:cNvSpPr/>
            <p:nvPr/>
          </p:nvSpPr>
          <p:spPr>
            <a:xfrm>
              <a:off x="6969382" y="2650325"/>
              <a:ext cx="167023" cy="185176"/>
            </a:xfrm>
            <a:custGeom>
              <a:rect b="b" l="l" r="r" t="t"/>
              <a:pathLst>
                <a:path extrusionOk="0" h="4009" w="3616">
                  <a:moveTo>
                    <a:pt x="154" y="0"/>
                  </a:moveTo>
                  <a:cubicBezTo>
                    <a:pt x="1" y="2028"/>
                    <a:pt x="1090" y="4008"/>
                    <a:pt x="2445" y="4008"/>
                  </a:cubicBezTo>
                  <a:cubicBezTo>
                    <a:pt x="2593" y="4008"/>
                    <a:pt x="2745" y="3985"/>
                    <a:pt x="2898" y="3935"/>
                  </a:cubicBezTo>
                  <a:cubicBezTo>
                    <a:pt x="3616" y="2011"/>
                    <a:pt x="2298" y="501"/>
                    <a:pt x="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5" name="Google Shape;5305;p26"/>
            <p:cNvSpPr/>
            <p:nvPr/>
          </p:nvSpPr>
          <p:spPr>
            <a:xfrm>
              <a:off x="7046935" y="3159247"/>
              <a:ext cx="57091" cy="58754"/>
            </a:xfrm>
            <a:custGeom>
              <a:rect b="b" l="l" r="r" t="t"/>
              <a:pathLst>
                <a:path extrusionOk="0" h="1272" w="1236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28" y="297"/>
                    <a:pt x="1226" y="1272"/>
                  </a:cubicBezTo>
                  <a:lnTo>
                    <a:pt x="1235" y="1094"/>
                  </a:lnTo>
                  <a:cubicBezTo>
                    <a:pt x="1010" y="22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6" name="Google Shape;5306;p26"/>
            <p:cNvSpPr/>
            <p:nvPr/>
          </p:nvSpPr>
          <p:spPr>
            <a:xfrm>
              <a:off x="7070953" y="2794854"/>
              <a:ext cx="46837" cy="85359"/>
            </a:xfrm>
            <a:custGeom>
              <a:rect b="b" l="l" r="r" t="t"/>
              <a:pathLst>
                <a:path extrusionOk="0" h="1848" w="1014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786" y="654"/>
                    <a:pt x="999" y="1847"/>
                  </a:cubicBezTo>
                  <a:lnTo>
                    <a:pt x="1014" y="1651"/>
                  </a:lnTo>
                  <a:cubicBezTo>
                    <a:pt x="859" y="60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7" name="Google Shape;5307;p26"/>
            <p:cNvSpPr/>
            <p:nvPr/>
          </p:nvSpPr>
          <p:spPr>
            <a:xfrm>
              <a:off x="7114141" y="3303729"/>
              <a:ext cx="35890" cy="77738"/>
            </a:xfrm>
            <a:custGeom>
              <a:rect b="b" l="l" r="r" t="t"/>
              <a:pathLst>
                <a:path extrusionOk="0" h="1683" w="777">
                  <a:moveTo>
                    <a:pt x="776" y="1"/>
                  </a:moveTo>
                  <a:cubicBezTo>
                    <a:pt x="776" y="1"/>
                    <a:pt x="135" y="462"/>
                    <a:pt x="1" y="1485"/>
                  </a:cubicBezTo>
                  <a:lnTo>
                    <a:pt x="8" y="1683"/>
                  </a:lnTo>
                  <a:cubicBezTo>
                    <a:pt x="188" y="528"/>
                    <a:pt x="776" y="1"/>
                    <a:pt x="776" y="1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8" name="Google Shape;5308;p26"/>
            <p:cNvSpPr/>
            <p:nvPr/>
          </p:nvSpPr>
          <p:spPr>
            <a:xfrm>
              <a:off x="7102178" y="2959059"/>
              <a:ext cx="52333" cy="78107"/>
            </a:xfrm>
            <a:custGeom>
              <a:rect b="b" l="l" r="r" t="t"/>
              <a:pathLst>
                <a:path extrusionOk="0" h="1691" w="1133">
                  <a:moveTo>
                    <a:pt x="1133" y="1"/>
                  </a:moveTo>
                  <a:cubicBezTo>
                    <a:pt x="1132" y="1"/>
                    <a:pt x="392" y="464"/>
                    <a:pt x="36" y="1492"/>
                  </a:cubicBezTo>
                  <a:lnTo>
                    <a:pt x="1" y="1691"/>
                  </a:lnTo>
                  <a:cubicBezTo>
                    <a:pt x="430" y="530"/>
                    <a:pt x="1132" y="1"/>
                    <a:pt x="1133" y="1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9" name="Google Shape;5309;p26"/>
            <p:cNvSpPr/>
            <p:nvPr/>
          </p:nvSpPr>
          <p:spPr>
            <a:xfrm>
              <a:off x="7135758" y="2723352"/>
              <a:ext cx="71086" cy="65959"/>
            </a:xfrm>
            <a:custGeom>
              <a:rect b="b" l="l" r="r" t="t"/>
              <a:pathLst>
                <a:path extrusionOk="0" h="1428" w="1539">
                  <a:moveTo>
                    <a:pt x="1538" y="0"/>
                  </a:moveTo>
                  <a:cubicBezTo>
                    <a:pt x="1538" y="0"/>
                    <a:pt x="532" y="291"/>
                    <a:pt x="49" y="1237"/>
                  </a:cubicBezTo>
                  <a:lnTo>
                    <a:pt x="1" y="1428"/>
                  </a:lnTo>
                  <a:cubicBezTo>
                    <a:pt x="585" y="366"/>
                    <a:pt x="1538" y="0"/>
                    <a:pt x="1538" y="0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0" name="Google Shape;5310;p26"/>
            <p:cNvSpPr/>
            <p:nvPr/>
          </p:nvSpPr>
          <p:spPr>
            <a:xfrm>
              <a:off x="7040837" y="2676977"/>
              <a:ext cx="139679" cy="828510"/>
            </a:xfrm>
            <a:custGeom>
              <a:rect b="b" l="l" r="r" t="t"/>
              <a:pathLst>
                <a:path extrusionOk="0" h="17937" w="3024">
                  <a:moveTo>
                    <a:pt x="2950" y="0"/>
                  </a:moveTo>
                  <a:cubicBezTo>
                    <a:pt x="1" y="5217"/>
                    <a:pt x="1778" y="17810"/>
                    <a:pt x="1797" y="17936"/>
                  </a:cubicBezTo>
                  <a:lnTo>
                    <a:pt x="2098" y="17897"/>
                  </a:lnTo>
                  <a:cubicBezTo>
                    <a:pt x="2079" y="17771"/>
                    <a:pt x="107" y="5201"/>
                    <a:pt x="3023" y="42"/>
                  </a:cubicBezTo>
                  <a:lnTo>
                    <a:pt x="2950" y="0"/>
                  </a:ln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1" name="Google Shape;5311;p26"/>
            <p:cNvSpPr/>
            <p:nvPr/>
          </p:nvSpPr>
          <p:spPr>
            <a:xfrm>
              <a:off x="7132525" y="3215229"/>
              <a:ext cx="144898" cy="116445"/>
            </a:xfrm>
            <a:custGeom>
              <a:rect b="b" l="l" r="r" t="t"/>
              <a:pathLst>
                <a:path extrusionOk="0" h="2521" w="3137">
                  <a:moveTo>
                    <a:pt x="2687" y="0"/>
                  </a:moveTo>
                  <a:cubicBezTo>
                    <a:pt x="1152" y="0"/>
                    <a:pt x="0" y="800"/>
                    <a:pt x="48" y="2291"/>
                  </a:cubicBezTo>
                  <a:cubicBezTo>
                    <a:pt x="261" y="2449"/>
                    <a:pt x="496" y="2521"/>
                    <a:pt x="740" y="2521"/>
                  </a:cubicBezTo>
                  <a:cubicBezTo>
                    <a:pt x="1697" y="2521"/>
                    <a:pt x="2781" y="1408"/>
                    <a:pt x="3137" y="22"/>
                  </a:cubicBezTo>
                  <a:cubicBezTo>
                    <a:pt x="2984" y="8"/>
                    <a:pt x="2834" y="0"/>
                    <a:pt x="2687" y="0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2" name="Google Shape;5312;p26"/>
            <p:cNvSpPr/>
            <p:nvPr/>
          </p:nvSpPr>
          <p:spPr>
            <a:xfrm>
              <a:off x="6926286" y="3107930"/>
              <a:ext cx="160603" cy="97599"/>
            </a:xfrm>
            <a:custGeom>
              <a:rect b="b" l="l" r="r" t="t"/>
              <a:pathLst>
                <a:path extrusionOk="0" h="2113" w="3477">
                  <a:moveTo>
                    <a:pt x="1300" y="0"/>
                  </a:moveTo>
                  <a:cubicBezTo>
                    <a:pt x="891" y="0"/>
                    <a:pt x="451" y="80"/>
                    <a:pt x="1" y="236"/>
                  </a:cubicBezTo>
                  <a:cubicBezTo>
                    <a:pt x="591" y="1345"/>
                    <a:pt x="1680" y="2112"/>
                    <a:pt x="2555" y="2112"/>
                  </a:cubicBezTo>
                  <a:cubicBezTo>
                    <a:pt x="2915" y="2112"/>
                    <a:pt x="3238" y="1983"/>
                    <a:pt x="3476" y="1695"/>
                  </a:cubicBezTo>
                  <a:cubicBezTo>
                    <a:pt x="3236" y="551"/>
                    <a:pt x="2377" y="0"/>
                    <a:pt x="1300" y="0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3" name="Google Shape;5313;p26"/>
            <p:cNvSpPr/>
            <p:nvPr/>
          </p:nvSpPr>
          <p:spPr>
            <a:xfrm>
              <a:off x="7118021" y="2874301"/>
              <a:ext cx="211412" cy="125729"/>
            </a:xfrm>
            <a:custGeom>
              <a:rect b="b" l="l" r="r" t="t"/>
              <a:pathLst>
                <a:path extrusionOk="0" h="2722" w="4577">
                  <a:moveTo>
                    <a:pt x="3536" y="0"/>
                  </a:moveTo>
                  <a:cubicBezTo>
                    <a:pt x="1660" y="0"/>
                    <a:pt x="0" y="994"/>
                    <a:pt x="265" y="2373"/>
                  </a:cubicBezTo>
                  <a:cubicBezTo>
                    <a:pt x="720" y="2611"/>
                    <a:pt x="1165" y="2721"/>
                    <a:pt x="1589" y="2721"/>
                  </a:cubicBezTo>
                  <a:cubicBezTo>
                    <a:pt x="2889" y="2721"/>
                    <a:pt x="3993" y="1685"/>
                    <a:pt x="4577" y="104"/>
                  </a:cubicBezTo>
                  <a:cubicBezTo>
                    <a:pt x="4230" y="34"/>
                    <a:pt x="3879" y="0"/>
                    <a:pt x="3536" y="0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4" name="Google Shape;5314;p26"/>
            <p:cNvSpPr/>
            <p:nvPr/>
          </p:nvSpPr>
          <p:spPr>
            <a:xfrm>
              <a:off x="7189893" y="2643073"/>
              <a:ext cx="232243" cy="121803"/>
            </a:xfrm>
            <a:custGeom>
              <a:rect b="b" l="l" r="r" t="t"/>
              <a:pathLst>
                <a:path extrusionOk="0" h="2637" w="5028">
                  <a:moveTo>
                    <a:pt x="2659" y="0"/>
                  </a:moveTo>
                  <a:cubicBezTo>
                    <a:pt x="1267" y="0"/>
                    <a:pt x="134" y="613"/>
                    <a:pt x="0" y="1908"/>
                  </a:cubicBezTo>
                  <a:cubicBezTo>
                    <a:pt x="596" y="2408"/>
                    <a:pt x="1231" y="2637"/>
                    <a:pt x="1860" y="2637"/>
                  </a:cubicBezTo>
                  <a:cubicBezTo>
                    <a:pt x="3034" y="2637"/>
                    <a:pt x="4186" y="1840"/>
                    <a:pt x="5028" y="528"/>
                  </a:cubicBezTo>
                  <a:cubicBezTo>
                    <a:pt x="4241" y="180"/>
                    <a:pt x="3412" y="0"/>
                    <a:pt x="2659" y="0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5" name="Google Shape;5315;p26"/>
            <p:cNvSpPr/>
            <p:nvPr/>
          </p:nvSpPr>
          <p:spPr>
            <a:xfrm>
              <a:off x="6969382" y="2650325"/>
              <a:ext cx="167023" cy="185176"/>
            </a:xfrm>
            <a:custGeom>
              <a:rect b="b" l="l" r="r" t="t"/>
              <a:pathLst>
                <a:path extrusionOk="0" h="4009" w="3616">
                  <a:moveTo>
                    <a:pt x="154" y="0"/>
                  </a:moveTo>
                  <a:cubicBezTo>
                    <a:pt x="1" y="2028"/>
                    <a:pt x="1090" y="4008"/>
                    <a:pt x="2445" y="4008"/>
                  </a:cubicBezTo>
                  <a:cubicBezTo>
                    <a:pt x="2593" y="4008"/>
                    <a:pt x="2745" y="3985"/>
                    <a:pt x="2898" y="3935"/>
                  </a:cubicBezTo>
                  <a:cubicBezTo>
                    <a:pt x="3616" y="2011"/>
                    <a:pt x="2298" y="501"/>
                    <a:pt x="154" y="0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6" name="Google Shape;5316;p26"/>
            <p:cNvSpPr/>
            <p:nvPr/>
          </p:nvSpPr>
          <p:spPr>
            <a:xfrm>
              <a:off x="6970259" y="3438049"/>
              <a:ext cx="299819" cy="351321"/>
            </a:xfrm>
            <a:custGeom>
              <a:rect b="b" l="l" r="r" t="t"/>
              <a:pathLst>
                <a:path extrusionOk="0" h="7606" w="6491">
                  <a:moveTo>
                    <a:pt x="0" y="0"/>
                  </a:moveTo>
                  <a:lnTo>
                    <a:pt x="0" y="7606"/>
                  </a:lnTo>
                  <a:lnTo>
                    <a:pt x="6491" y="7606"/>
                  </a:lnTo>
                  <a:lnTo>
                    <a:pt x="6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7" name="Google Shape;5317;p26"/>
            <p:cNvSpPr/>
            <p:nvPr/>
          </p:nvSpPr>
          <p:spPr>
            <a:xfrm>
              <a:off x="6970259" y="3438049"/>
              <a:ext cx="299819" cy="351321"/>
            </a:xfrm>
            <a:custGeom>
              <a:rect b="b" l="l" r="r" t="t"/>
              <a:pathLst>
                <a:path extrusionOk="0" h="7606" w="6491">
                  <a:moveTo>
                    <a:pt x="0" y="0"/>
                  </a:moveTo>
                  <a:lnTo>
                    <a:pt x="0" y="7606"/>
                  </a:lnTo>
                  <a:lnTo>
                    <a:pt x="6491" y="7606"/>
                  </a:lnTo>
                  <a:lnTo>
                    <a:pt x="6491" y="6019"/>
                  </a:lnTo>
                  <a:cubicBezTo>
                    <a:pt x="6030" y="6258"/>
                    <a:pt x="5535" y="6389"/>
                    <a:pt x="5020" y="6389"/>
                  </a:cubicBezTo>
                  <a:cubicBezTo>
                    <a:pt x="2623" y="6389"/>
                    <a:pt x="659" y="3575"/>
                    <a:pt x="473" y="0"/>
                  </a:cubicBezTo>
                  <a:close/>
                </a:path>
              </a:pathLst>
            </a:custGeom>
            <a:solidFill>
              <a:srgbClr val="A33B40">
                <a:alpha val="21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8" name="Google Shape;5318;p26"/>
            <p:cNvSpPr/>
            <p:nvPr/>
          </p:nvSpPr>
          <p:spPr>
            <a:xfrm>
              <a:off x="6778155" y="3797823"/>
              <a:ext cx="901860" cy="56444"/>
            </a:xfrm>
            <a:custGeom>
              <a:rect b="b" l="l" r="r" t="t"/>
              <a:pathLst>
                <a:path extrusionOk="0" h="1222" w="19525">
                  <a:moveTo>
                    <a:pt x="1" y="1"/>
                  </a:moveTo>
                  <a:lnTo>
                    <a:pt x="1" y="1221"/>
                  </a:lnTo>
                  <a:lnTo>
                    <a:pt x="19524" y="1221"/>
                  </a:lnTo>
                  <a:lnTo>
                    <a:pt x="19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9" name="Google Shape;5319;p26"/>
            <p:cNvSpPr/>
            <p:nvPr/>
          </p:nvSpPr>
          <p:spPr>
            <a:xfrm>
              <a:off x="6778155" y="3797823"/>
              <a:ext cx="901860" cy="56444"/>
            </a:xfrm>
            <a:custGeom>
              <a:rect b="b" l="l" r="r" t="t"/>
              <a:pathLst>
                <a:path extrusionOk="0" h="1222" w="19525">
                  <a:moveTo>
                    <a:pt x="1" y="1"/>
                  </a:moveTo>
                  <a:lnTo>
                    <a:pt x="1" y="1221"/>
                  </a:lnTo>
                  <a:lnTo>
                    <a:pt x="19524" y="1221"/>
                  </a:lnTo>
                  <a:lnTo>
                    <a:pt x="19524" y="1"/>
                  </a:lnTo>
                  <a:close/>
                </a:path>
              </a:pathLst>
            </a:custGeom>
            <a:solidFill>
              <a:srgbClr val="2B2B30">
                <a:alpha val="47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0" name="Google Shape;5320;p26"/>
            <p:cNvSpPr/>
            <p:nvPr/>
          </p:nvSpPr>
          <p:spPr>
            <a:xfrm>
              <a:off x="7331834" y="3804105"/>
              <a:ext cx="25728" cy="1044772"/>
            </a:xfrm>
            <a:custGeom>
              <a:rect b="b" l="l" r="r" t="t"/>
              <a:pathLst>
                <a:path extrusionOk="0" h="22619" w="557">
                  <a:moveTo>
                    <a:pt x="0" y="1"/>
                  </a:moveTo>
                  <a:lnTo>
                    <a:pt x="0" y="22618"/>
                  </a:lnTo>
                  <a:lnTo>
                    <a:pt x="556" y="22618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1" name="Google Shape;5321;p26"/>
            <p:cNvSpPr/>
            <p:nvPr/>
          </p:nvSpPr>
          <p:spPr>
            <a:xfrm>
              <a:off x="7357562" y="3804059"/>
              <a:ext cx="25728" cy="1044818"/>
            </a:xfrm>
            <a:custGeom>
              <a:rect b="b" l="l" r="r" t="t"/>
              <a:pathLst>
                <a:path extrusionOk="0" h="22620" w="557">
                  <a:moveTo>
                    <a:pt x="0" y="0"/>
                  </a:moveTo>
                  <a:lnTo>
                    <a:pt x="0" y="22619"/>
                  </a:lnTo>
                  <a:lnTo>
                    <a:pt x="556" y="226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2" name="Google Shape;5322;p26"/>
            <p:cNvSpPr/>
            <p:nvPr/>
          </p:nvSpPr>
          <p:spPr>
            <a:xfrm>
              <a:off x="7651562" y="3804105"/>
              <a:ext cx="25774" cy="1044772"/>
            </a:xfrm>
            <a:custGeom>
              <a:rect b="b" l="l" r="r" t="t"/>
              <a:pathLst>
                <a:path extrusionOk="0" h="22619" w="558">
                  <a:moveTo>
                    <a:pt x="1" y="1"/>
                  </a:moveTo>
                  <a:lnTo>
                    <a:pt x="1" y="22618"/>
                  </a:lnTo>
                  <a:lnTo>
                    <a:pt x="558" y="2261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3" name="Google Shape;5323;p26"/>
            <p:cNvSpPr/>
            <p:nvPr/>
          </p:nvSpPr>
          <p:spPr>
            <a:xfrm>
              <a:off x="7331834" y="3804105"/>
              <a:ext cx="25728" cy="1044772"/>
            </a:xfrm>
            <a:custGeom>
              <a:rect b="b" l="l" r="r" t="t"/>
              <a:pathLst>
                <a:path extrusionOk="0" h="22619" w="557">
                  <a:moveTo>
                    <a:pt x="0" y="1"/>
                  </a:moveTo>
                  <a:lnTo>
                    <a:pt x="0" y="22618"/>
                  </a:lnTo>
                  <a:lnTo>
                    <a:pt x="556" y="22618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2B2B30">
                <a:alpha val="47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4" name="Google Shape;5324;p26"/>
            <p:cNvSpPr/>
            <p:nvPr/>
          </p:nvSpPr>
          <p:spPr>
            <a:xfrm>
              <a:off x="7651562" y="3804105"/>
              <a:ext cx="25774" cy="1044772"/>
            </a:xfrm>
            <a:custGeom>
              <a:rect b="b" l="l" r="r" t="t"/>
              <a:pathLst>
                <a:path extrusionOk="0" h="22619" w="558">
                  <a:moveTo>
                    <a:pt x="1" y="1"/>
                  </a:moveTo>
                  <a:lnTo>
                    <a:pt x="1" y="22618"/>
                  </a:lnTo>
                  <a:lnTo>
                    <a:pt x="558" y="2261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rgbClr val="2B2B30">
                <a:alpha val="47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5" name="Google Shape;5325;p26"/>
            <p:cNvSpPr/>
            <p:nvPr/>
          </p:nvSpPr>
          <p:spPr>
            <a:xfrm>
              <a:off x="6778155" y="3772742"/>
              <a:ext cx="945740" cy="56444"/>
            </a:xfrm>
            <a:custGeom>
              <a:rect b="b" l="l" r="r" t="t"/>
              <a:pathLst>
                <a:path extrusionOk="0" h="1222" w="20475">
                  <a:moveTo>
                    <a:pt x="1" y="1"/>
                  </a:moveTo>
                  <a:lnTo>
                    <a:pt x="1" y="1221"/>
                  </a:lnTo>
                  <a:lnTo>
                    <a:pt x="20475" y="1221"/>
                  </a:lnTo>
                  <a:lnTo>
                    <a:pt x="20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6" name="Google Shape;5326;p26"/>
            <p:cNvSpPr/>
            <p:nvPr/>
          </p:nvSpPr>
          <p:spPr>
            <a:xfrm>
              <a:off x="7099822" y="3804059"/>
              <a:ext cx="49608" cy="1044818"/>
            </a:xfrm>
            <a:custGeom>
              <a:rect b="b" l="l" r="r" t="t"/>
              <a:pathLst>
                <a:path extrusionOk="0" h="22620" w="1074">
                  <a:moveTo>
                    <a:pt x="0" y="0"/>
                  </a:moveTo>
                  <a:lnTo>
                    <a:pt x="0" y="22619"/>
                  </a:lnTo>
                  <a:lnTo>
                    <a:pt x="1074" y="22619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7" name="Google Shape;5327;p26"/>
            <p:cNvSpPr/>
            <p:nvPr/>
          </p:nvSpPr>
          <p:spPr>
            <a:xfrm>
              <a:off x="7099822" y="3804059"/>
              <a:ext cx="49608" cy="1044818"/>
            </a:xfrm>
            <a:custGeom>
              <a:rect b="b" l="l" r="r" t="t"/>
              <a:pathLst>
                <a:path extrusionOk="0" h="22620" w="1074">
                  <a:moveTo>
                    <a:pt x="0" y="0"/>
                  </a:moveTo>
                  <a:lnTo>
                    <a:pt x="0" y="22619"/>
                  </a:lnTo>
                  <a:lnTo>
                    <a:pt x="1074" y="22619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rgbClr val="2B2B30">
                <a:alpha val="47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8" name="Google Shape;5328;p26"/>
            <p:cNvSpPr/>
            <p:nvPr/>
          </p:nvSpPr>
          <p:spPr>
            <a:xfrm>
              <a:off x="7134742" y="3804059"/>
              <a:ext cx="49608" cy="1044818"/>
            </a:xfrm>
            <a:custGeom>
              <a:rect b="b" l="l" r="r" t="t"/>
              <a:pathLst>
                <a:path extrusionOk="0" h="22620" w="1074">
                  <a:moveTo>
                    <a:pt x="0" y="0"/>
                  </a:moveTo>
                  <a:lnTo>
                    <a:pt x="0" y="22619"/>
                  </a:lnTo>
                  <a:lnTo>
                    <a:pt x="1074" y="22619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9" name="Google Shape;5329;p26"/>
            <p:cNvSpPr/>
            <p:nvPr/>
          </p:nvSpPr>
          <p:spPr>
            <a:xfrm>
              <a:off x="7674102" y="3804105"/>
              <a:ext cx="25728" cy="1044772"/>
            </a:xfrm>
            <a:custGeom>
              <a:rect b="b" l="l" r="r" t="t"/>
              <a:pathLst>
                <a:path extrusionOk="0" h="22619" w="557">
                  <a:moveTo>
                    <a:pt x="1" y="1"/>
                  </a:moveTo>
                  <a:lnTo>
                    <a:pt x="1" y="22618"/>
                  </a:lnTo>
                  <a:lnTo>
                    <a:pt x="557" y="22618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0" name="Google Shape;5330;p26"/>
            <p:cNvSpPr/>
            <p:nvPr/>
          </p:nvSpPr>
          <p:spPr>
            <a:xfrm>
              <a:off x="6778155" y="3804059"/>
              <a:ext cx="49700" cy="1044818"/>
            </a:xfrm>
            <a:custGeom>
              <a:rect b="b" l="l" r="r" t="t"/>
              <a:pathLst>
                <a:path extrusionOk="0" h="22620" w="1076">
                  <a:moveTo>
                    <a:pt x="1" y="0"/>
                  </a:moveTo>
                  <a:lnTo>
                    <a:pt x="1" y="22619"/>
                  </a:lnTo>
                  <a:lnTo>
                    <a:pt x="1075" y="22619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1" name="Google Shape;5331;p26"/>
            <p:cNvSpPr/>
            <p:nvPr/>
          </p:nvSpPr>
          <p:spPr>
            <a:xfrm>
              <a:off x="6778155" y="3804059"/>
              <a:ext cx="49700" cy="1044818"/>
            </a:xfrm>
            <a:custGeom>
              <a:rect b="b" l="l" r="r" t="t"/>
              <a:pathLst>
                <a:path extrusionOk="0" h="22620" w="1076">
                  <a:moveTo>
                    <a:pt x="1" y="0"/>
                  </a:moveTo>
                  <a:lnTo>
                    <a:pt x="1" y="22619"/>
                  </a:lnTo>
                  <a:lnTo>
                    <a:pt x="1075" y="22619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B2B30">
                <a:alpha val="47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2" name="Google Shape;5332;p26"/>
            <p:cNvSpPr/>
            <p:nvPr/>
          </p:nvSpPr>
          <p:spPr>
            <a:xfrm>
              <a:off x="6778155" y="3772742"/>
              <a:ext cx="355986" cy="62218"/>
            </a:xfrm>
            <a:custGeom>
              <a:rect b="b" l="l" r="r" t="t"/>
              <a:pathLst>
                <a:path extrusionOk="0" h="1347" w="7707">
                  <a:moveTo>
                    <a:pt x="1" y="1"/>
                  </a:moveTo>
                  <a:lnTo>
                    <a:pt x="1" y="1347"/>
                  </a:lnTo>
                  <a:lnTo>
                    <a:pt x="7706" y="1347"/>
                  </a:lnTo>
                  <a:lnTo>
                    <a:pt x="7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3" name="Google Shape;5333;p26"/>
            <p:cNvSpPr/>
            <p:nvPr/>
          </p:nvSpPr>
          <p:spPr>
            <a:xfrm>
              <a:off x="6778155" y="3772742"/>
              <a:ext cx="355986" cy="62218"/>
            </a:xfrm>
            <a:custGeom>
              <a:rect b="b" l="l" r="r" t="t"/>
              <a:pathLst>
                <a:path extrusionOk="0" h="1347" w="7707">
                  <a:moveTo>
                    <a:pt x="1" y="1"/>
                  </a:moveTo>
                  <a:lnTo>
                    <a:pt x="1" y="1347"/>
                  </a:lnTo>
                  <a:lnTo>
                    <a:pt x="7706" y="1347"/>
                  </a:lnTo>
                  <a:lnTo>
                    <a:pt x="7706" y="1"/>
                  </a:lnTo>
                  <a:close/>
                </a:path>
              </a:pathLst>
            </a:custGeom>
            <a:solidFill>
              <a:srgbClr val="2B2B30">
                <a:alpha val="47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4" name="Google Shape;5334;p26"/>
          <p:cNvGrpSpPr/>
          <p:nvPr/>
        </p:nvGrpSpPr>
        <p:grpSpPr>
          <a:xfrm>
            <a:off x="305406" y="3002785"/>
            <a:ext cx="879822" cy="1745095"/>
            <a:chOff x="4238035" y="2968297"/>
            <a:chExt cx="828769" cy="1643834"/>
          </a:xfrm>
        </p:grpSpPr>
        <p:sp>
          <p:nvSpPr>
            <p:cNvPr id="5335" name="Google Shape;5335;p26"/>
            <p:cNvSpPr/>
            <p:nvPr/>
          </p:nvSpPr>
          <p:spPr>
            <a:xfrm>
              <a:off x="4438932" y="3006173"/>
              <a:ext cx="447321" cy="1166919"/>
            </a:xfrm>
            <a:custGeom>
              <a:rect b="b" l="l" r="r" t="t"/>
              <a:pathLst>
                <a:path extrusionOk="0" h="27759" w="10641">
                  <a:moveTo>
                    <a:pt x="10519" y="0"/>
                  </a:moveTo>
                  <a:cubicBezTo>
                    <a:pt x="10457" y="0"/>
                    <a:pt x="10377" y="47"/>
                    <a:pt x="10336" y="135"/>
                  </a:cubicBezTo>
                  <a:cubicBezTo>
                    <a:pt x="8709" y="3571"/>
                    <a:pt x="5673" y="6265"/>
                    <a:pt x="3419" y="9273"/>
                  </a:cubicBezTo>
                  <a:cubicBezTo>
                    <a:pt x="2279" y="10794"/>
                    <a:pt x="1238" y="12427"/>
                    <a:pt x="649" y="14247"/>
                  </a:cubicBezTo>
                  <a:cubicBezTo>
                    <a:pt x="1" y="16247"/>
                    <a:pt x="393" y="18151"/>
                    <a:pt x="758" y="20183"/>
                  </a:cubicBezTo>
                  <a:cubicBezTo>
                    <a:pt x="979" y="21419"/>
                    <a:pt x="1210" y="22660"/>
                    <a:pt x="1171" y="23921"/>
                  </a:cubicBezTo>
                  <a:cubicBezTo>
                    <a:pt x="1134" y="25157"/>
                    <a:pt x="694" y="26432"/>
                    <a:pt x="354" y="27618"/>
                  </a:cubicBezTo>
                  <a:cubicBezTo>
                    <a:pt x="326" y="27715"/>
                    <a:pt x="411" y="27758"/>
                    <a:pt x="523" y="27758"/>
                  </a:cubicBezTo>
                  <a:cubicBezTo>
                    <a:pt x="668" y="27758"/>
                    <a:pt x="858" y="27685"/>
                    <a:pt x="893" y="27565"/>
                  </a:cubicBezTo>
                  <a:cubicBezTo>
                    <a:pt x="1491" y="25476"/>
                    <a:pt x="1662" y="23444"/>
                    <a:pt x="1316" y="21296"/>
                  </a:cubicBezTo>
                  <a:cubicBezTo>
                    <a:pt x="977" y="19181"/>
                    <a:pt x="282" y="16877"/>
                    <a:pt x="788" y="14741"/>
                  </a:cubicBezTo>
                  <a:cubicBezTo>
                    <a:pt x="1680" y="10987"/>
                    <a:pt x="4683" y="8183"/>
                    <a:pt x="7046" y="5284"/>
                  </a:cubicBezTo>
                  <a:cubicBezTo>
                    <a:pt x="8358" y="3675"/>
                    <a:pt x="9683" y="2088"/>
                    <a:pt x="10575" y="204"/>
                  </a:cubicBezTo>
                  <a:cubicBezTo>
                    <a:pt x="10640" y="65"/>
                    <a:pt x="10592" y="0"/>
                    <a:pt x="10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6" name="Google Shape;5336;p26"/>
            <p:cNvSpPr/>
            <p:nvPr/>
          </p:nvSpPr>
          <p:spPr>
            <a:xfrm>
              <a:off x="4489377" y="3902875"/>
              <a:ext cx="299938" cy="151209"/>
            </a:xfrm>
            <a:custGeom>
              <a:rect b="b" l="l" r="r" t="t"/>
              <a:pathLst>
                <a:path extrusionOk="0" h="3597" w="7135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7" name="Google Shape;5337;p26"/>
            <p:cNvSpPr/>
            <p:nvPr/>
          </p:nvSpPr>
          <p:spPr>
            <a:xfrm>
              <a:off x="4489377" y="3902875"/>
              <a:ext cx="299938" cy="151209"/>
            </a:xfrm>
            <a:custGeom>
              <a:rect b="b" l="l" r="r" t="t"/>
              <a:pathLst>
                <a:path extrusionOk="0" h="3597" w="7135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8" name="Google Shape;5338;p26"/>
            <p:cNvSpPr/>
            <p:nvPr/>
          </p:nvSpPr>
          <p:spPr>
            <a:xfrm>
              <a:off x="4238035" y="3608738"/>
              <a:ext cx="215821" cy="124599"/>
            </a:xfrm>
            <a:custGeom>
              <a:rect b="b" l="l" r="r" t="t"/>
              <a:pathLst>
                <a:path extrusionOk="0" h="2964" w="5134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9" name="Google Shape;5339;p26"/>
            <p:cNvSpPr/>
            <p:nvPr/>
          </p:nvSpPr>
          <p:spPr>
            <a:xfrm>
              <a:off x="4238035" y="3608738"/>
              <a:ext cx="215821" cy="124599"/>
            </a:xfrm>
            <a:custGeom>
              <a:rect b="b" l="l" r="r" t="t"/>
              <a:pathLst>
                <a:path extrusionOk="0" h="2964" w="5134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0" name="Google Shape;5340;p26"/>
            <p:cNvSpPr/>
            <p:nvPr/>
          </p:nvSpPr>
          <p:spPr>
            <a:xfrm>
              <a:off x="4474033" y="3709124"/>
              <a:ext cx="142255" cy="108877"/>
            </a:xfrm>
            <a:custGeom>
              <a:rect b="b" l="l" r="r" t="t"/>
              <a:pathLst>
                <a:path extrusionOk="0" h="2590" w="3384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1" name="Google Shape;5341;p26"/>
            <p:cNvSpPr/>
            <p:nvPr/>
          </p:nvSpPr>
          <p:spPr>
            <a:xfrm>
              <a:off x="4474033" y="3709124"/>
              <a:ext cx="142255" cy="108877"/>
            </a:xfrm>
            <a:custGeom>
              <a:rect b="b" l="l" r="r" t="t"/>
              <a:pathLst>
                <a:path extrusionOk="0" h="2590" w="3384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2" name="Google Shape;5342;p26"/>
            <p:cNvSpPr/>
            <p:nvPr/>
          </p:nvSpPr>
          <p:spPr>
            <a:xfrm>
              <a:off x="4299704" y="3285302"/>
              <a:ext cx="209305" cy="265425"/>
            </a:xfrm>
            <a:custGeom>
              <a:rect b="b" l="l" r="r" t="t"/>
              <a:pathLst>
                <a:path extrusionOk="0" h="6314" w="4979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185" y="557"/>
                    <a:pt x="571" y="932"/>
                    <a:pt x="941" y="1296"/>
                  </a:cubicBezTo>
                  <a:cubicBezTo>
                    <a:pt x="2419" y="2755"/>
                    <a:pt x="3834" y="4363"/>
                    <a:pt x="4548" y="6314"/>
                  </a:cubicBezTo>
                  <a:lnTo>
                    <a:pt x="4669" y="6071"/>
                  </a:lnTo>
                  <a:cubicBezTo>
                    <a:pt x="4552" y="5972"/>
                    <a:pt x="4436" y="5228"/>
                    <a:pt x="4467" y="5078"/>
                  </a:cubicBezTo>
                  <a:cubicBezTo>
                    <a:pt x="4645" y="4175"/>
                    <a:pt x="4978" y="3258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3" name="Google Shape;5343;p26"/>
            <p:cNvSpPr/>
            <p:nvPr/>
          </p:nvSpPr>
          <p:spPr>
            <a:xfrm>
              <a:off x="4555334" y="3411036"/>
              <a:ext cx="237007" cy="73187"/>
            </a:xfrm>
            <a:custGeom>
              <a:rect b="b" l="l" r="r" t="t"/>
              <a:pathLst>
                <a:path extrusionOk="0" h="1741" w="5638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4" name="Google Shape;5344;p26"/>
            <p:cNvSpPr/>
            <p:nvPr/>
          </p:nvSpPr>
          <p:spPr>
            <a:xfrm>
              <a:off x="4555334" y="3411036"/>
              <a:ext cx="237007" cy="73187"/>
            </a:xfrm>
            <a:custGeom>
              <a:rect b="b" l="l" r="r" t="t"/>
              <a:pathLst>
                <a:path extrusionOk="0" h="1741" w="5638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5" name="Google Shape;5345;p26"/>
            <p:cNvSpPr/>
            <p:nvPr/>
          </p:nvSpPr>
          <p:spPr>
            <a:xfrm>
              <a:off x="4549449" y="3030639"/>
              <a:ext cx="155497" cy="284678"/>
            </a:xfrm>
            <a:custGeom>
              <a:rect b="b" l="l" r="r" t="t"/>
              <a:pathLst>
                <a:path extrusionOk="0" h="6772" w="3699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6" name="Google Shape;5346;p26"/>
            <p:cNvSpPr/>
            <p:nvPr/>
          </p:nvSpPr>
          <p:spPr>
            <a:xfrm>
              <a:off x="4549449" y="3030639"/>
              <a:ext cx="155497" cy="284678"/>
            </a:xfrm>
            <a:custGeom>
              <a:rect b="b" l="l" r="r" t="t"/>
              <a:pathLst>
                <a:path extrusionOk="0" h="6772" w="3699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7" name="Google Shape;5347;p26"/>
            <p:cNvSpPr/>
            <p:nvPr/>
          </p:nvSpPr>
          <p:spPr>
            <a:xfrm>
              <a:off x="4728655" y="3191978"/>
              <a:ext cx="240875" cy="238227"/>
            </a:xfrm>
            <a:custGeom>
              <a:rect b="b" l="l" r="r" t="t"/>
              <a:pathLst>
                <a:path extrusionOk="0" h="5667" w="573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8" name="Google Shape;5348;p26"/>
            <p:cNvSpPr/>
            <p:nvPr/>
          </p:nvSpPr>
          <p:spPr>
            <a:xfrm>
              <a:off x="4728655" y="3191978"/>
              <a:ext cx="240875" cy="238227"/>
            </a:xfrm>
            <a:custGeom>
              <a:rect b="b" l="l" r="r" t="t"/>
              <a:pathLst>
                <a:path extrusionOk="0" h="5667" w="573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9" name="Google Shape;5349;p26"/>
            <p:cNvSpPr/>
            <p:nvPr/>
          </p:nvSpPr>
          <p:spPr>
            <a:xfrm>
              <a:off x="4836187" y="3016262"/>
              <a:ext cx="230618" cy="93113"/>
            </a:xfrm>
            <a:custGeom>
              <a:rect b="b" l="l" r="r" t="t"/>
              <a:pathLst>
                <a:path extrusionOk="0" h="2215" w="5486">
                  <a:moveTo>
                    <a:pt x="3070" y="0"/>
                  </a:moveTo>
                  <a:cubicBezTo>
                    <a:pt x="2564" y="0"/>
                    <a:pt x="2058" y="120"/>
                    <a:pt x="1612" y="359"/>
                  </a:cubicBezTo>
                  <a:cubicBezTo>
                    <a:pt x="975" y="700"/>
                    <a:pt x="481" y="1251"/>
                    <a:pt x="0" y="1792"/>
                  </a:cubicBezTo>
                  <a:lnTo>
                    <a:pt x="193" y="1690"/>
                  </a:lnTo>
                  <a:cubicBezTo>
                    <a:pt x="603" y="2059"/>
                    <a:pt x="1162" y="2215"/>
                    <a:pt x="1719" y="2215"/>
                  </a:cubicBezTo>
                  <a:cubicBezTo>
                    <a:pt x="1866" y="2215"/>
                    <a:pt x="2014" y="2204"/>
                    <a:pt x="2158" y="2183"/>
                  </a:cubicBezTo>
                  <a:cubicBezTo>
                    <a:pt x="2847" y="2085"/>
                    <a:pt x="3492" y="1789"/>
                    <a:pt x="4124" y="1496"/>
                  </a:cubicBezTo>
                  <a:cubicBezTo>
                    <a:pt x="4578" y="1285"/>
                    <a:pt x="5031" y="1076"/>
                    <a:pt x="5485" y="866"/>
                  </a:cubicBezTo>
                  <a:cubicBezTo>
                    <a:pt x="5126" y="747"/>
                    <a:pt x="4818" y="511"/>
                    <a:pt x="4482" y="336"/>
                  </a:cubicBezTo>
                  <a:cubicBezTo>
                    <a:pt x="4048" y="112"/>
                    <a:pt x="3559" y="0"/>
                    <a:pt x="3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0" name="Google Shape;5350;p26"/>
            <p:cNvSpPr/>
            <p:nvPr/>
          </p:nvSpPr>
          <p:spPr>
            <a:xfrm>
              <a:off x="4737609" y="2968297"/>
              <a:ext cx="80880" cy="161886"/>
            </a:xfrm>
            <a:custGeom>
              <a:rect b="b" l="l" r="r" t="t"/>
              <a:pathLst>
                <a:path extrusionOk="0" h="3851" w="1924">
                  <a:moveTo>
                    <a:pt x="692" y="0"/>
                  </a:moveTo>
                  <a:cubicBezTo>
                    <a:pt x="690" y="0"/>
                    <a:pt x="688" y="0"/>
                    <a:pt x="687" y="0"/>
                  </a:cubicBezTo>
                  <a:cubicBezTo>
                    <a:pt x="650" y="4"/>
                    <a:pt x="625" y="34"/>
                    <a:pt x="602" y="64"/>
                  </a:cubicBezTo>
                  <a:cubicBezTo>
                    <a:pt x="168" y="645"/>
                    <a:pt x="1" y="1419"/>
                    <a:pt x="154" y="2128"/>
                  </a:cubicBezTo>
                  <a:cubicBezTo>
                    <a:pt x="309" y="2837"/>
                    <a:pt x="781" y="3472"/>
                    <a:pt x="1418" y="3820"/>
                  </a:cubicBezTo>
                  <a:lnTo>
                    <a:pt x="1497" y="3851"/>
                  </a:lnTo>
                  <a:cubicBezTo>
                    <a:pt x="1683" y="3553"/>
                    <a:pt x="1797" y="3214"/>
                    <a:pt x="1830" y="2865"/>
                  </a:cubicBezTo>
                  <a:cubicBezTo>
                    <a:pt x="1924" y="1859"/>
                    <a:pt x="1348" y="926"/>
                    <a:pt x="796" y="81"/>
                  </a:cubicBezTo>
                  <a:cubicBezTo>
                    <a:pt x="770" y="43"/>
                    <a:pt x="736" y="0"/>
                    <a:pt x="6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1" name="Google Shape;5351;p26"/>
            <p:cNvSpPr/>
            <p:nvPr/>
          </p:nvSpPr>
          <p:spPr>
            <a:xfrm>
              <a:off x="4521956" y="3902875"/>
              <a:ext cx="267358" cy="99797"/>
            </a:xfrm>
            <a:custGeom>
              <a:rect b="b" l="l" r="r" t="t"/>
              <a:pathLst>
                <a:path extrusionOk="0" h="2374" w="6360">
                  <a:moveTo>
                    <a:pt x="1802" y="1"/>
                  </a:moveTo>
                  <a:cubicBezTo>
                    <a:pt x="1043" y="1"/>
                    <a:pt x="419" y="634"/>
                    <a:pt x="82" y="1315"/>
                  </a:cubicBezTo>
                  <a:cubicBezTo>
                    <a:pt x="50" y="1377"/>
                    <a:pt x="28" y="1443"/>
                    <a:pt x="0" y="1506"/>
                  </a:cubicBezTo>
                  <a:cubicBezTo>
                    <a:pt x="792" y="2019"/>
                    <a:pt x="2480" y="2373"/>
                    <a:pt x="4442" y="2373"/>
                  </a:cubicBezTo>
                  <a:cubicBezTo>
                    <a:pt x="4595" y="2373"/>
                    <a:pt x="4747" y="2370"/>
                    <a:pt x="4897" y="2366"/>
                  </a:cubicBezTo>
                  <a:cubicBezTo>
                    <a:pt x="5393" y="2278"/>
                    <a:pt x="5883" y="2196"/>
                    <a:pt x="6360" y="2125"/>
                  </a:cubicBezTo>
                  <a:cubicBezTo>
                    <a:pt x="5236" y="1547"/>
                    <a:pt x="4112" y="968"/>
                    <a:pt x="2988" y="390"/>
                  </a:cubicBezTo>
                  <a:cubicBezTo>
                    <a:pt x="2622" y="201"/>
                    <a:pt x="2237" y="8"/>
                    <a:pt x="1825" y="1"/>
                  </a:cubicBezTo>
                  <a:cubicBezTo>
                    <a:pt x="1817" y="1"/>
                    <a:pt x="1809" y="1"/>
                    <a:pt x="1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2" name="Google Shape;5352;p26"/>
            <p:cNvSpPr/>
            <p:nvPr/>
          </p:nvSpPr>
          <p:spPr>
            <a:xfrm>
              <a:off x="4491605" y="3709124"/>
              <a:ext cx="124683" cy="62173"/>
            </a:xfrm>
            <a:custGeom>
              <a:rect b="b" l="l" r="r" t="t"/>
              <a:pathLst>
                <a:path extrusionOk="0" h="1479" w="2966">
                  <a:moveTo>
                    <a:pt x="2285" y="1"/>
                  </a:moveTo>
                  <a:cubicBezTo>
                    <a:pt x="1675" y="1"/>
                    <a:pt x="1064" y="206"/>
                    <a:pt x="586" y="588"/>
                  </a:cubicBezTo>
                  <a:cubicBezTo>
                    <a:pt x="354" y="774"/>
                    <a:pt x="157" y="1001"/>
                    <a:pt x="0" y="1252"/>
                  </a:cubicBezTo>
                  <a:cubicBezTo>
                    <a:pt x="258" y="1345"/>
                    <a:pt x="557" y="1422"/>
                    <a:pt x="886" y="1478"/>
                  </a:cubicBezTo>
                  <a:cubicBezTo>
                    <a:pt x="1560" y="987"/>
                    <a:pt x="2251" y="517"/>
                    <a:pt x="2966" y="89"/>
                  </a:cubicBezTo>
                  <a:cubicBezTo>
                    <a:pt x="2744" y="30"/>
                    <a:pt x="2515" y="1"/>
                    <a:pt x="2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3" name="Google Shape;5353;p26"/>
            <p:cNvSpPr/>
            <p:nvPr/>
          </p:nvSpPr>
          <p:spPr>
            <a:xfrm>
              <a:off x="4238035" y="3608738"/>
              <a:ext cx="183494" cy="62426"/>
            </a:xfrm>
            <a:custGeom>
              <a:rect b="b" l="l" r="r" t="t"/>
              <a:pathLst>
                <a:path extrusionOk="0" h="1485" w="4365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977" y="468"/>
                    <a:pt x="1907" y="952"/>
                    <a:pt x="2810" y="1485"/>
                  </a:cubicBezTo>
                  <a:cubicBezTo>
                    <a:pt x="3378" y="1453"/>
                    <a:pt x="3906" y="1369"/>
                    <a:pt x="4364" y="1242"/>
                  </a:cubicBezTo>
                  <a:cubicBezTo>
                    <a:pt x="4302" y="1118"/>
                    <a:pt x="4232" y="999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4" name="Google Shape;5354;p26"/>
            <p:cNvSpPr/>
            <p:nvPr/>
          </p:nvSpPr>
          <p:spPr>
            <a:xfrm>
              <a:off x="4617423" y="3411036"/>
              <a:ext cx="174918" cy="73187"/>
            </a:xfrm>
            <a:custGeom>
              <a:rect b="b" l="l" r="r" t="t"/>
              <a:pathLst>
                <a:path extrusionOk="0" h="1741" w="4161">
                  <a:moveTo>
                    <a:pt x="897" y="1"/>
                  </a:moveTo>
                  <a:cubicBezTo>
                    <a:pt x="596" y="1"/>
                    <a:pt x="295" y="35"/>
                    <a:pt x="1" y="102"/>
                  </a:cubicBezTo>
                  <a:cubicBezTo>
                    <a:pt x="289" y="416"/>
                    <a:pt x="915" y="815"/>
                    <a:pt x="1718" y="1182"/>
                  </a:cubicBezTo>
                  <a:cubicBezTo>
                    <a:pt x="2542" y="1326"/>
                    <a:pt x="3358" y="1503"/>
                    <a:pt x="4160" y="1740"/>
                  </a:cubicBezTo>
                  <a:cubicBezTo>
                    <a:pt x="3563" y="859"/>
                    <a:pt x="2598" y="236"/>
                    <a:pt x="1548" y="56"/>
                  </a:cubicBezTo>
                  <a:lnTo>
                    <a:pt x="1549" y="56"/>
                  </a:lnTo>
                  <a:cubicBezTo>
                    <a:pt x="1334" y="19"/>
                    <a:pt x="1116" y="1"/>
                    <a:pt x="8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5" name="Google Shape;5355;p26"/>
            <p:cNvSpPr/>
            <p:nvPr/>
          </p:nvSpPr>
          <p:spPr>
            <a:xfrm>
              <a:off x="4299704" y="3285302"/>
              <a:ext cx="203335" cy="122119"/>
            </a:xfrm>
            <a:custGeom>
              <a:rect b="b" l="l" r="r" t="t"/>
              <a:pathLst>
                <a:path extrusionOk="0" h="2905" w="4837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6" name="Google Shape;5356;p26"/>
            <p:cNvSpPr/>
            <p:nvPr/>
          </p:nvSpPr>
          <p:spPr>
            <a:xfrm>
              <a:off x="4299704" y="3285302"/>
              <a:ext cx="203335" cy="122119"/>
            </a:xfrm>
            <a:custGeom>
              <a:rect b="b" l="l" r="r" t="t"/>
              <a:pathLst>
                <a:path extrusionOk="0" h="2905" w="4837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7" name="Google Shape;5357;p26"/>
            <p:cNvSpPr/>
            <p:nvPr/>
          </p:nvSpPr>
          <p:spPr>
            <a:xfrm>
              <a:off x="4824374" y="3193240"/>
              <a:ext cx="145155" cy="236965"/>
            </a:xfrm>
            <a:custGeom>
              <a:rect b="b" l="l" r="r" t="t"/>
              <a:pathLst>
                <a:path extrusionOk="0" h="5637" w="3453">
                  <a:moveTo>
                    <a:pt x="342" y="0"/>
                  </a:moveTo>
                  <a:cubicBezTo>
                    <a:pt x="134" y="426"/>
                    <a:pt x="18" y="978"/>
                    <a:pt x="0" y="1613"/>
                  </a:cubicBezTo>
                  <a:cubicBezTo>
                    <a:pt x="681" y="2064"/>
                    <a:pt x="1230" y="2715"/>
                    <a:pt x="1517" y="3481"/>
                  </a:cubicBezTo>
                  <a:cubicBezTo>
                    <a:pt x="1802" y="4246"/>
                    <a:pt x="1901" y="5176"/>
                    <a:pt x="2576" y="5636"/>
                  </a:cubicBezTo>
                  <a:cubicBezTo>
                    <a:pt x="2535" y="4989"/>
                    <a:pt x="3064" y="4458"/>
                    <a:pt x="3278" y="3846"/>
                  </a:cubicBezTo>
                  <a:cubicBezTo>
                    <a:pt x="3453" y="3346"/>
                    <a:pt x="3412" y="2788"/>
                    <a:pt x="3247" y="2285"/>
                  </a:cubicBezTo>
                  <a:cubicBezTo>
                    <a:pt x="2890" y="1197"/>
                    <a:pt x="1932" y="329"/>
                    <a:pt x="816" y="78"/>
                  </a:cubicBezTo>
                  <a:cubicBezTo>
                    <a:pt x="659" y="43"/>
                    <a:pt x="500" y="19"/>
                    <a:pt x="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8" name="Google Shape;5358;p26"/>
            <p:cNvSpPr/>
            <p:nvPr/>
          </p:nvSpPr>
          <p:spPr>
            <a:xfrm>
              <a:off x="4561429" y="3030639"/>
              <a:ext cx="139186" cy="222294"/>
            </a:xfrm>
            <a:custGeom>
              <a:rect b="b" l="l" r="r" t="t"/>
              <a:pathLst>
                <a:path extrusionOk="0" h="5288" w="3311">
                  <a:moveTo>
                    <a:pt x="1582" y="0"/>
                  </a:moveTo>
                  <a:cubicBezTo>
                    <a:pt x="1306" y="341"/>
                    <a:pt x="1030" y="680"/>
                    <a:pt x="753" y="1021"/>
                  </a:cubicBezTo>
                  <a:cubicBezTo>
                    <a:pt x="470" y="1368"/>
                    <a:pt x="182" y="1730"/>
                    <a:pt x="1" y="2148"/>
                  </a:cubicBezTo>
                  <a:cubicBezTo>
                    <a:pt x="209" y="3939"/>
                    <a:pt x="1108" y="5288"/>
                    <a:pt x="2185" y="5288"/>
                  </a:cubicBezTo>
                  <a:cubicBezTo>
                    <a:pt x="2357" y="5288"/>
                    <a:pt x="2523" y="5250"/>
                    <a:pt x="2683" y="5186"/>
                  </a:cubicBezTo>
                  <a:cubicBezTo>
                    <a:pt x="2970" y="4432"/>
                    <a:pt x="3311" y="3701"/>
                    <a:pt x="3122" y="2890"/>
                  </a:cubicBezTo>
                  <a:cubicBezTo>
                    <a:pt x="2875" y="1826"/>
                    <a:pt x="1793" y="1069"/>
                    <a:pt x="1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9" name="Google Shape;5359;p26"/>
            <p:cNvSpPr/>
            <p:nvPr/>
          </p:nvSpPr>
          <p:spPr>
            <a:xfrm>
              <a:off x="4879275" y="3016262"/>
              <a:ext cx="187529" cy="51832"/>
            </a:xfrm>
            <a:custGeom>
              <a:rect b="b" l="l" r="r" t="t"/>
              <a:pathLst>
                <a:path extrusionOk="0" h="1233" w="4461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0" name="Google Shape;5360;p26"/>
            <p:cNvSpPr/>
            <p:nvPr/>
          </p:nvSpPr>
          <p:spPr>
            <a:xfrm>
              <a:off x="4742737" y="2968339"/>
              <a:ext cx="74448" cy="117873"/>
            </a:xfrm>
            <a:custGeom>
              <a:rect b="b" l="l" r="r" t="t"/>
              <a:pathLst>
                <a:path extrusionOk="0" h="2804" w="1771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1" name="Google Shape;5361;p26"/>
            <p:cNvSpPr/>
            <p:nvPr/>
          </p:nvSpPr>
          <p:spPr>
            <a:xfrm>
              <a:off x="4879275" y="3016262"/>
              <a:ext cx="187529" cy="51832"/>
            </a:xfrm>
            <a:custGeom>
              <a:rect b="b" l="l" r="r" t="t"/>
              <a:pathLst>
                <a:path extrusionOk="0" h="1233" w="4461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2" name="Google Shape;5362;p26"/>
            <p:cNvSpPr/>
            <p:nvPr/>
          </p:nvSpPr>
          <p:spPr>
            <a:xfrm>
              <a:off x="4742737" y="2968339"/>
              <a:ext cx="74448" cy="117873"/>
            </a:xfrm>
            <a:custGeom>
              <a:rect b="b" l="l" r="r" t="t"/>
              <a:pathLst>
                <a:path extrusionOk="0" h="2804" w="1771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3" name="Google Shape;5363;p26"/>
            <p:cNvSpPr/>
            <p:nvPr/>
          </p:nvSpPr>
          <p:spPr>
            <a:xfrm>
              <a:off x="4268890" y="4166198"/>
              <a:ext cx="394522" cy="445934"/>
            </a:xfrm>
            <a:custGeom>
              <a:rect b="b" l="l" r="r" t="t"/>
              <a:pathLst>
                <a:path extrusionOk="0" h="10608" w="9385">
                  <a:moveTo>
                    <a:pt x="4819" y="1"/>
                  </a:moveTo>
                  <a:cubicBezTo>
                    <a:pt x="3143" y="1"/>
                    <a:pt x="1383" y="216"/>
                    <a:pt x="159" y="644"/>
                  </a:cubicBezTo>
                  <a:cubicBezTo>
                    <a:pt x="0" y="3260"/>
                    <a:pt x="928" y="7839"/>
                    <a:pt x="1663" y="10607"/>
                  </a:cubicBezTo>
                  <a:lnTo>
                    <a:pt x="7024" y="10607"/>
                  </a:lnTo>
                  <a:cubicBezTo>
                    <a:pt x="7970" y="7058"/>
                    <a:pt x="9385" y="1721"/>
                    <a:pt x="9091" y="712"/>
                  </a:cubicBezTo>
                  <a:cubicBezTo>
                    <a:pt x="8234" y="237"/>
                    <a:pt x="6573" y="1"/>
                    <a:pt x="4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4" name="Google Shape;5364;p26"/>
            <p:cNvSpPr/>
            <p:nvPr/>
          </p:nvSpPr>
          <p:spPr>
            <a:xfrm>
              <a:off x="4319083" y="4166240"/>
              <a:ext cx="343110" cy="406461"/>
            </a:xfrm>
            <a:custGeom>
              <a:rect b="b" l="l" r="r" t="t"/>
              <a:pathLst>
                <a:path extrusionOk="0" h="9669" w="8162">
                  <a:moveTo>
                    <a:pt x="3628" y="0"/>
                  </a:moveTo>
                  <a:cubicBezTo>
                    <a:pt x="2397" y="0"/>
                    <a:pt x="1120" y="117"/>
                    <a:pt x="43" y="348"/>
                  </a:cubicBezTo>
                  <a:cubicBezTo>
                    <a:pt x="17" y="692"/>
                    <a:pt x="1" y="1042"/>
                    <a:pt x="1" y="1398"/>
                  </a:cubicBezTo>
                  <a:cubicBezTo>
                    <a:pt x="1" y="5966"/>
                    <a:pt x="2273" y="9669"/>
                    <a:pt x="5075" y="9669"/>
                  </a:cubicBezTo>
                  <a:cubicBezTo>
                    <a:pt x="5436" y="9669"/>
                    <a:pt x="5787" y="9607"/>
                    <a:pt x="6126" y="9490"/>
                  </a:cubicBezTo>
                  <a:cubicBezTo>
                    <a:pt x="7043" y="6029"/>
                    <a:pt x="8162" y="1618"/>
                    <a:pt x="7897" y="711"/>
                  </a:cubicBezTo>
                  <a:cubicBezTo>
                    <a:pt x="7041" y="236"/>
                    <a:pt x="5381" y="0"/>
                    <a:pt x="3628" y="0"/>
                  </a:cubicBezTo>
                  <a:close/>
                </a:path>
              </a:pathLst>
            </a:custGeom>
            <a:solidFill>
              <a:srgbClr val="A33B40">
                <a:alpha val="21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5" name="Google Shape;5365;p26"/>
            <p:cNvSpPr/>
            <p:nvPr/>
          </p:nvSpPr>
          <p:spPr>
            <a:xfrm>
              <a:off x="4527631" y="4192093"/>
              <a:ext cx="95719" cy="66756"/>
            </a:xfrm>
            <a:custGeom>
              <a:rect b="b" l="l" r="r" t="t"/>
              <a:pathLst>
                <a:path extrusionOk="0" h="1588" w="2277">
                  <a:moveTo>
                    <a:pt x="707" y="0"/>
                  </a:moveTo>
                  <a:cubicBezTo>
                    <a:pt x="367" y="0"/>
                    <a:pt x="72" y="273"/>
                    <a:pt x="36" y="646"/>
                  </a:cubicBezTo>
                  <a:cubicBezTo>
                    <a:pt x="1" y="1027"/>
                    <a:pt x="250" y="1372"/>
                    <a:pt x="606" y="1433"/>
                  </a:cubicBezTo>
                  <a:lnTo>
                    <a:pt x="1460" y="1578"/>
                  </a:lnTo>
                  <a:cubicBezTo>
                    <a:pt x="1497" y="1584"/>
                    <a:pt x="1534" y="1587"/>
                    <a:pt x="1570" y="1587"/>
                  </a:cubicBezTo>
                  <a:cubicBezTo>
                    <a:pt x="1910" y="1587"/>
                    <a:pt x="2205" y="1313"/>
                    <a:pt x="2240" y="941"/>
                  </a:cubicBezTo>
                  <a:cubicBezTo>
                    <a:pt x="2276" y="561"/>
                    <a:pt x="2026" y="215"/>
                    <a:pt x="1670" y="155"/>
                  </a:cubicBezTo>
                  <a:lnTo>
                    <a:pt x="815" y="9"/>
                  </a:lnTo>
                  <a:cubicBezTo>
                    <a:pt x="779" y="3"/>
                    <a:pt x="743" y="0"/>
                    <a:pt x="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6" name="Google Shape;5366;p26"/>
            <p:cNvSpPr/>
            <p:nvPr/>
          </p:nvSpPr>
          <p:spPr>
            <a:xfrm>
              <a:off x="4357211" y="4498966"/>
              <a:ext cx="61963" cy="60954"/>
            </a:xfrm>
            <a:custGeom>
              <a:rect b="b" l="l" r="r" t="t"/>
              <a:pathLst>
                <a:path extrusionOk="0" h="1450" w="1474">
                  <a:moveTo>
                    <a:pt x="461" y="1"/>
                  </a:moveTo>
                  <a:cubicBezTo>
                    <a:pt x="352" y="1"/>
                    <a:pt x="247" y="39"/>
                    <a:pt x="168" y="119"/>
                  </a:cubicBezTo>
                  <a:cubicBezTo>
                    <a:pt x="1" y="287"/>
                    <a:pt x="9" y="576"/>
                    <a:pt x="188" y="778"/>
                  </a:cubicBezTo>
                  <a:lnTo>
                    <a:pt x="617" y="1263"/>
                  </a:lnTo>
                  <a:cubicBezTo>
                    <a:pt x="726" y="1386"/>
                    <a:pt x="873" y="1449"/>
                    <a:pt x="1013" y="1449"/>
                  </a:cubicBezTo>
                  <a:cubicBezTo>
                    <a:pt x="1122" y="1449"/>
                    <a:pt x="1227" y="1411"/>
                    <a:pt x="1306" y="1331"/>
                  </a:cubicBezTo>
                  <a:cubicBezTo>
                    <a:pt x="1473" y="1163"/>
                    <a:pt x="1465" y="874"/>
                    <a:pt x="1286" y="672"/>
                  </a:cubicBezTo>
                  <a:lnTo>
                    <a:pt x="858" y="187"/>
                  </a:lnTo>
                  <a:cubicBezTo>
                    <a:pt x="748" y="64"/>
                    <a:pt x="601" y="1"/>
                    <a:pt x="461" y="1"/>
                  </a:cubicBezTo>
                  <a:close/>
                </a:path>
              </a:pathLst>
            </a:custGeom>
            <a:solidFill>
              <a:srgbClr val="A33B40">
                <a:alpha val="21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7" name="Google Shape;5367;p26"/>
            <p:cNvSpPr/>
            <p:nvPr/>
          </p:nvSpPr>
          <p:spPr>
            <a:xfrm>
              <a:off x="4336823" y="4445074"/>
              <a:ext cx="34134" cy="40230"/>
            </a:xfrm>
            <a:custGeom>
              <a:rect b="b" l="l" r="r" t="t"/>
              <a:pathLst>
                <a:path extrusionOk="0" h="957" w="812">
                  <a:moveTo>
                    <a:pt x="263" y="1"/>
                  </a:moveTo>
                  <a:cubicBezTo>
                    <a:pt x="221" y="1"/>
                    <a:pt x="180" y="11"/>
                    <a:pt x="144" y="34"/>
                  </a:cubicBezTo>
                  <a:cubicBezTo>
                    <a:pt x="28" y="108"/>
                    <a:pt x="0" y="278"/>
                    <a:pt x="81" y="425"/>
                  </a:cubicBezTo>
                  <a:lnTo>
                    <a:pt x="275" y="777"/>
                  </a:lnTo>
                  <a:cubicBezTo>
                    <a:pt x="338" y="890"/>
                    <a:pt x="447" y="956"/>
                    <a:pt x="550" y="956"/>
                  </a:cubicBezTo>
                  <a:cubicBezTo>
                    <a:pt x="592" y="956"/>
                    <a:pt x="632" y="946"/>
                    <a:pt x="667" y="923"/>
                  </a:cubicBezTo>
                  <a:cubicBezTo>
                    <a:pt x="784" y="850"/>
                    <a:pt x="811" y="678"/>
                    <a:pt x="731" y="531"/>
                  </a:cubicBezTo>
                  <a:lnTo>
                    <a:pt x="537" y="180"/>
                  </a:lnTo>
                  <a:cubicBezTo>
                    <a:pt x="475" y="67"/>
                    <a:pt x="366" y="1"/>
                    <a:pt x="263" y="1"/>
                  </a:cubicBezTo>
                  <a:close/>
                </a:path>
              </a:pathLst>
            </a:custGeom>
            <a:solidFill>
              <a:srgbClr val="A33B40">
                <a:alpha val="21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8" name="Google Shape;5368;p26"/>
            <p:cNvSpPr/>
            <p:nvPr/>
          </p:nvSpPr>
          <p:spPr>
            <a:xfrm>
              <a:off x="4588880" y="4283314"/>
              <a:ext cx="35143" cy="48848"/>
            </a:xfrm>
            <a:custGeom>
              <a:rect b="b" l="l" r="r" t="t"/>
              <a:pathLst>
                <a:path extrusionOk="0" h="1162" w="836">
                  <a:moveTo>
                    <a:pt x="482" y="1"/>
                  </a:moveTo>
                  <a:cubicBezTo>
                    <a:pt x="328" y="1"/>
                    <a:pt x="188" y="118"/>
                    <a:pt x="148" y="287"/>
                  </a:cubicBezTo>
                  <a:lnTo>
                    <a:pt x="47" y="733"/>
                  </a:lnTo>
                  <a:cubicBezTo>
                    <a:pt x="1" y="934"/>
                    <a:pt x="119" y="1128"/>
                    <a:pt x="305" y="1157"/>
                  </a:cubicBezTo>
                  <a:cubicBezTo>
                    <a:pt x="322" y="1160"/>
                    <a:pt x="338" y="1161"/>
                    <a:pt x="354" y="1161"/>
                  </a:cubicBezTo>
                  <a:cubicBezTo>
                    <a:pt x="508" y="1161"/>
                    <a:pt x="650" y="1045"/>
                    <a:pt x="688" y="876"/>
                  </a:cubicBezTo>
                  <a:lnTo>
                    <a:pt x="790" y="431"/>
                  </a:lnTo>
                  <a:cubicBezTo>
                    <a:pt x="835" y="229"/>
                    <a:pt x="718" y="35"/>
                    <a:pt x="531" y="5"/>
                  </a:cubicBezTo>
                  <a:cubicBezTo>
                    <a:pt x="515" y="2"/>
                    <a:pt x="498" y="1"/>
                    <a:pt x="4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9" name="Google Shape;5369;p26"/>
            <p:cNvSpPr/>
            <p:nvPr/>
          </p:nvSpPr>
          <p:spPr>
            <a:xfrm>
              <a:off x="4460203" y="4186796"/>
              <a:ext cx="50109" cy="36657"/>
            </a:xfrm>
            <a:custGeom>
              <a:rect b="b" l="l" r="r" t="t"/>
              <a:pathLst>
                <a:path extrusionOk="0" h="872" w="1192">
                  <a:moveTo>
                    <a:pt x="353" y="1"/>
                  </a:moveTo>
                  <a:cubicBezTo>
                    <a:pt x="154" y="1"/>
                    <a:pt x="1" y="200"/>
                    <a:pt x="16" y="443"/>
                  </a:cubicBezTo>
                  <a:cubicBezTo>
                    <a:pt x="31" y="670"/>
                    <a:pt x="190" y="853"/>
                    <a:pt x="378" y="859"/>
                  </a:cubicBezTo>
                  <a:lnTo>
                    <a:pt x="830" y="872"/>
                  </a:lnTo>
                  <a:cubicBezTo>
                    <a:pt x="833" y="872"/>
                    <a:pt x="836" y="872"/>
                    <a:pt x="839" y="872"/>
                  </a:cubicBezTo>
                  <a:cubicBezTo>
                    <a:pt x="1038" y="872"/>
                    <a:pt x="1192" y="673"/>
                    <a:pt x="1175" y="429"/>
                  </a:cubicBezTo>
                  <a:cubicBezTo>
                    <a:pt x="1160" y="202"/>
                    <a:pt x="1002" y="20"/>
                    <a:pt x="814" y="14"/>
                  </a:cubicBezTo>
                  <a:lnTo>
                    <a:pt x="362" y="1"/>
                  </a:lnTo>
                  <a:cubicBezTo>
                    <a:pt x="359" y="1"/>
                    <a:pt x="356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6" name="Shape 7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" name="Google Shape;7127;p44"/>
          <p:cNvSpPr txBox="1"/>
          <p:nvPr>
            <p:ph type="title"/>
          </p:nvPr>
        </p:nvSpPr>
        <p:spPr>
          <a:xfrm>
            <a:off x="670150" y="452525"/>
            <a:ext cx="77142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Ambientes</a:t>
            </a:r>
            <a:endParaRPr sz="3000"/>
          </a:p>
        </p:txBody>
      </p:sp>
      <p:graphicFrame>
        <p:nvGraphicFramePr>
          <p:cNvPr id="7128" name="Google Shape;7128;p44"/>
          <p:cNvGraphicFramePr/>
          <p:nvPr/>
        </p:nvGraphicFramePr>
        <p:xfrm>
          <a:off x="634442" y="149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{AAA3054D-D828-4F63-AE67-39C410E2366E}</a:tableStyleId>
              </a:tblPr>
              <a:tblGrid>
                <a:gridCol w="948700"/>
                <a:gridCol w="2155375"/>
              </a:tblGrid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Processador</a:t>
                      </a:r>
                      <a:endParaRPr b="1" sz="1000">
                        <a:solidFill>
                          <a:schemeClr val="accent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Intel® Core™ i7-1065G7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Memória RAM</a:t>
                      </a:r>
                      <a:endParaRPr b="1" sz="1000">
                        <a:solidFill>
                          <a:schemeClr val="accent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16 GB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Armazenamento</a:t>
                      </a:r>
                      <a:endParaRPr b="1" sz="1000">
                        <a:solidFill>
                          <a:schemeClr val="accent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500 GB SSD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Placa de vídeo</a:t>
                      </a:r>
                      <a:endParaRPr b="1" sz="1000">
                        <a:solidFill>
                          <a:schemeClr val="accent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UHD Graphics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Sistema Operacional</a:t>
                      </a:r>
                      <a:endParaRPr b="1" sz="1000">
                        <a:solidFill>
                          <a:schemeClr val="accent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Windows 10 Pro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7129" name="Google Shape;7129;p44"/>
          <p:cNvGrpSpPr/>
          <p:nvPr/>
        </p:nvGrpSpPr>
        <p:grpSpPr>
          <a:xfrm flipH="1">
            <a:off x="7958030" y="2623198"/>
            <a:ext cx="945740" cy="2205803"/>
            <a:chOff x="6778155" y="2643073"/>
            <a:chExt cx="945740" cy="2205803"/>
          </a:xfrm>
        </p:grpSpPr>
        <p:sp>
          <p:nvSpPr>
            <p:cNvPr id="7130" name="Google Shape;7130;p44"/>
            <p:cNvSpPr/>
            <p:nvPr/>
          </p:nvSpPr>
          <p:spPr>
            <a:xfrm>
              <a:off x="7046935" y="3159247"/>
              <a:ext cx="57091" cy="58754"/>
            </a:xfrm>
            <a:custGeom>
              <a:rect b="b" l="l" r="r" t="t"/>
              <a:pathLst>
                <a:path extrusionOk="0" h="1272" w="1236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28" y="297"/>
                    <a:pt x="1226" y="1272"/>
                  </a:cubicBezTo>
                  <a:lnTo>
                    <a:pt x="1235" y="1094"/>
                  </a:lnTo>
                  <a:cubicBezTo>
                    <a:pt x="1010" y="22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1" name="Google Shape;7131;p44"/>
            <p:cNvSpPr/>
            <p:nvPr/>
          </p:nvSpPr>
          <p:spPr>
            <a:xfrm>
              <a:off x="7070953" y="2794854"/>
              <a:ext cx="46837" cy="85359"/>
            </a:xfrm>
            <a:custGeom>
              <a:rect b="b" l="l" r="r" t="t"/>
              <a:pathLst>
                <a:path extrusionOk="0" h="1848" w="1014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786" y="654"/>
                    <a:pt x="999" y="1847"/>
                  </a:cubicBezTo>
                  <a:lnTo>
                    <a:pt x="1014" y="1651"/>
                  </a:lnTo>
                  <a:cubicBezTo>
                    <a:pt x="859" y="60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2" name="Google Shape;7132;p44"/>
            <p:cNvSpPr/>
            <p:nvPr/>
          </p:nvSpPr>
          <p:spPr>
            <a:xfrm>
              <a:off x="7114141" y="3303729"/>
              <a:ext cx="35890" cy="77738"/>
            </a:xfrm>
            <a:custGeom>
              <a:rect b="b" l="l" r="r" t="t"/>
              <a:pathLst>
                <a:path extrusionOk="0" h="1683" w="777">
                  <a:moveTo>
                    <a:pt x="776" y="1"/>
                  </a:moveTo>
                  <a:cubicBezTo>
                    <a:pt x="776" y="1"/>
                    <a:pt x="135" y="462"/>
                    <a:pt x="1" y="1485"/>
                  </a:cubicBezTo>
                  <a:lnTo>
                    <a:pt x="8" y="1683"/>
                  </a:lnTo>
                  <a:cubicBezTo>
                    <a:pt x="188" y="528"/>
                    <a:pt x="776" y="1"/>
                    <a:pt x="7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3" name="Google Shape;7133;p44"/>
            <p:cNvSpPr/>
            <p:nvPr/>
          </p:nvSpPr>
          <p:spPr>
            <a:xfrm>
              <a:off x="7102178" y="2959059"/>
              <a:ext cx="52333" cy="78107"/>
            </a:xfrm>
            <a:custGeom>
              <a:rect b="b" l="l" r="r" t="t"/>
              <a:pathLst>
                <a:path extrusionOk="0" h="1691" w="1133">
                  <a:moveTo>
                    <a:pt x="1133" y="1"/>
                  </a:moveTo>
                  <a:cubicBezTo>
                    <a:pt x="1132" y="1"/>
                    <a:pt x="392" y="464"/>
                    <a:pt x="36" y="1492"/>
                  </a:cubicBezTo>
                  <a:lnTo>
                    <a:pt x="1" y="1691"/>
                  </a:lnTo>
                  <a:cubicBezTo>
                    <a:pt x="430" y="530"/>
                    <a:pt x="1132" y="1"/>
                    <a:pt x="1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4" name="Google Shape;7134;p44"/>
            <p:cNvSpPr/>
            <p:nvPr/>
          </p:nvSpPr>
          <p:spPr>
            <a:xfrm>
              <a:off x="7135758" y="2723352"/>
              <a:ext cx="71086" cy="65959"/>
            </a:xfrm>
            <a:custGeom>
              <a:rect b="b" l="l" r="r" t="t"/>
              <a:pathLst>
                <a:path extrusionOk="0" h="1428" w="1539">
                  <a:moveTo>
                    <a:pt x="1538" y="0"/>
                  </a:moveTo>
                  <a:cubicBezTo>
                    <a:pt x="1538" y="0"/>
                    <a:pt x="532" y="291"/>
                    <a:pt x="49" y="1237"/>
                  </a:cubicBezTo>
                  <a:lnTo>
                    <a:pt x="1" y="1428"/>
                  </a:lnTo>
                  <a:cubicBezTo>
                    <a:pt x="585" y="366"/>
                    <a:pt x="1538" y="0"/>
                    <a:pt x="15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5" name="Google Shape;7135;p44"/>
            <p:cNvSpPr/>
            <p:nvPr/>
          </p:nvSpPr>
          <p:spPr>
            <a:xfrm>
              <a:off x="7040837" y="2676977"/>
              <a:ext cx="139679" cy="828510"/>
            </a:xfrm>
            <a:custGeom>
              <a:rect b="b" l="l" r="r" t="t"/>
              <a:pathLst>
                <a:path extrusionOk="0" h="17937" w="3024">
                  <a:moveTo>
                    <a:pt x="2950" y="0"/>
                  </a:moveTo>
                  <a:cubicBezTo>
                    <a:pt x="1" y="5217"/>
                    <a:pt x="1778" y="17810"/>
                    <a:pt x="1797" y="17936"/>
                  </a:cubicBezTo>
                  <a:lnTo>
                    <a:pt x="2098" y="17897"/>
                  </a:lnTo>
                  <a:cubicBezTo>
                    <a:pt x="2079" y="17771"/>
                    <a:pt x="107" y="5201"/>
                    <a:pt x="3023" y="42"/>
                  </a:cubicBezTo>
                  <a:lnTo>
                    <a:pt x="29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6" name="Google Shape;7136;p44"/>
            <p:cNvSpPr/>
            <p:nvPr/>
          </p:nvSpPr>
          <p:spPr>
            <a:xfrm>
              <a:off x="7132525" y="3215229"/>
              <a:ext cx="144898" cy="116445"/>
            </a:xfrm>
            <a:custGeom>
              <a:rect b="b" l="l" r="r" t="t"/>
              <a:pathLst>
                <a:path extrusionOk="0" h="2521" w="3137">
                  <a:moveTo>
                    <a:pt x="2687" y="0"/>
                  </a:moveTo>
                  <a:cubicBezTo>
                    <a:pt x="1152" y="0"/>
                    <a:pt x="0" y="800"/>
                    <a:pt x="48" y="2291"/>
                  </a:cubicBezTo>
                  <a:cubicBezTo>
                    <a:pt x="261" y="2449"/>
                    <a:pt x="496" y="2521"/>
                    <a:pt x="740" y="2521"/>
                  </a:cubicBezTo>
                  <a:cubicBezTo>
                    <a:pt x="1697" y="2521"/>
                    <a:pt x="2781" y="1408"/>
                    <a:pt x="3137" y="22"/>
                  </a:cubicBezTo>
                  <a:cubicBezTo>
                    <a:pt x="2984" y="8"/>
                    <a:pt x="2834" y="0"/>
                    <a:pt x="26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7" name="Google Shape;7137;p44"/>
            <p:cNvSpPr/>
            <p:nvPr/>
          </p:nvSpPr>
          <p:spPr>
            <a:xfrm>
              <a:off x="6926286" y="3107930"/>
              <a:ext cx="160603" cy="97599"/>
            </a:xfrm>
            <a:custGeom>
              <a:rect b="b" l="l" r="r" t="t"/>
              <a:pathLst>
                <a:path extrusionOk="0" h="2113" w="3477">
                  <a:moveTo>
                    <a:pt x="1300" y="0"/>
                  </a:moveTo>
                  <a:cubicBezTo>
                    <a:pt x="891" y="0"/>
                    <a:pt x="451" y="80"/>
                    <a:pt x="1" y="236"/>
                  </a:cubicBezTo>
                  <a:cubicBezTo>
                    <a:pt x="591" y="1345"/>
                    <a:pt x="1680" y="2112"/>
                    <a:pt x="2555" y="2112"/>
                  </a:cubicBezTo>
                  <a:cubicBezTo>
                    <a:pt x="2915" y="2112"/>
                    <a:pt x="3238" y="1983"/>
                    <a:pt x="3476" y="1695"/>
                  </a:cubicBezTo>
                  <a:cubicBezTo>
                    <a:pt x="3236" y="551"/>
                    <a:pt x="2377" y="0"/>
                    <a:pt x="13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8" name="Google Shape;7138;p44"/>
            <p:cNvSpPr/>
            <p:nvPr/>
          </p:nvSpPr>
          <p:spPr>
            <a:xfrm>
              <a:off x="7118021" y="2874301"/>
              <a:ext cx="211412" cy="125729"/>
            </a:xfrm>
            <a:custGeom>
              <a:rect b="b" l="l" r="r" t="t"/>
              <a:pathLst>
                <a:path extrusionOk="0" h="2722" w="4577">
                  <a:moveTo>
                    <a:pt x="3536" y="0"/>
                  </a:moveTo>
                  <a:cubicBezTo>
                    <a:pt x="1660" y="0"/>
                    <a:pt x="0" y="994"/>
                    <a:pt x="265" y="2373"/>
                  </a:cubicBezTo>
                  <a:cubicBezTo>
                    <a:pt x="720" y="2611"/>
                    <a:pt x="1165" y="2721"/>
                    <a:pt x="1589" y="2721"/>
                  </a:cubicBezTo>
                  <a:cubicBezTo>
                    <a:pt x="2889" y="2721"/>
                    <a:pt x="3993" y="1685"/>
                    <a:pt x="4577" y="104"/>
                  </a:cubicBezTo>
                  <a:cubicBezTo>
                    <a:pt x="4230" y="34"/>
                    <a:pt x="3879" y="0"/>
                    <a:pt x="35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9" name="Google Shape;7139;p44"/>
            <p:cNvSpPr/>
            <p:nvPr/>
          </p:nvSpPr>
          <p:spPr>
            <a:xfrm>
              <a:off x="7189893" y="2643073"/>
              <a:ext cx="232243" cy="121803"/>
            </a:xfrm>
            <a:custGeom>
              <a:rect b="b" l="l" r="r" t="t"/>
              <a:pathLst>
                <a:path extrusionOk="0" h="2637" w="5028">
                  <a:moveTo>
                    <a:pt x="2659" y="0"/>
                  </a:moveTo>
                  <a:cubicBezTo>
                    <a:pt x="1267" y="0"/>
                    <a:pt x="134" y="613"/>
                    <a:pt x="0" y="1908"/>
                  </a:cubicBezTo>
                  <a:cubicBezTo>
                    <a:pt x="596" y="2408"/>
                    <a:pt x="1231" y="2637"/>
                    <a:pt x="1860" y="2637"/>
                  </a:cubicBezTo>
                  <a:cubicBezTo>
                    <a:pt x="3034" y="2637"/>
                    <a:pt x="4186" y="1840"/>
                    <a:pt x="5028" y="528"/>
                  </a:cubicBezTo>
                  <a:cubicBezTo>
                    <a:pt x="4241" y="180"/>
                    <a:pt x="3412" y="0"/>
                    <a:pt x="26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0" name="Google Shape;7140;p44"/>
            <p:cNvSpPr/>
            <p:nvPr/>
          </p:nvSpPr>
          <p:spPr>
            <a:xfrm>
              <a:off x="6969382" y="2650325"/>
              <a:ext cx="167023" cy="185176"/>
            </a:xfrm>
            <a:custGeom>
              <a:rect b="b" l="l" r="r" t="t"/>
              <a:pathLst>
                <a:path extrusionOk="0" h="4009" w="3616">
                  <a:moveTo>
                    <a:pt x="154" y="0"/>
                  </a:moveTo>
                  <a:cubicBezTo>
                    <a:pt x="1" y="2028"/>
                    <a:pt x="1090" y="4008"/>
                    <a:pt x="2445" y="4008"/>
                  </a:cubicBezTo>
                  <a:cubicBezTo>
                    <a:pt x="2593" y="4008"/>
                    <a:pt x="2745" y="3985"/>
                    <a:pt x="2898" y="3935"/>
                  </a:cubicBezTo>
                  <a:cubicBezTo>
                    <a:pt x="3616" y="2011"/>
                    <a:pt x="2298" y="501"/>
                    <a:pt x="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1" name="Google Shape;7141;p44"/>
            <p:cNvSpPr/>
            <p:nvPr/>
          </p:nvSpPr>
          <p:spPr>
            <a:xfrm>
              <a:off x="7046935" y="3159247"/>
              <a:ext cx="57091" cy="58754"/>
            </a:xfrm>
            <a:custGeom>
              <a:rect b="b" l="l" r="r" t="t"/>
              <a:pathLst>
                <a:path extrusionOk="0" h="1272" w="1236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28" y="297"/>
                    <a:pt x="1226" y="1272"/>
                  </a:cubicBezTo>
                  <a:lnTo>
                    <a:pt x="1235" y="1094"/>
                  </a:lnTo>
                  <a:cubicBezTo>
                    <a:pt x="1010" y="22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2" name="Google Shape;7142;p44"/>
            <p:cNvSpPr/>
            <p:nvPr/>
          </p:nvSpPr>
          <p:spPr>
            <a:xfrm>
              <a:off x="7070953" y="2794854"/>
              <a:ext cx="46837" cy="85359"/>
            </a:xfrm>
            <a:custGeom>
              <a:rect b="b" l="l" r="r" t="t"/>
              <a:pathLst>
                <a:path extrusionOk="0" h="1848" w="1014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786" y="654"/>
                    <a:pt x="999" y="1847"/>
                  </a:cubicBezTo>
                  <a:lnTo>
                    <a:pt x="1014" y="1651"/>
                  </a:lnTo>
                  <a:cubicBezTo>
                    <a:pt x="859" y="60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3" name="Google Shape;7143;p44"/>
            <p:cNvSpPr/>
            <p:nvPr/>
          </p:nvSpPr>
          <p:spPr>
            <a:xfrm>
              <a:off x="7114141" y="3303729"/>
              <a:ext cx="35890" cy="77738"/>
            </a:xfrm>
            <a:custGeom>
              <a:rect b="b" l="l" r="r" t="t"/>
              <a:pathLst>
                <a:path extrusionOk="0" h="1683" w="777">
                  <a:moveTo>
                    <a:pt x="776" y="1"/>
                  </a:moveTo>
                  <a:cubicBezTo>
                    <a:pt x="776" y="1"/>
                    <a:pt x="135" y="462"/>
                    <a:pt x="1" y="1485"/>
                  </a:cubicBezTo>
                  <a:lnTo>
                    <a:pt x="8" y="1683"/>
                  </a:lnTo>
                  <a:cubicBezTo>
                    <a:pt x="188" y="528"/>
                    <a:pt x="776" y="1"/>
                    <a:pt x="776" y="1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4" name="Google Shape;7144;p44"/>
            <p:cNvSpPr/>
            <p:nvPr/>
          </p:nvSpPr>
          <p:spPr>
            <a:xfrm>
              <a:off x="7102178" y="2959059"/>
              <a:ext cx="52333" cy="78107"/>
            </a:xfrm>
            <a:custGeom>
              <a:rect b="b" l="l" r="r" t="t"/>
              <a:pathLst>
                <a:path extrusionOk="0" h="1691" w="1133">
                  <a:moveTo>
                    <a:pt x="1133" y="1"/>
                  </a:moveTo>
                  <a:cubicBezTo>
                    <a:pt x="1132" y="1"/>
                    <a:pt x="392" y="464"/>
                    <a:pt x="36" y="1492"/>
                  </a:cubicBezTo>
                  <a:lnTo>
                    <a:pt x="1" y="1691"/>
                  </a:lnTo>
                  <a:cubicBezTo>
                    <a:pt x="430" y="530"/>
                    <a:pt x="1132" y="1"/>
                    <a:pt x="1133" y="1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5" name="Google Shape;7145;p44"/>
            <p:cNvSpPr/>
            <p:nvPr/>
          </p:nvSpPr>
          <p:spPr>
            <a:xfrm>
              <a:off x="7135758" y="2723352"/>
              <a:ext cx="71086" cy="65959"/>
            </a:xfrm>
            <a:custGeom>
              <a:rect b="b" l="l" r="r" t="t"/>
              <a:pathLst>
                <a:path extrusionOk="0" h="1428" w="1539">
                  <a:moveTo>
                    <a:pt x="1538" y="0"/>
                  </a:moveTo>
                  <a:cubicBezTo>
                    <a:pt x="1538" y="0"/>
                    <a:pt x="532" y="291"/>
                    <a:pt x="49" y="1237"/>
                  </a:cubicBezTo>
                  <a:lnTo>
                    <a:pt x="1" y="1428"/>
                  </a:lnTo>
                  <a:cubicBezTo>
                    <a:pt x="585" y="366"/>
                    <a:pt x="1538" y="0"/>
                    <a:pt x="1538" y="0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6" name="Google Shape;7146;p44"/>
            <p:cNvSpPr/>
            <p:nvPr/>
          </p:nvSpPr>
          <p:spPr>
            <a:xfrm>
              <a:off x="7040837" y="2676977"/>
              <a:ext cx="139679" cy="828510"/>
            </a:xfrm>
            <a:custGeom>
              <a:rect b="b" l="l" r="r" t="t"/>
              <a:pathLst>
                <a:path extrusionOk="0" h="17937" w="3024">
                  <a:moveTo>
                    <a:pt x="2950" y="0"/>
                  </a:moveTo>
                  <a:cubicBezTo>
                    <a:pt x="1" y="5217"/>
                    <a:pt x="1778" y="17810"/>
                    <a:pt x="1797" y="17936"/>
                  </a:cubicBezTo>
                  <a:lnTo>
                    <a:pt x="2098" y="17897"/>
                  </a:lnTo>
                  <a:cubicBezTo>
                    <a:pt x="2079" y="17771"/>
                    <a:pt x="107" y="5201"/>
                    <a:pt x="3023" y="42"/>
                  </a:cubicBezTo>
                  <a:lnTo>
                    <a:pt x="29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7" name="Google Shape;7147;p44"/>
            <p:cNvSpPr/>
            <p:nvPr/>
          </p:nvSpPr>
          <p:spPr>
            <a:xfrm>
              <a:off x="7132525" y="3215229"/>
              <a:ext cx="144898" cy="116445"/>
            </a:xfrm>
            <a:custGeom>
              <a:rect b="b" l="l" r="r" t="t"/>
              <a:pathLst>
                <a:path extrusionOk="0" h="2521" w="3137">
                  <a:moveTo>
                    <a:pt x="2687" y="0"/>
                  </a:moveTo>
                  <a:cubicBezTo>
                    <a:pt x="1152" y="0"/>
                    <a:pt x="0" y="800"/>
                    <a:pt x="48" y="2291"/>
                  </a:cubicBezTo>
                  <a:cubicBezTo>
                    <a:pt x="261" y="2449"/>
                    <a:pt x="496" y="2521"/>
                    <a:pt x="740" y="2521"/>
                  </a:cubicBezTo>
                  <a:cubicBezTo>
                    <a:pt x="1697" y="2521"/>
                    <a:pt x="2781" y="1408"/>
                    <a:pt x="3137" y="22"/>
                  </a:cubicBezTo>
                  <a:cubicBezTo>
                    <a:pt x="2984" y="8"/>
                    <a:pt x="2834" y="0"/>
                    <a:pt x="26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8" name="Google Shape;7148;p44"/>
            <p:cNvSpPr/>
            <p:nvPr/>
          </p:nvSpPr>
          <p:spPr>
            <a:xfrm>
              <a:off x="6926286" y="3107930"/>
              <a:ext cx="160603" cy="97599"/>
            </a:xfrm>
            <a:custGeom>
              <a:rect b="b" l="l" r="r" t="t"/>
              <a:pathLst>
                <a:path extrusionOk="0" h="2113" w="3477">
                  <a:moveTo>
                    <a:pt x="1300" y="0"/>
                  </a:moveTo>
                  <a:cubicBezTo>
                    <a:pt x="891" y="0"/>
                    <a:pt x="451" y="80"/>
                    <a:pt x="1" y="236"/>
                  </a:cubicBezTo>
                  <a:cubicBezTo>
                    <a:pt x="591" y="1345"/>
                    <a:pt x="1680" y="2112"/>
                    <a:pt x="2555" y="2112"/>
                  </a:cubicBezTo>
                  <a:cubicBezTo>
                    <a:pt x="2915" y="2112"/>
                    <a:pt x="3238" y="1983"/>
                    <a:pt x="3476" y="1695"/>
                  </a:cubicBezTo>
                  <a:cubicBezTo>
                    <a:pt x="3236" y="551"/>
                    <a:pt x="2377" y="0"/>
                    <a:pt x="13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9" name="Google Shape;7149;p44"/>
            <p:cNvSpPr/>
            <p:nvPr/>
          </p:nvSpPr>
          <p:spPr>
            <a:xfrm>
              <a:off x="7118021" y="2874301"/>
              <a:ext cx="211412" cy="125729"/>
            </a:xfrm>
            <a:custGeom>
              <a:rect b="b" l="l" r="r" t="t"/>
              <a:pathLst>
                <a:path extrusionOk="0" h="2722" w="4577">
                  <a:moveTo>
                    <a:pt x="3536" y="0"/>
                  </a:moveTo>
                  <a:cubicBezTo>
                    <a:pt x="1660" y="0"/>
                    <a:pt x="0" y="994"/>
                    <a:pt x="265" y="2373"/>
                  </a:cubicBezTo>
                  <a:cubicBezTo>
                    <a:pt x="720" y="2611"/>
                    <a:pt x="1165" y="2721"/>
                    <a:pt x="1589" y="2721"/>
                  </a:cubicBezTo>
                  <a:cubicBezTo>
                    <a:pt x="2889" y="2721"/>
                    <a:pt x="3993" y="1685"/>
                    <a:pt x="4577" y="104"/>
                  </a:cubicBezTo>
                  <a:cubicBezTo>
                    <a:pt x="4230" y="34"/>
                    <a:pt x="3879" y="0"/>
                    <a:pt x="35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0" name="Google Shape;7150;p44"/>
            <p:cNvSpPr/>
            <p:nvPr/>
          </p:nvSpPr>
          <p:spPr>
            <a:xfrm>
              <a:off x="7189893" y="2643073"/>
              <a:ext cx="232243" cy="121803"/>
            </a:xfrm>
            <a:custGeom>
              <a:rect b="b" l="l" r="r" t="t"/>
              <a:pathLst>
                <a:path extrusionOk="0" h="2637" w="5028">
                  <a:moveTo>
                    <a:pt x="2659" y="0"/>
                  </a:moveTo>
                  <a:cubicBezTo>
                    <a:pt x="1267" y="0"/>
                    <a:pt x="134" y="613"/>
                    <a:pt x="0" y="1908"/>
                  </a:cubicBezTo>
                  <a:cubicBezTo>
                    <a:pt x="596" y="2408"/>
                    <a:pt x="1231" y="2637"/>
                    <a:pt x="1860" y="2637"/>
                  </a:cubicBezTo>
                  <a:cubicBezTo>
                    <a:pt x="3034" y="2637"/>
                    <a:pt x="4186" y="1840"/>
                    <a:pt x="5028" y="528"/>
                  </a:cubicBezTo>
                  <a:cubicBezTo>
                    <a:pt x="4241" y="180"/>
                    <a:pt x="3412" y="0"/>
                    <a:pt x="26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1" name="Google Shape;7151;p44"/>
            <p:cNvSpPr/>
            <p:nvPr/>
          </p:nvSpPr>
          <p:spPr>
            <a:xfrm>
              <a:off x="6969382" y="2650325"/>
              <a:ext cx="167023" cy="185176"/>
            </a:xfrm>
            <a:custGeom>
              <a:rect b="b" l="l" r="r" t="t"/>
              <a:pathLst>
                <a:path extrusionOk="0" h="4009" w="3616">
                  <a:moveTo>
                    <a:pt x="154" y="0"/>
                  </a:moveTo>
                  <a:cubicBezTo>
                    <a:pt x="1" y="2028"/>
                    <a:pt x="1090" y="4008"/>
                    <a:pt x="2445" y="4008"/>
                  </a:cubicBezTo>
                  <a:cubicBezTo>
                    <a:pt x="2593" y="4008"/>
                    <a:pt x="2745" y="3985"/>
                    <a:pt x="2898" y="3935"/>
                  </a:cubicBezTo>
                  <a:cubicBezTo>
                    <a:pt x="3616" y="2011"/>
                    <a:pt x="2298" y="501"/>
                    <a:pt x="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2" name="Google Shape;7152;p44"/>
            <p:cNvSpPr/>
            <p:nvPr/>
          </p:nvSpPr>
          <p:spPr>
            <a:xfrm>
              <a:off x="6970259" y="3438049"/>
              <a:ext cx="299819" cy="351321"/>
            </a:xfrm>
            <a:custGeom>
              <a:rect b="b" l="l" r="r" t="t"/>
              <a:pathLst>
                <a:path extrusionOk="0" h="7606" w="6491">
                  <a:moveTo>
                    <a:pt x="0" y="0"/>
                  </a:moveTo>
                  <a:lnTo>
                    <a:pt x="0" y="7606"/>
                  </a:lnTo>
                  <a:lnTo>
                    <a:pt x="6491" y="7606"/>
                  </a:lnTo>
                  <a:lnTo>
                    <a:pt x="6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3" name="Google Shape;7153;p44"/>
            <p:cNvSpPr/>
            <p:nvPr/>
          </p:nvSpPr>
          <p:spPr>
            <a:xfrm>
              <a:off x="6970259" y="3438049"/>
              <a:ext cx="299819" cy="351321"/>
            </a:xfrm>
            <a:custGeom>
              <a:rect b="b" l="l" r="r" t="t"/>
              <a:pathLst>
                <a:path extrusionOk="0" h="7606" w="6491">
                  <a:moveTo>
                    <a:pt x="0" y="0"/>
                  </a:moveTo>
                  <a:lnTo>
                    <a:pt x="0" y="7606"/>
                  </a:lnTo>
                  <a:lnTo>
                    <a:pt x="6491" y="7606"/>
                  </a:lnTo>
                  <a:lnTo>
                    <a:pt x="6491" y="6019"/>
                  </a:lnTo>
                  <a:cubicBezTo>
                    <a:pt x="6030" y="6258"/>
                    <a:pt x="5535" y="6389"/>
                    <a:pt x="5020" y="6389"/>
                  </a:cubicBezTo>
                  <a:cubicBezTo>
                    <a:pt x="2623" y="6389"/>
                    <a:pt x="659" y="3575"/>
                    <a:pt x="473" y="0"/>
                  </a:cubicBezTo>
                  <a:close/>
                </a:path>
              </a:pathLst>
            </a:custGeom>
            <a:solidFill>
              <a:srgbClr val="2B2B30">
                <a:alpha val="47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4" name="Google Shape;7154;p44"/>
            <p:cNvSpPr/>
            <p:nvPr/>
          </p:nvSpPr>
          <p:spPr>
            <a:xfrm>
              <a:off x="6778155" y="3797823"/>
              <a:ext cx="901860" cy="56444"/>
            </a:xfrm>
            <a:custGeom>
              <a:rect b="b" l="l" r="r" t="t"/>
              <a:pathLst>
                <a:path extrusionOk="0" h="1222" w="19525">
                  <a:moveTo>
                    <a:pt x="1" y="1"/>
                  </a:moveTo>
                  <a:lnTo>
                    <a:pt x="1" y="1221"/>
                  </a:lnTo>
                  <a:lnTo>
                    <a:pt x="19524" y="1221"/>
                  </a:lnTo>
                  <a:lnTo>
                    <a:pt x="19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5" name="Google Shape;7155;p44"/>
            <p:cNvSpPr/>
            <p:nvPr/>
          </p:nvSpPr>
          <p:spPr>
            <a:xfrm>
              <a:off x="6778155" y="3797823"/>
              <a:ext cx="901860" cy="56444"/>
            </a:xfrm>
            <a:custGeom>
              <a:rect b="b" l="l" r="r" t="t"/>
              <a:pathLst>
                <a:path extrusionOk="0" h="1222" w="19525">
                  <a:moveTo>
                    <a:pt x="1" y="1"/>
                  </a:moveTo>
                  <a:lnTo>
                    <a:pt x="1" y="1221"/>
                  </a:lnTo>
                  <a:lnTo>
                    <a:pt x="19524" y="1221"/>
                  </a:lnTo>
                  <a:lnTo>
                    <a:pt x="19524" y="1"/>
                  </a:lnTo>
                  <a:close/>
                </a:path>
              </a:pathLst>
            </a:custGeom>
            <a:solidFill>
              <a:srgbClr val="2B2B30">
                <a:alpha val="47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6" name="Google Shape;7156;p44"/>
            <p:cNvSpPr/>
            <p:nvPr/>
          </p:nvSpPr>
          <p:spPr>
            <a:xfrm>
              <a:off x="7331834" y="3804105"/>
              <a:ext cx="25728" cy="1044772"/>
            </a:xfrm>
            <a:custGeom>
              <a:rect b="b" l="l" r="r" t="t"/>
              <a:pathLst>
                <a:path extrusionOk="0" h="22619" w="557">
                  <a:moveTo>
                    <a:pt x="0" y="1"/>
                  </a:moveTo>
                  <a:lnTo>
                    <a:pt x="0" y="22618"/>
                  </a:lnTo>
                  <a:lnTo>
                    <a:pt x="556" y="22618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7" name="Google Shape;7157;p44"/>
            <p:cNvSpPr/>
            <p:nvPr/>
          </p:nvSpPr>
          <p:spPr>
            <a:xfrm>
              <a:off x="7357562" y="3804059"/>
              <a:ext cx="25728" cy="1044818"/>
            </a:xfrm>
            <a:custGeom>
              <a:rect b="b" l="l" r="r" t="t"/>
              <a:pathLst>
                <a:path extrusionOk="0" h="22620" w="557">
                  <a:moveTo>
                    <a:pt x="0" y="0"/>
                  </a:moveTo>
                  <a:lnTo>
                    <a:pt x="0" y="22619"/>
                  </a:lnTo>
                  <a:lnTo>
                    <a:pt x="556" y="226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8" name="Google Shape;7158;p44"/>
            <p:cNvSpPr/>
            <p:nvPr/>
          </p:nvSpPr>
          <p:spPr>
            <a:xfrm>
              <a:off x="7651562" y="3804105"/>
              <a:ext cx="25774" cy="1044772"/>
            </a:xfrm>
            <a:custGeom>
              <a:rect b="b" l="l" r="r" t="t"/>
              <a:pathLst>
                <a:path extrusionOk="0" h="22619" w="558">
                  <a:moveTo>
                    <a:pt x="1" y="1"/>
                  </a:moveTo>
                  <a:lnTo>
                    <a:pt x="1" y="22618"/>
                  </a:lnTo>
                  <a:lnTo>
                    <a:pt x="558" y="2261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9" name="Google Shape;7159;p44"/>
            <p:cNvSpPr/>
            <p:nvPr/>
          </p:nvSpPr>
          <p:spPr>
            <a:xfrm>
              <a:off x="7331834" y="3804105"/>
              <a:ext cx="25728" cy="1044772"/>
            </a:xfrm>
            <a:custGeom>
              <a:rect b="b" l="l" r="r" t="t"/>
              <a:pathLst>
                <a:path extrusionOk="0" h="22619" w="557">
                  <a:moveTo>
                    <a:pt x="0" y="1"/>
                  </a:moveTo>
                  <a:lnTo>
                    <a:pt x="0" y="22618"/>
                  </a:lnTo>
                  <a:lnTo>
                    <a:pt x="556" y="22618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2B2B30">
                <a:alpha val="47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0" name="Google Shape;7160;p44"/>
            <p:cNvSpPr/>
            <p:nvPr/>
          </p:nvSpPr>
          <p:spPr>
            <a:xfrm>
              <a:off x="7651562" y="3804105"/>
              <a:ext cx="25774" cy="1044772"/>
            </a:xfrm>
            <a:custGeom>
              <a:rect b="b" l="l" r="r" t="t"/>
              <a:pathLst>
                <a:path extrusionOk="0" h="22619" w="558">
                  <a:moveTo>
                    <a:pt x="1" y="1"/>
                  </a:moveTo>
                  <a:lnTo>
                    <a:pt x="1" y="22618"/>
                  </a:lnTo>
                  <a:lnTo>
                    <a:pt x="558" y="2261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rgbClr val="2B2B30">
                <a:alpha val="47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1" name="Google Shape;7161;p44"/>
            <p:cNvSpPr/>
            <p:nvPr/>
          </p:nvSpPr>
          <p:spPr>
            <a:xfrm>
              <a:off x="6778155" y="3772742"/>
              <a:ext cx="945740" cy="56444"/>
            </a:xfrm>
            <a:custGeom>
              <a:rect b="b" l="l" r="r" t="t"/>
              <a:pathLst>
                <a:path extrusionOk="0" h="1222" w="20475">
                  <a:moveTo>
                    <a:pt x="1" y="1"/>
                  </a:moveTo>
                  <a:lnTo>
                    <a:pt x="1" y="1221"/>
                  </a:lnTo>
                  <a:lnTo>
                    <a:pt x="20475" y="1221"/>
                  </a:lnTo>
                  <a:lnTo>
                    <a:pt x="20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2" name="Google Shape;7162;p44"/>
            <p:cNvSpPr/>
            <p:nvPr/>
          </p:nvSpPr>
          <p:spPr>
            <a:xfrm>
              <a:off x="7099822" y="3804059"/>
              <a:ext cx="49608" cy="1044818"/>
            </a:xfrm>
            <a:custGeom>
              <a:rect b="b" l="l" r="r" t="t"/>
              <a:pathLst>
                <a:path extrusionOk="0" h="22620" w="1074">
                  <a:moveTo>
                    <a:pt x="0" y="0"/>
                  </a:moveTo>
                  <a:lnTo>
                    <a:pt x="0" y="22619"/>
                  </a:lnTo>
                  <a:lnTo>
                    <a:pt x="1074" y="22619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3" name="Google Shape;7163;p44"/>
            <p:cNvSpPr/>
            <p:nvPr/>
          </p:nvSpPr>
          <p:spPr>
            <a:xfrm>
              <a:off x="7099822" y="3804059"/>
              <a:ext cx="49608" cy="1044818"/>
            </a:xfrm>
            <a:custGeom>
              <a:rect b="b" l="l" r="r" t="t"/>
              <a:pathLst>
                <a:path extrusionOk="0" h="22620" w="1074">
                  <a:moveTo>
                    <a:pt x="0" y="0"/>
                  </a:moveTo>
                  <a:lnTo>
                    <a:pt x="0" y="22619"/>
                  </a:lnTo>
                  <a:lnTo>
                    <a:pt x="1074" y="22619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rgbClr val="2B2B30">
                <a:alpha val="47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4" name="Google Shape;7164;p44"/>
            <p:cNvSpPr/>
            <p:nvPr/>
          </p:nvSpPr>
          <p:spPr>
            <a:xfrm>
              <a:off x="7134742" y="3804059"/>
              <a:ext cx="49608" cy="1044818"/>
            </a:xfrm>
            <a:custGeom>
              <a:rect b="b" l="l" r="r" t="t"/>
              <a:pathLst>
                <a:path extrusionOk="0" h="22620" w="1074">
                  <a:moveTo>
                    <a:pt x="0" y="0"/>
                  </a:moveTo>
                  <a:lnTo>
                    <a:pt x="0" y="22619"/>
                  </a:lnTo>
                  <a:lnTo>
                    <a:pt x="1074" y="22619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5" name="Google Shape;7165;p44"/>
            <p:cNvSpPr/>
            <p:nvPr/>
          </p:nvSpPr>
          <p:spPr>
            <a:xfrm>
              <a:off x="7674102" y="3804105"/>
              <a:ext cx="25728" cy="1044772"/>
            </a:xfrm>
            <a:custGeom>
              <a:rect b="b" l="l" r="r" t="t"/>
              <a:pathLst>
                <a:path extrusionOk="0" h="22619" w="557">
                  <a:moveTo>
                    <a:pt x="1" y="1"/>
                  </a:moveTo>
                  <a:lnTo>
                    <a:pt x="1" y="22618"/>
                  </a:lnTo>
                  <a:lnTo>
                    <a:pt x="557" y="22618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6" name="Google Shape;7166;p44"/>
            <p:cNvSpPr/>
            <p:nvPr/>
          </p:nvSpPr>
          <p:spPr>
            <a:xfrm>
              <a:off x="6778155" y="3804059"/>
              <a:ext cx="49700" cy="1044818"/>
            </a:xfrm>
            <a:custGeom>
              <a:rect b="b" l="l" r="r" t="t"/>
              <a:pathLst>
                <a:path extrusionOk="0" h="22620" w="1076">
                  <a:moveTo>
                    <a:pt x="1" y="0"/>
                  </a:moveTo>
                  <a:lnTo>
                    <a:pt x="1" y="22619"/>
                  </a:lnTo>
                  <a:lnTo>
                    <a:pt x="1075" y="22619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7" name="Google Shape;7167;p44"/>
            <p:cNvSpPr/>
            <p:nvPr/>
          </p:nvSpPr>
          <p:spPr>
            <a:xfrm>
              <a:off x="6778155" y="3804059"/>
              <a:ext cx="49700" cy="1044818"/>
            </a:xfrm>
            <a:custGeom>
              <a:rect b="b" l="l" r="r" t="t"/>
              <a:pathLst>
                <a:path extrusionOk="0" h="22620" w="1076">
                  <a:moveTo>
                    <a:pt x="1" y="0"/>
                  </a:moveTo>
                  <a:lnTo>
                    <a:pt x="1" y="22619"/>
                  </a:lnTo>
                  <a:lnTo>
                    <a:pt x="1075" y="22619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B2B30">
                <a:alpha val="47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8" name="Google Shape;7168;p44"/>
            <p:cNvSpPr/>
            <p:nvPr/>
          </p:nvSpPr>
          <p:spPr>
            <a:xfrm>
              <a:off x="6778155" y="3772742"/>
              <a:ext cx="355986" cy="62218"/>
            </a:xfrm>
            <a:custGeom>
              <a:rect b="b" l="l" r="r" t="t"/>
              <a:pathLst>
                <a:path extrusionOk="0" h="1347" w="7707">
                  <a:moveTo>
                    <a:pt x="1" y="1"/>
                  </a:moveTo>
                  <a:lnTo>
                    <a:pt x="1" y="1347"/>
                  </a:lnTo>
                  <a:lnTo>
                    <a:pt x="7706" y="1347"/>
                  </a:lnTo>
                  <a:lnTo>
                    <a:pt x="7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9" name="Google Shape;7169;p44"/>
            <p:cNvSpPr/>
            <p:nvPr/>
          </p:nvSpPr>
          <p:spPr>
            <a:xfrm>
              <a:off x="6778155" y="3772742"/>
              <a:ext cx="355986" cy="62218"/>
            </a:xfrm>
            <a:custGeom>
              <a:rect b="b" l="l" r="r" t="t"/>
              <a:pathLst>
                <a:path extrusionOk="0" h="1347" w="7707">
                  <a:moveTo>
                    <a:pt x="1" y="1"/>
                  </a:moveTo>
                  <a:lnTo>
                    <a:pt x="1" y="1347"/>
                  </a:lnTo>
                  <a:lnTo>
                    <a:pt x="7706" y="1347"/>
                  </a:lnTo>
                  <a:lnTo>
                    <a:pt x="7706" y="1"/>
                  </a:lnTo>
                  <a:close/>
                </a:path>
              </a:pathLst>
            </a:custGeom>
            <a:solidFill>
              <a:srgbClr val="2B2B30">
                <a:alpha val="47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7170" name="Google Shape;7170;p44"/>
          <p:cNvGraphicFramePr/>
          <p:nvPr/>
        </p:nvGraphicFramePr>
        <p:xfrm>
          <a:off x="4312717" y="14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{AAA3054D-D828-4F63-AE67-39C410E2366E}</a:tableStyleId>
              </a:tblPr>
              <a:tblGrid>
                <a:gridCol w="1301650"/>
                <a:gridCol w="1926325"/>
              </a:tblGrid>
              <a:tr h="43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Processador</a:t>
                      </a:r>
                      <a:endParaRPr b="1" sz="1000">
                        <a:solidFill>
                          <a:schemeClr val="accent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Core™ i7-11390H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Memória RAM</a:t>
                      </a:r>
                      <a:endParaRPr b="1" sz="1000">
                        <a:solidFill>
                          <a:schemeClr val="accent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16 GB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Armazenamento</a:t>
                      </a:r>
                      <a:endParaRPr b="1" sz="1000">
                        <a:solidFill>
                          <a:schemeClr val="accent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500 GB SSD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Placa de vídeo</a:t>
                      </a:r>
                      <a:endParaRPr b="1" sz="1000">
                        <a:solidFill>
                          <a:schemeClr val="accent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Mesa Intel® Xe Graphics (TGL GT2)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Sistema Operacional</a:t>
                      </a:r>
                      <a:endParaRPr b="1" sz="1000">
                        <a:solidFill>
                          <a:schemeClr val="accent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Ubuntu 20.04.6 LTS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4" name="Shape 7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Google Shape;7175;p45"/>
          <p:cNvSpPr txBox="1"/>
          <p:nvPr>
            <p:ph type="title"/>
          </p:nvPr>
        </p:nvSpPr>
        <p:spPr>
          <a:xfrm>
            <a:off x="1933050" y="539500"/>
            <a:ext cx="5277900" cy="14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Avaliando o Impacto da Abstração de Ferramentas</a:t>
            </a:r>
            <a:endParaRPr sz="4000"/>
          </a:p>
        </p:txBody>
      </p:sp>
      <p:grpSp>
        <p:nvGrpSpPr>
          <p:cNvPr id="7176" name="Google Shape;7176;p45"/>
          <p:cNvGrpSpPr/>
          <p:nvPr/>
        </p:nvGrpSpPr>
        <p:grpSpPr>
          <a:xfrm>
            <a:off x="8159083" y="710910"/>
            <a:ext cx="1084052" cy="2357899"/>
            <a:chOff x="5579925" y="2019750"/>
            <a:chExt cx="769650" cy="1674050"/>
          </a:xfrm>
        </p:grpSpPr>
        <p:sp>
          <p:nvSpPr>
            <p:cNvPr id="7177" name="Google Shape;7177;p45"/>
            <p:cNvSpPr/>
            <p:nvPr/>
          </p:nvSpPr>
          <p:spPr>
            <a:xfrm>
              <a:off x="5579925" y="2019750"/>
              <a:ext cx="769650" cy="1674050"/>
            </a:xfrm>
            <a:custGeom>
              <a:rect b="b" l="l" r="r" t="t"/>
              <a:pathLst>
                <a:path extrusionOk="0" h="66962" w="30786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8" name="Google Shape;7178;p45"/>
            <p:cNvSpPr/>
            <p:nvPr/>
          </p:nvSpPr>
          <p:spPr>
            <a:xfrm>
              <a:off x="5617125" y="2050725"/>
              <a:ext cx="695275" cy="1600175"/>
            </a:xfrm>
            <a:custGeom>
              <a:rect b="b" l="l" r="r" t="t"/>
              <a:pathLst>
                <a:path extrusionOk="0" h="64007" w="27811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9" name="Google Shape;7179;p45"/>
            <p:cNvSpPr/>
            <p:nvPr/>
          </p:nvSpPr>
          <p:spPr>
            <a:xfrm>
              <a:off x="5630775" y="2069300"/>
              <a:ext cx="667975" cy="1565900"/>
            </a:xfrm>
            <a:custGeom>
              <a:rect b="b" l="l" r="r" t="t"/>
              <a:pathLst>
                <a:path extrusionOk="0" h="62636" w="26719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0" name="Google Shape;7180;p45"/>
            <p:cNvSpPr/>
            <p:nvPr/>
          </p:nvSpPr>
          <p:spPr>
            <a:xfrm>
              <a:off x="5678225" y="3118950"/>
              <a:ext cx="577725" cy="462925"/>
            </a:xfrm>
            <a:custGeom>
              <a:rect b="b" l="l" r="r" t="t"/>
              <a:pathLst>
                <a:path extrusionOk="0" h="18517" w="23109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1" name="Google Shape;7181;p45"/>
            <p:cNvSpPr/>
            <p:nvPr/>
          </p:nvSpPr>
          <p:spPr>
            <a:xfrm>
              <a:off x="5673575" y="2127100"/>
              <a:ext cx="582375" cy="867850"/>
            </a:xfrm>
            <a:custGeom>
              <a:rect b="b" l="l" r="r" t="t"/>
              <a:pathLst>
                <a:path extrusionOk="0" h="34714" w="23295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2" name="Google Shape;7182;p45"/>
            <p:cNvSpPr/>
            <p:nvPr/>
          </p:nvSpPr>
          <p:spPr>
            <a:xfrm>
              <a:off x="5605625" y="2736100"/>
              <a:ext cx="729500" cy="10575"/>
            </a:xfrm>
            <a:custGeom>
              <a:rect b="b" l="l" r="r" t="t"/>
              <a:pathLst>
                <a:path extrusionOk="0" h="423" w="2918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3" name="Google Shape;7183;p45"/>
            <p:cNvSpPr/>
            <p:nvPr/>
          </p:nvSpPr>
          <p:spPr>
            <a:xfrm>
              <a:off x="5605625" y="3240300"/>
              <a:ext cx="729500" cy="14350"/>
            </a:xfrm>
            <a:custGeom>
              <a:rect b="b" l="l" r="r" t="t"/>
              <a:pathLst>
                <a:path extrusionOk="0" h="574" w="2918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4" name="Google Shape;7184;p45"/>
            <p:cNvSpPr/>
            <p:nvPr/>
          </p:nvSpPr>
          <p:spPr>
            <a:xfrm>
              <a:off x="5962425" y="2042450"/>
              <a:ext cx="15825" cy="1637975"/>
            </a:xfrm>
            <a:custGeom>
              <a:rect b="b" l="l" r="r" t="t"/>
              <a:pathLst>
                <a:path extrusionOk="0" h="65519" w="633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5" name="Google Shape;7185;p45"/>
          <p:cNvGrpSpPr/>
          <p:nvPr/>
        </p:nvGrpSpPr>
        <p:grpSpPr>
          <a:xfrm>
            <a:off x="-98967" y="710910"/>
            <a:ext cx="1084052" cy="2357899"/>
            <a:chOff x="5579925" y="2019750"/>
            <a:chExt cx="769650" cy="1674050"/>
          </a:xfrm>
        </p:grpSpPr>
        <p:sp>
          <p:nvSpPr>
            <p:cNvPr id="7186" name="Google Shape;7186;p45"/>
            <p:cNvSpPr/>
            <p:nvPr/>
          </p:nvSpPr>
          <p:spPr>
            <a:xfrm>
              <a:off x="5579925" y="2019750"/>
              <a:ext cx="769650" cy="1674050"/>
            </a:xfrm>
            <a:custGeom>
              <a:rect b="b" l="l" r="r" t="t"/>
              <a:pathLst>
                <a:path extrusionOk="0" h="66962" w="30786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7" name="Google Shape;7187;p45"/>
            <p:cNvSpPr/>
            <p:nvPr/>
          </p:nvSpPr>
          <p:spPr>
            <a:xfrm>
              <a:off x="5617125" y="2050725"/>
              <a:ext cx="695275" cy="1600175"/>
            </a:xfrm>
            <a:custGeom>
              <a:rect b="b" l="l" r="r" t="t"/>
              <a:pathLst>
                <a:path extrusionOk="0" h="64007" w="27811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8" name="Google Shape;7188;p45"/>
            <p:cNvSpPr/>
            <p:nvPr/>
          </p:nvSpPr>
          <p:spPr>
            <a:xfrm>
              <a:off x="5630775" y="2069300"/>
              <a:ext cx="667975" cy="1565900"/>
            </a:xfrm>
            <a:custGeom>
              <a:rect b="b" l="l" r="r" t="t"/>
              <a:pathLst>
                <a:path extrusionOk="0" h="62636" w="26719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9" name="Google Shape;7189;p45"/>
            <p:cNvSpPr/>
            <p:nvPr/>
          </p:nvSpPr>
          <p:spPr>
            <a:xfrm>
              <a:off x="5678225" y="3118950"/>
              <a:ext cx="577725" cy="462925"/>
            </a:xfrm>
            <a:custGeom>
              <a:rect b="b" l="l" r="r" t="t"/>
              <a:pathLst>
                <a:path extrusionOk="0" h="18517" w="23109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0" name="Google Shape;7190;p45"/>
            <p:cNvSpPr/>
            <p:nvPr/>
          </p:nvSpPr>
          <p:spPr>
            <a:xfrm>
              <a:off x="5673575" y="2127100"/>
              <a:ext cx="582375" cy="867850"/>
            </a:xfrm>
            <a:custGeom>
              <a:rect b="b" l="l" r="r" t="t"/>
              <a:pathLst>
                <a:path extrusionOk="0" h="34714" w="23295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1" name="Google Shape;7191;p45"/>
            <p:cNvSpPr/>
            <p:nvPr/>
          </p:nvSpPr>
          <p:spPr>
            <a:xfrm>
              <a:off x="5605625" y="2736100"/>
              <a:ext cx="729500" cy="10575"/>
            </a:xfrm>
            <a:custGeom>
              <a:rect b="b" l="l" r="r" t="t"/>
              <a:pathLst>
                <a:path extrusionOk="0" h="423" w="2918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2" name="Google Shape;7192;p45"/>
            <p:cNvSpPr/>
            <p:nvPr/>
          </p:nvSpPr>
          <p:spPr>
            <a:xfrm>
              <a:off x="5605625" y="3240300"/>
              <a:ext cx="729500" cy="14350"/>
            </a:xfrm>
            <a:custGeom>
              <a:rect b="b" l="l" r="r" t="t"/>
              <a:pathLst>
                <a:path extrusionOk="0" h="574" w="2918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3" name="Google Shape;7193;p45"/>
            <p:cNvSpPr/>
            <p:nvPr/>
          </p:nvSpPr>
          <p:spPr>
            <a:xfrm>
              <a:off x="5962425" y="2042450"/>
              <a:ext cx="15825" cy="1637975"/>
            </a:xfrm>
            <a:custGeom>
              <a:rect b="b" l="l" r="r" t="t"/>
              <a:pathLst>
                <a:path extrusionOk="0" h="65519" w="633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4" name="Google Shape;7194;p45"/>
          <p:cNvGrpSpPr/>
          <p:nvPr/>
        </p:nvGrpSpPr>
        <p:grpSpPr>
          <a:xfrm>
            <a:off x="6322181" y="1635780"/>
            <a:ext cx="3908432" cy="2929902"/>
            <a:chOff x="6332466" y="1635780"/>
            <a:chExt cx="3908432" cy="2929902"/>
          </a:xfrm>
        </p:grpSpPr>
        <p:grpSp>
          <p:nvGrpSpPr>
            <p:cNvPr id="7195" name="Google Shape;7195;p45"/>
            <p:cNvGrpSpPr/>
            <p:nvPr/>
          </p:nvGrpSpPr>
          <p:grpSpPr>
            <a:xfrm>
              <a:off x="6494428" y="1635780"/>
              <a:ext cx="1448824" cy="2852185"/>
              <a:chOff x="6378257" y="1682079"/>
              <a:chExt cx="1455812" cy="2865941"/>
            </a:xfrm>
          </p:grpSpPr>
          <p:sp>
            <p:nvSpPr>
              <p:cNvPr id="7196" name="Google Shape;7196;p45"/>
              <p:cNvSpPr/>
              <p:nvPr/>
            </p:nvSpPr>
            <p:spPr>
              <a:xfrm>
                <a:off x="6448969" y="2453880"/>
                <a:ext cx="158288" cy="133472"/>
              </a:xfrm>
              <a:custGeom>
                <a:rect b="b" l="l" r="r" t="t"/>
                <a:pathLst>
                  <a:path extrusionOk="0" h="2501" w="2966">
                    <a:moveTo>
                      <a:pt x="1483" y="1"/>
                    </a:moveTo>
                    <a:cubicBezTo>
                      <a:pt x="665" y="1"/>
                      <a:pt x="0" y="560"/>
                      <a:pt x="0" y="1251"/>
                    </a:cubicBezTo>
                    <a:cubicBezTo>
                      <a:pt x="0" y="1941"/>
                      <a:pt x="665" y="2501"/>
                      <a:pt x="1483" y="2501"/>
                    </a:cubicBezTo>
                    <a:cubicBezTo>
                      <a:pt x="2302" y="2501"/>
                      <a:pt x="2966" y="1941"/>
                      <a:pt x="2966" y="1251"/>
                    </a:cubicBezTo>
                    <a:cubicBezTo>
                      <a:pt x="2966" y="560"/>
                      <a:pt x="2302" y="1"/>
                      <a:pt x="14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7" name="Google Shape;7197;p45"/>
              <p:cNvSpPr/>
              <p:nvPr/>
            </p:nvSpPr>
            <p:spPr>
              <a:xfrm>
                <a:off x="6401632" y="2438456"/>
                <a:ext cx="55716" cy="75302"/>
              </a:xfrm>
              <a:custGeom>
                <a:rect b="b" l="l" r="r" t="t"/>
                <a:pathLst>
                  <a:path extrusionOk="0" h="1411" w="1044">
                    <a:moveTo>
                      <a:pt x="376" y="1"/>
                    </a:moveTo>
                    <a:cubicBezTo>
                      <a:pt x="348" y="1"/>
                      <a:pt x="321" y="6"/>
                      <a:pt x="295" y="16"/>
                    </a:cubicBezTo>
                    <a:cubicBezTo>
                      <a:pt x="76" y="103"/>
                      <a:pt x="0" y="526"/>
                      <a:pt x="126" y="964"/>
                    </a:cubicBezTo>
                    <a:cubicBezTo>
                      <a:pt x="221" y="1294"/>
                      <a:pt x="381" y="1411"/>
                      <a:pt x="548" y="1411"/>
                    </a:cubicBezTo>
                    <a:cubicBezTo>
                      <a:pt x="602" y="1411"/>
                      <a:pt x="657" y="1398"/>
                      <a:pt x="710" y="1377"/>
                    </a:cubicBezTo>
                    <a:cubicBezTo>
                      <a:pt x="929" y="1292"/>
                      <a:pt x="1044" y="1090"/>
                      <a:pt x="919" y="653"/>
                    </a:cubicBezTo>
                    <a:cubicBezTo>
                      <a:pt x="809" y="267"/>
                      <a:pt x="579" y="1"/>
                      <a:pt x="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8" name="Google Shape;7198;p45"/>
              <p:cNvSpPr/>
              <p:nvPr/>
            </p:nvSpPr>
            <p:spPr>
              <a:xfrm>
                <a:off x="6408783" y="2261063"/>
                <a:ext cx="168641" cy="223663"/>
              </a:xfrm>
              <a:custGeom>
                <a:rect b="b" l="l" r="r" t="t"/>
                <a:pathLst>
                  <a:path extrusionOk="0" h="4191" w="3160">
                    <a:moveTo>
                      <a:pt x="1132" y="1"/>
                    </a:moveTo>
                    <a:cubicBezTo>
                      <a:pt x="972" y="1"/>
                      <a:pt x="847" y="74"/>
                      <a:pt x="819" y="231"/>
                    </a:cubicBezTo>
                    <a:cubicBezTo>
                      <a:pt x="780" y="445"/>
                      <a:pt x="1212" y="2245"/>
                      <a:pt x="1212" y="2245"/>
                    </a:cubicBezTo>
                    <a:cubicBezTo>
                      <a:pt x="1212" y="2245"/>
                      <a:pt x="457" y="2468"/>
                      <a:pt x="229" y="2986"/>
                    </a:cubicBezTo>
                    <a:cubicBezTo>
                      <a:pt x="1" y="3503"/>
                      <a:pt x="60" y="3948"/>
                      <a:pt x="560" y="4122"/>
                    </a:cubicBezTo>
                    <a:cubicBezTo>
                      <a:pt x="706" y="4173"/>
                      <a:pt x="990" y="4191"/>
                      <a:pt x="1317" y="4191"/>
                    </a:cubicBezTo>
                    <a:cubicBezTo>
                      <a:pt x="2108" y="4191"/>
                      <a:pt x="3158" y="4086"/>
                      <a:pt x="3158" y="4086"/>
                    </a:cubicBezTo>
                    <a:lnTo>
                      <a:pt x="3159" y="4086"/>
                    </a:lnTo>
                    <a:cubicBezTo>
                      <a:pt x="2502" y="3417"/>
                      <a:pt x="1571" y="107"/>
                      <a:pt x="1325" y="32"/>
                    </a:cubicBezTo>
                    <a:cubicBezTo>
                      <a:pt x="1258" y="11"/>
                      <a:pt x="1193" y="1"/>
                      <a:pt x="1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9" name="Google Shape;7199;p45"/>
              <p:cNvSpPr/>
              <p:nvPr/>
            </p:nvSpPr>
            <p:spPr>
              <a:xfrm>
                <a:off x="6410918" y="2363155"/>
                <a:ext cx="78183" cy="118956"/>
              </a:xfrm>
              <a:custGeom>
                <a:rect b="b" l="l" r="r" t="t"/>
                <a:pathLst>
                  <a:path extrusionOk="0" h="2229" w="1465">
                    <a:moveTo>
                      <a:pt x="1122" y="0"/>
                    </a:moveTo>
                    <a:lnTo>
                      <a:pt x="1122" y="0"/>
                    </a:lnTo>
                    <a:cubicBezTo>
                      <a:pt x="1150" y="162"/>
                      <a:pt x="1170" y="268"/>
                      <a:pt x="1170" y="268"/>
                    </a:cubicBezTo>
                    <a:cubicBezTo>
                      <a:pt x="1170" y="268"/>
                      <a:pt x="415" y="493"/>
                      <a:pt x="185" y="1009"/>
                    </a:cubicBezTo>
                    <a:cubicBezTo>
                      <a:pt x="0" y="1432"/>
                      <a:pt x="106" y="1954"/>
                      <a:pt x="421" y="2229"/>
                    </a:cubicBezTo>
                    <a:cubicBezTo>
                      <a:pt x="505" y="2224"/>
                      <a:pt x="587" y="2208"/>
                      <a:pt x="666" y="2176"/>
                    </a:cubicBezTo>
                    <a:cubicBezTo>
                      <a:pt x="1271" y="1939"/>
                      <a:pt x="1464" y="980"/>
                      <a:pt x="11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0" name="Google Shape;7200;p45"/>
              <p:cNvSpPr/>
              <p:nvPr/>
            </p:nvSpPr>
            <p:spPr>
              <a:xfrm>
                <a:off x="6378257" y="2394802"/>
                <a:ext cx="140677" cy="171416"/>
              </a:xfrm>
              <a:custGeom>
                <a:rect b="b" l="l" r="r" t="t"/>
                <a:pathLst>
                  <a:path extrusionOk="0" h="3212" w="2636">
                    <a:moveTo>
                      <a:pt x="364" y="0"/>
                    </a:moveTo>
                    <a:cubicBezTo>
                      <a:pt x="219" y="0"/>
                      <a:pt x="93" y="267"/>
                      <a:pt x="51" y="379"/>
                    </a:cubicBezTo>
                    <a:cubicBezTo>
                      <a:pt x="0" y="512"/>
                      <a:pt x="230" y="783"/>
                      <a:pt x="473" y="1087"/>
                    </a:cubicBezTo>
                    <a:cubicBezTo>
                      <a:pt x="715" y="1391"/>
                      <a:pt x="1184" y="2779"/>
                      <a:pt x="1731" y="3162"/>
                    </a:cubicBezTo>
                    <a:cubicBezTo>
                      <a:pt x="1781" y="3196"/>
                      <a:pt x="1832" y="3212"/>
                      <a:pt x="1883" y="3212"/>
                    </a:cubicBezTo>
                    <a:cubicBezTo>
                      <a:pt x="2255" y="3212"/>
                      <a:pt x="2636" y="2380"/>
                      <a:pt x="2449" y="1831"/>
                    </a:cubicBezTo>
                    <a:cubicBezTo>
                      <a:pt x="2286" y="1351"/>
                      <a:pt x="1852" y="887"/>
                      <a:pt x="1443" y="839"/>
                    </a:cubicBezTo>
                    <a:cubicBezTo>
                      <a:pt x="1034" y="791"/>
                      <a:pt x="626" y="172"/>
                      <a:pt x="449" y="32"/>
                    </a:cubicBezTo>
                    <a:cubicBezTo>
                      <a:pt x="420" y="10"/>
                      <a:pt x="392" y="0"/>
                      <a:pt x="3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1" name="Google Shape;7201;p45"/>
              <p:cNvSpPr/>
              <p:nvPr/>
            </p:nvSpPr>
            <p:spPr>
              <a:xfrm>
                <a:off x="6496893" y="2479496"/>
                <a:ext cx="152898" cy="180756"/>
              </a:xfrm>
              <a:custGeom>
                <a:rect b="b" l="l" r="r" t="t"/>
                <a:pathLst>
                  <a:path extrusionOk="0" h="3387" w="2865">
                    <a:moveTo>
                      <a:pt x="1779" y="1"/>
                    </a:moveTo>
                    <a:cubicBezTo>
                      <a:pt x="915" y="641"/>
                      <a:pt x="344" y="1597"/>
                      <a:pt x="1" y="2798"/>
                    </a:cubicBezTo>
                    <a:lnTo>
                      <a:pt x="1087" y="3387"/>
                    </a:lnTo>
                    <a:lnTo>
                      <a:pt x="2865" y="589"/>
                    </a:lnTo>
                    <a:lnTo>
                      <a:pt x="17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2" name="Google Shape;7202;p45"/>
              <p:cNvSpPr/>
              <p:nvPr/>
            </p:nvSpPr>
            <p:spPr>
              <a:xfrm>
                <a:off x="7072941" y="2024538"/>
                <a:ext cx="92699" cy="91152"/>
              </a:xfrm>
              <a:custGeom>
                <a:rect b="b" l="l" r="r" t="t"/>
                <a:pathLst>
                  <a:path extrusionOk="0" h="1708" w="1737">
                    <a:moveTo>
                      <a:pt x="1017" y="1"/>
                    </a:moveTo>
                    <a:cubicBezTo>
                      <a:pt x="611" y="1"/>
                      <a:pt x="210" y="351"/>
                      <a:pt x="107" y="805"/>
                    </a:cubicBezTo>
                    <a:cubicBezTo>
                      <a:pt x="1" y="1276"/>
                      <a:pt x="256" y="1679"/>
                      <a:pt x="677" y="1706"/>
                    </a:cubicBezTo>
                    <a:cubicBezTo>
                      <a:pt x="693" y="1707"/>
                      <a:pt x="708" y="1708"/>
                      <a:pt x="724" y="1708"/>
                    </a:cubicBezTo>
                    <a:cubicBezTo>
                      <a:pt x="1128" y="1708"/>
                      <a:pt x="1528" y="1358"/>
                      <a:pt x="1630" y="905"/>
                    </a:cubicBezTo>
                    <a:cubicBezTo>
                      <a:pt x="1736" y="433"/>
                      <a:pt x="1481" y="29"/>
                      <a:pt x="1061" y="2"/>
                    </a:cubicBezTo>
                    <a:cubicBezTo>
                      <a:pt x="1046" y="1"/>
                      <a:pt x="1031" y="1"/>
                      <a:pt x="10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3" name="Google Shape;7203;p45"/>
              <p:cNvSpPr/>
              <p:nvPr/>
            </p:nvSpPr>
            <p:spPr>
              <a:xfrm>
                <a:off x="6531155" y="2476401"/>
                <a:ext cx="448874" cy="392838"/>
              </a:xfrm>
              <a:custGeom>
                <a:rect b="b" l="l" r="r" t="t"/>
                <a:pathLst>
                  <a:path extrusionOk="0" h="7361" w="8411">
                    <a:moveTo>
                      <a:pt x="2130" y="0"/>
                    </a:moveTo>
                    <a:cubicBezTo>
                      <a:pt x="839" y="745"/>
                      <a:pt x="46" y="3090"/>
                      <a:pt x="0" y="3903"/>
                    </a:cubicBezTo>
                    <a:cubicBezTo>
                      <a:pt x="0" y="3903"/>
                      <a:pt x="7593" y="7348"/>
                      <a:pt x="8004" y="7360"/>
                    </a:cubicBezTo>
                    <a:cubicBezTo>
                      <a:pt x="8005" y="7360"/>
                      <a:pt x="8005" y="7360"/>
                      <a:pt x="8005" y="7360"/>
                    </a:cubicBezTo>
                    <a:cubicBezTo>
                      <a:pt x="8410" y="7360"/>
                      <a:pt x="8074" y="2111"/>
                      <a:pt x="7472" y="2111"/>
                    </a:cubicBezTo>
                    <a:cubicBezTo>
                      <a:pt x="7467" y="2111"/>
                      <a:pt x="7463" y="2111"/>
                      <a:pt x="7459" y="2112"/>
                    </a:cubicBezTo>
                    <a:cubicBezTo>
                      <a:pt x="7432" y="2115"/>
                      <a:pt x="7402" y="2117"/>
                      <a:pt x="7371" y="2117"/>
                    </a:cubicBezTo>
                    <a:cubicBezTo>
                      <a:pt x="6496" y="2117"/>
                      <a:pt x="4062" y="815"/>
                      <a:pt x="2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4" name="Google Shape;7204;p45"/>
              <p:cNvSpPr/>
              <p:nvPr/>
            </p:nvSpPr>
            <p:spPr>
              <a:xfrm>
                <a:off x="6531155" y="2566912"/>
                <a:ext cx="438841" cy="302327"/>
              </a:xfrm>
              <a:custGeom>
                <a:rect b="b" l="l" r="r" t="t"/>
                <a:pathLst>
                  <a:path extrusionOk="0" h="5665" w="8223">
                    <a:moveTo>
                      <a:pt x="712" y="0"/>
                    </a:moveTo>
                    <a:cubicBezTo>
                      <a:pt x="278" y="852"/>
                      <a:pt x="25" y="1760"/>
                      <a:pt x="0" y="2207"/>
                    </a:cubicBezTo>
                    <a:cubicBezTo>
                      <a:pt x="0" y="2207"/>
                      <a:pt x="7593" y="5652"/>
                      <a:pt x="8003" y="5664"/>
                    </a:cubicBezTo>
                    <a:cubicBezTo>
                      <a:pt x="8003" y="5664"/>
                      <a:pt x="8004" y="5664"/>
                      <a:pt x="8004" y="5664"/>
                    </a:cubicBezTo>
                    <a:cubicBezTo>
                      <a:pt x="8197" y="5664"/>
                      <a:pt x="8223" y="4475"/>
                      <a:pt x="8131" y="3228"/>
                    </a:cubicBezTo>
                    <a:cubicBezTo>
                      <a:pt x="7037" y="2851"/>
                      <a:pt x="2123" y="638"/>
                      <a:pt x="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5" name="Google Shape;7205;p45"/>
              <p:cNvSpPr/>
              <p:nvPr/>
            </p:nvSpPr>
            <p:spPr>
              <a:xfrm>
                <a:off x="6531155" y="2566912"/>
                <a:ext cx="438841" cy="302327"/>
              </a:xfrm>
              <a:custGeom>
                <a:rect b="b" l="l" r="r" t="t"/>
                <a:pathLst>
                  <a:path extrusionOk="0" h="5665" w="8223">
                    <a:moveTo>
                      <a:pt x="712" y="0"/>
                    </a:moveTo>
                    <a:cubicBezTo>
                      <a:pt x="278" y="852"/>
                      <a:pt x="25" y="1760"/>
                      <a:pt x="0" y="2207"/>
                    </a:cubicBezTo>
                    <a:cubicBezTo>
                      <a:pt x="0" y="2207"/>
                      <a:pt x="7593" y="5652"/>
                      <a:pt x="8003" y="5664"/>
                    </a:cubicBezTo>
                    <a:cubicBezTo>
                      <a:pt x="8003" y="5664"/>
                      <a:pt x="8004" y="5664"/>
                      <a:pt x="8004" y="5664"/>
                    </a:cubicBezTo>
                    <a:cubicBezTo>
                      <a:pt x="8197" y="5664"/>
                      <a:pt x="8223" y="4475"/>
                      <a:pt x="8131" y="3228"/>
                    </a:cubicBezTo>
                    <a:cubicBezTo>
                      <a:pt x="7037" y="2851"/>
                      <a:pt x="2123" y="638"/>
                      <a:pt x="712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6" name="Google Shape;7206;p45"/>
              <p:cNvSpPr/>
              <p:nvPr/>
            </p:nvSpPr>
            <p:spPr>
              <a:xfrm>
                <a:off x="6874574" y="2208016"/>
                <a:ext cx="317964" cy="588857"/>
              </a:xfrm>
              <a:custGeom>
                <a:rect b="b" l="l" r="r" t="t"/>
                <a:pathLst>
                  <a:path extrusionOk="0" h="11034" w="5958">
                    <a:moveTo>
                      <a:pt x="4909" y="0"/>
                    </a:moveTo>
                    <a:cubicBezTo>
                      <a:pt x="2772" y="3123"/>
                      <a:pt x="2017" y="6796"/>
                      <a:pt x="308" y="7714"/>
                    </a:cubicBezTo>
                    <a:cubicBezTo>
                      <a:pt x="1" y="7878"/>
                      <a:pt x="1655" y="10916"/>
                      <a:pt x="2235" y="11026"/>
                    </a:cubicBezTo>
                    <a:cubicBezTo>
                      <a:pt x="2261" y="11031"/>
                      <a:pt x="2291" y="11033"/>
                      <a:pt x="2324" y="11033"/>
                    </a:cubicBezTo>
                    <a:cubicBezTo>
                      <a:pt x="3058" y="11033"/>
                      <a:pt x="5619" y="9930"/>
                      <a:pt x="5785" y="9410"/>
                    </a:cubicBezTo>
                    <a:cubicBezTo>
                      <a:pt x="5958" y="8867"/>
                      <a:pt x="4909" y="0"/>
                      <a:pt x="49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7" name="Google Shape;7207;p45"/>
              <p:cNvSpPr/>
              <p:nvPr/>
            </p:nvSpPr>
            <p:spPr>
              <a:xfrm>
                <a:off x="6902646" y="2345170"/>
                <a:ext cx="286583" cy="522948"/>
              </a:xfrm>
              <a:custGeom>
                <a:rect b="b" l="l" r="r" t="t"/>
                <a:pathLst>
                  <a:path extrusionOk="0" h="9799" w="5370">
                    <a:moveTo>
                      <a:pt x="4677" y="0"/>
                    </a:moveTo>
                    <a:cubicBezTo>
                      <a:pt x="4544" y="954"/>
                      <a:pt x="4230" y="2018"/>
                      <a:pt x="3731" y="3088"/>
                    </a:cubicBezTo>
                    <a:cubicBezTo>
                      <a:pt x="2727" y="5240"/>
                      <a:pt x="1261" y="6809"/>
                      <a:pt x="0" y="7248"/>
                    </a:cubicBezTo>
                    <a:cubicBezTo>
                      <a:pt x="271" y="8453"/>
                      <a:pt x="685" y="9735"/>
                      <a:pt x="996" y="9795"/>
                    </a:cubicBezTo>
                    <a:cubicBezTo>
                      <a:pt x="1009" y="9797"/>
                      <a:pt x="1022" y="9798"/>
                      <a:pt x="1037" y="9798"/>
                    </a:cubicBezTo>
                    <a:cubicBezTo>
                      <a:pt x="1726" y="9798"/>
                      <a:pt x="5089" y="7372"/>
                      <a:pt x="5259" y="6841"/>
                    </a:cubicBezTo>
                    <a:cubicBezTo>
                      <a:pt x="5370" y="6489"/>
                      <a:pt x="4972" y="2664"/>
                      <a:pt x="46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8" name="Google Shape;7208;p45"/>
              <p:cNvSpPr/>
              <p:nvPr/>
            </p:nvSpPr>
            <p:spPr>
              <a:xfrm>
                <a:off x="6902646" y="2345170"/>
                <a:ext cx="286583" cy="522948"/>
              </a:xfrm>
              <a:custGeom>
                <a:rect b="b" l="l" r="r" t="t"/>
                <a:pathLst>
                  <a:path extrusionOk="0" h="9799" w="5370">
                    <a:moveTo>
                      <a:pt x="4677" y="0"/>
                    </a:moveTo>
                    <a:cubicBezTo>
                      <a:pt x="4544" y="954"/>
                      <a:pt x="4230" y="2018"/>
                      <a:pt x="3731" y="3088"/>
                    </a:cubicBezTo>
                    <a:cubicBezTo>
                      <a:pt x="2727" y="5240"/>
                      <a:pt x="1261" y="6809"/>
                      <a:pt x="0" y="7248"/>
                    </a:cubicBezTo>
                    <a:cubicBezTo>
                      <a:pt x="271" y="8453"/>
                      <a:pt x="685" y="9735"/>
                      <a:pt x="996" y="9795"/>
                    </a:cubicBezTo>
                    <a:cubicBezTo>
                      <a:pt x="1009" y="9797"/>
                      <a:pt x="1022" y="9798"/>
                      <a:pt x="1037" y="9798"/>
                    </a:cubicBezTo>
                    <a:cubicBezTo>
                      <a:pt x="1726" y="9798"/>
                      <a:pt x="5089" y="7372"/>
                      <a:pt x="5259" y="6841"/>
                    </a:cubicBezTo>
                    <a:cubicBezTo>
                      <a:pt x="5370" y="6489"/>
                      <a:pt x="4972" y="2664"/>
                      <a:pt x="4677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9" name="Google Shape;7209;p45"/>
              <p:cNvSpPr/>
              <p:nvPr/>
            </p:nvSpPr>
            <p:spPr>
              <a:xfrm>
                <a:off x="7027312" y="2101387"/>
                <a:ext cx="364607" cy="1600598"/>
              </a:xfrm>
              <a:custGeom>
                <a:rect b="b" l="l" r="r" t="t"/>
                <a:pathLst>
                  <a:path extrusionOk="0" h="29992" w="6832">
                    <a:moveTo>
                      <a:pt x="4985" y="1"/>
                    </a:moveTo>
                    <a:cubicBezTo>
                      <a:pt x="4985" y="1"/>
                      <a:pt x="2699" y="1117"/>
                      <a:pt x="1490" y="2882"/>
                    </a:cubicBezTo>
                    <a:cubicBezTo>
                      <a:pt x="280" y="4647"/>
                      <a:pt x="0" y="9169"/>
                      <a:pt x="32" y="13582"/>
                    </a:cubicBezTo>
                    <a:cubicBezTo>
                      <a:pt x="62" y="17546"/>
                      <a:pt x="1340" y="29696"/>
                      <a:pt x="1340" y="29696"/>
                    </a:cubicBezTo>
                    <a:lnTo>
                      <a:pt x="6832" y="29991"/>
                    </a:lnTo>
                    <a:lnTo>
                      <a:pt x="49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0" name="Google Shape;7210;p45"/>
              <p:cNvSpPr/>
              <p:nvPr/>
            </p:nvSpPr>
            <p:spPr>
              <a:xfrm>
                <a:off x="7055704" y="2101334"/>
                <a:ext cx="364607" cy="1600651"/>
              </a:xfrm>
              <a:custGeom>
                <a:rect b="b" l="l" r="r" t="t"/>
                <a:pathLst>
                  <a:path extrusionOk="0" h="29993" w="6832">
                    <a:moveTo>
                      <a:pt x="4985" y="0"/>
                    </a:moveTo>
                    <a:cubicBezTo>
                      <a:pt x="4985" y="0"/>
                      <a:pt x="2499" y="1167"/>
                      <a:pt x="1291" y="2932"/>
                    </a:cubicBezTo>
                    <a:cubicBezTo>
                      <a:pt x="80" y="4697"/>
                      <a:pt x="1" y="9170"/>
                      <a:pt x="34" y="13583"/>
                    </a:cubicBezTo>
                    <a:cubicBezTo>
                      <a:pt x="63" y="17547"/>
                      <a:pt x="1341" y="29697"/>
                      <a:pt x="1341" y="29697"/>
                    </a:cubicBezTo>
                    <a:lnTo>
                      <a:pt x="6832" y="29992"/>
                    </a:lnTo>
                    <a:lnTo>
                      <a:pt x="4985" y="0"/>
                    </a:lnTo>
                    <a:close/>
                  </a:path>
                </a:pathLst>
              </a:custGeom>
              <a:solidFill>
                <a:srgbClr val="BAAB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1" name="Google Shape;7211;p45"/>
              <p:cNvSpPr/>
              <p:nvPr/>
            </p:nvSpPr>
            <p:spPr>
              <a:xfrm>
                <a:off x="7027312" y="2101387"/>
                <a:ext cx="364607" cy="1600598"/>
              </a:xfrm>
              <a:custGeom>
                <a:rect b="b" l="l" r="r" t="t"/>
                <a:pathLst>
                  <a:path extrusionOk="0" h="29992" w="6832">
                    <a:moveTo>
                      <a:pt x="4985" y="1"/>
                    </a:moveTo>
                    <a:cubicBezTo>
                      <a:pt x="4985" y="1"/>
                      <a:pt x="2699" y="1117"/>
                      <a:pt x="1490" y="2882"/>
                    </a:cubicBezTo>
                    <a:cubicBezTo>
                      <a:pt x="280" y="4647"/>
                      <a:pt x="0" y="9169"/>
                      <a:pt x="32" y="13582"/>
                    </a:cubicBezTo>
                    <a:cubicBezTo>
                      <a:pt x="62" y="17546"/>
                      <a:pt x="1340" y="29696"/>
                      <a:pt x="1340" y="29696"/>
                    </a:cubicBezTo>
                    <a:lnTo>
                      <a:pt x="6832" y="29991"/>
                    </a:lnTo>
                    <a:lnTo>
                      <a:pt x="4985" y="1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2" name="Google Shape;7212;p45"/>
              <p:cNvSpPr/>
              <p:nvPr/>
            </p:nvSpPr>
            <p:spPr>
              <a:xfrm>
                <a:off x="7072888" y="2765599"/>
                <a:ext cx="541680" cy="1744050"/>
              </a:xfrm>
              <a:custGeom>
                <a:rect b="b" l="l" r="r" t="t"/>
                <a:pathLst>
                  <a:path extrusionOk="0" h="32680" w="10150">
                    <a:moveTo>
                      <a:pt x="8133" y="0"/>
                    </a:moveTo>
                    <a:cubicBezTo>
                      <a:pt x="5276" y="0"/>
                      <a:pt x="654" y="1386"/>
                      <a:pt x="654" y="1386"/>
                    </a:cubicBezTo>
                    <a:cubicBezTo>
                      <a:pt x="1" y="8563"/>
                      <a:pt x="1237" y="19409"/>
                      <a:pt x="5651" y="32680"/>
                    </a:cubicBezTo>
                    <a:lnTo>
                      <a:pt x="6191" y="32680"/>
                    </a:lnTo>
                    <a:cubicBezTo>
                      <a:pt x="6191" y="32680"/>
                      <a:pt x="10150" y="11350"/>
                      <a:pt x="10150" y="6970"/>
                    </a:cubicBezTo>
                    <a:cubicBezTo>
                      <a:pt x="10150" y="4186"/>
                      <a:pt x="8495" y="8"/>
                      <a:pt x="8495" y="8"/>
                    </a:cubicBezTo>
                    <a:cubicBezTo>
                      <a:pt x="8378" y="3"/>
                      <a:pt x="8257" y="0"/>
                      <a:pt x="81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3" name="Google Shape;7213;p45"/>
              <p:cNvSpPr/>
              <p:nvPr/>
            </p:nvSpPr>
            <p:spPr>
              <a:xfrm>
                <a:off x="7167722" y="3060508"/>
                <a:ext cx="225798" cy="1444605"/>
              </a:xfrm>
              <a:custGeom>
                <a:rect b="b" l="l" r="r" t="t"/>
                <a:pathLst>
                  <a:path extrusionOk="0" h="27069" w="4231">
                    <a:moveTo>
                      <a:pt x="4140" y="0"/>
                    </a:moveTo>
                    <a:lnTo>
                      <a:pt x="1709" y="1050"/>
                    </a:lnTo>
                    <a:lnTo>
                      <a:pt x="0" y="688"/>
                    </a:lnTo>
                    <a:lnTo>
                      <a:pt x="1456" y="1557"/>
                    </a:lnTo>
                    <a:cubicBezTo>
                      <a:pt x="1456" y="1557"/>
                      <a:pt x="2746" y="17624"/>
                      <a:pt x="4050" y="27069"/>
                    </a:cubicBezTo>
                    <a:lnTo>
                      <a:pt x="4231" y="27069"/>
                    </a:lnTo>
                    <a:lnTo>
                      <a:pt x="2074" y="1773"/>
                    </a:lnTo>
                    <a:lnTo>
                      <a:pt x="41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4" name="Google Shape;7214;p45"/>
              <p:cNvSpPr/>
              <p:nvPr/>
            </p:nvSpPr>
            <p:spPr>
              <a:xfrm>
                <a:off x="7099999" y="2765599"/>
                <a:ext cx="514569" cy="1744050"/>
              </a:xfrm>
              <a:custGeom>
                <a:rect b="b" l="l" r="r" t="t"/>
                <a:pathLst>
                  <a:path extrusionOk="0" h="32680" w="9642">
                    <a:moveTo>
                      <a:pt x="7625" y="0"/>
                    </a:moveTo>
                    <a:cubicBezTo>
                      <a:pt x="4768" y="0"/>
                      <a:pt x="146" y="1386"/>
                      <a:pt x="146" y="1386"/>
                    </a:cubicBezTo>
                    <a:cubicBezTo>
                      <a:pt x="72" y="2188"/>
                      <a:pt x="25" y="3039"/>
                      <a:pt x="1" y="3931"/>
                    </a:cubicBezTo>
                    <a:cubicBezTo>
                      <a:pt x="1469" y="3605"/>
                      <a:pt x="4435" y="2835"/>
                      <a:pt x="5837" y="2835"/>
                    </a:cubicBezTo>
                    <a:cubicBezTo>
                      <a:pt x="5890" y="2835"/>
                      <a:pt x="5941" y="2836"/>
                      <a:pt x="5989" y="2838"/>
                    </a:cubicBezTo>
                    <a:cubicBezTo>
                      <a:pt x="5989" y="2838"/>
                      <a:pt x="6653" y="7547"/>
                      <a:pt x="6888" y="10343"/>
                    </a:cubicBezTo>
                    <a:cubicBezTo>
                      <a:pt x="7165" y="13631"/>
                      <a:pt x="6030" y="26421"/>
                      <a:pt x="5439" y="32680"/>
                    </a:cubicBezTo>
                    <a:lnTo>
                      <a:pt x="5681" y="32680"/>
                    </a:lnTo>
                    <a:cubicBezTo>
                      <a:pt x="5681" y="32680"/>
                      <a:pt x="9642" y="11349"/>
                      <a:pt x="9642" y="6970"/>
                    </a:cubicBezTo>
                    <a:cubicBezTo>
                      <a:pt x="9642" y="4185"/>
                      <a:pt x="7987" y="8"/>
                      <a:pt x="7987" y="8"/>
                    </a:cubicBezTo>
                    <a:cubicBezTo>
                      <a:pt x="7870" y="3"/>
                      <a:pt x="7749" y="0"/>
                      <a:pt x="7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5" name="Google Shape;7215;p45"/>
              <p:cNvSpPr/>
              <p:nvPr/>
            </p:nvSpPr>
            <p:spPr>
              <a:xfrm>
                <a:off x="7081320" y="2090874"/>
                <a:ext cx="468513" cy="786797"/>
              </a:xfrm>
              <a:custGeom>
                <a:rect b="b" l="l" r="r" t="t"/>
                <a:pathLst>
                  <a:path extrusionOk="0" h="14743" w="8779">
                    <a:moveTo>
                      <a:pt x="5028" y="0"/>
                    </a:moveTo>
                    <a:cubicBezTo>
                      <a:pt x="4650" y="0"/>
                      <a:pt x="4285" y="61"/>
                      <a:pt x="3973" y="196"/>
                    </a:cubicBezTo>
                    <a:cubicBezTo>
                      <a:pt x="2845" y="687"/>
                      <a:pt x="1080" y="2191"/>
                      <a:pt x="786" y="3319"/>
                    </a:cubicBezTo>
                    <a:cubicBezTo>
                      <a:pt x="491" y="4446"/>
                      <a:pt x="1" y="13926"/>
                      <a:pt x="1" y="13926"/>
                    </a:cubicBezTo>
                    <a:lnTo>
                      <a:pt x="345" y="14711"/>
                    </a:lnTo>
                    <a:cubicBezTo>
                      <a:pt x="397" y="14733"/>
                      <a:pt x="496" y="14742"/>
                      <a:pt x="635" y="14742"/>
                    </a:cubicBezTo>
                    <a:cubicBezTo>
                      <a:pt x="2062" y="14742"/>
                      <a:pt x="7647" y="13699"/>
                      <a:pt x="8718" y="13699"/>
                    </a:cubicBezTo>
                    <a:lnTo>
                      <a:pt x="8778" y="12749"/>
                    </a:lnTo>
                    <a:cubicBezTo>
                      <a:pt x="8778" y="12749"/>
                      <a:pt x="8189" y="1766"/>
                      <a:pt x="7552" y="982"/>
                    </a:cubicBezTo>
                    <a:cubicBezTo>
                      <a:pt x="7091" y="414"/>
                      <a:pt x="6015" y="0"/>
                      <a:pt x="50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6" name="Google Shape;7216;p45"/>
              <p:cNvSpPr/>
              <p:nvPr/>
            </p:nvSpPr>
            <p:spPr>
              <a:xfrm>
                <a:off x="7349812" y="2180158"/>
                <a:ext cx="144839" cy="646441"/>
              </a:xfrm>
              <a:custGeom>
                <a:rect b="b" l="l" r="r" t="t"/>
                <a:pathLst>
                  <a:path extrusionOk="0" h="12113" w="2714">
                    <a:moveTo>
                      <a:pt x="316" y="0"/>
                    </a:moveTo>
                    <a:lnTo>
                      <a:pt x="316" y="0"/>
                    </a:lnTo>
                    <a:cubicBezTo>
                      <a:pt x="1" y="2108"/>
                      <a:pt x="1" y="9182"/>
                      <a:pt x="1285" y="12112"/>
                    </a:cubicBezTo>
                    <a:lnTo>
                      <a:pt x="2714" y="11870"/>
                    </a:lnTo>
                    <a:lnTo>
                      <a:pt x="1793" y="969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7" name="Google Shape;7217;p45"/>
              <p:cNvSpPr/>
              <p:nvPr/>
            </p:nvSpPr>
            <p:spPr>
              <a:xfrm>
                <a:off x="7198568" y="1948810"/>
                <a:ext cx="183584" cy="227506"/>
              </a:xfrm>
              <a:custGeom>
                <a:rect b="b" l="l" r="r" t="t"/>
                <a:pathLst>
                  <a:path extrusionOk="0" h="4263" w="3440">
                    <a:moveTo>
                      <a:pt x="2932" y="1"/>
                    </a:moveTo>
                    <a:lnTo>
                      <a:pt x="0" y="1744"/>
                    </a:lnTo>
                    <a:lnTo>
                      <a:pt x="267" y="4263"/>
                    </a:lnTo>
                    <a:cubicBezTo>
                      <a:pt x="1497" y="4134"/>
                      <a:pt x="2624" y="3775"/>
                      <a:pt x="3440" y="2712"/>
                    </a:cubicBezTo>
                    <a:lnTo>
                      <a:pt x="2932" y="1"/>
                    </a:lnTo>
                    <a:close/>
                  </a:path>
                </a:pathLst>
              </a:custGeom>
              <a:solidFill>
                <a:srgbClr val="D275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8" name="Google Shape;7218;p45"/>
              <p:cNvSpPr/>
              <p:nvPr/>
            </p:nvSpPr>
            <p:spPr>
              <a:xfrm>
                <a:off x="7343034" y="2088259"/>
                <a:ext cx="354200" cy="1641638"/>
              </a:xfrm>
              <a:custGeom>
                <a:rect b="b" l="l" r="r" t="t"/>
                <a:pathLst>
                  <a:path extrusionOk="0" h="30761" w="6637">
                    <a:moveTo>
                      <a:pt x="1014" y="1"/>
                    </a:moveTo>
                    <a:cubicBezTo>
                      <a:pt x="0" y="1113"/>
                      <a:pt x="622" y="9154"/>
                      <a:pt x="850" y="10134"/>
                    </a:cubicBezTo>
                    <a:cubicBezTo>
                      <a:pt x="1079" y="11114"/>
                      <a:pt x="3792" y="14253"/>
                      <a:pt x="3792" y="14253"/>
                    </a:cubicBezTo>
                    <a:cubicBezTo>
                      <a:pt x="3792" y="14253"/>
                      <a:pt x="4151" y="23536"/>
                      <a:pt x="2779" y="29027"/>
                    </a:cubicBezTo>
                    <a:lnTo>
                      <a:pt x="6636" y="30761"/>
                    </a:lnTo>
                    <a:cubicBezTo>
                      <a:pt x="6636" y="30761"/>
                      <a:pt x="6277" y="13828"/>
                      <a:pt x="5198" y="11442"/>
                    </a:cubicBezTo>
                    <a:lnTo>
                      <a:pt x="5198" y="10755"/>
                    </a:lnTo>
                    <a:cubicBezTo>
                      <a:pt x="5198" y="10755"/>
                      <a:pt x="5557" y="7258"/>
                      <a:pt x="5099" y="5067"/>
                    </a:cubicBezTo>
                    <a:cubicBezTo>
                      <a:pt x="4642" y="2878"/>
                      <a:pt x="3661" y="655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9" name="Google Shape;7219;p45"/>
              <p:cNvSpPr/>
              <p:nvPr/>
            </p:nvSpPr>
            <p:spPr>
              <a:xfrm>
                <a:off x="7375695" y="2088259"/>
                <a:ext cx="321539" cy="1641638"/>
              </a:xfrm>
              <a:custGeom>
                <a:rect b="b" l="l" r="r" t="t"/>
                <a:pathLst>
                  <a:path extrusionOk="0" h="30761" w="6025">
                    <a:moveTo>
                      <a:pt x="402" y="1"/>
                    </a:moveTo>
                    <a:cubicBezTo>
                      <a:pt x="218" y="202"/>
                      <a:pt x="88" y="634"/>
                      <a:pt x="0" y="1207"/>
                    </a:cubicBezTo>
                    <a:cubicBezTo>
                      <a:pt x="1" y="1207"/>
                      <a:pt x="1" y="1207"/>
                      <a:pt x="1" y="1207"/>
                    </a:cubicBezTo>
                    <a:cubicBezTo>
                      <a:pt x="68" y="1207"/>
                      <a:pt x="3800" y="2049"/>
                      <a:pt x="1617" y="5753"/>
                    </a:cubicBezTo>
                    <a:cubicBezTo>
                      <a:pt x="1938" y="8508"/>
                      <a:pt x="2291" y="10709"/>
                      <a:pt x="1502" y="10709"/>
                    </a:cubicBezTo>
                    <a:cubicBezTo>
                      <a:pt x="1474" y="10709"/>
                      <a:pt x="1444" y="10710"/>
                      <a:pt x="1413" y="10710"/>
                    </a:cubicBezTo>
                    <a:cubicBezTo>
                      <a:pt x="1059" y="10710"/>
                      <a:pt x="520" y="10683"/>
                      <a:pt x="217" y="10027"/>
                    </a:cubicBezTo>
                    <a:lnTo>
                      <a:pt x="217" y="10027"/>
                    </a:lnTo>
                    <a:cubicBezTo>
                      <a:pt x="224" y="10069"/>
                      <a:pt x="231" y="10104"/>
                      <a:pt x="238" y="10134"/>
                    </a:cubicBezTo>
                    <a:cubicBezTo>
                      <a:pt x="467" y="11114"/>
                      <a:pt x="3180" y="14253"/>
                      <a:pt x="3180" y="14253"/>
                    </a:cubicBezTo>
                    <a:cubicBezTo>
                      <a:pt x="3180" y="14253"/>
                      <a:pt x="3212" y="15084"/>
                      <a:pt x="3220" y="16392"/>
                    </a:cubicBezTo>
                    <a:cubicBezTo>
                      <a:pt x="4262" y="17627"/>
                      <a:pt x="5014" y="21144"/>
                      <a:pt x="5014" y="25292"/>
                    </a:cubicBezTo>
                    <a:cubicBezTo>
                      <a:pt x="5014" y="27065"/>
                      <a:pt x="4877" y="28723"/>
                      <a:pt x="4637" y="30138"/>
                    </a:cubicBezTo>
                    <a:lnTo>
                      <a:pt x="6024" y="30761"/>
                    </a:lnTo>
                    <a:cubicBezTo>
                      <a:pt x="6024" y="30761"/>
                      <a:pt x="5665" y="13827"/>
                      <a:pt x="4586" y="11442"/>
                    </a:cubicBezTo>
                    <a:lnTo>
                      <a:pt x="4586" y="10755"/>
                    </a:lnTo>
                    <a:cubicBezTo>
                      <a:pt x="4586" y="10755"/>
                      <a:pt x="4945" y="7257"/>
                      <a:pt x="4487" y="5067"/>
                    </a:cubicBezTo>
                    <a:cubicBezTo>
                      <a:pt x="4030" y="2878"/>
                      <a:pt x="3049" y="655"/>
                      <a:pt x="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0" name="Google Shape;7220;p45"/>
              <p:cNvSpPr/>
              <p:nvPr/>
            </p:nvSpPr>
            <p:spPr>
              <a:xfrm>
                <a:off x="7375695" y="2088259"/>
                <a:ext cx="321539" cy="1641638"/>
              </a:xfrm>
              <a:custGeom>
                <a:rect b="b" l="l" r="r" t="t"/>
                <a:pathLst>
                  <a:path extrusionOk="0" h="30761" w="6025">
                    <a:moveTo>
                      <a:pt x="402" y="1"/>
                    </a:moveTo>
                    <a:cubicBezTo>
                      <a:pt x="218" y="202"/>
                      <a:pt x="88" y="634"/>
                      <a:pt x="0" y="1207"/>
                    </a:cubicBezTo>
                    <a:cubicBezTo>
                      <a:pt x="1" y="1207"/>
                      <a:pt x="1" y="1207"/>
                      <a:pt x="1" y="1207"/>
                    </a:cubicBezTo>
                    <a:cubicBezTo>
                      <a:pt x="68" y="1207"/>
                      <a:pt x="3800" y="2049"/>
                      <a:pt x="1617" y="5753"/>
                    </a:cubicBezTo>
                    <a:cubicBezTo>
                      <a:pt x="1938" y="8508"/>
                      <a:pt x="2291" y="10709"/>
                      <a:pt x="1502" y="10709"/>
                    </a:cubicBezTo>
                    <a:cubicBezTo>
                      <a:pt x="1474" y="10709"/>
                      <a:pt x="1444" y="10710"/>
                      <a:pt x="1413" y="10710"/>
                    </a:cubicBezTo>
                    <a:cubicBezTo>
                      <a:pt x="1059" y="10710"/>
                      <a:pt x="520" y="10683"/>
                      <a:pt x="217" y="10027"/>
                    </a:cubicBezTo>
                    <a:lnTo>
                      <a:pt x="217" y="10027"/>
                    </a:lnTo>
                    <a:cubicBezTo>
                      <a:pt x="224" y="10069"/>
                      <a:pt x="231" y="10104"/>
                      <a:pt x="238" y="10134"/>
                    </a:cubicBezTo>
                    <a:cubicBezTo>
                      <a:pt x="467" y="11114"/>
                      <a:pt x="3180" y="14253"/>
                      <a:pt x="3180" y="14253"/>
                    </a:cubicBezTo>
                    <a:cubicBezTo>
                      <a:pt x="3180" y="14253"/>
                      <a:pt x="3212" y="15084"/>
                      <a:pt x="3220" y="16392"/>
                    </a:cubicBezTo>
                    <a:cubicBezTo>
                      <a:pt x="4262" y="17627"/>
                      <a:pt x="5014" y="21144"/>
                      <a:pt x="5014" y="25292"/>
                    </a:cubicBezTo>
                    <a:cubicBezTo>
                      <a:pt x="5014" y="27065"/>
                      <a:pt x="4877" y="28723"/>
                      <a:pt x="4637" y="30138"/>
                    </a:cubicBezTo>
                    <a:lnTo>
                      <a:pt x="6024" y="30761"/>
                    </a:lnTo>
                    <a:cubicBezTo>
                      <a:pt x="6024" y="30761"/>
                      <a:pt x="5665" y="13827"/>
                      <a:pt x="4586" y="11442"/>
                    </a:cubicBezTo>
                    <a:lnTo>
                      <a:pt x="4586" y="10755"/>
                    </a:lnTo>
                    <a:cubicBezTo>
                      <a:pt x="4586" y="10755"/>
                      <a:pt x="4945" y="7257"/>
                      <a:pt x="4487" y="5067"/>
                    </a:cubicBezTo>
                    <a:cubicBezTo>
                      <a:pt x="4030" y="2878"/>
                      <a:pt x="3049" y="655"/>
                      <a:pt x="402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1" name="Google Shape;7221;p45"/>
              <p:cNvSpPr/>
              <p:nvPr/>
            </p:nvSpPr>
            <p:spPr>
              <a:xfrm>
                <a:off x="7427462" y="2132180"/>
                <a:ext cx="404099" cy="481855"/>
              </a:xfrm>
              <a:custGeom>
                <a:rect b="b" l="l" r="r" t="t"/>
                <a:pathLst>
                  <a:path extrusionOk="0" h="9029" w="7572">
                    <a:moveTo>
                      <a:pt x="815" y="1"/>
                    </a:moveTo>
                    <a:cubicBezTo>
                      <a:pt x="1" y="1"/>
                      <a:pt x="14" y="3558"/>
                      <a:pt x="919" y="5720"/>
                    </a:cubicBezTo>
                    <a:cubicBezTo>
                      <a:pt x="1508" y="7126"/>
                      <a:pt x="3740" y="8689"/>
                      <a:pt x="4262" y="8917"/>
                    </a:cubicBezTo>
                    <a:cubicBezTo>
                      <a:pt x="4455" y="9002"/>
                      <a:pt x="4958" y="9029"/>
                      <a:pt x="5515" y="9029"/>
                    </a:cubicBezTo>
                    <a:cubicBezTo>
                      <a:pt x="6465" y="9029"/>
                      <a:pt x="7571" y="8951"/>
                      <a:pt x="7571" y="8951"/>
                    </a:cubicBezTo>
                    <a:cubicBezTo>
                      <a:pt x="7068" y="4533"/>
                      <a:pt x="1777" y="230"/>
                      <a:pt x="889" y="10"/>
                    </a:cubicBezTo>
                    <a:cubicBezTo>
                      <a:pt x="863" y="4"/>
                      <a:pt x="839" y="1"/>
                      <a:pt x="8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2" name="Google Shape;7222;p45"/>
              <p:cNvSpPr/>
              <p:nvPr/>
            </p:nvSpPr>
            <p:spPr>
              <a:xfrm>
                <a:off x="7435734" y="2121454"/>
                <a:ext cx="395827" cy="491782"/>
              </a:xfrm>
              <a:custGeom>
                <a:rect b="b" l="l" r="r" t="t"/>
                <a:pathLst>
                  <a:path extrusionOk="0" h="9215" w="7417">
                    <a:moveTo>
                      <a:pt x="710" y="1"/>
                    </a:moveTo>
                    <a:cubicBezTo>
                      <a:pt x="406" y="1"/>
                      <a:pt x="0" y="476"/>
                      <a:pt x="145" y="1120"/>
                    </a:cubicBezTo>
                    <a:cubicBezTo>
                      <a:pt x="1623" y="2082"/>
                      <a:pt x="5391" y="5545"/>
                      <a:pt x="6205" y="9214"/>
                    </a:cubicBezTo>
                    <a:lnTo>
                      <a:pt x="6205" y="9213"/>
                    </a:lnTo>
                    <a:cubicBezTo>
                      <a:pt x="6863" y="9191"/>
                      <a:pt x="7416" y="9152"/>
                      <a:pt x="7416" y="9152"/>
                    </a:cubicBezTo>
                    <a:cubicBezTo>
                      <a:pt x="6913" y="4734"/>
                      <a:pt x="1663" y="229"/>
                      <a:pt x="775" y="9"/>
                    </a:cubicBezTo>
                    <a:cubicBezTo>
                      <a:pt x="754" y="3"/>
                      <a:pt x="732" y="1"/>
                      <a:pt x="7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3" name="Google Shape;7223;p45"/>
              <p:cNvSpPr/>
              <p:nvPr/>
            </p:nvSpPr>
            <p:spPr>
              <a:xfrm>
                <a:off x="7435734" y="2121454"/>
                <a:ext cx="395827" cy="491782"/>
              </a:xfrm>
              <a:custGeom>
                <a:rect b="b" l="l" r="r" t="t"/>
                <a:pathLst>
                  <a:path extrusionOk="0" h="9215" w="7417">
                    <a:moveTo>
                      <a:pt x="710" y="1"/>
                    </a:moveTo>
                    <a:cubicBezTo>
                      <a:pt x="406" y="1"/>
                      <a:pt x="0" y="476"/>
                      <a:pt x="145" y="1120"/>
                    </a:cubicBezTo>
                    <a:cubicBezTo>
                      <a:pt x="1623" y="2082"/>
                      <a:pt x="5391" y="5545"/>
                      <a:pt x="6205" y="9214"/>
                    </a:cubicBezTo>
                    <a:lnTo>
                      <a:pt x="6205" y="9213"/>
                    </a:lnTo>
                    <a:cubicBezTo>
                      <a:pt x="6863" y="9191"/>
                      <a:pt x="7416" y="9152"/>
                      <a:pt x="7416" y="9152"/>
                    </a:cubicBezTo>
                    <a:cubicBezTo>
                      <a:pt x="6913" y="4734"/>
                      <a:pt x="1663" y="229"/>
                      <a:pt x="775" y="9"/>
                    </a:cubicBezTo>
                    <a:cubicBezTo>
                      <a:pt x="754" y="3"/>
                      <a:pt x="732" y="1"/>
                      <a:pt x="710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4" name="Google Shape;7224;p45"/>
              <p:cNvSpPr/>
              <p:nvPr/>
            </p:nvSpPr>
            <p:spPr>
              <a:xfrm>
                <a:off x="7218635" y="2171993"/>
                <a:ext cx="85922" cy="587363"/>
              </a:xfrm>
              <a:custGeom>
                <a:rect b="b" l="l" r="r" t="t"/>
                <a:pathLst>
                  <a:path extrusionOk="0" h="11006" w="1610">
                    <a:moveTo>
                      <a:pt x="818" y="0"/>
                    </a:moveTo>
                    <a:lnTo>
                      <a:pt x="620" y="166"/>
                    </a:lnTo>
                    <a:cubicBezTo>
                      <a:pt x="0" y="4821"/>
                      <a:pt x="2" y="9310"/>
                      <a:pt x="2" y="9310"/>
                    </a:cubicBezTo>
                    <a:lnTo>
                      <a:pt x="960" y="11006"/>
                    </a:lnTo>
                    <a:lnTo>
                      <a:pt x="1609" y="9010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5" name="Google Shape;7225;p45"/>
              <p:cNvSpPr/>
              <p:nvPr/>
            </p:nvSpPr>
            <p:spPr>
              <a:xfrm>
                <a:off x="7203745" y="2168150"/>
                <a:ext cx="85868" cy="585228"/>
              </a:xfrm>
              <a:custGeom>
                <a:rect b="b" l="l" r="r" t="t"/>
                <a:pathLst>
                  <a:path extrusionOk="0" h="10966" w="1609">
                    <a:moveTo>
                      <a:pt x="882" y="1"/>
                    </a:moveTo>
                    <a:lnTo>
                      <a:pt x="683" y="166"/>
                    </a:lnTo>
                    <a:cubicBezTo>
                      <a:pt x="30" y="4804"/>
                      <a:pt x="0" y="9276"/>
                      <a:pt x="0" y="9276"/>
                    </a:cubicBezTo>
                    <a:lnTo>
                      <a:pt x="946" y="10965"/>
                    </a:lnTo>
                    <a:lnTo>
                      <a:pt x="1609" y="8977"/>
                    </a:lnTo>
                    <a:lnTo>
                      <a:pt x="8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6" name="Google Shape;7226;p45"/>
              <p:cNvSpPr/>
              <p:nvPr/>
            </p:nvSpPr>
            <p:spPr>
              <a:xfrm>
                <a:off x="7053249" y="1682079"/>
                <a:ext cx="368663" cy="336215"/>
              </a:xfrm>
              <a:custGeom>
                <a:rect b="b" l="l" r="r" t="t"/>
                <a:pathLst>
                  <a:path extrusionOk="0" h="6300" w="6908">
                    <a:moveTo>
                      <a:pt x="1843" y="1"/>
                    </a:moveTo>
                    <a:cubicBezTo>
                      <a:pt x="1789" y="1"/>
                      <a:pt x="1736" y="2"/>
                      <a:pt x="1683" y="4"/>
                    </a:cubicBezTo>
                    <a:cubicBezTo>
                      <a:pt x="1304" y="13"/>
                      <a:pt x="902" y="50"/>
                      <a:pt x="596" y="274"/>
                    </a:cubicBezTo>
                    <a:cubicBezTo>
                      <a:pt x="172" y="582"/>
                      <a:pt x="44" y="1155"/>
                      <a:pt x="20" y="1678"/>
                    </a:cubicBezTo>
                    <a:cubicBezTo>
                      <a:pt x="0" y="2121"/>
                      <a:pt x="37" y="2582"/>
                      <a:pt x="257" y="2966"/>
                    </a:cubicBezTo>
                    <a:cubicBezTo>
                      <a:pt x="320" y="3073"/>
                      <a:pt x="398" y="3181"/>
                      <a:pt x="399" y="3305"/>
                    </a:cubicBezTo>
                    <a:cubicBezTo>
                      <a:pt x="401" y="3497"/>
                      <a:pt x="220" y="3689"/>
                      <a:pt x="309" y="3859"/>
                    </a:cubicBezTo>
                    <a:cubicBezTo>
                      <a:pt x="331" y="3901"/>
                      <a:pt x="370" y="3937"/>
                      <a:pt x="377" y="3984"/>
                    </a:cubicBezTo>
                    <a:cubicBezTo>
                      <a:pt x="385" y="4035"/>
                      <a:pt x="355" y="4085"/>
                      <a:pt x="328" y="4129"/>
                    </a:cubicBezTo>
                    <a:cubicBezTo>
                      <a:pt x="111" y="4492"/>
                      <a:pt x="66" y="4953"/>
                      <a:pt x="206" y="5351"/>
                    </a:cubicBezTo>
                    <a:cubicBezTo>
                      <a:pt x="348" y="5749"/>
                      <a:pt x="674" y="6078"/>
                      <a:pt x="1072" y="6223"/>
                    </a:cubicBezTo>
                    <a:cubicBezTo>
                      <a:pt x="1161" y="6254"/>
                      <a:pt x="1253" y="6278"/>
                      <a:pt x="1346" y="6300"/>
                    </a:cubicBezTo>
                    <a:lnTo>
                      <a:pt x="5533" y="5797"/>
                    </a:lnTo>
                    <a:cubicBezTo>
                      <a:pt x="5689" y="5743"/>
                      <a:pt x="5845" y="5690"/>
                      <a:pt x="5990" y="5613"/>
                    </a:cubicBezTo>
                    <a:cubicBezTo>
                      <a:pt x="6569" y="5304"/>
                      <a:pt x="6907" y="4599"/>
                      <a:pt x="6786" y="3955"/>
                    </a:cubicBezTo>
                    <a:lnTo>
                      <a:pt x="6786" y="3955"/>
                    </a:lnTo>
                    <a:lnTo>
                      <a:pt x="6786" y="3956"/>
                    </a:lnTo>
                    <a:cubicBezTo>
                      <a:pt x="6755" y="3790"/>
                      <a:pt x="6634" y="3600"/>
                      <a:pt x="6485" y="3600"/>
                    </a:cubicBezTo>
                    <a:cubicBezTo>
                      <a:pt x="6463" y="3600"/>
                      <a:pt x="6441" y="3604"/>
                      <a:pt x="6418" y="3613"/>
                    </a:cubicBezTo>
                    <a:cubicBezTo>
                      <a:pt x="6415" y="3427"/>
                      <a:pt x="6409" y="3235"/>
                      <a:pt x="6323" y="3070"/>
                    </a:cubicBezTo>
                    <a:cubicBezTo>
                      <a:pt x="6252" y="2933"/>
                      <a:pt x="6106" y="2824"/>
                      <a:pt x="5957" y="2824"/>
                    </a:cubicBezTo>
                    <a:cubicBezTo>
                      <a:pt x="5927" y="2824"/>
                      <a:pt x="5897" y="2829"/>
                      <a:pt x="5868" y="2838"/>
                    </a:cubicBezTo>
                    <a:cubicBezTo>
                      <a:pt x="6001" y="2588"/>
                      <a:pt x="5936" y="2248"/>
                      <a:pt x="5718" y="2067"/>
                    </a:cubicBezTo>
                    <a:cubicBezTo>
                      <a:pt x="5608" y="1975"/>
                      <a:pt x="5464" y="1929"/>
                      <a:pt x="5321" y="1929"/>
                    </a:cubicBezTo>
                    <a:cubicBezTo>
                      <a:pt x="5181" y="1929"/>
                      <a:pt x="5042" y="1972"/>
                      <a:pt x="4933" y="2060"/>
                    </a:cubicBezTo>
                    <a:cubicBezTo>
                      <a:pt x="4900" y="1855"/>
                      <a:pt x="4804" y="1653"/>
                      <a:pt x="4637" y="1532"/>
                    </a:cubicBezTo>
                    <a:cubicBezTo>
                      <a:pt x="4548" y="1468"/>
                      <a:pt x="4436" y="1433"/>
                      <a:pt x="4327" y="1433"/>
                    </a:cubicBezTo>
                    <a:cubicBezTo>
                      <a:pt x="4230" y="1433"/>
                      <a:pt x="4135" y="1461"/>
                      <a:pt x="4059" y="1522"/>
                    </a:cubicBezTo>
                    <a:cubicBezTo>
                      <a:pt x="3993" y="1252"/>
                      <a:pt x="3921" y="968"/>
                      <a:pt x="3723" y="775"/>
                    </a:cubicBezTo>
                    <a:cubicBezTo>
                      <a:pt x="3614" y="668"/>
                      <a:pt x="3456" y="605"/>
                      <a:pt x="3306" y="605"/>
                    </a:cubicBezTo>
                    <a:cubicBezTo>
                      <a:pt x="3183" y="605"/>
                      <a:pt x="3065" y="648"/>
                      <a:pt x="2987" y="746"/>
                    </a:cubicBezTo>
                    <a:cubicBezTo>
                      <a:pt x="2984" y="466"/>
                      <a:pt x="2767" y="224"/>
                      <a:pt x="2509" y="111"/>
                    </a:cubicBezTo>
                    <a:cubicBezTo>
                      <a:pt x="2301" y="21"/>
                      <a:pt x="2072" y="1"/>
                      <a:pt x="18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7" name="Google Shape;7227;p45"/>
              <p:cNvSpPr/>
              <p:nvPr/>
            </p:nvSpPr>
            <p:spPr>
              <a:xfrm>
                <a:off x="7059226" y="1764211"/>
                <a:ext cx="362686" cy="254083"/>
              </a:xfrm>
              <a:custGeom>
                <a:rect b="b" l="l" r="r" t="t"/>
                <a:pathLst>
                  <a:path extrusionOk="0" h="4761" w="6796">
                    <a:moveTo>
                      <a:pt x="4532" y="0"/>
                    </a:moveTo>
                    <a:cubicBezTo>
                      <a:pt x="4545" y="166"/>
                      <a:pt x="4472" y="351"/>
                      <a:pt x="4347" y="468"/>
                    </a:cubicBezTo>
                    <a:cubicBezTo>
                      <a:pt x="4144" y="658"/>
                      <a:pt x="3858" y="720"/>
                      <a:pt x="3586" y="774"/>
                    </a:cubicBezTo>
                    <a:cubicBezTo>
                      <a:pt x="3708" y="941"/>
                      <a:pt x="3679" y="1188"/>
                      <a:pt x="3551" y="1351"/>
                    </a:cubicBezTo>
                    <a:cubicBezTo>
                      <a:pt x="3424" y="1513"/>
                      <a:pt x="3218" y="1600"/>
                      <a:pt x="3013" y="1624"/>
                    </a:cubicBezTo>
                    <a:cubicBezTo>
                      <a:pt x="3180" y="1853"/>
                      <a:pt x="3163" y="2199"/>
                      <a:pt x="2973" y="2409"/>
                    </a:cubicBezTo>
                    <a:cubicBezTo>
                      <a:pt x="2856" y="2539"/>
                      <a:pt x="2680" y="2608"/>
                      <a:pt x="2505" y="2608"/>
                    </a:cubicBezTo>
                    <a:cubicBezTo>
                      <a:pt x="2397" y="2608"/>
                      <a:pt x="2290" y="2582"/>
                      <a:pt x="2197" y="2527"/>
                    </a:cubicBezTo>
                    <a:lnTo>
                      <a:pt x="2197" y="2527"/>
                    </a:lnTo>
                    <a:cubicBezTo>
                      <a:pt x="2245" y="2706"/>
                      <a:pt x="2113" y="2894"/>
                      <a:pt x="1945" y="2973"/>
                    </a:cubicBezTo>
                    <a:cubicBezTo>
                      <a:pt x="1812" y="3036"/>
                      <a:pt x="1663" y="3047"/>
                      <a:pt x="1515" y="3047"/>
                    </a:cubicBezTo>
                    <a:cubicBezTo>
                      <a:pt x="1476" y="3047"/>
                      <a:pt x="1438" y="3046"/>
                      <a:pt x="1400" y="3045"/>
                    </a:cubicBezTo>
                    <a:lnTo>
                      <a:pt x="1400" y="3045"/>
                    </a:lnTo>
                    <a:cubicBezTo>
                      <a:pt x="1462" y="3227"/>
                      <a:pt x="1233" y="3371"/>
                      <a:pt x="1043" y="3399"/>
                    </a:cubicBezTo>
                    <a:cubicBezTo>
                      <a:pt x="976" y="3409"/>
                      <a:pt x="908" y="3413"/>
                      <a:pt x="841" y="3413"/>
                    </a:cubicBezTo>
                    <a:cubicBezTo>
                      <a:pt x="554" y="3413"/>
                      <a:pt x="270" y="3328"/>
                      <a:pt x="23" y="3180"/>
                    </a:cubicBezTo>
                    <a:lnTo>
                      <a:pt x="23" y="3180"/>
                    </a:lnTo>
                    <a:cubicBezTo>
                      <a:pt x="0" y="3393"/>
                      <a:pt x="24" y="3611"/>
                      <a:pt x="95" y="3812"/>
                    </a:cubicBezTo>
                    <a:cubicBezTo>
                      <a:pt x="237" y="4211"/>
                      <a:pt x="562" y="4539"/>
                      <a:pt x="960" y="4684"/>
                    </a:cubicBezTo>
                    <a:cubicBezTo>
                      <a:pt x="1049" y="4716"/>
                      <a:pt x="1141" y="4740"/>
                      <a:pt x="1235" y="4761"/>
                    </a:cubicBezTo>
                    <a:lnTo>
                      <a:pt x="5422" y="4258"/>
                    </a:lnTo>
                    <a:cubicBezTo>
                      <a:pt x="5577" y="4204"/>
                      <a:pt x="5734" y="4151"/>
                      <a:pt x="5878" y="4074"/>
                    </a:cubicBezTo>
                    <a:cubicBezTo>
                      <a:pt x="6457" y="3766"/>
                      <a:pt x="6795" y="3060"/>
                      <a:pt x="6674" y="2417"/>
                    </a:cubicBezTo>
                    <a:cubicBezTo>
                      <a:pt x="6643" y="2251"/>
                      <a:pt x="6522" y="2061"/>
                      <a:pt x="6373" y="2061"/>
                    </a:cubicBezTo>
                    <a:cubicBezTo>
                      <a:pt x="6351" y="2061"/>
                      <a:pt x="6329" y="2065"/>
                      <a:pt x="6306" y="2074"/>
                    </a:cubicBezTo>
                    <a:cubicBezTo>
                      <a:pt x="6303" y="1888"/>
                      <a:pt x="6297" y="1696"/>
                      <a:pt x="6211" y="1531"/>
                    </a:cubicBezTo>
                    <a:cubicBezTo>
                      <a:pt x="6140" y="1394"/>
                      <a:pt x="5994" y="1285"/>
                      <a:pt x="5845" y="1285"/>
                    </a:cubicBezTo>
                    <a:cubicBezTo>
                      <a:pt x="5815" y="1285"/>
                      <a:pt x="5785" y="1290"/>
                      <a:pt x="5756" y="1299"/>
                    </a:cubicBezTo>
                    <a:cubicBezTo>
                      <a:pt x="5889" y="1049"/>
                      <a:pt x="5824" y="709"/>
                      <a:pt x="5606" y="528"/>
                    </a:cubicBezTo>
                    <a:cubicBezTo>
                      <a:pt x="5496" y="436"/>
                      <a:pt x="5352" y="390"/>
                      <a:pt x="5209" y="390"/>
                    </a:cubicBezTo>
                    <a:cubicBezTo>
                      <a:pt x="5069" y="390"/>
                      <a:pt x="4930" y="433"/>
                      <a:pt x="4821" y="521"/>
                    </a:cubicBezTo>
                    <a:cubicBezTo>
                      <a:pt x="4788" y="320"/>
                      <a:pt x="4695" y="121"/>
                      <a:pt x="4532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8" name="Google Shape;7228;p45"/>
              <p:cNvSpPr/>
              <p:nvPr/>
            </p:nvSpPr>
            <p:spPr>
              <a:xfrm>
                <a:off x="7172792" y="1947315"/>
                <a:ext cx="166720" cy="264062"/>
              </a:xfrm>
              <a:custGeom>
                <a:rect b="b" l="l" r="r" t="t"/>
                <a:pathLst>
                  <a:path extrusionOk="0" h="4948" w="3124">
                    <a:moveTo>
                      <a:pt x="2733" y="0"/>
                    </a:moveTo>
                    <a:lnTo>
                      <a:pt x="291" y="2027"/>
                    </a:lnTo>
                    <a:lnTo>
                      <a:pt x="0" y="4641"/>
                    </a:lnTo>
                    <a:cubicBezTo>
                      <a:pt x="116" y="4845"/>
                      <a:pt x="296" y="4948"/>
                      <a:pt x="540" y="4948"/>
                    </a:cubicBezTo>
                    <a:cubicBezTo>
                      <a:pt x="1082" y="4948"/>
                      <a:pt x="1941" y="4441"/>
                      <a:pt x="3124" y="3417"/>
                    </a:cubicBezTo>
                    <a:lnTo>
                      <a:pt x="2733" y="0"/>
                    </a:lnTo>
                    <a:close/>
                  </a:path>
                </a:pathLst>
              </a:custGeom>
              <a:solidFill>
                <a:srgbClr val="E2BF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9" name="Google Shape;7229;p45"/>
              <p:cNvSpPr/>
              <p:nvPr/>
            </p:nvSpPr>
            <p:spPr>
              <a:xfrm>
                <a:off x="7099999" y="1839246"/>
                <a:ext cx="218060" cy="277938"/>
              </a:xfrm>
              <a:custGeom>
                <a:rect b="b" l="l" r="r" t="t"/>
                <a:pathLst>
                  <a:path extrusionOk="0" h="5208" w="4086">
                    <a:moveTo>
                      <a:pt x="1693" y="1"/>
                    </a:moveTo>
                    <a:cubicBezTo>
                      <a:pt x="1063" y="1"/>
                      <a:pt x="416" y="184"/>
                      <a:pt x="263" y="547"/>
                    </a:cubicBezTo>
                    <a:cubicBezTo>
                      <a:pt x="1" y="1169"/>
                      <a:pt x="410" y="3923"/>
                      <a:pt x="322" y="4900"/>
                    </a:cubicBezTo>
                    <a:cubicBezTo>
                      <a:pt x="302" y="5128"/>
                      <a:pt x="768" y="5207"/>
                      <a:pt x="1312" y="5207"/>
                    </a:cubicBezTo>
                    <a:cubicBezTo>
                      <a:pt x="1948" y="5207"/>
                      <a:pt x="2691" y="5099"/>
                      <a:pt x="2896" y="4993"/>
                    </a:cubicBezTo>
                    <a:cubicBezTo>
                      <a:pt x="3277" y="4798"/>
                      <a:pt x="4056" y="3030"/>
                      <a:pt x="4070" y="2048"/>
                    </a:cubicBezTo>
                    <a:cubicBezTo>
                      <a:pt x="4085" y="1066"/>
                      <a:pt x="3413" y="740"/>
                      <a:pt x="2829" y="285"/>
                    </a:cubicBezTo>
                    <a:cubicBezTo>
                      <a:pt x="2585" y="95"/>
                      <a:pt x="2144" y="1"/>
                      <a:pt x="16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0" name="Google Shape;7230;p45"/>
              <p:cNvSpPr/>
              <p:nvPr/>
            </p:nvSpPr>
            <p:spPr>
              <a:xfrm>
                <a:off x="7041668" y="1842128"/>
                <a:ext cx="360604" cy="409969"/>
              </a:xfrm>
              <a:custGeom>
                <a:rect b="b" l="l" r="r" t="t"/>
                <a:pathLst>
                  <a:path extrusionOk="0" h="7682" w="6757">
                    <a:moveTo>
                      <a:pt x="4319" y="1"/>
                    </a:moveTo>
                    <a:lnTo>
                      <a:pt x="4319" y="1"/>
                    </a:lnTo>
                    <a:cubicBezTo>
                      <a:pt x="4493" y="674"/>
                      <a:pt x="4671" y="1362"/>
                      <a:pt x="4619" y="2056"/>
                    </a:cubicBezTo>
                    <a:cubicBezTo>
                      <a:pt x="4566" y="2750"/>
                      <a:pt x="4217" y="3488"/>
                      <a:pt x="3686" y="3938"/>
                    </a:cubicBezTo>
                    <a:cubicBezTo>
                      <a:pt x="3261" y="4296"/>
                      <a:pt x="2681" y="4381"/>
                      <a:pt x="2205" y="4381"/>
                    </a:cubicBezTo>
                    <a:cubicBezTo>
                      <a:pt x="1894" y="4381"/>
                      <a:pt x="1627" y="4345"/>
                      <a:pt x="1477" y="4324"/>
                    </a:cubicBezTo>
                    <a:cubicBezTo>
                      <a:pt x="1232" y="4251"/>
                      <a:pt x="1017" y="4054"/>
                      <a:pt x="766" y="4054"/>
                    </a:cubicBezTo>
                    <a:cubicBezTo>
                      <a:pt x="753" y="4054"/>
                      <a:pt x="741" y="4055"/>
                      <a:pt x="728" y="4056"/>
                    </a:cubicBezTo>
                    <a:cubicBezTo>
                      <a:pt x="401" y="4082"/>
                      <a:pt x="210" y="4442"/>
                      <a:pt x="142" y="4764"/>
                    </a:cubicBezTo>
                    <a:cubicBezTo>
                      <a:pt x="1" y="5434"/>
                      <a:pt x="121" y="6158"/>
                      <a:pt x="473" y="6745"/>
                    </a:cubicBezTo>
                    <a:cubicBezTo>
                      <a:pt x="611" y="6975"/>
                      <a:pt x="789" y="7190"/>
                      <a:pt x="1028" y="7309"/>
                    </a:cubicBezTo>
                    <a:cubicBezTo>
                      <a:pt x="1141" y="7366"/>
                      <a:pt x="1269" y="7397"/>
                      <a:pt x="1396" y="7397"/>
                    </a:cubicBezTo>
                    <a:cubicBezTo>
                      <a:pt x="1537" y="7397"/>
                      <a:pt x="1677" y="7357"/>
                      <a:pt x="1789" y="7271"/>
                    </a:cubicBezTo>
                    <a:cubicBezTo>
                      <a:pt x="2106" y="7536"/>
                      <a:pt x="2520" y="7682"/>
                      <a:pt x="2934" y="7682"/>
                    </a:cubicBezTo>
                    <a:cubicBezTo>
                      <a:pt x="3025" y="7682"/>
                      <a:pt x="3116" y="7675"/>
                      <a:pt x="3206" y="7660"/>
                    </a:cubicBezTo>
                    <a:cubicBezTo>
                      <a:pt x="3706" y="7581"/>
                      <a:pt x="4165" y="7275"/>
                      <a:pt x="4431" y="6847"/>
                    </a:cubicBezTo>
                    <a:cubicBezTo>
                      <a:pt x="4463" y="6798"/>
                      <a:pt x="4492" y="6745"/>
                      <a:pt x="4539" y="6711"/>
                    </a:cubicBezTo>
                    <a:cubicBezTo>
                      <a:pt x="4601" y="6664"/>
                      <a:pt x="4683" y="6656"/>
                      <a:pt x="4759" y="6640"/>
                    </a:cubicBezTo>
                    <a:cubicBezTo>
                      <a:pt x="5043" y="6577"/>
                      <a:pt x="5277" y="6363"/>
                      <a:pt x="5418" y="6106"/>
                    </a:cubicBezTo>
                    <a:cubicBezTo>
                      <a:pt x="5558" y="5851"/>
                      <a:pt x="5615" y="5559"/>
                      <a:pt x="5639" y="5268"/>
                    </a:cubicBezTo>
                    <a:cubicBezTo>
                      <a:pt x="5644" y="5205"/>
                      <a:pt x="5650" y="5137"/>
                      <a:pt x="5688" y="5086"/>
                    </a:cubicBezTo>
                    <a:cubicBezTo>
                      <a:pt x="5734" y="5027"/>
                      <a:pt x="5812" y="5007"/>
                      <a:pt x="5881" y="4980"/>
                    </a:cubicBezTo>
                    <a:cubicBezTo>
                      <a:pt x="6080" y="4903"/>
                      <a:pt x="6254" y="4690"/>
                      <a:pt x="6186" y="4489"/>
                    </a:cubicBezTo>
                    <a:cubicBezTo>
                      <a:pt x="6169" y="4441"/>
                      <a:pt x="6140" y="4395"/>
                      <a:pt x="6139" y="4345"/>
                    </a:cubicBezTo>
                    <a:cubicBezTo>
                      <a:pt x="6137" y="4272"/>
                      <a:pt x="6192" y="4214"/>
                      <a:pt x="6234" y="4155"/>
                    </a:cubicBezTo>
                    <a:cubicBezTo>
                      <a:pt x="6394" y="3934"/>
                      <a:pt x="6414" y="3634"/>
                      <a:pt x="6348" y="3369"/>
                    </a:cubicBezTo>
                    <a:cubicBezTo>
                      <a:pt x="6284" y="3103"/>
                      <a:pt x="6145" y="2863"/>
                      <a:pt x="6007" y="2627"/>
                    </a:cubicBezTo>
                    <a:cubicBezTo>
                      <a:pt x="6266" y="2531"/>
                      <a:pt x="6428" y="2275"/>
                      <a:pt x="6565" y="2033"/>
                    </a:cubicBezTo>
                    <a:lnTo>
                      <a:pt x="6566" y="2033"/>
                    </a:lnTo>
                    <a:cubicBezTo>
                      <a:pt x="6634" y="1914"/>
                      <a:pt x="6702" y="1790"/>
                      <a:pt x="6713" y="1654"/>
                    </a:cubicBezTo>
                    <a:cubicBezTo>
                      <a:pt x="6725" y="1517"/>
                      <a:pt x="6663" y="1365"/>
                      <a:pt x="6537" y="1314"/>
                    </a:cubicBezTo>
                    <a:cubicBezTo>
                      <a:pt x="6724" y="1228"/>
                      <a:pt x="6757" y="949"/>
                      <a:pt x="6634" y="784"/>
                    </a:cubicBezTo>
                    <a:cubicBezTo>
                      <a:pt x="6523" y="636"/>
                      <a:pt x="6331" y="574"/>
                      <a:pt x="6145" y="574"/>
                    </a:cubicBezTo>
                    <a:cubicBezTo>
                      <a:pt x="6123" y="574"/>
                      <a:pt x="6101" y="575"/>
                      <a:pt x="6079" y="576"/>
                    </a:cubicBezTo>
                    <a:cubicBezTo>
                      <a:pt x="6204" y="427"/>
                      <a:pt x="6085" y="173"/>
                      <a:pt x="5899" y="111"/>
                    </a:cubicBezTo>
                    <a:cubicBezTo>
                      <a:pt x="5852" y="95"/>
                      <a:pt x="5804" y="87"/>
                      <a:pt x="5755" y="87"/>
                    </a:cubicBezTo>
                    <a:cubicBezTo>
                      <a:pt x="5612" y="87"/>
                      <a:pt x="5466" y="149"/>
                      <a:pt x="5343" y="228"/>
                    </a:cubicBezTo>
                    <a:cubicBezTo>
                      <a:pt x="5290" y="260"/>
                      <a:pt x="5238" y="297"/>
                      <a:pt x="5177" y="305"/>
                    </a:cubicBezTo>
                    <a:cubicBezTo>
                      <a:pt x="5168" y="306"/>
                      <a:pt x="5159" y="307"/>
                      <a:pt x="5151" y="307"/>
                    </a:cubicBezTo>
                    <a:cubicBezTo>
                      <a:pt x="5096" y="307"/>
                      <a:pt x="5043" y="286"/>
                      <a:pt x="4992" y="266"/>
                    </a:cubicBezTo>
                    <a:cubicBezTo>
                      <a:pt x="4767" y="177"/>
                      <a:pt x="4543" y="88"/>
                      <a:pt x="4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1" name="Google Shape;7231;p45"/>
              <p:cNvSpPr/>
              <p:nvPr/>
            </p:nvSpPr>
            <p:spPr>
              <a:xfrm>
                <a:off x="7145148" y="1842128"/>
                <a:ext cx="257125" cy="410023"/>
              </a:xfrm>
              <a:custGeom>
                <a:rect b="b" l="l" r="r" t="t"/>
                <a:pathLst>
                  <a:path extrusionOk="0" h="7683" w="4818">
                    <a:moveTo>
                      <a:pt x="2380" y="1"/>
                    </a:moveTo>
                    <a:lnTo>
                      <a:pt x="2380" y="1"/>
                    </a:lnTo>
                    <a:cubicBezTo>
                      <a:pt x="2554" y="674"/>
                      <a:pt x="2732" y="1362"/>
                      <a:pt x="2680" y="2056"/>
                    </a:cubicBezTo>
                    <a:cubicBezTo>
                      <a:pt x="2663" y="2262"/>
                      <a:pt x="2619" y="2471"/>
                      <a:pt x="2554" y="2676"/>
                    </a:cubicBezTo>
                    <a:cubicBezTo>
                      <a:pt x="2586" y="2812"/>
                      <a:pt x="2543" y="2974"/>
                      <a:pt x="2454" y="3090"/>
                    </a:cubicBezTo>
                    <a:cubicBezTo>
                      <a:pt x="2408" y="3149"/>
                      <a:pt x="2352" y="3207"/>
                      <a:pt x="2344" y="3281"/>
                    </a:cubicBezTo>
                    <a:cubicBezTo>
                      <a:pt x="2337" y="3344"/>
                      <a:pt x="2367" y="3405"/>
                      <a:pt x="2395" y="3462"/>
                    </a:cubicBezTo>
                    <a:cubicBezTo>
                      <a:pt x="2525" y="3722"/>
                      <a:pt x="2629" y="4002"/>
                      <a:pt x="2642" y="4293"/>
                    </a:cubicBezTo>
                    <a:cubicBezTo>
                      <a:pt x="2655" y="4585"/>
                      <a:pt x="2566" y="4889"/>
                      <a:pt x="2355" y="5092"/>
                    </a:cubicBezTo>
                    <a:cubicBezTo>
                      <a:pt x="2299" y="5145"/>
                      <a:pt x="2233" y="5195"/>
                      <a:pt x="2203" y="5266"/>
                    </a:cubicBezTo>
                    <a:cubicBezTo>
                      <a:pt x="2182" y="5320"/>
                      <a:pt x="2183" y="5379"/>
                      <a:pt x="2183" y="5438"/>
                    </a:cubicBezTo>
                    <a:cubicBezTo>
                      <a:pt x="2178" y="5944"/>
                      <a:pt x="1943" y="6442"/>
                      <a:pt x="1558" y="6770"/>
                    </a:cubicBezTo>
                    <a:cubicBezTo>
                      <a:pt x="1238" y="7041"/>
                      <a:pt x="818" y="7191"/>
                      <a:pt x="399" y="7191"/>
                    </a:cubicBezTo>
                    <a:cubicBezTo>
                      <a:pt x="313" y="7191"/>
                      <a:pt x="228" y="7185"/>
                      <a:pt x="144" y="7172"/>
                    </a:cubicBezTo>
                    <a:cubicBezTo>
                      <a:pt x="113" y="7253"/>
                      <a:pt x="63" y="7323"/>
                      <a:pt x="1" y="7383"/>
                    </a:cubicBezTo>
                    <a:cubicBezTo>
                      <a:pt x="293" y="7577"/>
                      <a:pt x="644" y="7682"/>
                      <a:pt x="995" y="7682"/>
                    </a:cubicBezTo>
                    <a:cubicBezTo>
                      <a:pt x="1086" y="7682"/>
                      <a:pt x="1178" y="7675"/>
                      <a:pt x="1268" y="7660"/>
                    </a:cubicBezTo>
                    <a:cubicBezTo>
                      <a:pt x="1767" y="7581"/>
                      <a:pt x="2226" y="7275"/>
                      <a:pt x="2494" y="6847"/>
                    </a:cubicBezTo>
                    <a:cubicBezTo>
                      <a:pt x="2524" y="6798"/>
                      <a:pt x="2553" y="6745"/>
                      <a:pt x="2600" y="6711"/>
                    </a:cubicBezTo>
                    <a:cubicBezTo>
                      <a:pt x="2662" y="6664"/>
                      <a:pt x="2744" y="6656"/>
                      <a:pt x="2820" y="6640"/>
                    </a:cubicBezTo>
                    <a:cubicBezTo>
                      <a:pt x="3104" y="6577"/>
                      <a:pt x="3340" y="6363"/>
                      <a:pt x="3479" y="6106"/>
                    </a:cubicBezTo>
                    <a:cubicBezTo>
                      <a:pt x="3619" y="5851"/>
                      <a:pt x="3676" y="5559"/>
                      <a:pt x="3700" y="5268"/>
                    </a:cubicBezTo>
                    <a:cubicBezTo>
                      <a:pt x="3706" y="5204"/>
                      <a:pt x="3711" y="5137"/>
                      <a:pt x="3750" y="5086"/>
                    </a:cubicBezTo>
                    <a:cubicBezTo>
                      <a:pt x="3795" y="5027"/>
                      <a:pt x="3873" y="5007"/>
                      <a:pt x="3942" y="4980"/>
                    </a:cubicBezTo>
                    <a:cubicBezTo>
                      <a:pt x="4141" y="4903"/>
                      <a:pt x="4316" y="4690"/>
                      <a:pt x="4247" y="4489"/>
                    </a:cubicBezTo>
                    <a:cubicBezTo>
                      <a:pt x="4230" y="4441"/>
                      <a:pt x="4201" y="4395"/>
                      <a:pt x="4200" y="4345"/>
                    </a:cubicBezTo>
                    <a:cubicBezTo>
                      <a:pt x="4199" y="4272"/>
                      <a:pt x="4253" y="4214"/>
                      <a:pt x="4295" y="4155"/>
                    </a:cubicBezTo>
                    <a:cubicBezTo>
                      <a:pt x="4455" y="3934"/>
                      <a:pt x="4475" y="3634"/>
                      <a:pt x="4411" y="3369"/>
                    </a:cubicBezTo>
                    <a:cubicBezTo>
                      <a:pt x="4345" y="3103"/>
                      <a:pt x="4206" y="2863"/>
                      <a:pt x="4068" y="2627"/>
                    </a:cubicBezTo>
                    <a:cubicBezTo>
                      <a:pt x="4329" y="2531"/>
                      <a:pt x="4489" y="2275"/>
                      <a:pt x="4627" y="2033"/>
                    </a:cubicBezTo>
                    <a:cubicBezTo>
                      <a:pt x="4695" y="1914"/>
                      <a:pt x="4763" y="1790"/>
                      <a:pt x="4774" y="1654"/>
                    </a:cubicBezTo>
                    <a:cubicBezTo>
                      <a:pt x="4786" y="1517"/>
                      <a:pt x="4724" y="1365"/>
                      <a:pt x="4598" y="1314"/>
                    </a:cubicBezTo>
                    <a:cubicBezTo>
                      <a:pt x="4785" y="1228"/>
                      <a:pt x="4818" y="949"/>
                      <a:pt x="4695" y="784"/>
                    </a:cubicBezTo>
                    <a:cubicBezTo>
                      <a:pt x="4584" y="636"/>
                      <a:pt x="4392" y="574"/>
                      <a:pt x="4206" y="574"/>
                    </a:cubicBezTo>
                    <a:cubicBezTo>
                      <a:pt x="4184" y="574"/>
                      <a:pt x="4162" y="575"/>
                      <a:pt x="4140" y="576"/>
                    </a:cubicBezTo>
                    <a:cubicBezTo>
                      <a:pt x="4265" y="427"/>
                      <a:pt x="4146" y="173"/>
                      <a:pt x="3960" y="111"/>
                    </a:cubicBezTo>
                    <a:cubicBezTo>
                      <a:pt x="3913" y="95"/>
                      <a:pt x="3865" y="87"/>
                      <a:pt x="3816" y="87"/>
                    </a:cubicBezTo>
                    <a:cubicBezTo>
                      <a:pt x="3673" y="87"/>
                      <a:pt x="3527" y="149"/>
                      <a:pt x="3404" y="228"/>
                    </a:cubicBezTo>
                    <a:cubicBezTo>
                      <a:pt x="3351" y="260"/>
                      <a:pt x="3299" y="297"/>
                      <a:pt x="3238" y="305"/>
                    </a:cubicBezTo>
                    <a:cubicBezTo>
                      <a:pt x="3229" y="306"/>
                      <a:pt x="3220" y="307"/>
                      <a:pt x="3212" y="307"/>
                    </a:cubicBezTo>
                    <a:cubicBezTo>
                      <a:pt x="3157" y="307"/>
                      <a:pt x="3104" y="286"/>
                      <a:pt x="3053" y="266"/>
                    </a:cubicBezTo>
                    <a:cubicBezTo>
                      <a:pt x="2828" y="177"/>
                      <a:pt x="2604" y="88"/>
                      <a:pt x="2380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2" name="Google Shape;7232;p45"/>
              <p:cNvSpPr/>
              <p:nvPr/>
            </p:nvSpPr>
            <p:spPr>
              <a:xfrm>
                <a:off x="7293723" y="1890799"/>
                <a:ext cx="99424" cy="105614"/>
              </a:xfrm>
              <a:custGeom>
                <a:rect b="b" l="l" r="r" t="t"/>
                <a:pathLst>
                  <a:path extrusionOk="0" h="1979" w="1863">
                    <a:moveTo>
                      <a:pt x="1049" y="0"/>
                    </a:moveTo>
                    <a:cubicBezTo>
                      <a:pt x="490" y="0"/>
                      <a:pt x="0" y="1242"/>
                      <a:pt x="229" y="1930"/>
                    </a:cubicBezTo>
                    <a:lnTo>
                      <a:pt x="230" y="1930"/>
                    </a:lnTo>
                    <a:cubicBezTo>
                      <a:pt x="230" y="1930"/>
                      <a:pt x="429" y="1979"/>
                      <a:pt x="659" y="1979"/>
                    </a:cubicBezTo>
                    <a:cubicBezTo>
                      <a:pt x="891" y="1979"/>
                      <a:pt x="1155" y="1929"/>
                      <a:pt x="1281" y="1730"/>
                    </a:cubicBezTo>
                    <a:cubicBezTo>
                      <a:pt x="1532" y="1333"/>
                      <a:pt x="1863" y="377"/>
                      <a:pt x="1236" y="48"/>
                    </a:cubicBezTo>
                    <a:cubicBezTo>
                      <a:pt x="1173" y="16"/>
                      <a:pt x="1111" y="0"/>
                      <a:pt x="10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3" name="Google Shape;7233;p45"/>
              <p:cNvSpPr/>
              <p:nvPr/>
            </p:nvSpPr>
            <p:spPr>
              <a:xfrm>
                <a:off x="7327985" y="4455908"/>
                <a:ext cx="169495" cy="92112"/>
              </a:xfrm>
              <a:custGeom>
                <a:rect b="b" l="l" r="r" t="t"/>
                <a:pathLst>
                  <a:path extrusionOk="0" h="1726" w="3176">
                    <a:moveTo>
                      <a:pt x="1237" y="0"/>
                    </a:moveTo>
                    <a:cubicBezTo>
                      <a:pt x="781" y="0"/>
                      <a:pt x="0" y="1726"/>
                      <a:pt x="0" y="1726"/>
                    </a:cubicBezTo>
                    <a:lnTo>
                      <a:pt x="3175" y="1726"/>
                    </a:lnTo>
                    <a:cubicBezTo>
                      <a:pt x="3175" y="1726"/>
                      <a:pt x="1738" y="171"/>
                      <a:pt x="1293" y="10"/>
                    </a:cubicBezTo>
                    <a:cubicBezTo>
                      <a:pt x="1275" y="3"/>
                      <a:pt x="1256" y="0"/>
                      <a:pt x="1237" y="0"/>
                    </a:cubicBezTo>
                    <a:close/>
                  </a:path>
                </a:pathLst>
              </a:custGeom>
              <a:solidFill>
                <a:srgbClr val="D8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4" name="Google Shape;7234;p45"/>
              <p:cNvSpPr/>
              <p:nvPr/>
            </p:nvSpPr>
            <p:spPr>
              <a:xfrm>
                <a:off x="7159824" y="4455908"/>
                <a:ext cx="233376" cy="92112"/>
              </a:xfrm>
              <a:custGeom>
                <a:rect b="b" l="l" r="r" t="t"/>
                <a:pathLst>
                  <a:path extrusionOk="0" h="1726" w="4373">
                    <a:moveTo>
                      <a:pt x="3759" y="0"/>
                    </a:moveTo>
                    <a:cubicBezTo>
                      <a:pt x="3733" y="0"/>
                      <a:pt x="3706" y="3"/>
                      <a:pt x="3677" y="10"/>
                    </a:cubicBezTo>
                    <a:cubicBezTo>
                      <a:pt x="2972" y="171"/>
                      <a:pt x="1" y="1726"/>
                      <a:pt x="1" y="1726"/>
                    </a:cubicBezTo>
                    <a:lnTo>
                      <a:pt x="4267" y="1726"/>
                    </a:lnTo>
                    <a:cubicBezTo>
                      <a:pt x="4267" y="1726"/>
                      <a:pt x="4372" y="0"/>
                      <a:pt x="3759" y="0"/>
                    </a:cubicBezTo>
                    <a:close/>
                  </a:path>
                </a:pathLst>
              </a:custGeom>
              <a:solidFill>
                <a:srgbClr val="D8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5" name="Google Shape;7235;p45"/>
              <p:cNvSpPr/>
              <p:nvPr/>
            </p:nvSpPr>
            <p:spPr>
              <a:xfrm>
                <a:off x="7312348" y="1915829"/>
                <a:ext cx="59985" cy="63667"/>
              </a:xfrm>
              <a:custGeom>
                <a:rect b="b" l="l" r="r" t="t"/>
                <a:pathLst>
                  <a:path extrusionOk="0" h="1193" w="1124">
                    <a:moveTo>
                      <a:pt x="632" y="1"/>
                    </a:moveTo>
                    <a:cubicBezTo>
                      <a:pt x="296" y="1"/>
                      <a:pt x="1" y="748"/>
                      <a:pt x="139" y="1163"/>
                    </a:cubicBezTo>
                    <a:cubicBezTo>
                      <a:pt x="139" y="1163"/>
                      <a:pt x="258" y="1192"/>
                      <a:pt x="397" y="1192"/>
                    </a:cubicBezTo>
                    <a:cubicBezTo>
                      <a:pt x="537" y="1192"/>
                      <a:pt x="697" y="1162"/>
                      <a:pt x="773" y="1042"/>
                    </a:cubicBezTo>
                    <a:cubicBezTo>
                      <a:pt x="924" y="802"/>
                      <a:pt x="1123" y="228"/>
                      <a:pt x="745" y="30"/>
                    </a:cubicBezTo>
                    <a:cubicBezTo>
                      <a:pt x="707" y="10"/>
                      <a:pt x="669" y="1"/>
                      <a:pt x="6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6" name="Google Shape;7236;p45"/>
              <p:cNvSpPr/>
              <p:nvPr/>
            </p:nvSpPr>
            <p:spPr>
              <a:xfrm>
                <a:off x="7312348" y="1942512"/>
                <a:ext cx="41520" cy="44082"/>
              </a:xfrm>
              <a:custGeom>
                <a:rect b="b" l="l" r="r" t="t"/>
                <a:pathLst>
                  <a:path extrusionOk="0" h="826" w="778">
                    <a:moveTo>
                      <a:pt x="438" y="0"/>
                    </a:moveTo>
                    <a:cubicBezTo>
                      <a:pt x="205" y="0"/>
                      <a:pt x="1" y="518"/>
                      <a:pt x="95" y="806"/>
                    </a:cubicBezTo>
                    <a:lnTo>
                      <a:pt x="97" y="806"/>
                    </a:lnTo>
                    <a:cubicBezTo>
                      <a:pt x="97" y="806"/>
                      <a:pt x="179" y="826"/>
                      <a:pt x="276" y="826"/>
                    </a:cubicBezTo>
                    <a:cubicBezTo>
                      <a:pt x="372" y="826"/>
                      <a:pt x="483" y="805"/>
                      <a:pt x="536" y="722"/>
                    </a:cubicBezTo>
                    <a:cubicBezTo>
                      <a:pt x="640" y="556"/>
                      <a:pt x="778" y="158"/>
                      <a:pt x="516" y="20"/>
                    </a:cubicBezTo>
                    <a:cubicBezTo>
                      <a:pt x="490" y="7"/>
                      <a:pt x="464" y="0"/>
                      <a:pt x="438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7" name="Google Shape;7237;p45"/>
              <p:cNvSpPr/>
              <p:nvPr/>
            </p:nvSpPr>
            <p:spPr>
              <a:xfrm>
                <a:off x="7357977" y="2782730"/>
                <a:ext cx="113299" cy="146440"/>
              </a:xfrm>
              <a:custGeom>
                <a:rect b="b" l="l" r="r" t="t"/>
                <a:pathLst>
                  <a:path extrusionOk="0" h="2744" w="2123">
                    <a:moveTo>
                      <a:pt x="1784" y="1"/>
                    </a:moveTo>
                    <a:lnTo>
                      <a:pt x="1784" y="6"/>
                    </a:lnTo>
                    <a:lnTo>
                      <a:pt x="1784" y="6"/>
                    </a:lnTo>
                    <a:cubicBezTo>
                      <a:pt x="1785" y="3"/>
                      <a:pt x="1785" y="1"/>
                      <a:pt x="1784" y="1"/>
                    </a:cubicBezTo>
                    <a:close/>
                    <a:moveTo>
                      <a:pt x="1784" y="6"/>
                    </a:moveTo>
                    <a:cubicBezTo>
                      <a:pt x="1747" y="126"/>
                      <a:pt x="0" y="2075"/>
                      <a:pt x="0" y="2075"/>
                    </a:cubicBezTo>
                    <a:lnTo>
                      <a:pt x="2123" y="2744"/>
                    </a:lnTo>
                    <a:lnTo>
                      <a:pt x="1784" y="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8" name="Google Shape;7238;p45"/>
              <p:cNvSpPr/>
              <p:nvPr/>
            </p:nvSpPr>
            <p:spPr>
              <a:xfrm>
                <a:off x="7330333" y="3011410"/>
                <a:ext cx="94354" cy="64254"/>
              </a:xfrm>
              <a:custGeom>
                <a:rect b="b" l="l" r="r" t="t"/>
                <a:pathLst>
                  <a:path extrusionOk="0" h="1204" w="1768">
                    <a:moveTo>
                      <a:pt x="717" y="0"/>
                    </a:moveTo>
                    <a:lnTo>
                      <a:pt x="1" y="399"/>
                    </a:lnTo>
                    <a:cubicBezTo>
                      <a:pt x="107" y="740"/>
                      <a:pt x="461" y="1075"/>
                      <a:pt x="896" y="1182"/>
                    </a:cubicBezTo>
                    <a:cubicBezTo>
                      <a:pt x="956" y="1197"/>
                      <a:pt x="1013" y="1204"/>
                      <a:pt x="1068" y="1204"/>
                    </a:cubicBezTo>
                    <a:cubicBezTo>
                      <a:pt x="1413" y="1204"/>
                      <a:pt x="1657" y="941"/>
                      <a:pt x="1711" y="808"/>
                    </a:cubicBezTo>
                    <a:cubicBezTo>
                      <a:pt x="1767" y="668"/>
                      <a:pt x="1702" y="211"/>
                      <a:pt x="1370" y="211"/>
                    </a:cubicBezTo>
                    <a:cubicBezTo>
                      <a:pt x="1333" y="211"/>
                      <a:pt x="1293" y="216"/>
                      <a:pt x="1249" y="228"/>
                    </a:cubicBezTo>
                    <a:cubicBezTo>
                      <a:pt x="1184" y="247"/>
                      <a:pt x="1126" y="255"/>
                      <a:pt x="1075" y="255"/>
                    </a:cubicBezTo>
                    <a:cubicBezTo>
                      <a:pt x="786" y="255"/>
                      <a:pt x="717" y="0"/>
                      <a:pt x="7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9" name="Google Shape;7239;p45"/>
              <p:cNvSpPr/>
              <p:nvPr/>
            </p:nvSpPr>
            <p:spPr>
              <a:xfrm>
                <a:off x="7296178" y="2879432"/>
                <a:ext cx="192657" cy="180436"/>
              </a:xfrm>
              <a:custGeom>
                <a:rect b="b" l="l" r="r" t="t"/>
                <a:pathLst>
                  <a:path extrusionOk="0" h="3381" w="3610">
                    <a:moveTo>
                      <a:pt x="1782" y="1"/>
                    </a:moveTo>
                    <a:cubicBezTo>
                      <a:pt x="1524" y="1"/>
                      <a:pt x="1297" y="70"/>
                      <a:pt x="1158" y="243"/>
                    </a:cubicBezTo>
                    <a:cubicBezTo>
                      <a:pt x="644" y="879"/>
                      <a:pt x="1" y="2218"/>
                      <a:pt x="507" y="2946"/>
                    </a:cubicBezTo>
                    <a:cubicBezTo>
                      <a:pt x="701" y="3225"/>
                      <a:pt x="1334" y="3381"/>
                      <a:pt x="1878" y="3381"/>
                    </a:cubicBezTo>
                    <a:cubicBezTo>
                      <a:pt x="2234" y="3381"/>
                      <a:pt x="2552" y="3314"/>
                      <a:pt x="2685" y="3172"/>
                    </a:cubicBezTo>
                    <a:cubicBezTo>
                      <a:pt x="2821" y="3028"/>
                      <a:pt x="2595" y="2439"/>
                      <a:pt x="3040" y="2202"/>
                    </a:cubicBezTo>
                    <a:cubicBezTo>
                      <a:pt x="3486" y="1965"/>
                      <a:pt x="3610" y="1388"/>
                      <a:pt x="3490" y="879"/>
                    </a:cubicBezTo>
                    <a:cubicBezTo>
                      <a:pt x="3404" y="507"/>
                      <a:pt x="2477" y="1"/>
                      <a:pt x="17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0" name="Google Shape;7240;p45"/>
              <p:cNvSpPr/>
              <p:nvPr/>
            </p:nvSpPr>
            <p:spPr>
              <a:xfrm>
                <a:off x="7383060" y="3013171"/>
                <a:ext cx="91952" cy="61106"/>
              </a:xfrm>
              <a:custGeom>
                <a:rect b="b" l="l" r="r" t="t"/>
                <a:pathLst>
                  <a:path extrusionOk="0" h="1145" w="1723">
                    <a:moveTo>
                      <a:pt x="1327" y="0"/>
                    </a:moveTo>
                    <a:cubicBezTo>
                      <a:pt x="1259" y="0"/>
                      <a:pt x="1183" y="26"/>
                      <a:pt x="1103" y="90"/>
                    </a:cubicBezTo>
                    <a:cubicBezTo>
                      <a:pt x="983" y="185"/>
                      <a:pt x="880" y="217"/>
                      <a:pt x="797" y="217"/>
                    </a:cubicBezTo>
                    <a:cubicBezTo>
                      <a:pt x="627" y="217"/>
                      <a:pt x="537" y="84"/>
                      <a:pt x="537" y="84"/>
                    </a:cubicBezTo>
                    <a:lnTo>
                      <a:pt x="2" y="742"/>
                    </a:lnTo>
                    <a:lnTo>
                      <a:pt x="0" y="743"/>
                    </a:lnTo>
                    <a:cubicBezTo>
                      <a:pt x="179" y="981"/>
                      <a:pt x="520" y="1145"/>
                      <a:pt x="888" y="1145"/>
                    </a:cubicBezTo>
                    <a:cubicBezTo>
                      <a:pt x="952" y="1145"/>
                      <a:pt x="1017" y="1140"/>
                      <a:pt x="1082" y="1129"/>
                    </a:cubicBezTo>
                    <a:cubicBezTo>
                      <a:pt x="1520" y="1060"/>
                      <a:pt x="1707" y="626"/>
                      <a:pt x="1715" y="455"/>
                    </a:cubicBezTo>
                    <a:cubicBezTo>
                      <a:pt x="1722" y="322"/>
                      <a:pt x="1568" y="0"/>
                      <a:pt x="13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1" name="Google Shape;7241;p45"/>
              <p:cNvSpPr/>
              <p:nvPr/>
            </p:nvSpPr>
            <p:spPr>
              <a:xfrm>
                <a:off x="7385035" y="2779261"/>
                <a:ext cx="161597" cy="181023"/>
              </a:xfrm>
              <a:custGeom>
                <a:rect b="b" l="l" r="r" t="t"/>
                <a:pathLst>
                  <a:path extrusionOk="0" h="3392" w="3028">
                    <a:moveTo>
                      <a:pt x="887" y="0"/>
                    </a:moveTo>
                    <a:lnTo>
                      <a:pt x="1" y="863"/>
                    </a:lnTo>
                    <a:cubicBezTo>
                      <a:pt x="354" y="1877"/>
                      <a:pt x="1098" y="2706"/>
                      <a:pt x="2143" y="3392"/>
                    </a:cubicBezTo>
                    <a:lnTo>
                      <a:pt x="3027" y="2529"/>
                    </a:lnTo>
                    <a:lnTo>
                      <a:pt x="8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2" name="Google Shape;7242;p45"/>
              <p:cNvSpPr/>
              <p:nvPr/>
            </p:nvSpPr>
            <p:spPr>
              <a:xfrm>
                <a:off x="7416308" y="2463166"/>
                <a:ext cx="396894" cy="479934"/>
              </a:xfrm>
              <a:custGeom>
                <a:rect b="b" l="l" r="r" t="t"/>
                <a:pathLst>
                  <a:path extrusionOk="0" h="8993" w="7437">
                    <a:moveTo>
                      <a:pt x="5072" y="0"/>
                    </a:moveTo>
                    <a:cubicBezTo>
                      <a:pt x="4428" y="0"/>
                      <a:pt x="0" y="5136"/>
                      <a:pt x="0" y="5136"/>
                    </a:cubicBezTo>
                    <a:cubicBezTo>
                      <a:pt x="262" y="6705"/>
                      <a:pt x="1732" y="8601"/>
                      <a:pt x="2419" y="8993"/>
                    </a:cubicBezTo>
                    <a:cubicBezTo>
                      <a:pt x="2419" y="8993"/>
                      <a:pt x="7174" y="2817"/>
                      <a:pt x="7305" y="2425"/>
                    </a:cubicBezTo>
                    <a:cubicBezTo>
                      <a:pt x="7436" y="2033"/>
                      <a:pt x="5650" y="134"/>
                      <a:pt x="5095" y="3"/>
                    </a:cubicBezTo>
                    <a:cubicBezTo>
                      <a:pt x="5088" y="1"/>
                      <a:pt x="5080" y="0"/>
                      <a:pt x="5072" y="0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3" name="Google Shape;7243;p45"/>
              <p:cNvSpPr/>
              <p:nvPr/>
            </p:nvSpPr>
            <p:spPr>
              <a:xfrm>
                <a:off x="7487874" y="2494226"/>
                <a:ext cx="346195" cy="448874"/>
              </a:xfrm>
              <a:custGeom>
                <a:rect b="b" l="l" r="r" t="t"/>
                <a:pathLst>
                  <a:path extrusionOk="0" h="8411" w="6487">
                    <a:moveTo>
                      <a:pt x="5166" y="1"/>
                    </a:moveTo>
                    <a:lnTo>
                      <a:pt x="5166" y="1"/>
                    </a:lnTo>
                    <a:cubicBezTo>
                      <a:pt x="5369" y="364"/>
                      <a:pt x="5207" y="682"/>
                      <a:pt x="5165" y="801"/>
                    </a:cubicBezTo>
                    <a:cubicBezTo>
                      <a:pt x="5037" y="1162"/>
                      <a:pt x="1150" y="5994"/>
                      <a:pt x="0" y="7327"/>
                    </a:cubicBezTo>
                    <a:cubicBezTo>
                      <a:pt x="401" y="7852"/>
                      <a:pt x="802" y="8253"/>
                      <a:pt x="1078" y="8411"/>
                    </a:cubicBezTo>
                    <a:cubicBezTo>
                      <a:pt x="1078" y="8411"/>
                      <a:pt x="6276" y="2527"/>
                      <a:pt x="6405" y="2134"/>
                    </a:cubicBezTo>
                    <a:cubicBezTo>
                      <a:pt x="6486" y="1892"/>
                      <a:pt x="5819" y="819"/>
                      <a:pt x="5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4" name="Google Shape;7244;p45"/>
              <p:cNvSpPr/>
              <p:nvPr/>
            </p:nvSpPr>
            <p:spPr>
              <a:xfrm>
                <a:off x="7487874" y="2494226"/>
                <a:ext cx="346195" cy="448874"/>
              </a:xfrm>
              <a:custGeom>
                <a:rect b="b" l="l" r="r" t="t"/>
                <a:pathLst>
                  <a:path extrusionOk="0" h="8411" w="6487">
                    <a:moveTo>
                      <a:pt x="5166" y="1"/>
                    </a:moveTo>
                    <a:lnTo>
                      <a:pt x="5166" y="1"/>
                    </a:lnTo>
                    <a:cubicBezTo>
                      <a:pt x="5369" y="364"/>
                      <a:pt x="5207" y="682"/>
                      <a:pt x="5165" y="801"/>
                    </a:cubicBezTo>
                    <a:cubicBezTo>
                      <a:pt x="5037" y="1162"/>
                      <a:pt x="1150" y="5994"/>
                      <a:pt x="0" y="7327"/>
                    </a:cubicBezTo>
                    <a:cubicBezTo>
                      <a:pt x="401" y="7852"/>
                      <a:pt x="802" y="8253"/>
                      <a:pt x="1078" y="8411"/>
                    </a:cubicBezTo>
                    <a:cubicBezTo>
                      <a:pt x="1078" y="8411"/>
                      <a:pt x="6276" y="2527"/>
                      <a:pt x="6405" y="2134"/>
                    </a:cubicBezTo>
                    <a:cubicBezTo>
                      <a:pt x="6486" y="1892"/>
                      <a:pt x="5819" y="819"/>
                      <a:pt x="5166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5" name="Google Shape;7245;p45"/>
              <p:cNvSpPr/>
              <p:nvPr/>
            </p:nvSpPr>
            <p:spPr>
              <a:xfrm>
                <a:off x="7090873" y="2911613"/>
                <a:ext cx="127175" cy="782474"/>
              </a:xfrm>
              <a:custGeom>
                <a:rect b="b" l="l" r="r" t="t"/>
                <a:pathLst>
                  <a:path extrusionOk="0" h="14662" w="2383">
                    <a:moveTo>
                      <a:pt x="220" y="0"/>
                    </a:moveTo>
                    <a:lnTo>
                      <a:pt x="220" y="0"/>
                    </a:lnTo>
                    <a:cubicBezTo>
                      <a:pt x="1" y="3971"/>
                      <a:pt x="319" y="8917"/>
                      <a:pt x="1351" y="14662"/>
                    </a:cubicBezTo>
                    <a:lnTo>
                      <a:pt x="2382" y="14454"/>
                    </a:lnTo>
                    <a:cubicBezTo>
                      <a:pt x="2382" y="14454"/>
                      <a:pt x="639" y="4862"/>
                      <a:pt x="820" y="3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6" name="Google Shape;7246;p45"/>
              <p:cNvSpPr/>
              <p:nvPr/>
            </p:nvSpPr>
            <p:spPr>
              <a:xfrm>
                <a:off x="7178929" y="1955694"/>
                <a:ext cx="36557" cy="60786"/>
              </a:xfrm>
              <a:custGeom>
                <a:rect b="b" l="l" r="r" t="t"/>
                <a:pathLst>
                  <a:path extrusionOk="0" h="1139" w="685">
                    <a:moveTo>
                      <a:pt x="345" y="0"/>
                    </a:moveTo>
                    <a:cubicBezTo>
                      <a:pt x="339" y="0"/>
                      <a:pt x="332" y="1"/>
                      <a:pt x="325" y="1"/>
                    </a:cubicBezTo>
                    <a:cubicBezTo>
                      <a:pt x="141" y="20"/>
                      <a:pt x="1" y="287"/>
                      <a:pt x="9" y="599"/>
                    </a:cubicBezTo>
                    <a:cubicBezTo>
                      <a:pt x="18" y="903"/>
                      <a:pt x="164" y="1139"/>
                      <a:pt x="340" y="1139"/>
                    </a:cubicBezTo>
                    <a:cubicBezTo>
                      <a:pt x="346" y="1139"/>
                      <a:pt x="352" y="1138"/>
                      <a:pt x="358" y="1138"/>
                    </a:cubicBezTo>
                    <a:cubicBezTo>
                      <a:pt x="543" y="1121"/>
                      <a:pt x="684" y="851"/>
                      <a:pt x="675" y="536"/>
                    </a:cubicBezTo>
                    <a:cubicBezTo>
                      <a:pt x="666" y="233"/>
                      <a:pt x="520" y="0"/>
                      <a:pt x="3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7" name="Google Shape;7247;p45"/>
              <p:cNvSpPr/>
              <p:nvPr/>
            </p:nvSpPr>
            <p:spPr>
              <a:xfrm>
                <a:off x="7109658" y="1959910"/>
                <a:ext cx="33408" cy="59024"/>
              </a:xfrm>
              <a:custGeom>
                <a:rect b="b" l="l" r="r" t="t"/>
                <a:pathLst>
                  <a:path extrusionOk="0" h="1106" w="626">
                    <a:moveTo>
                      <a:pt x="270" y="0"/>
                    </a:moveTo>
                    <a:cubicBezTo>
                      <a:pt x="117" y="0"/>
                      <a:pt x="0" y="209"/>
                      <a:pt x="5" y="491"/>
                    </a:cubicBezTo>
                    <a:cubicBezTo>
                      <a:pt x="9" y="794"/>
                      <a:pt x="150" y="1068"/>
                      <a:pt x="320" y="1102"/>
                    </a:cubicBezTo>
                    <a:cubicBezTo>
                      <a:pt x="333" y="1105"/>
                      <a:pt x="344" y="1106"/>
                      <a:pt x="356" y="1106"/>
                    </a:cubicBezTo>
                    <a:cubicBezTo>
                      <a:pt x="510" y="1106"/>
                      <a:pt x="626" y="896"/>
                      <a:pt x="620" y="613"/>
                    </a:cubicBezTo>
                    <a:lnTo>
                      <a:pt x="621" y="613"/>
                    </a:lnTo>
                    <a:cubicBezTo>
                      <a:pt x="615" y="309"/>
                      <a:pt x="474" y="36"/>
                      <a:pt x="303" y="3"/>
                    </a:cubicBezTo>
                    <a:cubicBezTo>
                      <a:pt x="292" y="1"/>
                      <a:pt x="281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8" name="Google Shape;7248;p45"/>
              <p:cNvSpPr/>
              <p:nvPr/>
            </p:nvSpPr>
            <p:spPr>
              <a:xfrm>
                <a:off x="7164413" y="1894321"/>
                <a:ext cx="91685" cy="64041"/>
              </a:xfrm>
              <a:custGeom>
                <a:rect b="b" l="l" r="r" t="t"/>
                <a:pathLst>
                  <a:path extrusionOk="0" h="1200" w="1718">
                    <a:moveTo>
                      <a:pt x="377" y="1"/>
                    </a:moveTo>
                    <a:cubicBezTo>
                      <a:pt x="272" y="1"/>
                      <a:pt x="172" y="74"/>
                      <a:pt x="136" y="189"/>
                    </a:cubicBezTo>
                    <a:lnTo>
                      <a:pt x="46" y="472"/>
                    </a:lnTo>
                    <a:cubicBezTo>
                      <a:pt x="0" y="613"/>
                      <a:pt x="67" y="764"/>
                      <a:pt x="194" y="810"/>
                    </a:cubicBezTo>
                    <a:lnTo>
                      <a:pt x="1256" y="1187"/>
                    </a:lnTo>
                    <a:cubicBezTo>
                      <a:pt x="1282" y="1196"/>
                      <a:pt x="1308" y="1200"/>
                      <a:pt x="1334" y="1200"/>
                    </a:cubicBezTo>
                    <a:cubicBezTo>
                      <a:pt x="1442" y="1200"/>
                      <a:pt x="1543" y="1125"/>
                      <a:pt x="1580" y="1008"/>
                    </a:cubicBezTo>
                    <a:lnTo>
                      <a:pt x="1671" y="720"/>
                    </a:lnTo>
                    <a:cubicBezTo>
                      <a:pt x="1717" y="574"/>
                      <a:pt x="1647" y="420"/>
                      <a:pt x="1513" y="374"/>
                    </a:cubicBezTo>
                    <a:lnTo>
                      <a:pt x="450" y="13"/>
                    </a:lnTo>
                    <a:cubicBezTo>
                      <a:pt x="426" y="5"/>
                      <a:pt x="401" y="1"/>
                      <a:pt x="3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9" name="Google Shape;7249;p45"/>
              <p:cNvSpPr/>
              <p:nvPr/>
            </p:nvSpPr>
            <p:spPr>
              <a:xfrm>
                <a:off x="7066537" y="1891813"/>
                <a:ext cx="84427" cy="66656"/>
              </a:xfrm>
              <a:custGeom>
                <a:rect b="b" l="l" r="r" t="t"/>
                <a:pathLst>
                  <a:path extrusionOk="0" h="1249" w="1582">
                    <a:moveTo>
                      <a:pt x="1116" y="1"/>
                    </a:moveTo>
                    <a:cubicBezTo>
                      <a:pt x="1083" y="1"/>
                      <a:pt x="1051" y="8"/>
                      <a:pt x="1022" y="23"/>
                    </a:cubicBezTo>
                    <a:lnTo>
                      <a:pt x="136" y="499"/>
                    </a:lnTo>
                    <a:cubicBezTo>
                      <a:pt x="28" y="556"/>
                      <a:pt x="0" y="707"/>
                      <a:pt x="74" y="837"/>
                    </a:cubicBezTo>
                    <a:lnTo>
                      <a:pt x="219" y="1094"/>
                    </a:lnTo>
                    <a:cubicBezTo>
                      <a:pt x="273" y="1191"/>
                      <a:pt x="368" y="1248"/>
                      <a:pt x="458" y="1248"/>
                    </a:cubicBezTo>
                    <a:cubicBezTo>
                      <a:pt x="489" y="1248"/>
                      <a:pt x="520" y="1241"/>
                      <a:pt x="548" y="1227"/>
                    </a:cubicBezTo>
                    <a:lnTo>
                      <a:pt x="1442" y="756"/>
                    </a:lnTo>
                    <a:cubicBezTo>
                      <a:pt x="1552" y="698"/>
                      <a:pt x="1581" y="544"/>
                      <a:pt x="1507" y="413"/>
                    </a:cubicBezTo>
                    <a:lnTo>
                      <a:pt x="1357" y="153"/>
                    </a:lnTo>
                    <a:cubicBezTo>
                      <a:pt x="1302" y="57"/>
                      <a:pt x="1206" y="1"/>
                      <a:pt x="11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0" name="Google Shape;7250;p45"/>
              <p:cNvSpPr/>
              <p:nvPr/>
            </p:nvSpPr>
            <p:spPr>
              <a:xfrm>
                <a:off x="7114194" y="1986540"/>
                <a:ext cx="57317" cy="95688"/>
              </a:xfrm>
              <a:custGeom>
                <a:rect b="b" l="l" r="r" t="t"/>
                <a:pathLst>
                  <a:path extrusionOk="0" h="1793" w="1074">
                    <a:moveTo>
                      <a:pt x="1016" y="0"/>
                    </a:moveTo>
                    <a:cubicBezTo>
                      <a:pt x="758" y="387"/>
                      <a:pt x="1" y="1793"/>
                      <a:pt x="779" y="1793"/>
                    </a:cubicBezTo>
                    <a:cubicBezTo>
                      <a:pt x="854" y="1793"/>
                      <a:pt x="944" y="1780"/>
                      <a:pt x="1049" y="1751"/>
                    </a:cubicBezTo>
                    <a:cubicBezTo>
                      <a:pt x="1061" y="1729"/>
                      <a:pt x="1064" y="1704"/>
                      <a:pt x="1073" y="1682"/>
                    </a:cubicBezTo>
                    <a:lnTo>
                      <a:pt x="1073" y="1682"/>
                    </a:lnTo>
                    <a:cubicBezTo>
                      <a:pt x="1041" y="1686"/>
                      <a:pt x="1012" y="1688"/>
                      <a:pt x="984" y="1688"/>
                    </a:cubicBezTo>
                    <a:cubicBezTo>
                      <a:pt x="374" y="1688"/>
                      <a:pt x="737" y="831"/>
                      <a:pt x="1073" y="224"/>
                    </a:cubicBezTo>
                    <a:cubicBezTo>
                      <a:pt x="1042" y="88"/>
                      <a:pt x="1016" y="0"/>
                      <a:pt x="1016" y="0"/>
                    </a:cubicBezTo>
                    <a:close/>
                  </a:path>
                </a:pathLst>
              </a:custGeom>
              <a:solidFill>
                <a:srgbClr val="D275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1" name="Google Shape;7251;p45"/>
              <p:cNvSpPr/>
              <p:nvPr/>
            </p:nvSpPr>
            <p:spPr>
              <a:xfrm>
                <a:off x="7137730" y="2087832"/>
                <a:ext cx="75942" cy="30793"/>
              </a:xfrm>
              <a:custGeom>
                <a:rect b="b" l="l" r="r" t="t"/>
                <a:pathLst>
                  <a:path extrusionOk="0" h="577" w="1423">
                    <a:moveTo>
                      <a:pt x="1381" y="1"/>
                    </a:moveTo>
                    <a:lnTo>
                      <a:pt x="0" y="228"/>
                    </a:lnTo>
                    <a:cubicBezTo>
                      <a:pt x="10" y="262"/>
                      <a:pt x="20" y="297"/>
                      <a:pt x="36" y="331"/>
                    </a:cubicBezTo>
                    <a:cubicBezTo>
                      <a:pt x="75" y="424"/>
                      <a:pt x="129" y="506"/>
                      <a:pt x="192" y="576"/>
                    </a:cubicBezTo>
                    <a:lnTo>
                      <a:pt x="1342" y="489"/>
                    </a:lnTo>
                    <a:cubicBezTo>
                      <a:pt x="1399" y="347"/>
                      <a:pt x="1422" y="181"/>
                      <a:pt x="13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52" name="Google Shape;7252;p45"/>
            <p:cNvGrpSpPr/>
            <p:nvPr/>
          </p:nvGrpSpPr>
          <p:grpSpPr>
            <a:xfrm>
              <a:off x="6332466" y="3379768"/>
              <a:ext cx="3908432" cy="1185914"/>
              <a:chOff x="2330575" y="2655425"/>
              <a:chExt cx="1873200" cy="568375"/>
            </a:xfrm>
          </p:grpSpPr>
          <p:sp>
            <p:nvSpPr>
              <p:cNvPr id="7253" name="Google Shape;7253;p45"/>
              <p:cNvSpPr/>
              <p:nvPr/>
            </p:nvSpPr>
            <p:spPr>
              <a:xfrm>
                <a:off x="2446800" y="2682075"/>
                <a:ext cx="1640725" cy="541725"/>
              </a:xfrm>
              <a:custGeom>
                <a:rect b="b" l="l" r="r" t="t"/>
                <a:pathLst>
                  <a:path extrusionOk="0" h="21669" w="65629">
                    <a:moveTo>
                      <a:pt x="0" y="0"/>
                    </a:moveTo>
                    <a:cubicBezTo>
                      <a:pt x="7606" y="5376"/>
                      <a:pt x="9224" y="12001"/>
                      <a:pt x="9224" y="21669"/>
                    </a:cubicBezTo>
                    <a:lnTo>
                      <a:pt x="56405" y="21669"/>
                    </a:lnTo>
                    <a:cubicBezTo>
                      <a:pt x="56405" y="10360"/>
                      <a:pt x="58817" y="4955"/>
                      <a:pt x="656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4" name="Google Shape;7254;p45"/>
              <p:cNvSpPr/>
              <p:nvPr/>
            </p:nvSpPr>
            <p:spPr>
              <a:xfrm>
                <a:off x="2446825" y="2682075"/>
                <a:ext cx="1640700" cy="541725"/>
              </a:xfrm>
              <a:custGeom>
                <a:rect b="b" l="l" r="r" t="t"/>
                <a:pathLst>
                  <a:path extrusionOk="0" h="21669" w="65628">
                    <a:moveTo>
                      <a:pt x="1" y="0"/>
                    </a:moveTo>
                    <a:cubicBezTo>
                      <a:pt x="7605" y="5376"/>
                      <a:pt x="9223" y="12000"/>
                      <a:pt x="9223" y="21669"/>
                    </a:cubicBezTo>
                    <a:lnTo>
                      <a:pt x="20628" y="21669"/>
                    </a:lnTo>
                    <a:lnTo>
                      <a:pt x="20628" y="4965"/>
                    </a:lnTo>
                    <a:lnTo>
                      <a:pt x="60456" y="4965"/>
                    </a:lnTo>
                    <a:cubicBezTo>
                      <a:pt x="61788" y="3153"/>
                      <a:pt x="63491" y="1555"/>
                      <a:pt x="65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5" name="Google Shape;7255;p45"/>
              <p:cNvSpPr/>
              <p:nvPr/>
            </p:nvSpPr>
            <p:spPr>
              <a:xfrm>
                <a:off x="2446825" y="2682075"/>
                <a:ext cx="813625" cy="541725"/>
              </a:xfrm>
              <a:custGeom>
                <a:rect b="b" l="l" r="r" t="t"/>
                <a:pathLst>
                  <a:path extrusionOk="0" h="21669" w="32545">
                    <a:moveTo>
                      <a:pt x="1" y="0"/>
                    </a:moveTo>
                    <a:cubicBezTo>
                      <a:pt x="7605" y="5376"/>
                      <a:pt x="9223" y="12000"/>
                      <a:pt x="9223" y="21669"/>
                    </a:cubicBezTo>
                    <a:lnTo>
                      <a:pt x="24347" y="21669"/>
                    </a:lnTo>
                    <a:cubicBezTo>
                      <a:pt x="24451" y="10673"/>
                      <a:pt x="26659" y="4998"/>
                      <a:pt x="325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6" name="Google Shape;7256;p45"/>
              <p:cNvSpPr/>
              <p:nvPr/>
            </p:nvSpPr>
            <p:spPr>
              <a:xfrm>
                <a:off x="3001125" y="2682075"/>
                <a:ext cx="268400" cy="541725"/>
              </a:xfrm>
              <a:custGeom>
                <a:rect b="b" l="l" r="r" t="t"/>
                <a:pathLst>
                  <a:path extrusionOk="0" h="21669" w="10736">
                    <a:moveTo>
                      <a:pt x="9538" y="0"/>
                    </a:moveTo>
                    <a:cubicBezTo>
                      <a:pt x="3619" y="4995"/>
                      <a:pt x="1041" y="10777"/>
                      <a:pt x="0" y="21669"/>
                    </a:cubicBezTo>
                    <a:lnTo>
                      <a:pt x="2536" y="21669"/>
                    </a:lnTo>
                    <a:cubicBezTo>
                      <a:pt x="2641" y="10673"/>
                      <a:pt x="4850" y="4998"/>
                      <a:pt x="107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7" name="Google Shape;7257;p45"/>
              <p:cNvSpPr/>
              <p:nvPr/>
            </p:nvSpPr>
            <p:spPr>
              <a:xfrm>
                <a:off x="2697075" y="2655425"/>
                <a:ext cx="1506700" cy="36975"/>
              </a:xfrm>
              <a:custGeom>
                <a:rect b="b" l="l" r="r" t="t"/>
                <a:pathLst>
                  <a:path extrusionOk="0" h="1479" w="60268">
                    <a:moveTo>
                      <a:pt x="617" y="0"/>
                    </a:moveTo>
                    <a:cubicBezTo>
                      <a:pt x="308" y="0"/>
                      <a:pt x="53" y="251"/>
                      <a:pt x="35" y="570"/>
                    </a:cubicBezTo>
                    <a:lnTo>
                      <a:pt x="20" y="836"/>
                    </a:lnTo>
                    <a:cubicBezTo>
                      <a:pt x="0" y="1185"/>
                      <a:pt x="266" y="1478"/>
                      <a:pt x="602" y="1478"/>
                    </a:cubicBezTo>
                    <a:lnTo>
                      <a:pt x="59651" y="1478"/>
                    </a:lnTo>
                    <a:cubicBezTo>
                      <a:pt x="59959" y="1478"/>
                      <a:pt x="60213" y="1228"/>
                      <a:pt x="60232" y="907"/>
                    </a:cubicBezTo>
                    <a:lnTo>
                      <a:pt x="60247" y="641"/>
                    </a:lnTo>
                    <a:cubicBezTo>
                      <a:pt x="60267" y="294"/>
                      <a:pt x="60000" y="0"/>
                      <a:pt x="59666" y="0"/>
                    </a:cubicBezTo>
                    <a:close/>
                  </a:path>
                </a:pathLst>
              </a:custGeom>
              <a:solidFill>
                <a:srgbClr val="E2C7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8" name="Google Shape;7258;p45"/>
              <p:cNvSpPr/>
              <p:nvPr/>
            </p:nvSpPr>
            <p:spPr>
              <a:xfrm>
                <a:off x="2330575" y="2655425"/>
                <a:ext cx="939450" cy="36975"/>
              </a:xfrm>
              <a:custGeom>
                <a:rect b="b" l="l" r="r" t="t"/>
                <a:pathLst>
                  <a:path extrusionOk="0" h="1479" w="37578">
                    <a:moveTo>
                      <a:pt x="616" y="0"/>
                    </a:moveTo>
                    <a:cubicBezTo>
                      <a:pt x="309" y="0"/>
                      <a:pt x="54" y="251"/>
                      <a:pt x="35" y="570"/>
                    </a:cubicBezTo>
                    <a:lnTo>
                      <a:pt x="20" y="836"/>
                    </a:lnTo>
                    <a:cubicBezTo>
                      <a:pt x="1" y="1185"/>
                      <a:pt x="267" y="1478"/>
                      <a:pt x="601" y="1478"/>
                    </a:cubicBezTo>
                    <a:lnTo>
                      <a:pt x="36962" y="1478"/>
                    </a:lnTo>
                    <a:cubicBezTo>
                      <a:pt x="37270" y="1478"/>
                      <a:pt x="37525" y="1228"/>
                      <a:pt x="37544" y="907"/>
                    </a:cubicBezTo>
                    <a:lnTo>
                      <a:pt x="37559" y="641"/>
                    </a:lnTo>
                    <a:cubicBezTo>
                      <a:pt x="37578" y="294"/>
                      <a:pt x="37312" y="0"/>
                      <a:pt x="369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59" name="Google Shape;7259;p45"/>
          <p:cNvGrpSpPr/>
          <p:nvPr/>
        </p:nvGrpSpPr>
        <p:grpSpPr>
          <a:xfrm>
            <a:off x="-9" y="2223516"/>
            <a:ext cx="3908432" cy="2388416"/>
            <a:chOff x="31441" y="2223541"/>
            <a:chExt cx="3908432" cy="2388416"/>
          </a:xfrm>
        </p:grpSpPr>
        <p:grpSp>
          <p:nvGrpSpPr>
            <p:cNvPr id="7260" name="Google Shape;7260;p45"/>
            <p:cNvGrpSpPr/>
            <p:nvPr/>
          </p:nvGrpSpPr>
          <p:grpSpPr>
            <a:xfrm>
              <a:off x="1880149" y="2223541"/>
              <a:ext cx="1529242" cy="2357801"/>
              <a:chOff x="1732748" y="1369449"/>
              <a:chExt cx="1491652" cy="2299845"/>
            </a:xfrm>
          </p:grpSpPr>
          <p:sp>
            <p:nvSpPr>
              <p:cNvPr id="7261" name="Google Shape;7261;p45"/>
              <p:cNvSpPr/>
              <p:nvPr/>
            </p:nvSpPr>
            <p:spPr>
              <a:xfrm>
                <a:off x="2481902" y="3598558"/>
                <a:ext cx="88130" cy="70736"/>
              </a:xfrm>
              <a:custGeom>
                <a:rect b="b" l="l" r="r" t="t"/>
                <a:pathLst>
                  <a:path extrusionOk="0" h="1403" w="1748">
                    <a:moveTo>
                      <a:pt x="874" y="1"/>
                    </a:moveTo>
                    <a:cubicBezTo>
                      <a:pt x="391" y="1"/>
                      <a:pt x="0" y="316"/>
                      <a:pt x="0" y="702"/>
                    </a:cubicBezTo>
                    <a:cubicBezTo>
                      <a:pt x="0" y="1089"/>
                      <a:pt x="391" y="1403"/>
                      <a:pt x="874" y="1403"/>
                    </a:cubicBezTo>
                    <a:cubicBezTo>
                      <a:pt x="1357" y="1403"/>
                      <a:pt x="1747" y="1089"/>
                      <a:pt x="1747" y="702"/>
                    </a:cubicBezTo>
                    <a:cubicBezTo>
                      <a:pt x="1747" y="316"/>
                      <a:pt x="1357" y="1"/>
                      <a:pt x="8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2" name="Google Shape;7262;p45"/>
              <p:cNvSpPr/>
              <p:nvPr/>
            </p:nvSpPr>
            <p:spPr>
              <a:xfrm>
                <a:off x="2171381" y="3598558"/>
                <a:ext cx="88180" cy="70736"/>
              </a:xfrm>
              <a:custGeom>
                <a:rect b="b" l="l" r="r" t="t"/>
                <a:pathLst>
                  <a:path extrusionOk="0" h="1403" w="1749">
                    <a:moveTo>
                      <a:pt x="875" y="1"/>
                    </a:moveTo>
                    <a:cubicBezTo>
                      <a:pt x="392" y="1"/>
                      <a:pt x="1" y="316"/>
                      <a:pt x="1" y="702"/>
                    </a:cubicBezTo>
                    <a:cubicBezTo>
                      <a:pt x="1" y="1089"/>
                      <a:pt x="392" y="1403"/>
                      <a:pt x="875" y="1403"/>
                    </a:cubicBezTo>
                    <a:cubicBezTo>
                      <a:pt x="1357" y="1403"/>
                      <a:pt x="1748" y="1089"/>
                      <a:pt x="1748" y="702"/>
                    </a:cubicBezTo>
                    <a:cubicBezTo>
                      <a:pt x="1748" y="316"/>
                      <a:pt x="1357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3" name="Google Shape;7263;p45"/>
              <p:cNvSpPr/>
              <p:nvPr/>
            </p:nvSpPr>
            <p:spPr>
              <a:xfrm>
                <a:off x="1886623" y="3598558"/>
                <a:ext cx="88231" cy="70736"/>
              </a:xfrm>
              <a:custGeom>
                <a:rect b="b" l="l" r="r" t="t"/>
                <a:pathLst>
                  <a:path extrusionOk="0" h="1403" w="1750">
                    <a:moveTo>
                      <a:pt x="875" y="1"/>
                    </a:moveTo>
                    <a:cubicBezTo>
                      <a:pt x="393" y="1"/>
                      <a:pt x="1" y="316"/>
                      <a:pt x="1" y="702"/>
                    </a:cubicBezTo>
                    <a:cubicBezTo>
                      <a:pt x="1" y="1089"/>
                      <a:pt x="393" y="1403"/>
                      <a:pt x="875" y="1403"/>
                    </a:cubicBezTo>
                    <a:cubicBezTo>
                      <a:pt x="1358" y="1403"/>
                      <a:pt x="1749" y="1089"/>
                      <a:pt x="1749" y="702"/>
                    </a:cubicBezTo>
                    <a:cubicBezTo>
                      <a:pt x="1749" y="316"/>
                      <a:pt x="1358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4" name="Google Shape;7264;p45"/>
              <p:cNvSpPr/>
              <p:nvPr/>
            </p:nvSpPr>
            <p:spPr>
              <a:xfrm>
                <a:off x="2183683" y="3059141"/>
                <a:ext cx="109809" cy="101188"/>
              </a:xfrm>
              <a:custGeom>
                <a:rect b="b" l="l" r="r" t="t"/>
                <a:pathLst>
                  <a:path extrusionOk="0" h="2007" w="2178">
                    <a:moveTo>
                      <a:pt x="0" y="1"/>
                    </a:moveTo>
                    <a:lnTo>
                      <a:pt x="363" y="2007"/>
                    </a:lnTo>
                    <a:lnTo>
                      <a:pt x="1814" y="2007"/>
                    </a:lnTo>
                    <a:lnTo>
                      <a:pt x="2177" y="1"/>
                    </a:lnTo>
                    <a:close/>
                  </a:path>
                </a:pathLst>
              </a:custGeom>
              <a:solidFill>
                <a:srgbClr val="7241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5" name="Google Shape;7265;p45"/>
              <p:cNvSpPr/>
              <p:nvPr/>
            </p:nvSpPr>
            <p:spPr>
              <a:xfrm>
                <a:off x="2226336" y="3127709"/>
                <a:ext cx="24402" cy="267566"/>
              </a:xfrm>
              <a:custGeom>
                <a:rect b="b" l="l" r="r" t="t"/>
                <a:pathLst>
                  <a:path extrusionOk="0" h="5307" w="484">
                    <a:moveTo>
                      <a:pt x="0" y="1"/>
                    </a:moveTo>
                    <a:lnTo>
                      <a:pt x="0" y="5307"/>
                    </a:lnTo>
                    <a:lnTo>
                      <a:pt x="484" y="5307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7241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6" name="Google Shape;7266;p45"/>
              <p:cNvSpPr/>
              <p:nvPr/>
            </p:nvSpPr>
            <p:spPr>
              <a:xfrm>
                <a:off x="2193111" y="3359327"/>
                <a:ext cx="90852" cy="167033"/>
              </a:xfrm>
              <a:custGeom>
                <a:rect b="b" l="l" r="r" t="t"/>
                <a:pathLst>
                  <a:path extrusionOk="0" h="3313" w="1802">
                    <a:moveTo>
                      <a:pt x="1" y="0"/>
                    </a:moveTo>
                    <a:lnTo>
                      <a:pt x="1" y="3312"/>
                    </a:lnTo>
                    <a:lnTo>
                      <a:pt x="1802" y="3312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7" name="Google Shape;7267;p45"/>
              <p:cNvSpPr/>
              <p:nvPr/>
            </p:nvSpPr>
            <p:spPr>
              <a:xfrm>
                <a:off x="1969257" y="3504529"/>
                <a:ext cx="538560" cy="91810"/>
              </a:xfrm>
              <a:custGeom>
                <a:rect b="b" l="l" r="r" t="t"/>
                <a:pathLst>
                  <a:path extrusionOk="0" h="1821" w="10682">
                    <a:moveTo>
                      <a:pt x="5341" y="0"/>
                    </a:moveTo>
                    <a:cubicBezTo>
                      <a:pt x="3708" y="0"/>
                      <a:pt x="346" y="1221"/>
                      <a:pt x="0" y="1819"/>
                    </a:cubicBezTo>
                    <a:lnTo>
                      <a:pt x="10682" y="1820"/>
                    </a:lnTo>
                    <a:cubicBezTo>
                      <a:pt x="10337" y="1222"/>
                      <a:pt x="6974" y="0"/>
                      <a:pt x="53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8" name="Google Shape;7268;p45"/>
              <p:cNvSpPr/>
              <p:nvPr/>
            </p:nvSpPr>
            <p:spPr>
              <a:xfrm>
                <a:off x="2016902" y="3019160"/>
                <a:ext cx="443271" cy="48955"/>
              </a:xfrm>
              <a:custGeom>
                <a:rect b="b" l="l" r="r" t="t"/>
                <a:pathLst>
                  <a:path extrusionOk="0" h="971" w="8792">
                    <a:moveTo>
                      <a:pt x="1" y="0"/>
                    </a:moveTo>
                    <a:cubicBezTo>
                      <a:pt x="285" y="548"/>
                      <a:pt x="2142" y="970"/>
                      <a:pt x="4396" y="970"/>
                    </a:cubicBezTo>
                    <a:cubicBezTo>
                      <a:pt x="6650" y="970"/>
                      <a:pt x="8507" y="548"/>
                      <a:pt x="8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9" name="Google Shape;7269;p45"/>
              <p:cNvSpPr/>
              <p:nvPr/>
            </p:nvSpPr>
            <p:spPr>
              <a:xfrm>
                <a:off x="1732748" y="1939469"/>
                <a:ext cx="564626" cy="938522"/>
              </a:xfrm>
              <a:custGeom>
                <a:rect b="b" l="l" r="r" t="t"/>
                <a:pathLst>
                  <a:path extrusionOk="0" h="18615" w="11199">
                    <a:moveTo>
                      <a:pt x="558" y="1"/>
                    </a:moveTo>
                    <a:cubicBezTo>
                      <a:pt x="63" y="1"/>
                      <a:pt x="1" y="4167"/>
                      <a:pt x="417" y="9307"/>
                    </a:cubicBezTo>
                    <a:cubicBezTo>
                      <a:pt x="834" y="14448"/>
                      <a:pt x="1574" y="18615"/>
                      <a:pt x="2069" y="18615"/>
                    </a:cubicBezTo>
                    <a:lnTo>
                      <a:pt x="10640" y="18615"/>
                    </a:lnTo>
                    <a:cubicBezTo>
                      <a:pt x="11135" y="18615"/>
                      <a:pt x="11198" y="14448"/>
                      <a:pt x="10781" y="9307"/>
                    </a:cubicBezTo>
                    <a:cubicBezTo>
                      <a:pt x="10364" y="4167"/>
                      <a:pt x="9624" y="1"/>
                      <a:pt x="91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0" name="Google Shape;7270;p45"/>
              <p:cNvSpPr/>
              <p:nvPr/>
            </p:nvSpPr>
            <p:spPr>
              <a:xfrm>
                <a:off x="1930083" y="2949886"/>
                <a:ext cx="580305" cy="80517"/>
              </a:xfrm>
              <a:custGeom>
                <a:rect b="b" l="l" r="r" t="t"/>
                <a:pathLst>
                  <a:path extrusionOk="0" h="1597" w="11510">
                    <a:moveTo>
                      <a:pt x="335" y="0"/>
                    </a:moveTo>
                    <a:cubicBezTo>
                      <a:pt x="150" y="0"/>
                      <a:pt x="0" y="150"/>
                      <a:pt x="0" y="336"/>
                    </a:cubicBezTo>
                    <a:lnTo>
                      <a:pt x="0" y="1261"/>
                    </a:lnTo>
                    <a:cubicBezTo>
                      <a:pt x="0" y="1447"/>
                      <a:pt x="150" y="1597"/>
                      <a:pt x="335" y="1597"/>
                    </a:cubicBezTo>
                    <a:lnTo>
                      <a:pt x="11173" y="1597"/>
                    </a:lnTo>
                    <a:cubicBezTo>
                      <a:pt x="11359" y="1597"/>
                      <a:pt x="11509" y="1447"/>
                      <a:pt x="11509" y="1261"/>
                    </a:cubicBezTo>
                    <a:lnTo>
                      <a:pt x="11509" y="336"/>
                    </a:lnTo>
                    <a:cubicBezTo>
                      <a:pt x="11509" y="150"/>
                      <a:pt x="11359" y="0"/>
                      <a:pt x="111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1" name="Google Shape;7271;p45"/>
              <p:cNvSpPr/>
              <p:nvPr/>
            </p:nvSpPr>
            <p:spPr>
              <a:xfrm>
                <a:off x="1760327" y="1948343"/>
                <a:ext cx="158008" cy="262373"/>
              </a:xfrm>
              <a:custGeom>
                <a:rect b="b" l="l" r="r" t="t"/>
                <a:pathLst>
                  <a:path extrusionOk="0" h="5204" w="3134">
                    <a:moveTo>
                      <a:pt x="370" y="0"/>
                    </a:moveTo>
                    <a:cubicBezTo>
                      <a:pt x="88" y="0"/>
                      <a:pt x="0" y="2171"/>
                      <a:pt x="123" y="5203"/>
                    </a:cubicBezTo>
                    <a:cubicBezTo>
                      <a:pt x="899" y="4384"/>
                      <a:pt x="1723" y="3158"/>
                      <a:pt x="2431" y="1676"/>
                    </a:cubicBezTo>
                    <a:cubicBezTo>
                      <a:pt x="2701" y="1111"/>
                      <a:pt x="2935" y="548"/>
                      <a:pt x="31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2" name="Google Shape;7272;p45"/>
              <p:cNvSpPr/>
              <p:nvPr/>
            </p:nvSpPr>
            <p:spPr>
              <a:xfrm>
                <a:off x="2158121" y="1369449"/>
                <a:ext cx="329226" cy="389072"/>
              </a:xfrm>
              <a:custGeom>
                <a:rect b="b" l="l" r="r" t="t"/>
                <a:pathLst>
                  <a:path extrusionOk="0" h="7717" w="6530">
                    <a:moveTo>
                      <a:pt x="3124" y="0"/>
                    </a:moveTo>
                    <a:cubicBezTo>
                      <a:pt x="1992" y="0"/>
                      <a:pt x="815" y="371"/>
                      <a:pt x="513" y="1454"/>
                    </a:cubicBezTo>
                    <a:cubicBezTo>
                      <a:pt x="1" y="3293"/>
                      <a:pt x="389" y="6466"/>
                      <a:pt x="1421" y="7716"/>
                    </a:cubicBezTo>
                    <a:lnTo>
                      <a:pt x="5498" y="3804"/>
                    </a:lnTo>
                    <a:cubicBezTo>
                      <a:pt x="6530" y="2113"/>
                      <a:pt x="6149" y="1045"/>
                      <a:pt x="5154" y="447"/>
                    </a:cubicBezTo>
                    <a:cubicBezTo>
                      <a:pt x="4729" y="192"/>
                      <a:pt x="3938" y="0"/>
                      <a:pt x="31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3" name="Google Shape;7273;p45"/>
              <p:cNvSpPr/>
              <p:nvPr/>
            </p:nvSpPr>
            <p:spPr>
              <a:xfrm>
                <a:off x="2158121" y="1390372"/>
                <a:ext cx="299682" cy="368149"/>
              </a:xfrm>
              <a:custGeom>
                <a:rect b="b" l="l" r="r" t="t"/>
                <a:pathLst>
                  <a:path extrusionOk="0" h="7302" w="5944">
                    <a:moveTo>
                      <a:pt x="1331" y="1"/>
                    </a:moveTo>
                    <a:cubicBezTo>
                      <a:pt x="944" y="230"/>
                      <a:pt x="645" y="566"/>
                      <a:pt x="513" y="1039"/>
                    </a:cubicBezTo>
                    <a:cubicBezTo>
                      <a:pt x="1" y="2878"/>
                      <a:pt x="389" y="6051"/>
                      <a:pt x="1421" y="7301"/>
                    </a:cubicBezTo>
                    <a:lnTo>
                      <a:pt x="5498" y="3389"/>
                    </a:lnTo>
                    <a:cubicBezTo>
                      <a:pt x="5698" y="3061"/>
                      <a:pt x="5843" y="2758"/>
                      <a:pt x="5943" y="2476"/>
                    </a:cubicBezTo>
                    <a:lnTo>
                      <a:pt x="5943" y="2476"/>
                    </a:lnTo>
                    <a:cubicBezTo>
                      <a:pt x="5619" y="2727"/>
                      <a:pt x="5307" y="2832"/>
                      <a:pt x="5011" y="2832"/>
                    </a:cubicBezTo>
                    <a:cubicBezTo>
                      <a:pt x="4005" y="2832"/>
                      <a:pt x="3194" y="1615"/>
                      <a:pt x="2780" y="828"/>
                    </a:cubicBezTo>
                    <a:cubicBezTo>
                      <a:pt x="2637" y="555"/>
                      <a:pt x="1352" y="280"/>
                      <a:pt x="13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4" name="Google Shape;7274;p45"/>
              <p:cNvSpPr/>
              <p:nvPr/>
            </p:nvSpPr>
            <p:spPr>
              <a:xfrm>
                <a:off x="2147584" y="2617988"/>
                <a:ext cx="688753" cy="344099"/>
              </a:xfrm>
              <a:custGeom>
                <a:rect b="b" l="l" r="r" t="t"/>
                <a:pathLst>
                  <a:path extrusionOk="0" h="6825" w="13661">
                    <a:moveTo>
                      <a:pt x="4362" y="0"/>
                    </a:moveTo>
                    <a:lnTo>
                      <a:pt x="126" y="637"/>
                    </a:lnTo>
                    <a:lnTo>
                      <a:pt x="0" y="6824"/>
                    </a:lnTo>
                    <a:lnTo>
                      <a:pt x="8802" y="6824"/>
                    </a:lnTo>
                    <a:lnTo>
                      <a:pt x="13660" y="1788"/>
                    </a:lnTo>
                    <a:lnTo>
                      <a:pt x="43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5" name="Google Shape;7275;p45"/>
              <p:cNvSpPr/>
              <p:nvPr/>
            </p:nvSpPr>
            <p:spPr>
              <a:xfrm>
                <a:off x="2554100" y="2696740"/>
                <a:ext cx="367140" cy="899599"/>
              </a:xfrm>
              <a:custGeom>
                <a:rect b="b" l="l" r="r" t="t"/>
                <a:pathLst>
                  <a:path extrusionOk="0" h="17843" w="7282">
                    <a:moveTo>
                      <a:pt x="3667" y="1"/>
                    </a:moveTo>
                    <a:cubicBezTo>
                      <a:pt x="2491" y="1"/>
                      <a:pt x="1348" y="190"/>
                      <a:pt x="1122" y="427"/>
                    </a:cubicBezTo>
                    <a:cubicBezTo>
                      <a:pt x="695" y="870"/>
                      <a:pt x="1" y="4089"/>
                      <a:pt x="658" y="5698"/>
                    </a:cubicBezTo>
                    <a:cubicBezTo>
                      <a:pt x="1316" y="7306"/>
                      <a:pt x="1772" y="11741"/>
                      <a:pt x="5533" y="17842"/>
                    </a:cubicBezTo>
                    <a:lnTo>
                      <a:pt x="5886" y="17842"/>
                    </a:lnTo>
                    <a:cubicBezTo>
                      <a:pt x="5886" y="17842"/>
                      <a:pt x="7281" y="1369"/>
                      <a:pt x="6247" y="537"/>
                    </a:cubicBezTo>
                    <a:cubicBezTo>
                      <a:pt x="5762" y="147"/>
                      <a:pt x="4702" y="1"/>
                      <a:pt x="36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6" name="Google Shape;7276;p45"/>
              <p:cNvSpPr/>
              <p:nvPr/>
            </p:nvSpPr>
            <p:spPr>
              <a:xfrm>
                <a:off x="1887581" y="2617988"/>
                <a:ext cx="477504" cy="338301"/>
              </a:xfrm>
              <a:custGeom>
                <a:rect b="b" l="l" r="r" t="t"/>
                <a:pathLst>
                  <a:path extrusionOk="0" h="6710" w="9471">
                    <a:moveTo>
                      <a:pt x="3254" y="0"/>
                    </a:moveTo>
                    <a:lnTo>
                      <a:pt x="756" y="725"/>
                    </a:lnTo>
                    <a:lnTo>
                      <a:pt x="74" y="3760"/>
                    </a:lnTo>
                    <a:cubicBezTo>
                      <a:pt x="1" y="5415"/>
                      <a:pt x="1407" y="6710"/>
                      <a:pt x="3282" y="6710"/>
                    </a:cubicBezTo>
                    <a:lnTo>
                      <a:pt x="6217" y="6710"/>
                    </a:lnTo>
                    <a:lnTo>
                      <a:pt x="9471" y="1726"/>
                    </a:lnTo>
                    <a:lnTo>
                      <a:pt x="3254" y="0"/>
                    </a:lnTo>
                    <a:close/>
                  </a:path>
                </a:pathLst>
              </a:custGeom>
              <a:solidFill>
                <a:srgbClr val="4238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7" name="Google Shape;7277;p45"/>
              <p:cNvSpPr/>
              <p:nvPr/>
            </p:nvSpPr>
            <p:spPr>
              <a:xfrm>
                <a:off x="2030514" y="2688169"/>
                <a:ext cx="401777" cy="908170"/>
              </a:xfrm>
              <a:custGeom>
                <a:rect b="b" l="l" r="r" t="t"/>
                <a:pathLst>
                  <a:path extrusionOk="0" h="18013" w="7969">
                    <a:moveTo>
                      <a:pt x="4427" y="0"/>
                    </a:moveTo>
                    <a:cubicBezTo>
                      <a:pt x="3251" y="0"/>
                      <a:pt x="2098" y="191"/>
                      <a:pt x="1859" y="429"/>
                    </a:cubicBezTo>
                    <a:cubicBezTo>
                      <a:pt x="1409" y="876"/>
                      <a:pt x="0" y="4349"/>
                      <a:pt x="572" y="5972"/>
                    </a:cubicBezTo>
                    <a:cubicBezTo>
                      <a:pt x="1145" y="7596"/>
                      <a:pt x="1910" y="11852"/>
                      <a:pt x="5346" y="18012"/>
                    </a:cubicBezTo>
                    <a:lnTo>
                      <a:pt x="5701" y="18012"/>
                    </a:lnTo>
                    <a:cubicBezTo>
                      <a:pt x="5701" y="18012"/>
                      <a:pt x="7969" y="1381"/>
                      <a:pt x="6978" y="540"/>
                    </a:cubicBezTo>
                    <a:cubicBezTo>
                      <a:pt x="6514" y="148"/>
                      <a:pt x="5461" y="0"/>
                      <a:pt x="4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8" name="Google Shape;7278;p45"/>
              <p:cNvSpPr/>
              <p:nvPr/>
            </p:nvSpPr>
            <p:spPr>
              <a:xfrm>
                <a:off x="2030514" y="2688220"/>
                <a:ext cx="294741" cy="908120"/>
              </a:xfrm>
              <a:custGeom>
                <a:rect b="b" l="l" r="r" t="t"/>
                <a:pathLst>
                  <a:path extrusionOk="0" h="18012" w="5846">
                    <a:moveTo>
                      <a:pt x="4423" y="0"/>
                    </a:moveTo>
                    <a:cubicBezTo>
                      <a:pt x="3249" y="0"/>
                      <a:pt x="2098" y="190"/>
                      <a:pt x="1859" y="428"/>
                    </a:cubicBezTo>
                    <a:cubicBezTo>
                      <a:pt x="1409" y="875"/>
                      <a:pt x="0" y="4348"/>
                      <a:pt x="572" y="5971"/>
                    </a:cubicBezTo>
                    <a:cubicBezTo>
                      <a:pt x="1145" y="7595"/>
                      <a:pt x="1910" y="11851"/>
                      <a:pt x="5347" y="18011"/>
                    </a:cubicBezTo>
                    <a:lnTo>
                      <a:pt x="5701" y="18011"/>
                    </a:lnTo>
                    <a:cubicBezTo>
                      <a:pt x="5701" y="18011"/>
                      <a:pt x="5756" y="17604"/>
                      <a:pt x="5846" y="16916"/>
                    </a:cubicBezTo>
                    <a:lnTo>
                      <a:pt x="5521" y="16836"/>
                    </a:lnTo>
                    <a:cubicBezTo>
                      <a:pt x="3657" y="10033"/>
                      <a:pt x="4863" y="6513"/>
                      <a:pt x="4695" y="4798"/>
                    </a:cubicBezTo>
                    <a:cubicBezTo>
                      <a:pt x="4585" y="3668"/>
                      <a:pt x="4576" y="1169"/>
                      <a:pt x="5371" y="46"/>
                    </a:cubicBezTo>
                    <a:cubicBezTo>
                      <a:pt x="5065" y="14"/>
                      <a:pt x="4743" y="0"/>
                      <a:pt x="4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9" name="Google Shape;7279;p45"/>
              <p:cNvSpPr/>
              <p:nvPr/>
            </p:nvSpPr>
            <p:spPr>
              <a:xfrm>
                <a:off x="2208891" y="3577534"/>
                <a:ext cx="175554" cy="91760"/>
              </a:xfrm>
              <a:custGeom>
                <a:rect b="b" l="l" r="r" t="t"/>
                <a:pathLst>
                  <a:path extrusionOk="0" h="1820" w="3482">
                    <a:moveTo>
                      <a:pt x="1933" y="0"/>
                    </a:moveTo>
                    <a:cubicBezTo>
                      <a:pt x="1432" y="0"/>
                      <a:pt x="0" y="1820"/>
                      <a:pt x="0" y="1820"/>
                    </a:cubicBezTo>
                    <a:lnTo>
                      <a:pt x="3482" y="1820"/>
                    </a:lnTo>
                    <a:cubicBezTo>
                      <a:pt x="3482" y="1820"/>
                      <a:pt x="2425" y="180"/>
                      <a:pt x="1992" y="11"/>
                    </a:cubicBezTo>
                    <a:cubicBezTo>
                      <a:pt x="1974" y="4"/>
                      <a:pt x="1954" y="0"/>
                      <a:pt x="19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0" name="Google Shape;7280;p45"/>
              <p:cNvSpPr/>
              <p:nvPr/>
            </p:nvSpPr>
            <p:spPr>
              <a:xfrm>
                <a:off x="2786878" y="3578895"/>
                <a:ext cx="225921" cy="90399"/>
              </a:xfrm>
              <a:custGeom>
                <a:rect b="b" l="l" r="r" t="t"/>
                <a:pathLst>
                  <a:path extrusionOk="0" h="1793" w="4481">
                    <a:moveTo>
                      <a:pt x="1105" y="1"/>
                    </a:moveTo>
                    <a:cubicBezTo>
                      <a:pt x="1097" y="1"/>
                      <a:pt x="1088" y="1"/>
                      <a:pt x="1081" y="2"/>
                    </a:cubicBezTo>
                    <a:cubicBezTo>
                      <a:pt x="555" y="61"/>
                      <a:pt x="1" y="1793"/>
                      <a:pt x="1" y="1793"/>
                    </a:cubicBezTo>
                    <a:lnTo>
                      <a:pt x="4481" y="1793"/>
                    </a:lnTo>
                    <a:cubicBezTo>
                      <a:pt x="4481" y="1793"/>
                      <a:pt x="1668" y="1"/>
                      <a:pt x="1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1" name="Google Shape;7281;p45"/>
              <p:cNvSpPr/>
              <p:nvPr/>
            </p:nvSpPr>
            <p:spPr>
              <a:xfrm>
                <a:off x="2061672" y="1782318"/>
                <a:ext cx="461673" cy="891835"/>
              </a:xfrm>
              <a:custGeom>
                <a:rect b="b" l="l" r="r" t="t"/>
                <a:pathLst>
                  <a:path extrusionOk="0" h="17689" w="9157">
                    <a:moveTo>
                      <a:pt x="3841" y="0"/>
                    </a:moveTo>
                    <a:cubicBezTo>
                      <a:pt x="3638" y="0"/>
                      <a:pt x="3479" y="13"/>
                      <a:pt x="3380" y="30"/>
                    </a:cubicBezTo>
                    <a:cubicBezTo>
                      <a:pt x="2752" y="145"/>
                      <a:pt x="603" y="1451"/>
                      <a:pt x="603" y="1451"/>
                    </a:cubicBezTo>
                    <a:lnTo>
                      <a:pt x="0" y="15241"/>
                    </a:lnTo>
                    <a:lnTo>
                      <a:pt x="2554" y="17688"/>
                    </a:lnTo>
                    <a:lnTo>
                      <a:pt x="7349" y="16994"/>
                    </a:lnTo>
                    <a:cubicBezTo>
                      <a:pt x="7349" y="16994"/>
                      <a:pt x="9157" y="4148"/>
                      <a:pt x="8135" y="2089"/>
                    </a:cubicBezTo>
                    <a:cubicBezTo>
                      <a:pt x="7274" y="353"/>
                      <a:pt x="4931" y="0"/>
                      <a:pt x="38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2" name="Google Shape;7282;p45"/>
              <p:cNvSpPr/>
              <p:nvPr/>
            </p:nvSpPr>
            <p:spPr>
              <a:xfrm>
                <a:off x="1901496" y="1935436"/>
                <a:ext cx="359830" cy="745171"/>
              </a:xfrm>
              <a:custGeom>
                <a:rect b="b" l="l" r="r" t="t"/>
                <a:pathLst>
                  <a:path extrusionOk="0" h="14780" w="7137">
                    <a:moveTo>
                      <a:pt x="2586" y="1"/>
                    </a:moveTo>
                    <a:cubicBezTo>
                      <a:pt x="2513" y="1"/>
                      <a:pt x="2442" y="30"/>
                      <a:pt x="2375" y="95"/>
                    </a:cubicBezTo>
                    <a:cubicBezTo>
                      <a:pt x="1275" y="1162"/>
                      <a:pt x="1134" y="10069"/>
                      <a:pt x="1134" y="10069"/>
                    </a:cubicBezTo>
                    <a:lnTo>
                      <a:pt x="1" y="14780"/>
                    </a:lnTo>
                    <a:lnTo>
                      <a:pt x="6365" y="14480"/>
                    </a:lnTo>
                    <a:lnTo>
                      <a:pt x="7136" y="12671"/>
                    </a:lnTo>
                    <a:lnTo>
                      <a:pt x="7136" y="12671"/>
                    </a:lnTo>
                    <a:cubicBezTo>
                      <a:pt x="7136" y="12671"/>
                      <a:pt x="7095" y="12687"/>
                      <a:pt x="7030" y="12687"/>
                    </a:cubicBezTo>
                    <a:cubicBezTo>
                      <a:pt x="6811" y="12687"/>
                      <a:pt x="6320" y="12511"/>
                      <a:pt x="6157" y="10988"/>
                    </a:cubicBezTo>
                    <a:cubicBezTo>
                      <a:pt x="4937" y="10191"/>
                      <a:pt x="4067" y="8334"/>
                      <a:pt x="3992" y="3594"/>
                    </a:cubicBezTo>
                    <a:cubicBezTo>
                      <a:pt x="3967" y="1938"/>
                      <a:pt x="3181" y="1"/>
                      <a:pt x="2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3" name="Google Shape;7283;p45"/>
              <p:cNvSpPr/>
              <p:nvPr/>
            </p:nvSpPr>
            <p:spPr>
              <a:xfrm>
                <a:off x="2089755" y="1782368"/>
                <a:ext cx="391744" cy="166075"/>
              </a:xfrm>
              <a:custGeom>
                <a:rect b="b" l="l" r="r" t="t"/>
                <a:pathLst>
                  <a:path extrusionOk="0" h="3294" w="7770">
                    <a:moveTo>
                      <a:pt x="3286" y="0"/>
                    </a:moveTo>
                    <a:cubicBezTo>
                      <a:pt x="3082" y="0"/>
                      <a:pt x="2922" y="12"/>
                      <a:pt x="2823" y="31"/>
                    </a:cubicBezTo>
                    <a:cubicBezTo>
                      <a:pt x="2195" y="144"/>
                      <a:pt x="47" y="1450"/>
                      <a:pt x="47" y="1450"/>
                    </a:cubicBezTo>
                    <a:lnTo>
                      <a:pt x="0" y="2517"/>
                    </a:lnTo>
                    <a:cubicBezTo>
                      <a:pt x="863" y="2835"/>
                      <a:pt x="1890" y="3079"/>
                      <a:pt x="3009" y="3204"/>
                    </a:cubicBezTo>
                    <a:cubicBezTo>
                      <a:pt x="3550" y="3265"/>
                      <a:pt x="4077" y="3294"/>
                      <a:pt x="4579" y="3294"/>
                    </a:cubicBezTo>
                    <a:cubicBezTo>
                      <a:pt x="5849" y="3294"/>
                      <a:pt x="6964" y="3110"/>
                      <a:pt x="7770" y="2789"/>
                    </a:cubicBezTo>
                    <a:cubicBezTo>
                      <a:pt x="7722" y="2495"/>
                      <a:pt x="7660" y="2254"/>
                      <a:pt x="7578" y="2088"/>
                    </a:cubicBezTo>
                    <a:cubicBezTo>
                      <a:pt x="6717" y="354"/>
                      <a:pt x="4377" y="0"/>
                      <a:pt x="3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4" name="Google Shape;7284;p45"/>
              <p:cNvSpPr/>
              <p:nvPr/>
            </p:nvSpPr>
            <p:spPr>
              <a:xfrm>
                <a:off x="2285274" y="1825929"/>
                <a:ext cx="238071" cy="834510"/>
              </a:xfrm>
              <a:custGeom>
                <a:rect b="b" l="l" r="r" t="t"/>
                <a:pathLst>
                  <a:path extrusionOk="0" h="16552" w="4722">
                    <a:moveTo>
                      <a:pt x="2587" y="1"/>
                    </a:moveTo>
                    <a:lnTo>
                      <a:pt x="2587" y="1"/>
                    </a:lnTo>
                    <a:cubicBezTo>
                      <a:pt x="3454" y="2723"/>
                      <a:pt x="2651" y="15419"/>
                      <a:pt x="1" y="16552"/>
                    </a:cubicBezTo>
                    <a:lnTo>
                      <a:pt x="2914" y="16130"/>
                    </a:lnTo>
                    <a:cubicBezTo>
                      <a:pt x="2914" y="16130"/>
                      <a:pt x="4722" y="3283"/>
                      <a:pt x="3700" y="1225"/>
                    </a:cubicBezTo>
                    <a:cubicBezTo>
                      <a:pt x="3439" y="700"/>
                      <a:pt x="3043" y="302"/>
                      <a:pt x="25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5" name="Google Shape;7285;p45"/>
              <p:cNvSpPr/>
              <p:nvPr/>
            </p:nvSpPr>
            <p:spPr>
              <a:xfrm>
                <a:off x="2115115" y="1872313"/>
                <a:ext cx="153521" cy="808999"/>
              </a:xfrm>
              <a:custGeom>
                <a:rect b="b" l="l" r="r" t="t"/>
                <a:pathLst>
                  <a:path extrusionOk="0" h="16046" w="3045">
                    <a:moveTo>
                      <a:pt x="0" y="1"/>
                    </a:moveTo>
                    <a:cubicBezTo>
                      <a:pt x="1326" y="2640"/>
                      <a:pt x="2662" y="14948"/>
                      <a:pt x="203" y="16046"/>
                    </a:cubicBezTo>
                    <a:lnTo>
                      <a:pt x="3044" y="15638"/>
                    </a:lnTo>
                    <a:cubicBezTo>
                      <a:pt x="3044" y="15638"/>
                      <a:pt x="2687" y="3183"/>
                      <a:pt x="1319" y="1186"/>
                    </a:cubicBezTo>
                    <a:cubicBezTo>
                      <a:pt x="969" y="677"/>
                      <a:pt x="507" y="29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6" name="Google Shape;7286;p45"/>
              <p:cNvSpPr/>
              <p:nvPr/>
            </p:nvSpPr>
            <p:spPr>
              <a:xfrm>
                <a:off x="2202892" y="1585589"/>
                <a:ext cx="191284" cy="274473"/>
              </a:xfrm>
              <a:custGeom>
                <a:rect b="b" l="l" r="r" t="t"/>
                <a:pathLst>
                  <a:path extrusionOk="0" h="5444" w="3794">
                    <a:moveTo>
                      <a:pt x="690" y="0"/>
                    </a:moveTo>
                    <a:lnTo>
                      <a:pt x="1" y="4204"/>
                    </a:lnTo>
                    <a:cubicBezTo>
                      <a:pt x="472" y="4970"/>
                      <a:pt x="1475" y="5443"/>
                      <a:pt x="2345" y="5443"/>
                    </a:cubicBezTo>
                    <a:cubicBezTo>
                      <a:pt x="2995" y="5443"/>
                      <a:pt x="3571" y="5179"/>
                      <a:pt x="3794" y="4574"/>
                    </a:cubicBezTo>
                    <a:cubicBezTo>
                      <a:pt x="3519" y="3087"/>
                      <a:pt x="3597" y="1372"/>
                      <a:pt x="3597" y="1372"/>
                    </a:cubicBez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7" name="Google Shape;7287;p45"/>
              <p:cNvSpPr/>
              <p:nvPr/>
            </p:nvSpPr>
            <p:spPr>
              <a:xfrm>
                <a:off x="2459366" y="2342708"/>
                <a:ext cx="542694" cy="256171"/>
              </a:xfrm>
              <a:custGeom>
                <a:rect b="b" l="l" r="r" t="t"/>
                <a:pathLst>
                  <a:path extrusionOk="0" h="5081" w="10764">
                    <a:moveTo>
                      <a:pt x="2921" y="0"/>
                    </a:moveTo>
                    <a:cubicBezTo>
                      <a:pt x="2442" y="0"/>
                      <a:pt x="2074" y="26"/>
                      <a:pt x="1885" y="87"/>
                    </a:cubicBezTo>
                    <a:cubicBezTo>
                      <a:pt x="0" y="697"/>
                      <a:pt x="157" y="3226"/>
                      <a:pt x="865" y="3855"/>
                    </a:cubicBezTo>
                    <a:cubicBezTo>
                      <a:pt x="1751" y="4643"/>
                      <a:pt x="5831" y="5081"/>
                      <a:pt x="8302" y="5081"/>
                    </a:cubicBezTo>
                    <a:cubicBezTo>
                      <a:pt x="9025" y="5081"/>
                      <a:pt x="9611" y="5043"/>
                      <a:pt x="9938" y="4966"/>
                    </a:cubicBezTo>
                    <a:cubicBezTo>
                      <a:pt x="10760" y="4396"/>
                      <a:pt x="10764" y="1564"/>
                      <a:pt x="10292" y="650"/>
                    </a:cubicBezTo>
                    <a:cubicBezTo>
                      <a:pt x="9679" y="538"/>
                      <a:pt x="5119" y="0"/>
                      <a:pt x="29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8" name="Google Shape;7288;p45"/>
              <p:cNvSpPr/>
              <p:nvPr/>
            </p:nvSpPr>
            <p:spPr>
              <a:xfrm>
                <a:off x="1842104" y="2612190"/>
                <a:ext cx="459152" cy="642016"/>
              </a:xfrm>
              <a:custGeom>
                <a:rect b="b" l="l" r="r" t="t"/>
                <a:pathLst>
                  <a:path extrusionOk="0" h="12734" w="9107">
                    <a:moveTo>
                      <a:pt x="5167" y="1"/>
                    </a:moveTo>
                    <a:lnTo>
                      <a:pt x="1441" y="478"/>
                    </a:lnTo>
                    <a:cubicBezTo>
                      <a:pt x="1441" y="478"/>
                      <a:pt x="0" y="4842"/>
                      <a:pt x="751" y="6252"/>
                    </a:cubicBezTo>
                    <a:cubicBezTo>
                      <a:pt x="1199" y="7098"/>
                      <a:pt x="3566" y="7129"/>
                      <a:pt x="3913" y="7129"/>
                    </a:cubicBezTo>
                    <a:cubicBezTo>
                      <a:pt x="3940" y="7129"/>
                      <a:pt x="3955" y="7129"/>
                      <a:pt x="3955" y="7129"/>
                    </a:cubicBezTo>
                    <a:lnTo>
                      <a:pt x="4363" y="12734"/>
                    </a:lnTo>
                    <a:lnTo>
                      <a:pt x="4364" y="12734"/>
                    </a:lnTo>
                    <a:cubicBezTo>
                      <a:pt x="6269" y="10408"/>
                      <a:pt x="8754" y="8883"/>
                      <a:pt x="8754" y="8883"/>
                    </a:cubicBezTo>
                    <a:cubicBezTo>
                      <a:pt x="8754" y="8883"/>
                      <a:pt x="9107" y="1716"/>
                      <a:pt x="8589" y="1412"/>
                    </a:cubicBezTo>
                    <a:cubicBezTo>
                      <a:pt x="8072" y="1106"/>
                      <a:pt x="5167" y="1"/>
                      <a:pt x="5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9" name="Google Shape;7289;p45"/>
              <p:cNvSpPr/>
              <p:nvPr/>
            </p:nvSpPr>
            <p:spPr>
              <a:xfrm>
                <a:off x="2428611" y="1832735"/>
                <a:ext cx="8319" cy="12100"/>
              </a:xfrm>
              <a:custGeom>
                <a:rect b="b" l="l" r="r" t="t"/>
                <a:pathLst>
                  <a:path extrusionOk="0" h="240" w="165">
                    <a:moveTo>
                      <a:pt x="0" y="1"/>
                    </a:moveTo>
                    <a:cubicBezTo>
                      <a:pt x="31" y="73"/>
                      <a:pt x="58" y="156"/>
                      <a:pt x="85" y="239"/>
                    </a:cubicBezTo>
                    <a:cubicBezTo>
                      <a:pt x="112" y="189"/>
                      <a:pt x="137" y="142"/>
                      <a:pt x="164" y="95"/>
                    </a:cubicBezTo>
                    <a:cubicBezTo>
                      <a:pt x="64" y="37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3C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0" name="Google Shape;7290;p45"/>
              <p:cNvSpPr/>
              <p:nvPr/>
            </p:nvSpPr>
            <p:spPr>
              <a:xfrm>
                <a:off x="2459366" y="2330255"/>
                <a:ext cx="530896" cy="268624"/>
              </a:xfrm>
              <a:custGeom>
                <a:rect b="b" l="l" r="r" t="t"/>
                <a:pathLst>
                  <a:path extrusionOk="0" h="5328" w="10530">
                    <a:moveTo>
                      <a:pt x="3265" y="1"/>
                    </a:moveTo>
                    <a:cubicBezTo>
                      <a:pt x="2842" y="5"/>
                      <a:pt x="2060" y="278"/>
                      <a:pt x="1885" y="334"/>
                    </a:cubicBezTo>
                    <a:cubicBezTo>
                      <a:pt x="0" y="944"/>
                      <a:pt x="157" y="3473"/>
                      <a:pt x="865" y="4102"/>
                    </a:cubicBezTo>
                    <a:cubicBezTo>
                      <a:pt x="1751" y="4890"/>
                      <a:pt x="5831" y="5328"/>
                      <a:pt x="8302" y="5328"/>
                    </a:cubicBezTo>
                    <a:cubicBezTo>
                      <a:pt x="9025" y="5328"/>
                      <a:pt x="9611" y="5290"/>
                      <a:pt x="9938" y="5213"/>
                    </a:cubicBezTo>
                    <a:cubicBezTo>
                      <a:pt x="10240" y="5004"/>
                      <a:pt x="10431" y="4488"/>
                      <a:pt x="10529" y="3874"/>
                    </a:cubicBezTo>
                    <a:cubicBezTo>
                      <a:pt x="8053" y="3867"/>
                      <a:pt x="3591" y="3787"/>
                      <a:pt x="3265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1" name="Google Shape;7291;p45"/>
              <p:cNvSpPr/>
              <p:nvPr/>
            </p:nvSpPr>
            <p:spPr>
              <a:xfrm>
                <a:off x="1958619" y="1829660"/>
                <a:ext cx="296757" cy="835872"/>
              </a:xfrm>
              <a:custGeom>
                <a:rect b="b" l="l" r="r" t="t"/>
                <a:pathLst>
                  <a:path extrusionOk="0" h="16579" w="5886">
                    <a:moveTo>
                      <a:pt x="3190" y="1"/>
                    </a:moveTo>
                    <a:cubicBezTo>
                      <a:pt x="3190" y="1"/>
                      <a:pt x="2286" y="172"/>
                      <a:pt x="1186" y="1239"/>
                    </a:cubicBezTo>
                    <a:cubicBezTo>
                      <a:pt x="86" y="2306"/>
                      <a:pt x="1" y="12167"/>
                      <a:pt x="1" y="12167"/>
                    </a:cubicBezTo>
                    <a:lnTo>
                      <a:pt x="2978" y="15481"/>
                    </a:lnTo>
                    <a:lnTo>
                      <a:pt x="5232" y="16578"/>
                    </a:lnTo>
                    <a:lnTo>
                      <a:pt x="5232" y="16577"/>
                    </a:lnTo>
                    <a:lnTo>
                      <a:pt x="5885" y="15065"/>
                    </a:lnTo>
                    <a:cubicBezTo>
                      <a:pt x="5885" y="15065"/>
                      <a:pt x="5233" y="2364"/>
                      <a:pt x="31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2" name="Google Shape;7292;p45"/>
              <p:cNvSpPr/>
              <p:nvPr/>
            </p:nvSpPr>
            <p:spPr>
              <a:xfrm>
                <a:off x="2202892" y="1585589"/>
                <a:ext cx="191284" cy="274473"/>
              </a:xfrm>
              <a:custGeom>
                <a:rect b="b" l="l" r="r" t="t"/>
                <a:pathLst>
                  <a:path extrusionOk="0" h="5444" w="3794">
                    <a:moveTo>
                      <a:pt x="690" y="0"/>
                    </a:moveTo>
                    <a:lnTo>
                      <a:pt x="1" y="4204"/>
                    </a:lnTo>
                    <a:cubicBezTo>
                      <a:pt x="472" y="4970"/>
                      <a:pt x="1475" y="5443"/>
                      <a:pt x="2345" y="5443"/>
                    </a:cubicBezTo>
                    <a:cubicBezTo>
                      <a:pt x="2995" y="5443"/>
                      <a:pt x="3571" y="5179"/>
                      <a:pt x="3794" y="4574"/>
                    </a:cubicBezTo>
                    <a:cubicBezTo>
                      <a:pt x="3519" y="3087"/>
                      <a:pt x="3597" y="1372"/>
                      <a:pt x="3597" y="1372"/>
                    </a:cubicBez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3" name="Google Shape;7293;p45"/>
              <p:cNvSpPr/>
              <p:nvPr/>
            </p:nvSpPr>
            <p:spPr>
              <a:xfrm>
                <a:off x="2164675" y="1779394"/>
                <a:ext cx="243567" cy="137236"/>
              </a:xfrm>
              <a:custGeom>
                <a:rect b="b" l="l" r="r" t="t"/>
                <a:pathLst>
                  <a:path extrusionOk="0" h="2722" w="4831">
                    <a:moveTo>
                      <a:pt x="4830" y="764"/>
                    </a:moveTo>
                    <a:lnTo>
                      <a:pt x="4830" y="765"/>
                    </a:lnTo>
                    <a:lnTo>
                      <a:pt x="4830" y="765"/>
                    </a:lnTo>
                    <a:lnTo>
                      <a:pt x="4830" y="764"/>
                    </a:lnTo>
                    <a:close/>
                    <a:moveTo>
                      <a:pt x="796" y="1"/>
                    </a:moveTo>
                    <a:lnTo>
                      <a:pt x="0" y="685"/>
                    </a:lnTo>
                    <a:lnTo>
                      <a:pt x="2027" y="2722"/>
                    </a:lnTo>
                    <a:lnTo>
                      <a:pt x="3407" y="1832"/>
                    </a:lnTo>
                    <a:lnTo>
                      <a:pt x="4586" y="2633"/>
                    </a:lnTo>
                    <a:lnTo>
                      <a:pt x="4830" y="765"/>
                    </a:lnTo>
                    <a:lnTo>
                      <a:pt x="4507" y="469"/>
                    </a:lnTo>
                    <a:cubicBezTo>
                      <a:pt x="4507" y="469"/>
                      <a:pt x="4258" y="1366"/>
                      <a:pt x="3502" y="1366"/>
                    </a:cubicBezTo>
                    <a:cubicBezTo>
                      <a:pt x="3493" y="1366"/>
                      <a:pt x="3483" y="1365"/>
                      <a:pt x="3474" y="1365"/>
                    </a:cubicBezTo>
                    <a:cubicBezTo>
                      <a:pt x="2695" y="1343"/>
                      <a:pt x="1531" y="957"/>
                      <a:pt x="7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4" name="Google Shape;7294;p45"/>
              <p:cNvSpPr/>
              <p:nvPr/>
            </p:nvSpPr>
            <p:spPr>
              <a:xfrm>
                <a:off x="2011809" y="1829660"/>
                <a:ext cx="155790" cy="105675"/>
              </a:xfrm>
              <a:custGeom>
                <a:rect b="b" l="l" r="r" t="t"/>
                <a:pathLst>
                  <a:path extrusionOk="0" h="2096" w="3090">
                    <a:moveTo>
                      <a:pt x="2135" y="1"/>
                    </a:moveTo>
                    <a:cubicBezTo>
                      <a:pt x="2135" y="1"/>
                      <a:pt x="1231" y="172"/>
                      <a:pt x="131" y="1239"/>
                    </a:cubicBezTo>
                    <a:cubicBezTo>
                      <a:pt x="121" y="1249"/>
                      <a:pt x="111" y="1266"/>
                      <a:pt x="101" y="1277"/>
                    </a:cubicBezTo>
                    <a:cubicBezTo>
                      <a:pt x="68" y="1310"/>
                      <a:pt x="34" y="1349"/>
                      <a:pt x="0" y="1388"/>
                    </a:cubicBezTo>
                    <a:cubicBezTo>
                      <a:pt x="941" y="1684"/>
                      <a:pt x="1980" y="1926"/>
                      <a:pt x="3090" y="2096"/>
                    </a:cubicBezTo>
                    <a:cubicBezTo>
                      <a:pt x="2811" y="1162"/>
                      <a:pt x="2495" y="417"/>
                      <a:pt x="2135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5" name="Google Shape;7295;p45"/>
              <p:cNvSpPr/>
              <p:nvPr/>
            </p:nvSpPr>
            <p:spPr>
              <a:xfrm>
                <a:off x="1807719" y="1883002"/>
                <a:ext cx="295598" cy="685375"/>
              </a:xfrm>
              <a:custGeom>
                <a:rect b="b" l="l" r="r" t="t"/>
                <a:pathLst>
                  <a:path extrusionOk="0" h="13594" w="5863">
                    <a:moveTo>
                      <a:pt x="4483" y="1"/>
                    </a:moveTo>
                    <a:cubicBezTo>
                      <a:pt x="4450" y="1"/>
                      <a:pt x="4416" y="10"/>
                      <a:pt x="4383" y="29"/>
                    </a:cubicBezTo>
                    <a:cubicBezTo>
                      <a:pt x="3142" y="739"/>
                      <a:pt x="282" y="7793"/>
                      <a:pt x="47" y="12444"/>
                    </a:cubicBezTo>
                    <a:cubicBezTo>
                      <a:pt x="1" y="13350"/>
                      <a:pt x="751" y="13594"/>
                      <a:pt x="1571" y="13594"/>
                    </a:cubicBezTo>
                    <a:cubicBezTo>
                      <a:pt x="2523" y="13594"/>
                      <a:pt x="3568" y="13265"/>
                      <a:pt x="3568" y="13265"/>
                    </a:cubicBezTo>
                    <a:cubicBezTo>
                      <a:pt x="3568" y="13265"/>
                      <a:pt x="5141" y="9793"/>
                      <a:pt x="5496" y="6532"/>
                    </a:cubicBezTo>
                    <a:cubicBezTo>
                      <a:pt x="5862" y="3175"/>
                      <a:pt x="5113" y="1"/>
                      <a:pt x="4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6" name="Google Shape;7296;p45"/>
              <p:cNvSpPr/>
              <p:nvPr/>
            </p:nvSpPr>
            <p:spPr>
              <a:xfrm>
                <a:off x="1807719" y="1883052"/>
                <a:ext cx="231114" cy="685325"/>
              </a:xfrm>
              <a:custGeom>
                <a:rect b="b" l="l" r="r" t="t"/>
                <a:pathLst>
                  <a:path extrusionOk="0" h="13593" w="4584">
                    <a:moveTo>
                      <a:pt x="4481" y="0"/>
                    </a:moveTo>
                    <a:cubicBezTo>
                      <a:pt x="4448" y="0"/>
                      <a:pt x="4415" y="9"/>
                      <a:pt x="4383" y="28"/>
                    </a:cubicBezTo>
                    <a:cubicBezTo>
                      <a:pt x="3142" y="738"/>
                      <a:pt x="282" y="7792"/>
                      <a:pt x="47" y="12443"/>
                    </a:cubicBezTo>
                    <a:cubicBezTo>
                      <a:pt x="1" y="13349"/>
                      <a:pt x="751" y="13593"/>
                      <a:pt x="1571" y="13593"/>
                    </a:cubicBezTo>
                    <a:cubicBezTo>
                      <a:pt x="2523" y="13593"/>
                      <a:pt x="3568" y="13264"/>
                      <a:pt x="3568" y="13264"/>
                    </a:cubicBezTo>
                    <a:cubicBezTo>
                      <a:pt x="3568" y="13264"/>
                      <a:pt x="3945" y="12431"/>
                      <a:pt x="4371" y="11200"/>
                    </a:cubicBezTo>
                    <a:lnTo>
                      <a:pt x="4371" y="11200"/>
                    </a:lnTo>
                    <a:cubicBezTo>
                      <a:pt x="4041" y="11260"/>
                      <a:pt x="3659" y="11309"/>
                      <a:pt x="3291" y="11309"/>
                    </a:cubicBezTo>
                    <a:cubicBezTo>
                      <a:pt x="2472" y="11309"/>
                      <a:pt x="1721" y="11065"/>
                      <a:pt x="1767" y="10159"/>
                    </a:cubicBezTo>
                    <a:cubicBezTo>
                      <a:pt x="1929" y="6971"/>
                      <a:pt x="3323" y="2656"/>
                      <a:pt x="4583" y="27"/>
                    </a:cubicBezTo>
                    <a:cubicBezTo>
                      <a:pt x="4549" y="9"/>
                      <a:pt x="4515" y="0"/>
                      <a:pt x="4481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7" name="Google Shape;7297;p45"/>
              <p:cNvSpPr/>
              <p:nvPr/>
            </p:nvSpPr>
            <p:spPr>
              <a:xfrm>
                <a:off x="2248973" y="1430656"/>
                <a:ext cx="216442" cy="364266"/>
              </a:xfrm>
              <a:custGeom>
                <a:rect b="b" l="l" r="r" t="t"/>
                <a:pathLst>
                  <a:path extrusionOk="0" h="7225" w="4293">
                    <a:moveTo>
                      <a:pt x="2609" y="1"/>
                    </a:moveTo>
                    <a:cubicBezTo>
                      <a:pt x="1959" y="1"/>
                      <a:pt x="1248" y="164"/>
                      <a:pt x="909" y="532"/>
                    </a:cubicBezTo>
                    <a:cubicBezTo>
                      <a:pt x="276" y="1220"/>
                      <a:pt x="1" y="3504"/>
                      <a:pt x="1" y="4136"/>
                    </a:cubicBezTo>
                    <a:cubicBezTo>
                      <a:pt x="1" y="4769"/>
                      <a:pt x="469" y="6694"/>
                      <a:pt x="661" y="6997"/>
                    </a:cubicBezTo>
                    <a:cubicBezTo>
                      <a:pt x="761" y="7154"/>
                      <a:pt x="1440" y="7224"/>
                      <a:pt x="2103" y="7224"/>
                    </a:cubicBezTo>
                    <a:cubicBezTo>
                      <a:pt x="2714" y="7224"/>
                      <a:pt x="3311" y="7165"/>
                      <a:pt x="3430" y="7059"/>
                    </a:cubicBezTo>
                    <a:cubicBezTo>
                      <a:pt x="3983" y="6568"/>
                      <a:pt x="4292" y="807"/>
                      <a:pt x="3879" y="340"/>
                    </a:cubicBezTo>
                    <a:cubicBezTo>
                      <a:pt x="3688" y="123"/>
                      <a:pt x="3171" y="1"/>
                      <a:pt x="26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8" name="Google Shape;7298;p45"/>
              <p:cNvSpPr/>
              <p:nvPr/>
            </p:nvSpPr>
            <p:spPr>
              <a:xfrm>
                <a:off x="2223160" y="1432521"/>
                <a:ext cx="106381" cy="199653"/>
              </a:xfrm>
              <a:custGeom>
                <a:rect b="b" l="l" r="r" t="t"/>
                <a:pathLst>
                  <a:path extrusionOk="0" h="3960" w="2110">
                    <a:moveTo>
                      <a:pt x="1137" y="0"/>
                    </a:moveTo>
                    <a:lnTo>
                      <a:pt x="55" y="1827"/>
                    </a:lnTo>
                    <a:lnTo>
                      <a:pt x="55" y="1828"/>
                    </a:lnTo>
                    <a:cubicBezTo>
                      <a:pt x="0" y="2498"/>
                      <a:pt x="605" y="3818"/>
                      <a:pt x="605" y="3818"/>
                    </a:cubicBezTo>
                    <a:lnTo>
                      <a:pt x="1467" y="3959"/>
                    </a:lnTo>
                    <a:cubicBezTo>
                      <a:pt x="1467" y="3959"/>
                      <a:pt x="2109" y="589"/>
                      <a:pt x="11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9" name="Google Shape;7299;p45"/>
              <p:cNvSpPr/>
              <p:nvPr/>
            </p:nvSpPr>
            <p:spPr>
              <a:xfrm>
                <a:off x="2192859" y="1579892"/>
                <a:ext cx="87575" cy="110162"/>
              </a:xfrm>
              <a:custGeom>
                <a:rect b="b" l="l" r="r" t="t"/>
                <a:pathLst>
                  <a:path extrusionOk="0" h="2185" w="1737">
                    <a:moveTo>
                      <a:pt x="851" y="0"/>
                    </a:moveTo>
                    <a:cubicBezTo>
                      <a:pt x="785" y="0"/>
                      <a:pt x="717" y="21"/>
                      <a:pt x="648" y="67"/>
                    </a:cubicBezTo>
                    <a:cubicBezTo>
                      <a:pt x="1" y="499"/>
                      <a:pt x="144" y="1356"/>
                      <a:pt x="505" y="1756"/>
                    </a:cubicBezTo>
                    <a:cubicBezTo>
                      <a:pt x="826" y="2111"/>
                      <a:pt x="1554" y="2185"/>
                      <a:pt x="1554" y="2185"/>
                    </a:cubicBezTo>
                    <a:cubicBezTo>
                      <a:pt x="1737" y="1187"/>
                      <a:pt x="1346" y="0"/>
                      <a:pt x="8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0" name="Google Shape;7300;p45"/>
              <p:cNvSpPr/>
              <p:nvPr/>
            </p:nvSpPr>
            <p:spPr>
              <a:xfrm>
                <a:off x="2212068" y="1603184"/>
                <a:ext cx="50468" cy="63576"/>
              </a:xfrm>
              <a:custGeom>
                <a:rect b="b" l="l" r="r" t="t"/>
                <a:pathLst>
                  <a:path extrusionOk="0" h="1261" w="1001">
                    <a:moveTo>
                      <a:pt x="491" y="1"/>
                    </a:moveTo>
                    <a:cubicBezTo>
                      <a:pt x="453" y="1"/>
                      <a:pt x="413" y="13"/>
                      <a:pt x="374" y="40"/>
                    </a:cubicBezTo>
                    <a:cubicBezTo>
                      <a:pt x="0" y="289"/>
                      <a:pt x="82" y="783"/>
                      <a:pt x="290" y="1013"/>
                    </a:cubicBezTo>
                    <a:cubicBezTo>
                      <a:pt x="475" y="1218"/>
                      <a:pt x="896" y="1260"/>
                      <a:pt x="896" y="1260"/>
                    </a:cubicBezTo>
                    <a:cubicBezTo>
                      <a:pt x="1001" y="685"/>
                      <a:pt x="776" y="1"/>
                      <a:pt x="491" y="1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1" name="Google Shape;7301;p45"/>
              <p:cNvSpPr/>
              <p:nvPr/>
            </p:nvSpPr>
            <p:spPr>
              <a:xfrm>
                <a:off x="2229764" y="1632830"/>
                <a:ext cx="34334" cy="43157"/>
              </a:xfrm>
              <a:custGeom>
                <a:rect b="b" l="l" r="r" t="t"/>
                <a:pathLst>
                  <a:path extrusionOk="0" h="856" w="681">
                    <a:moveTo>
                      <a:pt x="333" y="1"/>
                    </a:moveTo>
                    <a:cubicBezTo>
                      <a:pt x="307" y="1"/>
                      <a:pt x="280" y="9"/>
                      <a:pt x="253" y="27"/>
                    </a:cubicBezTo>
                    <a:cubicBezTo>
                      <a:pt x="0" y="196"/>
                      <a:pt x="57" y="531"/>
                      <a:pt x="198" y="689"/>
                    </a:cubicBezTo>
                    <a:cubicBezTo>
                      <a:pt x="323" y="827"/>
                      <a:pt x="608" y="856"/>
                      <a:pt x="609" y="856"/>
                    </a:cubicBezTo>
                    <a:cubicBezTo>
                      <a:pt x="680" y="465"/>
                      <a:pt x="527" y="1"/>
                      <a:pt x="333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2" name="Google Shape;7302;p45"/>
              <p:cNvSpPr/>
              <p:nvPr/>
            </p:nvSpPr>
            <p:spPr>
              <a:xfrm>
                <a:off x="2407234" y="1832786"/>
                <a:ext cx="401475" cy="869198"/>
              </a:xfrm>
              <a:custGeom>
                <a:rect b="b" l="l" r="r" t="t"/>
                <a:pathLst>
                  <a:path extrusionOk="0" h="17240" w="7963">
                    <a:moveTo>
                      <a:pt x="424" y="1"/>
                    </a:moveTo>
                    <a:cubicBezTo>
                      <a:pt x="1733" y="3127"/>
                      <a:pt x="1" y="16089"/>
                      <a:pt x="215" y="16280"/>
                    </a:cubicBezTo>
                    <a:cubicBezTo>
                      <a:pt x="430" y="16471"/>
                      <a:pt x="7962" y="17240"/>
                      <a:pt x="7962" y="17240"/>
                    </a:cubicBezTo>
                    <a:lnTo>
                      <a:pt x="2479" y="15360"/>
                    </a:lnTo>
                    <a:cubicBezTo>
                      <a:pt x="2479" y="15360"/>
                      <a:pt x="4154" y="9977"/>
                      <a:pt x="3399" y="2543"/>
                    </a:cubicBezTo>
                    <a:cubicBezTo>
                      <a:pt x="3304" y="1612"/>
                      <a:pt x="425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3" name="Google Shape;7303;p45"/>
              <p:cNvSpPr/>
              <p:nvPr/>
            </p:nvSpPr>
            <p:spPr>
              <a:xfrm>
                <a:off x="1788208" y="2351784"/>
                <a:ext cx="542946" cy="242710"/>
              </a:xfrm>
              <a:custGeom>
                <a:rect b="b" l="l" r="r" t="t"/>
                <a:pathLst>
                  <a:path extrusionOk="0" h="4814" w="10769">
                    <a:moveTo>
                      <a:pt x="5584" y="0"/>
                    </a:moveTo>
                    <a:cubicBezTo>
                      <a:pt x="3923" y="0"/>
                      <a:pt x="2356" y="59"/>
                      <a:pt x="1887" y="249"/>
                    </a:cubicBezTo>
                    <a:cubicBezTo>
                      <a:pt x="1" y="1011"/>
                      <a:pt x="159" y="3527"/>
                      <a:pt x="866" y="4098"/>
                    </a:cubicBezTo>
                    <a:cubicBezTo>
                      <a:pt x="1501" y="4612"/>
                      <a:pt x="3776" y="4814"/>
                      <a:pt x="5924" y="4814"/>
                    </a:cubicBezTo>
                    <a:cubicBezTo>
                      <a:pt x="7652" y="4814"/>
                      <a:pt x="9298" y="4683"/>
                      <a:pt x="9944" y="4480"/>
                    </a:cubicBezTo>
                    <a:cubicBezTo>
                      <a:pt x="10765" y="3843"/>
                      <a:pt x="10769" y="1011"/>
                      <a:pt x="10297" y="134"/>
                    </a:cubicBezTo>
                    <a:cubicBezTo>
                      <a:pt x="9883" y="92"/>
                      <a:pt x="7659" y="0"/>
                      <a:pt x="55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4" name="Google Shape;7304;p45"/>
              <p:cNvSpPr/>
              <p:nvPr/>
            </p:nvSpPr>
            <p:spPr>
              <a:xfrm>
                <a:off x="1788208" y="2360607"/>
                <a:ext cx="534022" cy="233887"/>
              </a:xfrm>
              <a:custGeom>
                <a:rect b="b" l="l" r="r" t="t"/>
                <a:pathLst>
                  <a:path extrusionOk="0" h="4639" w="10592">
                    <a:moveTo>
                      <a:pt x="2153" y="0"/>
                    </a:moveTo>
                    <a:lnTo>
                      <a:pt x="2153" y="0"/>
                    </a:lnTo>
                    <a:cubicBezTo>
                      <a:pt x="2044" y="21"/>
                      <a:pt x="1954" y="46"/>
                      <a:pt x="1887" y="74"/>
                    </a:cubicBezTo>
                    <a:lnTo>
                      <a:pt x="1887" y="73"/>
                    </a:lnTo>
                    <a:cubicBezTo>
                      <a:pt x="1" y="836"/>
                      <a:pt x="159" y="3352"/>
                      <a:pt x="866" y="3923"/>
                    </a:cubicBezTo>
                    <a:cubicBezTo>
                      <a:pt x="1501" y="4437"/>
                      <a:pt x="3776" y="4639"/>
                      <a:pt x="5924" y="4639"/>
                    </a:cubicBezTo>
                    <a:cubicBezTo>
                      <a:pt x="7652" y="4639"/>
                      <a:pt x="9298" y="4508"/>
                      <a:pt x="9944" y="4305"/>
                    </a:cubicBezTo>
                    <a:cubicBezTo>
                      <a:pt x="10324" y="4010"/>
                      <a:pt x="10527" y="3246"/>
                      <a:pt x="10591" y="2423"/>
                    </a:cubicBezTo>
                    <a:lnTo>
                      <a:pt x="10591" y="2423"/>
                    </a:lnTo>
                    <a:cubicBezTo>
                      <a:pt x="9798" y="2511"/>
                      <a:pt x="8748" y="2562"/>
                      <a:pt x="7667" y="2562"/>
                    </a:cubicBezTo>
                    <a:cubicBezTo>
                      <a:pt x="5521" y="2562"/>
                      <a:pt x="3250" y="2361"/>
                      <a:pt x="2615" y="1847"/>
                    </a:cubicBezTo>
                    <a:cubicBezTo>
                      <a:pt x="2263" y="1563"/>
                      <a:pt x="2048" y="794"/>
                      <a:pt x="2153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5" name="Google Shape;7305;p45"/>
              <p:cNvSpPr/>
              <p:nvPr/>
            </p:nvSpPr>
            <p:spPr>
              <a:xfrm>
                <a:off x="2234251" y="2373715"/>
                <a:ext cx="119187" cy="196174"/>
              </a:xfrm>
              <a:custGeom>
                <a:rect b="b" l="l" r="r" t="t"/>
                <a:pathLst>
                  <a:path extrusionOk="0" h="3891" w="2364">
                    <a:moveTo>
                      <a:pt x="1368" y="1"/>
                    </a:moveTo>
                    <a:cubicBezTo>
                      <a:pt x="821" y="1"/>
                      <a:pt x="284" y="782"/>
                      <a:pt x="145" y="1806"/>
                    </a:cubicBezTo>
                    <a:cubicBezTo>
                      <a:pt x="0" y="2877"/>
                      <a:pt x="347" y="3808"/>
                      <a:pt x="919" y="3886"/>
                    </a:cubicBezTo>
                    <a:cubicBezTo>
                      <a:pt x="944" y="3889"/>
                      <a:pt x="970" y="3891"/>
                      <a:pt x="995" y="3891"/>
                    </a:cubicBezTo>
                    <a:cubicBezTo>
                      <a:pt x="1542" y="3891"/>
                      <a:pt x="2079" y="3110"/>
                      <a:pt x="2218" y="2086"/>
                    </a:cubicBezTo>
                    <a:cubicBezTo>
                      <a:pt x="2363" y="1015"/>
                      <a:pt x="2017" y="83"/>
                      <a:pt x="1444" y="6"/>
                    </a:cubicBezTo>
                    <a:cubicBezTo>
                      <a:pt x="1419" y="2"/>
                      <a:pt x="1394" y="1"/>
                      <a:pt x="13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6" name="Google Shape;7306;p45"/>
              <p:cNvSpPr/>
              <p:nvPr/>
            </p:nvSpPr>
            <p:spPr>
              <a:xfrm>
                <a:off x="2906115" y="2389445"/>
                <a:ext cx="117826" cy="193402"/>
              </a:xfrm>
              <a:custGeom>
                <a:rect b="b" l="l" r="r" t="t"/>
                <a:pathLst>
                  <a:path extrusionOk="0" h="3836" w="2337">
                    <a:moveTo>
                      <a:pt x="1435" y="0"/>
                    </a:moveTo>
                    <a:cubicBezTo>
                      <a:pt x="905" y="0"/>
                      <a:pt x="558" y="776"/>
                      <a:pt x="311" y="1784"/>
                    </a:cubicBezTo>
                    <a:cubicBezTo>
                      <a:pt x="52" y="2840"/>
                      <a:pt x="1" y="3751"/>
                      <a:pt x="573" y="3830"/>
                    </a:cubicBezTo>
                    <a:cubicBezTo>
                      <a:pt x="599" y="3833"/>
                      <a:pt x="625" y="3835"/>
                      <a:pt x="651" y="3835"/>
                    </a:cubicBezTo>
                    <a:cubicBezTo>
                      <a:pt x="1204" y="3835"/>
                      <a:pt x="1830" y="3066"/>
                      <a:pt x="2078" y="2058"/>
                    </a:cubicBezTo>
                    <a:cubicBezTo>
                      <a:pt x="2337" y="1001"/>
                      <a:pt x="2083" y="82"/>
                      <a:pt x="1510" y="5"/>
                    </a:cubicBezTo>
                    <a:cubicBezTo>
                      <a:pt x="1485" y="2"/>
                      <a:pt x="1460" y="0"/>
                      <a:pt x="14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7" name="Google Shape;7307;p45"/>
              <p:cNvSpPr/>
              <p:nvPr/>
            </p:nvSpPr>
            <p:spPr>
              <a:xfrm>
                <a:off x="2527278" y="2706975"/>
                <a:ext cx="334520" cy="889365"/>
              </a:xfrm>
              <a:custGeom>
                <a:rect b="b" l="l" r="r" t="t"/>
                <a:pathLst>
                  <a:path extrusionOk="0" h="17640" w="6635">
                    <a:moveTo>
                      <a:pt x="2185" y="0"/>
                    </a:moveTo>
                    <a:cubicBezTo>
                      <a:pt x="1922" y="66"/>
                      <a:pt x="1732" y="142"/>
                      <a:pt x="1654" y="224"/>
                    </a:cubicBezTo>
                    <a:cubicBezTo>
                      <a:pt x="1227" y="667"/>
                      <a:pt x="0" y="4106"/>
                      <a:pt x="658" y="5714"/>
                    </a:cubicBezTo>
                    <a:cubicBezTo>
                      <a:pt x="1316" y="7323"/>
                      <a:pt x="2304" y="11537"/>
                      <a:pt x="6065" y="17639"/>
                    </a:cubicBezTo>
                    <a:lnTo>
                      <a:pt x="6418" y="17639"/>
                    </a:lnTo>
                    <a:cubicBezTo>
                      <a:pt x="6418" y="17639"/>
                      <a:pt x="6513" y="16520"/>
                      <a:pt x="6635" y="14854"/>
                    </a:cubicBezTo>
                    <a:cubicBezTo>
                      <a:pt x="5048" y="13667"/>
                      <a:pt x="3381" y="9460"/>
                      <a:pt x="2594" y="4295"/>
                    </a:cubicBezTo>
                    <a:cubicBezTo>
                      <a:pt x="2364" y="2789"/>
                      <a:pt x="2231" y="1340"/>
                      <a:pt x="21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8" name="Google Shape;7308;p45"/>
              <p:cNvSpPr/>
              <p:nvPr/>
            </p:nvSpPr>
            <p:spPr>
              <a:xfrm>
                <a:off x="2270401" y="2499708"/>
                <a:ext cx="109507" cy="41645"/>
              </a:xfrm>
              <a:custGeom>
                <a:rect b="b" l="l" r="r" t="t"/>
                <a:pathLst>
                  <a:path extrusionOk="0" h="826" w="2172">
                    <a:moveTo>
                      <a:pt x="797" y="0"/>
                    </a:moveTo>
                    <a:cubicBezTo>
                      <a:pt x="433" y="0"/>
                      <a:pt x="1" y="73"/>
                      <a:pt x="86" y="352"/>
                    </a:cubicBezTo>
                    <a:lnTo>
                      <a:pt x="491" y="681"/>
                    </a:lnTo>
                    <a:lnTo>
                      <a:pt x="767" y="826"/>
                    </a:lnTo>
                    <a:lnTo>
                      <a:pt x="2172" y="826"/>
                    </a:lnTo>
                    <a:cubicBezTo>
                      <a:pt x="2172" y="826"/>
                      <a:pt x="1851" y="295"/>
                      <a:pt x="1549" y="134"/>
                    </a:cubicBezTo>
                    <a:cubicBezTo>
                      <a:pt x="1417" y="63"/>
                      <a:pt x="1228" y="29"/>
                      <a:pt x="1059" y="13"/>
                    </a:cubicBezTo>
                    <a:cubicBezTo>
                      <a:pt x="983" y="5"/>
                      <a:pt x="892" y="0"/>
                      <a:pt x="797" y="0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9" name="Google Shape;7309;p45"/>
              <p:cNvSpPr/>
              <p:nvPr/>
            </p:nvSpPr>
            <p:spPr>
              <a:xfrm>
                <a:off x="2933996" y="2404974"/>
                <a:ext cx="290405" cy="136379"/>
              </a:xfrm>
              <a:custGeom>
                <a:rect b="b" l="l" r="r" t="t"/>
                <a:pathLst>
                  <a:path extrusionOk="0" h="2705" w="5760">
                    <a:moveTo>
                      <a:pt x="1145" y="1"/>
                    </a:moveTo>
                    <a:cubicBezTo>
                      <a:pt x="953" y="1"/>
                      <a:pt x="836" y="6"/>
                      <a:pt x="836" y="6"/>
                    </a:cubicBezTo>
                    <a:cubicBezTo>
                      <a:pt x="296" y="663"/>
                      <a:pt x="0" y="1378"/>
                      <a:pt x="272" y="2230"/>
                    </a:cubicBezTo>
                    <a:lnTo>
                      <a:pt x="1172" y="2705"/>
                    </a:lnTo>
                    <a:lnTo>
                      <a:pt x="5759" y="2705"/>
                    </a:lnTo>
                    <a:cubicBezTo>
                      <a:pt x="5759" y="2705"/>
                      <a:pt x="4711" y="968"/>
                      <a:pt x="3728" y="444"/>
                    </a:cubicBezTo>
                    <a:cubicBezTo>
                      <a:pt x="2989" y="50"/>
                      <a:pt x="1727" y="1"/>
                      <a:pt x="11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0" name="Google Shape;7310;p45"/>
              <p:cNvSpPr/>
              <p:nvPr/>
            </p:nvSpPr>
            <p:spPr>
              <a:xfrm>
                <a:off x="2282098" y="1499072"/>
                <a:ext cx="81878" cy="47695"/>
              </a:xfrm>
              <a:custGeom>
                <a:rect b="b" l="l" r="r" t="t"/>
                <a:pathLst>
                  <a:path extrusionOk="0" h="946" w="1624">
                    <a:moveTo>
                      <a:pt x="1375" y="1"/>
                    </a:moveTo>
                    <a:cubicBezTo>
                      <a:pt x="1366" y="1"/>
                      <a:pt x="1357" y="1"/>
                      <a:pt x="1347" y="3"/>
                    </a:cubicBezTo>
                    <a:lnTo>
                      <a:pt x="168" y="189"/>
                    </a:lnTo>
                    <a:cubicBezTo>
                      <a:pt x="69" y="204"/>
                      <a:pt x="0" y="300"/>
                      <a:pt x="16" y="402"/>
                    </a:cubicBezTo>
                    <a:lnTo>
                      <a:pt x="71" y="787"/>
                    </a:lnTo>
                    <a:cubicBezTo>
                      <a:pt x="83" y="880"/>
                      <a:pt x="160" y="946"/>
                      <a:pt x="248" y="946"/>
                    </a:cubicBezTo>
                    <a:cubicBezTo>
                      <a:pt x="257" y="946"/>
                      <a:pt x="267" y="945"/>
                      <a:pt x="277" y="944"/>
                    </a:cubicBezTo>
                    <a:lnTo>
                      <a:pt x="1456" y="759"/>
                    </a:lnTo>
                    <a:cubicBezTo>
                      <a:pt x="1556" y="742"/>
                      <a:pt x="1624" y="648"/>
                      <a:pt x="1610" y="545"/>
                    </a:cubicBezTo>
                    <a:lnTo>
                      <a:pt x="1555" y="160"/>
                    </a:lnTo>
                    <a:cubicBezTo>
                      <a:pt x="1541" y="67"/>
                      <a:pt x="1463" y="1"/>
                      <a:pt x="13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1" name="Google Shape;7311;p45"/>
              <p:cNvSpPr/>
              <p:nvPr/>
            </p:nvSpPr>
            <p:spPr>
              <a:xfrm>
                <a:off x="2399822" y="1497661"/>
                <a:ext cx="70887" cy="60854"/>
              </a:xfrm>
              <a:custGeom>
                <a:rect b="b" l="l" r="r" t="t"/>
                <a:pathLst>
                  <a:path extrusionOk="0" h="1207" w="1406">
                    <a:moveTo>
                      <a:pt x="324" y="1"/>
                    </a:moveTo>
                    <a:cubicBezTo>
                      <a:pt x="261" y="1"/>
                      <a:pt x="198" y="50"/>
                      <a:pt x="170" y="130"/>
                    </a:cubicBezTo>
                    <a:lnTo>
                      <a:pt x="36" y="515"/>
                    </a:lnTo>
                    <a:cubicBezTo>
                      <a:pt x="0" y="617"/>
                      <a:pt x="34" y="729"/>
                      <a:pt x="111" y="764"/>
                    </a:cubicBezTo>
                    <a:lnTo>
                      <a:pt x="1031" y="1195"/>
                    </a:lnTo>
                    <a:cubicBezTo>
                      <a:pt x="1048" y="1203"/>
                      <a:pt x="1065" y="1206"/>
                      <a:pt x="1082" y="1206"/>
                    </a:cubicBezTo>
                    <a:cubicBezTo>
                      <a:pt x="1145" y="1206"/>
                      <a:pt x="1208" y="1156"/>
                      <a:pt x="1236" y="1076"/>
                    </a:cubicBezTo>
                    <a:lnTo>
                      <a:pt x="1371" y="692"/>
                    </a:lnTo>
                    <a:cubicBezTo>
                      <a:pt x="1406" y="590"/>
                      <a:pt x="1372" y="478"/>
                      <a:pt x="1295" y="441"/>
                    </a:cubicBezTo>
                    <a:lnTo>
                      <a:pt x="375" y="12"/>
                    </a:lnTo>
                    <a:cubicBezTo>
                      <a:pt x="358" y="4"/>
                      <a:pt x="341" y="1"/>
                      <a:pt x="3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2" name="Google Shape;7312;p45"/>
              <p:cNvSpPr/>
              <p:nvPr/>
            </p:nvSpPr>
            <p:spPr>
              <a:xfrm>
                <a:off x="2355505" y="1589471"/>
                <a:ext cx="47493" cy="79155"/>
              </a:xfrm>
              <a:custGeom>
                <a:rect b="b" l="l" r="r" t="t"/>
                <a:pathLst>
                  <a:path extrusionOk="0" h="1570" w="942">
                    <a:moveTo>
                      <a:pt x="405" y="0"/>
                    </a:moveTo>
                    <a:lnTo>
                      <a:pt x="405" y="0"/>
                    </a:lnTo>
                    <a:cubicBezTo>
                      <a:pt x="406" y="3"/>
                      <a:pt x="407" y="5"/>
                      <a:pt x="408" y="7"/>
                    </a:cubicBezTo>
                    <a:lnTo>
                      <a:pt x="408" y="7"/>
                    </a:lnTo>
                    <a:cubicBezTo>
                      <a:pt x="408" y="5"/>
                      <a:pt x="407" y="3"/>
                      <a:pt x="406" y="1"/>
                    </a:cubicBezTo>
                    <a:lnTo>
                      <a:pt x="405" y="0"/>
                    </a:lnTo>
                    <a:close/>
                    <a:moveTo>
                      <a:pt x="408" y="7"/>
                    </a:moveTo>
                    <a:cubicBezTo>
                      <a:pt x="635" y="748"/>
                      <a:pt x="705" y="1214"/>
                      <a:pt x="487" y="1364"/>
                    </a:cubicBezTo>
                    <a:cubicBezTo>
                      <a:pt x="433" y="1401"/>
                      <a:pt x="370" y="1415"/>
                      <a:pt x="303" y="1415"/>
                    </a:cubicBezTo>
                    <a:cubicBezTo>
                      <a:pt x="203" y="1415"/>
                      <a:pt x="96" y="1382"/>
                      <a:pt x="4" y="1343"/>
                    </a:cubicBezTo>
                    <a:lnTo>
                      <a:pt x="0" y="1356"/>
                    </a:lnTo>
                    <a:cubicBezTo>
                      <a:pt x="0" y="1356"/>
                      <a:pt x="318" y="1570"/>
                      <a:pt x="563" y="1570"/>
                    </a:cubicBezTo>
                    <a:cubicBezTo>
                      <a:pt x="616" y="1570"/>
                      <a:pt x="665" y="1560"/>
                      <a:pt x="707" y="1536"/>
                    </a:cubicBezTo>
                    <a:cubicBezTo>
                      <a:pt x="942" y="1403"/>
                      <a:pt x="776" y="871"/>
                      <a:pt x="408" y="7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3" name="Google Shape;7313;p45"/>
              <p:cNvSpPr/>
              <p:nvPr/>
            </p:nvSpPr>
            <p:spPr>
              <a:xfrm>
                <a:off x="2416309" y="1958880"/>
                <a:ext cx="392399" cy="743104"/>
              </a:xfrm>
              <a:custGeom>
                <a:rect b="b" l="l" r="r" t="t"/>
                <a:pathLst>
                  <a:path extrusionOk="0" h="14739" w="7783">
                    <a:moveTo>
                      <a:pt x="3208" y="1"/>
                    </a:moveTo>
                    <a:lnTo>
                      <a:pt x="3208" y="1"/>
                    </a:lnTo>
                    <a:cubicBezTo>
                      <a:pt x="3348" y="1375"/>
                      <a:pt x="3347" y="3048"/>
                      <a:pt x="3174" y="4845"/>
                    </a:cubicBezTo>
                    <a:cubicBezTo>
                      <a:pt x="2744" y="9278"/>
                      <a:pt x="1424" y="12793"/>
                      <a:pt x="202" y="12793"/>
                    </a:cubicBezTo>
                    <a:cubicBezTo>
                      <a:pt x="181" y="12793"/>
                      <a:pt x="161" y="12792"/>
                      <a:pt x="140" y="12790"/>
                    </a:cubicBezTo>
                    <a:cubicBezTo>
                      <a:pt x="114" y="12788"/>
                      <a:pt x="89" y="12782"/>
                      <a:pt x="63" y="12776"/>
                    </a:cubicBezTo>
                    <a:cubicBezTo>
                      <a:pt x="17" y="13379"/>
                      <a:pt x="1" y="13747"/>
                      <a:pt x="36" y="13779"/>
                    </a:cubicBezTo>
                    <a:cubicBezTo>
                      <a:pt x="250" y="13970"/>
                      <a:pt x="7782" y="14739"/>
                      <a:pt x="7782" y="14739"/>
                    </a:cubicBezTo>
                    <a:lnTo>
                      <a:pt x="2299" y="12859"/>
                    </a:lnTo>
                    <a:cubicBezTo>
                      <a:pt x="2299" y="12859"/>
                      <a:pt x="3974" y="7476"/>
                      <a:pt x="3219" y="42"/>
                    </a:cubicBezTo>
                    <a:cubicBezTo>
                      <a:pt x="3218" y="29"/>
                      <a:pt x="3210" y="14"/>
                      <a:pt x="3208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4" name="Google Shape;7314;p45"/>
              <p:cNvSpPr/>
              <p:nvPr/>
            </p:nvSpPr>
            <p:spPr>
              <a:xfrm>
                <a:off x="3027571" y="2507473"/>
                <a:ext cx="89088" cy="33881"/>
              </a:xfrm>
              <a:custGeom>
                <a:rect b="b" l="l" r="r" t="t"/>
                <a:pathLst>
                  <a:path extrusionOk="0" h="672" w="1767">
                    <a:moveTo>
                      <a:pt x="653" y="0"/>
                    </a:moveTo>
                    <a:cubicBezTo>
                      <a:pt x="355" y="0"/>
                      <a:pt x="0" y="58"/>
                      <a:pt x="69" y="286"/>
                    </a:cubicBezTo>
                    <a:lnTo>
                      <a:pt x="399" y="554"/>
                    </a:lnTo>
                    <a:lnTo>
                      <a:pt x="624" y="672"/>
                    </a:lnTo>
                    <a:lnTo>
                      <a:pt x="1766" y="672"/>
                    </a:lnTo>
                    <a:cubicBezTo>
                      <a:pt x="1766" y="672"/>
                      <a:pt x="1505" y="239"/>
                      <a:pt x="1261" y="109"/>
                    </a:cubicBezTo>
                    <a:cubicBezTo>
                      <a:pt x="1152" y="52"/>
                      <a:pt x="999" y="24"/>
                      <a:pt x="862" y="10"/>
                    </a:cubicBezTo>
                    <a:cubicBezTo>
                      <a:pt x="801" y="4"/>
                      <a:pt x="729" y="0"/>
                      <a:pt x="653" y="0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5" name="Google Shape;7315;p45"/>
              <p:cNvSpPr/>
              <p:nvPr/>
            </p:nvSpPr>
            <p:spPr>
              <a:xfrm>
                <a:off x="2481700" y="1907757"/>
                <a:ext cx="239029" cy="650688"/>
              </a:xfrm>
              <a:custGeom>
                <a:rect b="b" l="l" r="r" t="t"/>
                <a:pathLst>
                  <a:path extrusionOk="0" h="12906" w="4741">
                    <a:moveTo>
                      <a:pt x="1135" y="0"/>
                    </a:moveTo>
                    <a:cubicBezTo>
                      <a:pt x="143" y="0"/>
                      <a:pt x="1" y="12905"/>
                      <a:pt x="1" y="12905"/>
                    </a:cubicBezTo>
                    <a:cubicBezTo>
                      <a:pt x="1" y="12905"/>
                      <a:pt x="4740" y="11566"/>
                      <a:pt x="4481" y="9627"/>
                    </a:cubicBezTo>
                    <a:cubicBezTo>
                      <a:pt x="3911" y="5387"/>
                      <a:pt x="2279" y="737"/>
                      <a:pt x="1214" y="27"/>
                    </a:cubicBezTo>
                    <a:cubicBezTo>
                      <a:pt x="1187" y="9"/>
                      <a:pt x="1161" y="0"/>
                      <a:pt x="1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6" name="Google Shape;7316;p45"/>
              <p:cNvSpPr/>
              <p:nvPr/>
            </p:nvSpPr>
            <p:spPr>
              <a:xfrm>
                <a:off x="2481700" y="1907757"/>
                <a:ext cx="189217" cy="650688"/>
              </a:xfrm>
              <a:custGeom>
                <a:rect b="b" l="l" r="r" t="t"/>
                <a:pathLst>
                  <a:path extrusionOk="0" h="12906" w="3753">
                    <a:moveTo>
                      <a:pt x="1135" y="0"/>
                    </a:moveTo>
                    <a:cubicBezTo>
                      <a:pt x="142" y="0"/>
                      <a:pt x="1" y="12905"/>
                      <a:pt x="1" y="12905"/>
                    </a:cubicBezTo>
                    <a:cubicBezTo>
                      <a:pt x="1" y="12905"/>
                      <a:pt x="2479" y="12204"/>
                      <a:pt x="3753" y="11083"/>
                    </a:cubicBezTo>
                    <a:lnTo>
                      <a:pt x="3753" y="11083"/>
                    </a:lnTo>
                    <a:cubicBezTo>
                      <a:pt x="3714" y="11105"/>
                      <a:pt x="3677" y="11115"/>
                      <a:pt x="3640" y="11115"/>
                    </a:cubicBezTo>
                    <a:cubicBezTo>
                      <a:pt x="3263" y="11115"/>
                      <a:pt x="2992" y="10053"/>
                      <a:pt x="2992" y="10053"/>
                    </a:cubicBezTo>
                    <a:cubicBezTo>
                      <a:pt x="2992" y="10053"/>
                      <a:pt x="2390" y="3536"/>
                      <a:pt x="1660" y="502"/>
                    </a:cubicBezTo>
                    <a:cubicBezTo>
                      <a:pt x="1504" y="283"/>
                      <a:pt x="1355" y="119"/>
                      <a:pt x="1214" y="27"/>
                    </a:cubicBezTo>
                    <a:cubicBezTo>
                      <a:pt x="1187" y="9"/>
                      <a:pt x="1161" y="0"/>
                      <a:pt x="1135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7" name="Google Shape;7317;p45"/>
              <p:cNvSpPr/>
              <p:nvPr/>
            </p:nvSpPr>
            <p:spPr>
              <a:xfrm>
                <a:off x="2428611" y="1832735"/>
                <a:ext cx="126195" cy="110213"/>
              </a:xfrm>
              <a:custGeom>
                <a:rect b="b" l="l" r="r" t="t"/>
                <a:pathLst>
                  <a:path extrusionOk="0" h="2186" w="2503">
                    <a:moveTo>
                      <a:pt x="0" y="1"/>
                    </a:moveTo>
                    <a:cubicBezTo>
                      <a:pt x="211" y="505"/>
                      <a:pt x="342" y="1266"/>
                      <a:pt x="416" y="2186"/>
                    </a:cubicBezTo>
                    <a:cubicBezTo>
                      <a:pt x="1178" y="2098"/>
                      <a:pt x="1879" y="1963"/>
                      <a:pt x="2502" y="1788"/>
                    </a:cubicBezTo>
                    <a:cubicBezTo>
                      <a:pt x="1662" y="93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8" name="Google Shape;7318;p45"/>
              <p:cNvSpPr/>
              <p:nvPr/>
            </p:nvSpPr>
            <p:spPr>
              <a:xfrm>
                <a:off x="2261023" y="2404974"/>
                <a:ext cx="290405" cy="136379"/>
              </a:xfrm>
              <a:custGeom>
                <a:rect b="b" l="l" r="r" t="t"/>
                <a:pathLst>
                  <a:path extrusionOk="0" h="2705" w="5760">
                    <a:moveTo>
                      <a:pt x="1146" y="1"/>
                    </a:moveTo>
                    <a:cubicBezTo>
                      <a:pt x="954" y="1"/>
                      <a:pt x="836" y="6"/>
                      <a:pt x="836" y="6"/>
                    </a:cubicBezTo>
                    <a:cubicBezTo>
                      <a:pt x="297" y="663"/>
                      <a:pt x="1" y="1378"/>
                      <a:pt x="272" y="2230"/>
                    </a:cubicBezTo>
                    <a:lnTo>
                      <a:pt x="1172" y="2705"/>
                    </a:lnTo>
                    <a:lnTo>
                      <a:pt x="5760" y="2705"/>
                    </a:lnTo>
                    <a:cubicBezTo>
                      <a:pt x="5760" y="2705"/>
                      <a:pt x="4711" y="968"/>
                      <a:pt x="3728" y="444"/>
                    </a:cubicBezTo>
                    <a:cubicBezTo>
                      <a:pt x="2989" y="50"/>
                      <a:pt x="1727" y="1"/>
                      <a:pt x="11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19" name="Google Shape;7319;p45"/>
            <p:cNvGrpSpPr/>
            <p:nvPr/>
          </p:nvGrpSpPr>
          <p:grpSpPr>
            <a:xfrm>
              <a:off x="31441" y="3426043"/>
              <a:ext cx="3908432" cy="1185914"/>
              <a:chOff x="2330575" y="2655425"/>
              <a:chExt cx="1873200" cy="568375"/>
            </a:xfrm>
          </p:grpSpPr>
          <p:sp>
            <p:nvSpPr>
              <p:cNvPr id="7320" name="Google Shape;7320;p45"/>
              <p:cNvSpPr/>
              <p:nvPr/>
            </p:nvSpPr>
            <p:spPr>
              <a:xfrm>
                <a:off x="2446800" y="2682075"/>
                <a:ext cx="1640725" cy="541725"/>
              </a:xfrm>
              <a:custGeom>
                <a:rect b="b" l="l" r="r" t="t"/>
                <a:pathLst>
                  <a:path extrusionOk="0" h="21669" w="65629">
                    <a:moveTo>
                      <a:pt x="0" y="0"/>
                    </a:moveTo>
                    <a:cubicBezTo>
                      <a:pt x="7606" y="5376"/>
                      <a:pt x="9224" y="12001"/>
                      <a:pt x="9224" y="21669"/>
                    </a:cubicBezTo>
                    <a:lnTo>
                      <a:pt x="56405" y="21669"/>
                    </a:lnTo>
                    <a:cubicBezTo>
                      <a:pt x="56405" y="10360"/>
                      <a:pt x="58817" y="4955"/>
                      <a:pt x="656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1" name="Google Shape;7321;p45"/>
              <p:cNvSpPr/>
              <p:nvPr/>
            </p:nvSpPr>
            <p:spPr>
              <a:xfrm>
                <a:off x="2446825" y="2682075"/>
                <a:ext cx="1640700" cy="541725"/>
              </a:xfrm>
              <a:custGeom>
                <a:rect b="b" l="l" r="r" t="t"/>
                <a:pathLst>
                  <a:path extrusionOk="0" h="21669" w="65628">
                    <a:moveTo>
                      <a:pt x="1" y="0"/>
                    </a:moveTo>
                    <a:cubicBezTo>
                      <a:pt x="7605" y="5376"/>
                      <a:pt x="9223" y="12000"/>
                      <a:pt x="9223" y="21669"/>
                    </a:cubicBezTo>
                    <a:lnTo>
                      <a:pt x="20628" y="21669"/>
                    </a:lnTo>
                    <a:lnTo>
                      <a:pt x="20628" y="4965"/>
                    </a:lnTo>
                    <a:lnTo>
                      <a:pt x="60456" y="4965"/>
                    </a:lnTo>
                    <a:cubicBezTo>
                      <a:pt x="61788" y="3153"/>
                      <a:pt x="63491" y="1555"/>
                      <a:pt x="65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2" name="Google Shape;7322;p45"/>
              <p:cNvSpPr/>
              <p:nvPr/>
            </p:nvSpPr>
            <p:spPr>
              <a:xfrm>
                <a:off x="2446825" y="2682075"/>
                <a:ext cx="813625" cy="541725"/>
              </a:xfrm>
              <a:custGeom>
                <a:rect b="b" l="l" r="r" t="t"/>
                <a:pathLst>
                  <a:path extrusionOk="0" h="21669" w="32545">
                    <a:moveTo>
                      <a:pt x="1" y="0"/>
                    </a:moveTo>
                    <a:cubicBezTo>
                      <a:pt x="7605" y="5376"/>
                      <a:pt x="9223" y="12000"/>
                      <a:pt x="9223" y="21669"/>
                    </a:cubicBezTo>
                    <a:lnTo>
                      <a:pt x="24347" y="21669"/>
                    </a:lnTo>
                    <a:cubicBezTo>
                      <a:pt x="24451" y="10673"/>
                      <a:pt x="26659" y="4998"/>
                      <a:pt x="325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3" name="Google Shape;7323;p45"/>
              <p:cNvSpPr/>
              <p:nvPr/>
            </p:nvSpPr>
            <p:spPr>
              <a:xfrm>
                <a:off x="3001125" y="2682075"/>
                <a:ext cx="268400" cy="541725"/>
              </a:xfrm>
              <a:custGeom>
                <a:rect b="b" l="l" r="r" t="t"/>
                <a:pathLst>
                  <a:path extrusionOk="0" h="21669" w="10736">
                    <a:moveTo>
                      <a:pt x="9538" y="0"/>
                    </a:moveTo>
                    <a:cubicBezTo>
                      <a:pt x="3619" y="4995"/>
                      <a:pt x="1041" y="10777"/>
                      <a:pt x="0" y="21669"/>
                    </a:cubicBezTo>
                    <a:lnTo>
                      <a:pt x="2536" y="21669"/>
                    </a:lnTo>
                    <a:cubicBezTo>
                      <a:pt x="2641" y="10673"/>
                      <a:pt x="4850" y="4998"/>
                      <a:pt x="107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4" name="Google Shape;7324;p45"/>
              <p:cNvSpPr/>
              <p:nvPr/>
            </p:nvSpPr>
            <p:spPr>
              <a:xfrm>
                <a:off x="2697075" y="2655425"/>
                <a:ext cx="1506700" cy="36975"/>
              </a:xfrm>
              <a:custGeom>
                <a:rect b="b" l="l" r="r" t="t"/>
                <a:pathLst>
                  <a:path extrusionOk="0" h="1479" w="60268">
                    <a:moveTo>
                      <a:pt x="617" y="0"/>
                    </a:moveTo>
                    <a:cubicBezTo>
                      <a:pt x="308" y="0"/>
                      <a:pt x="53" y="251"/>
                      <a:pt x="35" y="570"/>
                    </a:cubicBezTo>
                    <a:lnTo>
                      <a:pt x="20" y="836"/>
                    </a:lnTo>
                    <a:cubicBezTo>
                      <a:pt x="0" y="1185"/>
                      <a:pt x="266" y="1478"/>
                      <a:pt x="602" y="1478"/>
                    </a:cubicBezTo>
                    <a:lnTo>
                      <a:pt x="59651" y="1478"/>
                    </a:lnTo>
                    <a:cubicBezTo>
                      <a:pt x="59959" y="1478"/>
                      <a:pt x="60213" y="1228"/>
                      <a:pt x="60232" y="907"/>
                    </a:cubicBezTo>
                    <a:lnTo>
                      <a:pt x="60247" y="641"/>
                    </a:lnTo>
                    <a:cubicBezTo>
                      <a:pt x="60267" y="294"/>
                      <a:pt x="60000" y="0"/>
                      <a:pt x="59666" y="0"/>
                    </a:cubicBezTo>
                    <a:close/>
                  </a:path>
                </a:pathLst>
              </a:custGeom>
              <a:solidFill>
                <a:srgbClr val="E2C7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5" name="Google Shape;7325;p45"/>
              <p:cNvSpPr/>
              <p:nvPr/>
            </p:nvSpPr>
            <p:spPr>
              <a:xfrm>
                <a:off x="2330575" y="2655425"/>
                <a:ext cx="939450" cy="36975"/>
              </a:xfrm>
              <a:custGeom>
                <a:rect b="b" l="l" r="r" t="t"/>
                <a:pathLst>
                  <a:path extrusionOk="0" h="1479" w="37578">
                    <a:moveTo>
                      <a:pt x="616" y="0"/>
                    </a:moveTo>
                    <a:cubicBezTo>
                      <a:pt x="309" y="0"/>
                      <a:pt x="54" y="251"/>
                      <a:pt x="35" y="570"/>
                    </a:cubicBezTo>
                    <a:lnTo>
                      <a:pt x="20" y="836"/>
                    </a:lnTo>
                    <a:cubicBezTo>
                      <a:pt x="1" y="1185"/>
                      <a:pt x="267" y="1478"/>
                      <a:pt x="601" y="1478"/>
                    </a:cubicBezTo>
                    <a:lnTo>
                      <a:pt x="36962" y="1478"/>
                    </a:lnTo>
                    <a:cubicBezTo>
                      <a:pt x="37270" y="1478"/>
                      <a:pt x="37525" y="1228"/>
                      <a:pt x="37544" y="907"/>
                    </a:cubicBezTo>
                    <a:lnTo>
                      <a:pt x="37559" y="641"/>
                    </a:lnTo>
                    <a:cubicBezTo>
                      <a:pt x="37578" y="294"/>
                      <a:pt x="37312" y="0"/>
                      <a:pt x="369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9" name="Shape 7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0" name="Google Shape;7330;p46"/>
          <p:cNvSpPr txBox="1"/>
          <p:nvPr>
            <p:ph type="title"/>
          </p:nvPr>
        </p:nvSpPr>
        <p:spPr>
          <a:xfrm>
            <a:off x="713232" y="463300"/>
            <a:ext cx="7708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Plano de Execução</a:t>
            </a:r>
            <a:endParaRPr/>
          </a:p>
        </p:txBody>
      </p:sp>
      <p:sp>
        <p:nvSpPr>
          <p:cNvPr id="7331" name="Google Shape;7331;p46"/>
          <p:cNvSpPr txBox="1"/>
          <p:nvPr/>
        </p:nvSpPr>
        <p:spPr>
          <a:xfrm>
            <a:off x="1520075" y="1413975"/>
            <a:ext cx="18375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Selecionar um grupo de no mínimo 20 alunos.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32" name="Google Shape;7332;p46"/>
          <p:cNvSpPr/>
          <p:nvPr/>
        </p:nvSpPr>
        <p:spPr>
          <a:xfrm>
            <a:off x="3357583" y="1396425"/>
            <a:ext cx="939000" cy="77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rPr>
              <a:t>01</a:t>
            </a:r>
            <a:endParaRPr b="1" sz="4000">
              <a:solidFill>
                <a:schemeClr val="lt2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333" name="Google Shape;7333;p46"/>
          <p:cNvSpPr txBox="1"/>
          <p:nvPr/>
        </p:nvSpPr>
        <p:spPr>
          <a:xfrm>
            <a:off x="1420175" y="2910025"/>
            <a:ext cx="19374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Contextualizar e introduzir as ferramentas aos alunos.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34" name="Google Shape;7334;p46"/>
          <p:cNvSpPr/>
          <p:nvPr/>
        </p:nvSpPr>
        <p:spPr>
          <a:xfrm>
            <a:off x="3357583" y="2892475"/>
            <a:ext cx="939000" cy="77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rPr>
              <a:t>02</a:t>
            </a:r>
            <a:endParaRPr b="1" sz="4000">
              <a:solidFill>
                <a:schemeClr val="lt2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335" name="Google Shape;7335;p46"/>
          <p:cNvSpPr txBox="1"/>
          <p:nvPr/>
        </p:nvSpPr>
        <p:spPr>
          <a:xfrm>
            <a:off x="5782975" y="1413975"/>
            <a:ext cx="19374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Comparar o desempenho dos alunos em cada uma das ferramentas.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36" name="Google Shape;7336;p46"/>
          <p:cNvSpPr/>
          <p:nvPr/>
        </p:nvSpPr>
        <p:spPr>
          <a:xfrm>
            <a:off x="4843983" y="1396425"/>
            <a:ext cx="939000" cy="77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rPr>
              <a:t>04</a:t>
            </a:r>
            <a:endParaRPr b="1" sz="4000">
              <a:solidFill>
                <a:schemeClr val="lt2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337" name="Google Shape;7337;p46"/>
          <p:cNvSpPr txBox="1"/>
          <p:nvPr/>
        </p:nvSpPr>
        <p:spPr>
          <a:xfrm>
            <a:off x="5782975" y="2819125"/>
            <a:ext cx="19374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Realizar uma sequência de tarefas, equivalentes, em cada uma das ferramentas.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38" name="Google Shape;7338;p46"/>
          <p:cNvSpPr/>
          <p:nvPr/>
        </p:nvSpPr>
        <p:spPr>
          <a:xfrm>
            <a:off x="4843983" y="2892475"/>
            <a:ext cx="939000" cy="77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rPr>
              <a:t>03</a:t>
            </a:r>
            <a:endParaRPr b="1" sz="4000">
              <a:solidFill>
                <a:schemeClr val="lt2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7339" name="Google Shape;7339;p46"/>
          <p:cNvCxnSpPr>
            <a:stCxn id="7332" idx="2"/>
            <a:endCxn id="7334" idx="0"/>
          </p:cNvCxnSpPr>
          <p:nvPr/>
        </p:nvCxnSpPr>
        <p:spPr>
          <a:xfrm>
            <a:off x="3827083" y="2171925"/>
            <a:ext cx="0" cy="72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0" name="Google Shape;7340;p46"/>
          <p:cNvCxnSpPr>
            <a:stCxn id="7334" idx="2"/>
            <a:endCxn id="7338" idx="2"/>
          </p:cNvCxnSpPr>
          <p:nvPr/>
        </p:nvCxnSpPr>
        <p:spPr>
          <a:xfrm flipH="1" rot="-5400000">
            <a:off x="4570033" y="2925025"/>
            <a:ext cx="600" cy="1486500"/>
          </a:xfrm>
          <a:prstGeom prst="bentConnector3">
            <a:avLst>
              <a:gd fmla="val 8134583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1" name="Google Shape;7341;p46"/>
          <p:cNvCxnSpPr>
            <a:stCxn id="7338" idx="0"/>
            <a:endCxn id="7336" idx="2"/>
          </p:cNvCxnSpPr>
          <p:nvPr/>
        </p:nvCxnSpPr>
        <p:spPr>
          <a:xfrm rot="-5400000">
            <a:off x="4953483" y="2531875"/>
            <a:ext cx="7206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42" name="Google Shape;7342;p46"/>
          <p:cNvGrpSpPr/>
          <p:nvPr/>
        </p:nvGrpSpPr>
        <p:grpSpPr>
          <a:xfrm flipH="1">
            <a:off x="484632" y="2877056"/>
            <a:ext cx="879822" cy="1745095"/>
            <a:chOff x="4238035" y="2968297"/>
            <a:chExt cx="828769" cy="1643834"/>
          </a:xfrm>
        </p:grpSpPr>
        <p:sp>
          <p:nvSpPr>
            <p:cNvPr id="7343" name="Google Shape;7343;p46"/>
            <p:cNvSpPr/>
            <p:nvPr/>
          </p:nvSpPr>
          <p:spPr>
            <a:xfrm>
              <a:off x="4438932" y="3006173"/>
              <a:ext cx="447321" cy="1166919"/>
            </a:xfrm>
            <a:custGeom>
              <a:rect b="b" l="l" r="r" t="t"/>
              <a:pathLst>
                <a:path extrusionOk="0" h="27759" w="10641">
                  <a:moveTo>
                    <a:pt x="10519" y="0"/>
                  </a:moveTo>
                  <a:cubicBezTo>
                    <a:pt x="10457" y="0"/>
                    <a:pt x="10377" y="47"/>
                    <a:pt x="10336" y="135"/>
                  </a:cubicBezTo>
                  <a:cubicBezTo>
                    <a:pt x="8709" y="3571"/>
                    <a:pt x="5673" y="6265"/>
                    <a:pt x="3419" y="9273"/>
                  </a:cubicBezTo>
                  <a:cubicBezTo>
                    <a:pt x="2279" y="10794"/>
                    <a:pt x="1238" y="12427"/>
                    <a:pt x="649" y="14247"/>
                  </a:cubicBezTo>
                  <a:cubicBezTo>
                    <a:pt x="1" y="16247"/>
                    <a:pt x="393" y="18151"/>
                    <a:pt x="758" y="20183"/>
                  </a:cubicBezTo>
                  <a:cubicBezTo>
                    <a:pt x="979" y="21419"/>
                    <a:pt x="1210" y="22660"/>
                    <a:pt x="1171" y="23921"/>
                  </a:cubicBezTo>
                  <a:cubicBezTo>
                    <a:pt x="1134" y="25157"/>
                    <a:pt x="694" y="26432"/>
                    <a:pt x="354" y="27618"/>
                  </a:cubicBezTo>
                  <a:cubicBezTo>
                    <a:pt x="326" y="27715"/>
                    <a:pt x="411" y="27758"/>
                    <a:pt x="523" y="27758"/>
                  </a:cubicBezTo>
                  <a:cubicBezTo>
                    <a:pt x="668" y="27758"/>
                    <a:pt x="858" y="27685"/>
                    <a:pt x="893" y="27565"/>
                  </a:cubicBezTo>
                  <a:cubicBezTo>
                    <a:pt x="1491" y="25476"/>
                    <a:pt x="1662" y="23444"/>
                    <a:pt x="1316" y="21296"/>
                  </a:cubicBezTo>
                  <a:cubicBezTo>
                    <a:pt x="977" y="19181"/>
                    <a:pt x="282" y="16877"/>
                    <a:pt x="788" y="14741"/>
                  </a:cubicBezTo>
                  <a:cubicBezTo>
                    <a:pt x="1680" y="10987"/>
                    <a:pt x="4683" y="8183"/>
                    <a:pt x="7046" y="5284"/>
                  </a:cubicBezTo>
                  <a:cubicBezTo>
                    <a:pt x="8358" y="3675"/>
                    <a:pt x="9683" y="2088"/>
                    <a:pt x="10575" y="204"/>
                  </a:cubicBezTo>
                  <a:cubicBezTo>
                    <a:pt x="10640" y="65"/>
                    <a:pt x="10592" y="0"/>
                    <a:pt x="10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4" name="Google Shape;7344;p46"/>
            <p:cNvSpPr/>
            <p:nvPr/>
          </p:nvSpPr>
          <p:spPr>
            <a:xfrm>
              <a:off x="4489377" y="3902875"/>
              <a:ext cx="299938" cy="151209"/>
            </a:xfrm>
            <a:custGeom>
              <a:rect b="b" l="l" r="r" t="t"/>
              <a:pathLst>
                <a:path extrusionOk="0" h="3597" w="7135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5" name="Google Shape;7345;p46"/>
            <p:cNvSpPr/>
            <p:nvPr/>
          </p:nvSpPr>
          <p:spPr>
            <a:xfrm>
              <a:off x="4489377" y="3902875"/>
              <a:ext cx="299938" cy="151209"/>
            </a:xfrm>
            <a:custGeom>
              <a:rect b="b" l="l" r="r" t="t"/>
              <a:pathLst>
                <a:path extrusionOk="0" h="3597" w="7135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6" name="Google Shape;7346;p46"/>
            <p:cNvSpPr/>
            <p:nvPr/>
          </p:nvSpPr>
          <p:spPr>
            <a:xfrm>
              <a:off x="4238035" y="3608738"/>
              <a:ext cx="215821" cy="124599"/>
            </a:xfrm>
            <a:custGeom>
              <a:rect b="b" l="l" r="r" t="t"/>
              <a:pathLst>
                <a:path extrusionOk="0" h="2964" w="5134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7" name="Google Shape;7347;p46"/>
            <p:cNvSpPr/>
            <p:nvPr/>
          </p:nvSpPr>
          <p:spPr>
            <a:xfrm>
              <a:off x="4238035" y="3608738"/>
              <a:ext cx="215821" cy="124599"/>
            </a:xfrm>
            <a:custGeom>
              <a:rect b="b" l="l" r="r" t="t"/>
              <a:pathLst>
                <a:path extrusionOk="0" h="2964" w="5134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8" name="Google Shape;7348;p46"/>
            <p:cNvSpPr/>
            <p:nvPr/>
          </p:nvSpPr>
          <p:spPr>
            <a:xfrm>
              <a:off x="4474033" y="3709124"/>
              <a:ext cx="142255" cy="108877"/>
            </a:xfrm>
            <a:custGeom>
              <a:rect b="b" l="l" r="r" t="t"/>
              <a:pathLst>
                <a:path extrusionOk="0" h="2590" w="3384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9" name="Google Shape;7349;p46"/>
            <p:cNvSpPr/>
            <p:nvPr/>
          </p:nvSpPr>
          <p:spPr>
            <a:xfrm>
              <a:off x="4474033" y="3709124"/>
              <a:ext cx="142255" cy="108877"/>
            </a:xfrm>
            <a:custGeom>
              <a:rect b="b" l="l" r="r" t="t"/>
              <a:pathLst>
                <a:path extrusionOk="0" h="2590" w="3384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0" name="Google Shape;7350;p46"/>
            <p:cNvSpPr/>
            <p:nvPr/>
          </p:nvSpPr>
          <p:spPr>
            <a:xfrm>
              <a:off x="4299704" y="3285302"/>
              <a:ext cx="209305" cy="265425"/>
            </a:xfrm>
            <a:custGeom>
              <a:rect b="b" l="l" r="r" t="t"/>
              <a:pathLst>
                <a:path extrusionOk="0" h="6314" w="4979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185" y="557"/>
                    <a:pt x="571" y="932"/>
                    <a:pt x="941" y="1296"/>
                  </a:cubicBezTo>
                  <a:cubicBezTo>
                    <a:pt x="2419" y="2755"/>
                    <a:pt x="3834" y="4363"/>
                    <a:pt x="4548" y="6314"/>
                  </a:cubicBezTo>
                  <a:lnTo>
                    <a:pt x="4669" y="6071"/>
                  </a:lnTo>
                  <a:cubicBezTo>
                    <a:pt x="4552" y="5972"/>
                    <a:pt x="4436" y="5228"/>
                    <a:pt x="4467" y="5078"/>
                  </a:cubicBezTo>
                  <a:cubicBezTo>
                    <a:pt x="4645" y="4175"/>
                    <a:pt x="4978" y="3258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1" name="Google Shape;7351;p46"/>
            <p:cNvSpPr/>
            <p:nvPr/>
          </p:nvSpPr>
          <p:spPr>
            <a:xfrm>
              <a:off x="4555334" y="3411036"/>
              <a:ext cx="237007" cy="73187"/>
            </a:xfrm>
            <a:custGeom>
              <a:rect b="b" l="l" r="r" t="t"/>
              <a:pathLst>
                <a:path extrusionOk="0" h="1741" w="5638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2" name="Google Shape;7352;p46"/>
            <p:cNvSpPr/>
            <p:nvPr/>
          </p:nvSpPr>
          <p:spPr>
            <a:xfrm>
              <a:off x="4555334" y="3411036"/>
              <a:ext cx="237007" cy="73187"/>
            </a:xfrm>
            <a:custGeom>
              <a:rect b="b" l="l" r="r" t="t"/>
              <a:pathLst>
                <a:path extrusionOk="0" h="1741" w="5638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3" name="Google Shape;7353;p46"/>
            <p:cNvSpPr/>
            <p:nvPr/>
          </p:nvSpPr>
          <p:spPr>
            <a:xfrm>
              <a:off x="4549449" y="3030639"/>
              <a:ext cx="155497" cy="284678"/>
            </a:xfrm>
            <a:custGeom>
              <a:rect b="b" l="l" r="r" t="t"/>
              <a:pathLst>
                <a:path extrusionOk="0" h="6772" w="3699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4" name="Google Shape;7354;p46"/>
            <p:cNvSpPr/>
            <p:nvPr/>
          </p:nvSpPr>
          <p:spPr>
            <a:xfrm>
              <a:off x="4549449" y="3030639"/>
              <a:ext cx="155497" cy="284678"/>
            </a:xfrm>
            <a:custGeom>
              <a:rect b="b" l="l" r="r" t="t"/>
              <a:pathLst>
                <a:path extrusionOk="0" h="6772" w="3699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5" name="Google Shape;7355;p46"/>
            <p:cNvSpPr/>
            <p:nvPr/>
          </p:nvSpPr>
          <p:spPr>
            <a:xfrm>
              <a:off x="4728655" y="3191978"/>
              <a:ext cx="240875" cy="238227"/>
            </a:xfrm>
            <a:custGeom>
              <a:rect b="b" l="l" r="r" t="t"/>
              <a:pathLst>
                <a:path extrusionOk="0" h="5667" w="573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6" name="Google Shape;7356;p46"/>
            <p:cNvSpPr/>
            <p:nvPr/>
          </p:nvSpPr>
          <p:spPr>
            <a:xfrm>
              <a:off x="4728655" y="3191978"/>
              <a:ext cx="240875" cy="238227"/>
            </a:xfrm>
            <a:custGeom>
              <a:rect b="b" l="l" r="r" t="t"/>
              <a:pathLst>
                <a:path extrusionOk="0" h="5667" w="573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7" name="Google Shape;7357;p46"/>
            <p:cNvSpPr/>
            <p:nvPr/>
          </p:nvSpPr>
          <p:spPr>
            <a:xfrm>
              <a:off x="4836187" y="3016262"/>
              <a:ext cx="230618" cy="93113"/>
            </a:xfrm>
            <a:custGeom>
              <a:rect b="b" l="l" r="r" t="t"/>
              <a:pathLst>
                <a:path extrusionOk="0" h="2215" w="5486">
                  <a:moveTo>
                    <a:pt x="3070" y="0"/>
                  </a:moveTo>
                  <a:cubicBezTo>
                    <a:pt x="2564" y="0"/>
                    <a:pt x="2058" y="120"/>
                    <a:pt x="1612" y="359"/>
                  </a:cubicBezTo>
                  <a:cubicBezTo>
                    <a:pt x="975" y="700"/>
                    <a:pt x="481" y="1251"/>
                    <a:pt x="0" y="1792"/>
                  </a:cubicBezTo>
                  <a:lnTo>
                    <a:pt x="193" y="1690"/>
                  </a:lnTo>
                  <a:cubicBezTo>
                    <a:pt x="603" y="2059"/>
                    <a:pt x="1162" y="2215"/>
                    <a:pt x="1719" y="2215"/>
                  </a:cubicBezTo>
                  <a:cubicBezTo>
                    <a:pt x="1866" y="2215"/>
                    <a:pt x="2014" y="2204"/>
                    <a:pt x="2158" y="2183"/>
                  </a:cubicBezTo>
                  <a:cubicBezTo>
                    <a:pt x="2847" y="2085"/>
                    <a:pt x="3492" y="1789"/>
                    <a:pt x="4124" y="1496"/>
                  </a:cubicBezTo>
                  <a:cubicBezTo>
                    <a:pt x="4578" y="1285"/>
                    <a:pt x="5031" y="1076"/>
                    <a:pt x="5485" y="866"/>
                  </a:cubicBezTo>
                  <a:cubicBezTo>
                    <a:pt x="5126" y="747"/>
                    <a:pt x="4818" y="511"/>
                    <a:pt x="4482" y="336"/>
                  </a:cubicBezTo>
                  <a:cubicBezTo>
                    <a:pt x="4048" y="112"/>
                    <a:pt x="3559" y="0"/>
                    <a:pt x="3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8" name="Google Shape;7358;p46"/>
            <p:cNvSpPr/>
            <p:nvPr/>
          </p:nvSpPr>
          <p:spPr>
            <a:xfrm>
              <a:off x="4737609" y="2968297"/>
              <a:ext cx="80880" cy="161886"/>
            </a:xfrm>
            <a:custGeom>
              <a:rect b="b" l="l" r="r" t="t"/>
              <a:pathLst>
                <a:path extrusionOk="0" h="3851" w="1924">
                  <a:moveTo>
                    <a:pt x="692" y="0"/>
                  </a:moveTo>
                  <a:cubicBezTo>
                    <a:pt x="690" y="0"/>
                    <a:pt x="688" y="0"/>
                    <a:pt x="687" y="0"/>
                  </a:cubicBezTo>
                  <a:cubicBezTo>
                    <a:pt x="650" y="4"/>
                    <a:pt x="625" y="34"/>
                    <a:pt x="602" y="64"/>
                  </a:cubicBezTo>
                  <a:cubicBezTo>
                    <a:pt x="168" y="645"/>
                    <a:pt x="1" y="1419"/>
                    <a:pt x="154" y="2128"/>
                  </a:cubicBezTo>
                  <a:cubicBezTo>
                    <a:pt x="309" y="2837"/>
                    <a:pt x="781" y="3472"/>
                    <a:pt x="1418" y="3820"/>
                  </a:cubicBezTo>
                  <a:lnTo>
                    <a:pt x="1497" y="3851"/>
                  </a:lnTo>
                  <a:cubicBezTo>
                    <a:pt x="1683" y="3553"/>
                    <a:pt x="1797" y="3214"/>
                    <a:pt x="1830" y="2865"/>
                  </a:cubicBezTo>
                  <a:cubicBezTo>
                    <a:pt x="1924" y="1859"/>
                    <a:pt x="1348" y="926"/>
                    <a:pt x="796" y="81"/>
                  </a:cubicBezTo>
                  <a:cubicBezTo>
                    <a:pt x="770" y="43"/>
                    <a:pt x="736" y="0"/>
                    <a:pt x="6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9" name="Google Shape;7359;p46"/>
            <p:cNvSpPr/>
            <p:nvPr/>
          </p:nvSpPr>
          <p:spPr>
            <a:xfrm>
              <a:off x="4521956" y="3902875"/>
              <a:ext cx="267358" cy="99797"/>
            </a:xfrm>
            <a:custGeom>
              <a:rect b="b" l="l" r="r" t="t"/>
              <a:pathLst>
                <a:path extrusionOk="0" h="2374" w="6360">
                  <a:moveTo>
                    <a:pt x="1802" y="1"/>
                  </a:moveTo>
                  <a:cubicBezTo>
                    <a:pt x="1043" y="1"/>
                    <a:pt x="419" y="634"/>
                    <a:pt x="82" y="1315"/>
                  </a:cubicBezTo>
                  <a:cubicBezTo>
                    <a:pt x="50" y="1377"/>
                    <a:pt x="28" y="1443"/>
                    <a:pt x="0" y="1506"/>
                  </a:cubicBezTo>
                  <a:cubicBezTo>
                    <a:pt x="792" y="2019"/>
                    <a:pt x="2480" y="2373"/>
                    <a:pt x="4442" y="2373"/>
                  </a:cubicBezTo>
                  <a:cubicBezTo>
                    <a:pt x="4595" y="2373"/>
                    <a:pt x="4747" y="2370"/>
                    <a:pt x="4897" y="2366"/>
                  </a:cubicBezTo>
                  <a:cubicBezTo>
                    <a:pt x="5393" y="2278"/>
                    <a:pt x="5883" y="2196"/>
                    <a:pt x="6360" y="2125"/>
                  </a:cubicBezTo>
                  <a:cubicBezTo>
                    <a:pt x="5236" y="1547"/>
                    <a:pt x="4112" y="968"/>
                    <a:pt x="2988" y="390"/>
                  </a:cubicBezTo>
                  <a:cubicBezTo>
                    <a:pt x="2622" y="201"/>
                    <a:pt x="2237" y="8"/>
                    <a:pt x="1825" y="1"/>
                  </a:cubicBezTo>
                  <a:cubicBezTo>
                    <a:pt x="1817" y="1"/>
                    <a:pt x="1809" y="1"/>
                    <a:pt x="1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0" name="Google Shape;7360;p46"/>
            <p:cNvSpPr/>
            <p:nvPr/>
          </p:nvSpPr>
          <p:spPr>
            <a:xfrm>
              <a:off x="4491605" y="3709124"/>
              <a:ext cx="124683" cy="62173"/>
            </a:xfrm>
            <a:custGeom>
              <a:rect b="b" l="l" r="r" t="t"/>
              <a:pathLst>
                <a:path extrusionOk="0" h="1479" w="2966">
                  <a:moveTo>
                    <a:pt x="2285" y="1"/>
                  </a:moveTo>
                  <a:cubicBezTo>
                    <a:pt x="1675" y="1"/>
                    <a:pt x="1064" y="206"/>
                    <a:pt x="586" y="588"/>
                  </a:cubicBezTo>
                  <a:cubicBezTo>
                    <a:pt x="354" y="774"/>
                    <a:pt x="157" y="1001"/>
                    <a:pt x="0" y="1252"/>
                  </a:cubicBezTo>
                  <a:cubicBezTo>
                    <a:pt x="258" y="1345"/>
                    <a:pt x="557" y="1422"/>
                    <a:pt x="886" y="1478"/>
                  </a:cubicBezTo>
                  <a:cubicBezTo>
                    <a:pt x="1560" y="987"/>
                    <a:pt x="2251" y="517"/>
                    <a:pt x="2966" y="89"/>
                  </a:cubicBezTo>
                  <a:cubicBezTo>
                    <a:pt x="2744" y="30"/>
                    <a:pt x="2515" y="1"/>
                    <a:pt x="2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1" name="Google Shape;7361;p46"/>
            <p:cNvSpPr/>
            <p:nvPr/>
          </p:nvSpPr>
          <p:spPr>
            <a:xfrm>
              <a:off x="4238035" y="3608738"/>
              <a:ext cx="183494" cy="62426"/>
            </a:xfrm>
            <a:custGeom>
              <a:rect b="b" l="l" r="r" t="t"/>
              <a:pathLst>
                <a:path extrusionOk="0" h="1485" w="4365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977" y="468"/>
                    <a:pt x="1907" y="952"/>
                    <a:pt x="2810" y="1485"/>
                  </a:cubicBezTo>
                  <a:cubicBezTo>
                    <a:pt x="3378" y="1453"/>
                    <a:pt x="3906" y="1369"/>
                    <a:pt x="4364" y="1242"/>
                  </a:cubicBezTo>
                  <a:cubicBezTo>
                    <a:pt x="4302" y="1118"/>
                    <a:pt x="4232" y="999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2" name="Google Shape;7362;p46"/>
            <p:cNvSpPr/>
            <p:nvPr/>
          </p:nvSpPr>
          <p:spPr>
            <a:xfrm>
              <a:off x="4617423" y="3411036"/>
              <a:ext cx="174918" cy="73187"/>
            </a:xfrm>
            <a:custGeom>
              <a:rect b="b" l="l" r="r" t="t"/>
              <a:pathLst>
                <a:path extrusionOk="0" h="1741" w="4161">
                  <a:moveTo>
                    <a:pt x="897" y="1"/>
                  </a:moveTo>
                  <a:cubicBezTo>
                    <a:pt x="596" y="1"/>
                    <a:pt x="295" y="35"/>
                    <a:pt x="1" y="102"/>
                  </a:cubicBezTo>
                  <a:cubicBezTo>
                    <a:pt x="289" y="416"/>
                    <a:pt x="915" y="815"/>
                    <a:pt x="1718" y="1182"/>
                  </a:cubicBezTo>
                  <a:cubicBezTo>
                    <a:pt x="2542" y="1326"/>
                    <a:pt x="3358" y="1503"/>
                    <a:pt x="4160" y="1740"/>
                  </a:cubicBezTo>
                  <a:cubicBezTo>
                    <a:pt x="3563" y="859"/>
                    <a:pt x="2598" y="236"/>
                    <a:pt x="1548" y="56"/>
                  </a:cubicBezTo>
                  <a:lnTo>
                    <a:pt x="1549" y="56"/>
                  </a:lnTo>
                  <a:cubicBezTo>
                    <a:pt x="1334" y="19"/>
                    <a:pt x="1116" y="1"/>
                    <a:pt x="8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3" name="Google Shape;7363;p46"/>
            <p:cNvSpPr/>
            <p:nvPr/>
          </p:nvSpPr>
          <p:spPr>
            <a:xfrm>
              <a:off x="4299704" y="3285302"/>
              <a:ext cx="203335" cy="122119"/>
            </a:xfrm>
            <a:custGeom>
              <a:rect b="b" l="l" r="r" t="t"/>
              <a:pathLst>
                <a:path extrusionOk="0" h="2905" w="4837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4" name="Google Shape;7364;p46"/>
            <p:cNvSpPr/>
            <p:nvPr/>
          </p:nvSpPr>
          <p:spPr>
            <a:xfrm>
              <a:off x="4299704" y="3285302"/>
              <a:ext cx="203335" cy="122119"/>
            </a:xfrm>
            <a:custGeom>
              <a:rect b="b" l="l" r="r" t="t"/>
              <a:pathLst>
                <a:path extrusionOk="0" h="2905" w="4837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5" name="Google Shape;7365;p46"/>
            <p:cNvSpPr/>
            <p:nvPr/>
          </p:nvSpPr>
          <p:spPr>
            <a:xfrm>
              <a:off x="4824374" y="3193240"/>
              <a:ext cx="145155" cy="236965"/>
            </a:xfrm>
            <a:custGeom>
              <a:rect b="b" l="l" r="r" t="t"/>
              <a:pathLst>
                <a:path extrusionOk="0" h="5637" w="3453">
                  <a:moveTo>
                    <a:pt x="342" y="0"/>
                  </a:moveTo>
                  <a:cubicBezTo>
                    <a:pt x="134" y="426"/>
                    <a:pt x="18" y="978"/>
                    <a:pt x="0" y="1613"/>
                  </a:cubicBezTo>
                  <a:cubicBezTo>
                    <a:pt x="681" y="2064"/>
                    <a:pt x="1230" y="2715"/>
                    <a:pt x="1517" y="3481"/>
                  </a:cubicBezTo>
                  <a:cubicBezTo>
                    <a:pt x="1802" y="4246"/>
                    <a:pt x="1901" y="5176"/>
                    <a:pt x="2576" y="5636"/>
                  </a:cubicBezTo>
                  <a:cubicBezTo>
                    <a:pt x="2535" y="4989"/>
                    <a:pt x="3064" y="4458"/>
                    <a:pt x="3278" y="3846"/>
                  </a:cubicBezTo>
                  <a:cubicBezTo>
                    <a:pt x="3453" y="3346"/>
                    <a:pt x="3412" y="2788"/>
                    <a:pt x="3247" y="2285"/>
                  </a:cubicBezTo>
                  <a:cubicBezTo>
                    <a:pt x="2890" y="1197"/>
                    <a:pt x="1932" y="329"/>
                    <a:pt x="816" y="78"/>
                  </a:cubicBezTo>
                  <a:cubicBezTo>
                    <a:pt x="659" y="43"/>
                    <a:pt x="500" y="19"/>
                    <a:pt x="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6" name="Google Shape;7366;p46"/>
            <p:cNvSpPr/>
            <p:nvPr/>
          </p:nvSpPr>
          <p:spPr>
            <a:xfrm>
              <a:off x="4561429" y="3030639"/>
              <a:ext cx="139186" cy="222294"/>
            </a:xfrm>
            <a:custGeom>
              <a:rect b="b" l="l" r="r" t="t"/>
              <a:pathLst>
                <a:path extrusionOk="0" h="5288" w="3311">
                  <a:moveTo>
                    <a:pt x="1582" y="0"/>
                  </a:moveTo>
                  <a:cubicBezTo>
                    <a:pt x="1306" y="341"/>
                    <a:pt x="1030" y="680"/>
                    <a:pt x="753" y="1021"/>
                  </a:cubicBezTo>
                  <a:cubicBezTo>
                    <a:pt x="470" y="1368"/>
                    <a:pt x="182" y="1730"/>
                    <a:pt x="1" y="2148"/>
                  </a:cubicBezTo>
                  <a:cubicBezTo>
                    <a:pt x="209" y="3939"/>
                    <a:pt x="1108" y="5288"/>
                    <a:pt x="2185" y="5288"/>
                  </a:cubicBezTo>
                  <a:cubicBezTo>
                    <a:pt x="2357" y="5288"/>
                    <a:pt x="2523" y="5250"/>
                    <a:pt x="2683" y="5186"/>
                  </a:cubicBezTo>
                  <a:cubicBezTo>
                    <a:pt x="2970" y="4432"/>
                    <a:pt x="3311" y="3701"/>
                    <a:pt x="3122" y="2890"/>
                  </a:cubicBezTo>
                  <a:cubicBezTo>
                    <a:pt x="2875" y="1826"/>
                    <a:pt x="1793" y="1069"/>
                    <a:pt x="1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7" name="Google Shape;7367;p46"/>
            <p:cNvSpPr/>
            <p:nvPr/>
          </p:nvSpPr>
          <p:spPr>
            <a:xfrm>
              <a:off x="4879275" y="3016262"/>
              <a:ext cx="187529" cy="51832"/>
            </a:xfrm>
            <a:custGeom>
              <a:rect b="b" l="l" r="r" t="t"/>
              <a:pathLst>
                <a:path extrusionOk="0" h="1233" w="4461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8" name="Google Shape;7368;p46"/>
            <p:cNvSpPr/>
            <p:nvPr/>
          </p:nvSpPr>
          <p:spPr>
            <a:xfrm>
              <a:off x="4742737" y="2968339"/>
              <a:ext cx="74448" cy="117873"/>
            </a:xfrm>
            <a:custGeom>
              <a:rect b="b" l="l" r="r" t="t"/>
              <a:pathLst>
                <a:path extrusionOk="0" h="2804" w="1771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9" name="Google Shape;7369;p46"/>
            <p:cNvSpPr/>
            <p:nvPr/>
          </p:nvSpPr>
          <p:spPr>
            <a:xfrm>
              <a:off x="4879275" y="3016262"/>
              <a:ext cx="187529" cy="51832"/>
            </a:xfrm>
            <a:custGeom>
              <a:rect b="b" l="l" r="r" t="t"/>
              <a:pathLst>
                <a:path extrusionOk="0" h="1233" w="4461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0" name="Google Shape;7370;p46"/>
            <p:cNvSpPr/>
            <p:nvPr/>
          </p:nvSpPr>
          <p:spPr>
            <a:xfrm>
              <a:off x="4742737" y="2968339"/>
              <a:ext cx="74448" cy="117873"/>
            </a:xfrm>
            <a:custGeom>
              <a:rect b="b" l="l" r="r" t="t"/>
              <a:pathLst>
                <a:path extrusionOk="0" h="2804" w="1771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1" name="Google Shape;7371;p46"/>
            <p:cNvSpPr/>
            <p:nvPr/>
          </p:nvSpPr>
          <p:spPr>
            <a:xfrm>
              <a:off x="4268890" y="4166198"/>
              <a:ext cx="394522" cy="445934"/>
            </a:xfrm>
            <a:custGeom>
              <a:rect b="b" l="l" r="r" t="t"/>
              <a:pathLst>
                <a:path extrusionOk="0" h="10608" w="9385">
                  <a:moveTo>
                    <a:pt x="4819" y="1"/>
                  </a:moveTo>
                  <a:cubicBezTo>
                    <a:pt x="3143" y="1"/>
                    <a:pt x="1383" y="216"/>
                    <a:pt x="159" y="644"/>
                  </a:cubicBezTo>
                  <a:cubicBezTo>
                    <a:pt x="0" y="3260"/>
                    <a:pt x="928" y="7839"/>
                    <a:pt x="1663" y="10607"/>
                  </a:cubicBezTo>
                  <a:lnTo>
                    <a:pt x="7024" y="10607"/>
                  </a:lnTo>
                  <a:cubicBezTo>
                    <a:pt x="7970" y="7058"/>
                    <a:pt x="9385" y="1721"/>
                    <a:pt x="9091" y="712"/>
                  </a:cubicBezTo>
                  <a:cubicBezTo>
                    <a:pt x="8234" y="237"/>
                    <a:pt x="6573" y="1"/>
                    <a:pt x="4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2" name="Google Shape;7372;p46"/>
            <p:cNvSpPr/>
            <p:nvPr/>
          </p:nvSpPr>
          <p:spPr>
            <a:xfrm>
              <a:off x="4319083" y="4166240"/>
              <a:ext cx="343110" cy="406461"/>
            </a:xfrm>
            <a:custGeom>
              <a:rect b="b" l="l" r="r" t="t"/>
              <a:pathLst>
                <a:path extrusionOk="0" h="9669" w="8162">
                  <a:moveTo>
                    <a:pt x="3628" y="0"/>
                  </a:moveTo>
                  <a:cubicBezTo>
                    <a:pt x="2397" y="0"/>
                    <a:pt x="1120" y="117"/>
                    <a:pt x="43" y="348"/>
                  </a:cubicBezTo>
                  <a:cubicBezTo>
                    <a:pt x="17" y="692"/>
                    <a:pt x="1" y="1042"/>
                    <a:pt x="1" y="1398"/>
                  </a:cubicBezTo>
                  <a:cubicBezTo>
                    <a:pt x="1" y="5966"/>
                    <a:pt x="2273" y="9669"/>
                    <a:pt x="5075" y="9669"/>
                  </a:cubicBezTo>
                  <a:cubicBezTo>
                    <a:pt x="5436" y="9669"/>
                    <a:pt x="5787" y="9607"/>
                    <a:pt x="6126" y="9490"/>
                  </a:cubicBezTo>
                  <a:cubicBezTo>
                    <a:pt x="7043" y="6029"/>
                    <a:pt x="8162" y="1618"/>
                    <a:pt x="7897" y="711"/>
                  </a:cubicBezTo>
                  <a:cubicBezTo>
                    <a:pt x="7041" y="236"/>
                    <a:pt x="5381" y="0"/>
                    <a:pt x="3628" y="0"/>
                  </a:cubicBezTo>
                  <a:close/>
                </a:path>
              </a:pathLst>
            </a:custGeom>
            <a:solidFill>
              <a:srgbClr val="A33B40">
                <a:alpha val="21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6" name="Shape 7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7" name="Google Shape;7377;p47"/>
          <p:cNvSpPr txBox="1"/>
          <p:nvPr>
            <p:ph type="title"/>
          </p:nvPr>
        </p:nvSpPr>
        <p:spPr>
          <a:xfrm>
            <a:off x="624082" y="504800"/>
            <a:ext cx="7708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Métricas</a:t>
            </a:r>
            <a:endParaRPr/>
          </a:p>
        </p:txBody>
      </p:sp>
      <p:sp>
        <p:nvSpPr>
          <p:cNvPr id="7378" name="Google Shape;7378;p47"/>
          <p:cNvSpPr txBox="1"/>
          <p:nvPr>
            <p:ph idx="1" type="subTitle"/>
          </p:nvPr>
        </p:nvSpPr>
        <p:spPr>
          <a:xfrm>
            <a:off x="716682" y="2261616"/>
            <a:ext cx="19518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</a:t>
            </a:r>
            <a:r>
              <a:rPr lang="en" sz="1500"/>
              <a:t>empo de implementação</a:t>
            </a:r>
            <a:endParaRPr sz="1500"/>
          </a:p>
        </p:txBody>
      </p:sp>
      <p:sp>
        <p:nvSpPr>
          <p:cNvPr id="7379" name="Google Shape;7379;p47"/>
          <p:cNvSpPr txBox="1"/>
          <p:nvPr>
            <p:ph idx="2" type="subTitle"/>
          </p:nvPr>
        </p:nvSpPr>
        <p:spPr>
          <a:xfrm>
            <a:off x="713225" y="2660904"/>
            <a:ext cx="19590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É verificado o tempo necessário para a criação e configuração dos recursos na AWS utilizando cada uma das ferramentas. Isso permite comparar a eficiência e a produtividade dos grupos em suas respectivas abordagens.</a:t>
            </a:r>
            <a:endParaRPr sz="1000"/>
          </a:p>
        </p:txBody>
      </p:sp>
      <p:sp>
        <p:nvSpPr>
          <p:cNvPr id="7380" name="Google Shape;7380;p47"/>
          <p:cNvSpPr txBox="1"/>
          <p:nvPr>
            <p:ph idx="3" type="subTitle"/>
          </p:nvPr>
        </p:nvSpPr>
        <p:spPr>
          <a:xfrm>
            <a:off x="3597010" y="2261616"/>
            <a:ext cx="19500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Facilidade de uso</a:t>
            </a:r>
            <a:endParaRPr sz="1500"/>
          </a:p>
        </p:txBody>
      </p:sp>
      <p:sp>
        <p:nvSpPr>
          <p:cNvPr id="7381" name="Google Shape;7381;p47"/>
          <p:cNvSpPr txBox="1"/>
          <p:nvPr>
            <p:ph idx="4" type="subTitle"/>
          </p:nvPr>
        </p:nvSpPr>
        <p:spPr>
          <a:xfrm>
            <a:off x="3594664" y="2660904"/>
            <a:ext cx="19569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É avaliada a facilidade com que os alunos conseguiram compreender e utilizar as ferramentas. É </a:t>
            </a:r>
            <a:r>
              <a:rPr lang="en" sz="1000"/>
              <a:t>possível</a:t>
            </a:r>
            <a:r>
              <a:rPr lang="en" sz="1000"/>
              <a:t> observar se a abstração fornecida pelo AWS CDK resulta em uma curva de aprendizado mais suave ou se a sintaxe declarativa do Terraform é mais intuitiva.</a:t>
            </a:r>
            <a:endParaRPr sz="1000"/>
          </a:p>
        </p:txBody>
      </p:sp>
      <p:sp>
        <p:nvSpPr>
          <p:cNvPr id="7382" name="Google Shape;7382;p47"/>
          <p:cNvSpPr txBox="1"/>
          <p:nvPr>
            <p:ph idx="5" type="subTitle"/>
          </p:nvPr>
        </p:nvSpPr>
        <p:spPr>
          <a:xfrm>
            <a:off x="6477475" y="2261616"/>
            <a:ext cx="19500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Escalabilidade e manutenibilidade</a:t>
            </a:r>
            <a:endParaRPr sz="1500"/>
          </a:p>
        </p:txBody>
      </p:sp>
      <p:sp>
        <p:nvSpPr>
          <p:cNvPr id="7383" name="Google Shape;7383;p47"/>
          <p:cNvSpPr txBox="1"/>
          <p:nvPr>
            <p:ph idx="6" type="subTitle"/>
          </p:nvPr>
        </p:nvSpPr>
        <p:spPr>
          <a:xfrm>
            <a:off x="6474003" y="2660904"/>
            <a:ext cx="19569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São considerados aspectos como a capacidade de gerenciar recursos em grande escala e realizar atualizações e modificações de forma fácil e eficiente. É </a:t>
            </a:r>
            <a:r>
              <a:rPr lang="en" sz="1000"/>
              <a:t>possível</a:t>
            </a:r>
            <a:r>
              <a:rPr lang="en" sz="1000"/>
              <a:t> observar se a abstração do AWS CDK proporciona uma maior flexibilidade e facilidade na gestão desses aspectos.</a:t>
            </a:r>
            <a:endParaRPr sz="1000"/>
          </a:p>
        </p:txBody>
      </p:sp>
      <p:sp>
        <p:nvSpPr>
          <p:cNvPr id="7384" name="Google Shape;7384;p47"/>
          <p:cNvSpPr/>
          <p:nvPr/>
        </p:nvSpPr>
        <p:spPr>
          <a:xfrm>
            <a:off x="843135" y="1382348"/>
            <a:ext cx="775500" cy="77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5" name="Google Shape;7385;p47"/>
          <p:cNvSpPr/>
          <p:nvPr/>
        </p:nvSpPr>
        <p:spPr>
          <a:xfrm>
            <a:off x="3697912" y="1382348"/>
            <a:ext cx="775500" cy="77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6" name="Google Shape;7386;p47"/>
          <p:cNvSpPr/>
          <p:nvPr/>
        </p:nvSpPr>
        <p:spPr>
          <a:xfrm>
            <a:off x="6582660" y="1382348"/>
            <a:ext cx="775500" cy="77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87" name="Google Shape;7387;p47"/>
          <p:cNvGrpSpPr/>
          <p:nvPr/>
        </p:nvGrpSpPr>
        <p:grpSpPr>
          <a:xfrm>
            <a:off x="2574106" y="2835985"/>
            <a:ext cx="879822" cy="1745095"/>
            <a:chOff x="4238035" y="2968297"/>
            <a:chExt cx="828769" cy="1643834"/>
          </a:xfrm>
        </p:grpSpPr>
        <p:sp>
          <p:nvSpPr>
            <p:cNvPr id="7388" name="Google Shape;7388;p47"/>
            <p:cNvSpPr/>
            <p:nvPr/>
          </p:nvSpPr>
          <p:spPr>
            <a:xfrm>
              <a:off x="4438932" y="3006173"/>
              <a:ext cx="447321" cy="1166919"/>
            </a:xfrm>
            <a:custGeom>
              <a:rect b="b" l="l" r="r" t="t"/>
              <a:pathLst>
                <a:path extrusionOk="0" h="27759" w="10641">
                  <a:moveTo>
                    <a:pt x="10519" y="0"/>
                  </a:moveTo>
                  <a:cubicBezTo>
                    <a:pt x="10457" y="0"/>
                    <a:pt x="10377" y="47"/>
                    <a:pt x="10336" y="135"/>
                  </a:cubicBezTo>
                  <a:cubicBezTo>
                    <a:pt x="8709" y="3571"/>
                    <a:pt x="5673" y="6265"/>
                    <a:pt x="3419" y="9273"/>
                  </a:cubicBezTo>
                  <a:cubicBezTo>
                    <a:pt x="2279" y="10794"/>
                    <a:pt x="1238" y="12427"/>
                    <a:pt x="649" y="14247"/>
                  </a:cubicBezTo>
                  <a:cubicBezTo>
                    <a:pt x="1" y="16247"/>
                    <a:pt x="393" y="18151"/>
                    <a:pt x="758" y="20183"/>
                  </a:cubicBezTo>
                  <a:cubicBezTo>
                    <a:pt x="979" y="21419"/>
                    <a:pt x="1210" y="22660"/>
                    <a:pt x="1171" y="23921"/>
                  </a:cubicBezTo>
                  <a:cubicBezTo>
                    <a:pt x="1134" y="25157"/>
                    <a:pt x="694" y="26432"/>
                    <a:pt x="354" y="27618"/>
                  </a:cubicBezTo>
                  <a:cubicBezTo>
                    <a:pt x="326" y="27715"/>
                    <a:pt x="411" y="27758"/>
                    <a:pt x="523" y="27758"/>
                  </a:cubicBezTo>
                  <a:cubicBezTo>
                    <a:pt x="668" y="27758"/>
                    <a:pt x="858" y="27685"/>
                    <a:pt x="893" y="27565"/>
                  </a:cubicBezTo>
                  <a:cubicBezTo>
                    <a:pt x="1491" y="25476"/>
                    <a:pt x="1662" y="23444"/>
                    <a:pt x="1316" y="21296"/>
                  </a:cubicBezTo>
                  <a:cubicBezTo>
                    <a:pt x="977" y="19181"/>
                    <a:pt x="282" y="16877"/>
                    <a:pt x="788" y="14741"/>
                  </a:cubicBezTo>
                  <a:cubicBezTo>
                    <a:pt x="1680" y="10987"/>
                    <a:pt x="4683" y="8183"/>
                    <a:pt x="7046" y="5284"/>
                  </a:cubicBezTo>
                  <a:cubicBezTo>
                    <a:pt x="8358" y="3675"/>
                    <a:pt x="9683" y="2088"/>
                    <a:pt x="10575" y="204"/>
                  </a:cubicBezTo>
                  <a:cubicBezTo>
                    <a:pt x="10640" y="65"/>
                    <a:pt x="10592" y="0"/>
                    <a:pt x="10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9" name="Google Shape;7389;p47"/>
            <p:cNvSpPr/>
            <p:nvPr/>
          </p:nvSpPr>
          <p:spPr>
            <a:xfrm>
              <a:off x="4489377" y="3902875"/>
              <a:ext cx="299938" cy="151209"/>
            </a:xfrm>
            <a:custGeom>
              <a:rect b="b" l="l" r="r" t="t"/>
              <a:pathLst>
                <a:path extrusionOk="0" h="3597" w="7135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0" name="Google Shape;7390;p47"/>
            <p:cNvSpPr/>
            <p:nvPr/>
          </p:nvSpPr>
          <p:spPr>
            <a:xfrm>
              <a:off x="4489377" y="3902875"/>
              <a:ext cx="299938" cy="151209"/>
            </a:xfrm>
            <a:custGeom>
              <a:rect b="b" l="l" r="r" t="t"/>
              <a:pathLst>
                <a:path extrusionOk="0" h="3597" w="7135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1" name="Google Shape;7391;p47"/>
            <p:cNvSpPr/>
            <p:nvPr/>
          </p:nvSpPr>
          <p:spPr>
            <a:xfrm>
              <a:off x="4238035" y="3608738"/>
              <a:ext cx="215821" cy="124599"/>
            </a:xfrm>
            <a:custGeom>
              <a:rect b="b" l="l" r="r" t="t"/>
              <a:pathLst>
                <a:path extrusionOk="0" h="2964" w="5134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2" name="Google Shape;7392;p47"/>
            <p:cNvSpPr/>
            <p:nvPr/>
          </p:nvSpPr>
          <p:spPr>
            <a:xfrm>
              <a:off x="4238035" y="3608738"/>
              <a:ext cx="215821" cy="124599"/>
            </a:xfrm>
            <a:custGeom>
              <a:rect b="b" l="l" r="r" t="t"/>
              <a:pathLst>
                <a:path extrusionOk="0" h="2964" w="5134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3" name="Google Shape;7393;p47"/>
            <p:cNvSpPr/>
            <p:nvPr/>
          </p:nvSpPr>
          <p:spPr>
            <a:xfrm>
              <a:off x="4474033" y="3709124"/>
              <a:ext cx="142255" cy="108877"/>
            </a:xfrm>
            <a:custGeom>
              <a:rect b="b" l="l" r="r" t="t"/>
              <a:pathLst>
                <a:path extrusionOk="0" h="2590" w="3384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4" name="Google Shape;7394;p47"/>
            <p:cNvSpPr/>
            <p:nvPr/>
          </p:nvSpPr>
          <p:spPr>
            <a:xfrm>
              <a:off x="4474033" y="3709124"/>
              <a:ext cx="142255" cy="108877"/>
            </a:xfrm>
            <a:custGeom>
              <a:rect b="b" l="l" r="r" t="t"/>
              <a:pathLst>
                <a:path extrusionOk="0" h="2590" w="3384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5" name="Google Shape;7395;p47"/>
            <p:cNvSpPr/>
            <p:nvPr/>
          </p:nvSpPr>
          <p:spPr>
            <a:xfrm>
              <a:off x="4299704" y="3285302"/>
              <a:ext cx="209305" cy="265425"/>
            </a:xfrm>
            <a:custGeom>
              <a:rect b="b" l="l" r="r" t="t"/>
              <a:pathLst>
                <a:path extrusionOk="0" h="6314" w="4979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185" y="557"/>
                    <a:pt x="571" y="932"/>
                    <a:pt x="941" y="1296"/>
                  </a:cubicBezTo>
                  <a:cubicBezTo>
                    <a:pt x="2419" y="2755"/>
                    <a:pt x="3834" y="4363"/>
                    <a:pt x="4548" y="6314"/>
                  </a:cubicBezTo>
                  <a:lnTo>
                    <a:pt x="4669" y="6071"/>
                  </a:lnTo>
                  <a:cubicBezTo>
                    <a:pt x="4552" y="5972"/>
                    <a:pt x="4436" y="5228"/>
                    <a:pt x="4467" y="5078"/>
                  </a:cubicBezTo>
                  <a:cubicBezTo>
                    <a:pt x="4645" y="4175"/>
                    <a:pt x="4978" y="3258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6" name="Google Shape;7396;p47"/>
            <p:cNvSpPr/>
            <p:nvPr/>
          </p:nvSpPr>
          <p:spPr>
            <a:xfrm>
              <a:off x="4555334" y="3411036"/>
              <a:ext cx="237007" cy="73187"/>
            </a:xfrm>
            <a:custGeom>
              <a:rect b="b" l="l" r="r" t="t"/>
              <a:pathLst>
                <a:path extrusionOk="0" h="1741" w="5638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7" name="Google Shape;7397;p47"/>
            <p:cNvSpPr/>
            <p:nvPr/>
          </p:nvSpPr>
          <p:spPr>
            <a:xfrm>
              <a:off x="4555334" y="3411036"/>
              <a:ext cx="237007" cy="73187"/>
            </a:xfrm>
            <a:custGeom>
              <a:rect b="b" l="l" r="r" t="t"/>
              <a:pathLst>
                <a:path extrusionOk="0" h="1741" w="5638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8" name="Google Shape;7398;p47"/>
            <p:cNvSpPr/>
            <p:nvPr/>
          </p:nvSpPr>
          <p:spPr>
            <a:xfrm>
              <a:off x="4549449" y="3030639"/>
              <a:ext cx="155497" cy="284678"/>
            </a:xfrm>
            <a:custGeom>
              <a:rect b="b" l="l" r="r" t="t"/>
              <a:pathLst>
                <a:path extrusionOk="0" h="6772" w="3699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9" name="Google Shape;7399;p47"/>
            <p:cNvSpPr/>
            <p:nvPr/>
          </p:nvSpPr>
          <p:spPr>
            <a:xfrm>
              <a:off x="4549449" y="3030639"/>
              <a:ext cx="155497" cy="284678"/>
            </a:xfrm>
            <a:custGeom>
              <a:rect b="b" l="l" r="r" t="t"/>
              <a:pathLst>
                <a:path extrusionOk="0" h="6772" w="3699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0" name="Google Shape;7400;p47"/>
            <p:cNvSpPr/>
            <p:nvPr/>
          </p:nvSpPr>
          <p:spPr>
            <a:xfrm>
              <a:off x="4728655" y="3191978"/>
              <a:ext cx="240875" cy="238227"/>
            </a:xfrm>
            <a:custGeom>
              <a:rect b="b" l="l" r="r" t="t"/>
              <a:pathLst>
                <a:path extrusionOk="0" h="5667" w="573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1" name="Google Shape;7401;p47"/>
            <p:cNvSpPr/>
            <p:nvPr/>
          </p:nvSpPr>
          <p:spPr>
            <a:xfrm>
              <a:off x="4728655" y="3191978"/>
              <a:ext cx="240875" cy="238227"/>
            </a:xfrm>
            <a:custGeom>
              <a:rect b="b" l="l" r="r" t="t"/>
              <a:pathLst>
                <a:path extrusionOk="0" h="5667" w="573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2" name="Google Shape;7402;p47"/>
            <p:cNvSpPr/>
            <p:nvPr/>
          </p:nvSpPr>
          <p:spPr>
            <a:xfrm>
              <a:off x="4836187" y="3016262"/>
              <a:ext cx="230618" cy="93113"/>
            </a:xfrm>
            <a:custGeom>
              <a:rect b="b" l="l" r="r" t="t"/>
              <a:pathLst>
                <a:path extrusionOk="0" h="2215" w="5486">
                  <a:moveTo>
                    <a:pt x="3070" y="0"/>
                  </a:moveTo>
                  <a:cubicBezTo>
                    <a:pt x="2564" y="0"/>
                    <a:pt x="2058" y="120"/>
                    <a:pt x="1612" y="359"/>
                  </a:cubicBezTo>
                  <a:cubicBezTo>
                    <a:pt x="975" y="700"/>
                    <a:pt x="481" y="1251"/>
                    <a:pt x="0" y="1792"/>
                  </a:cubicBezTo>
                  <a:lnTo>
                    <a:pt x="193" y="1690"/>
                  </a:lnTo>
                  <a:cubicBezTo>
                    <a:pt x="603" y="2059"/>
                    <a:pt x="1162" y="2215"/>
                    <a:pt x="1719" y="2215"/>
                  </a:cubicBezTo>
                  <a:cubicBezTo>
                    <a:pt x="1866" y="2215"/>
                    <a:pt x="2014" y="2204"/>
                    <a:pt x="2158" y="2183"/>
                  </a:cubicBezTo>
                  <a:cubicBezTo>
                    <a:pt x="2847" y="2085"/>
                    <a:pt x="3492" y="1789"/>
                    <a:pt x="4124" y="1496"/>
                  </a:cubicBezTo>
                  <a:cubicBezTo>
                    <a:pt x="4578" y="1285"/>
                    <a:pt x="5031" y="1076"/>
                    <a:pt x="5485" y="866"/>
                  </a:cubicBezTo>
                  <a:cubicBezTo>
                    <a:pt x="5126" y="747"/>
                    <a:pt x="4818" y="511"/>
                    <a:pt x="4482" y="336"/>
                  </a:cubicBezTo>
                  <a:cubicBezTo>
                    <a:pt x="4048" y="112"/>
                    <a:pt x="3559" y="0"/>
                    <a:pt x="3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3" name="Google Shape;7403;p47"/>
            <p:cNvSpPr/>
            <p:nvPr/>
          </p:nvSpPr>
          <p:spPr>
            <a:xfrm>
              <a:off x="4737609" y="2968297"/>
              <a:ext cx="80880" cy="161886"/>
            </a:xfrm>
            <a:custGeom>
              <a:rect b="b" l="l" r="r" t="t"/>
              <a:pathLst>
                <a:path extrusionOk="0" h="3851" w="1924">
                  <a:moveTo>
                    <a:pt x="692" y="0"/>
                  </a:moveTo>
                  <a:cubicBezTo>
                    <a:pt x="690" y="0"/>
                    <a:pt x="688" y="0"/>
                    <a:pt x="687" y="0"/>
                  </a:cubicBezTo>
                  <a:cubicBezTo>
                    <a:pt x="650" y="4"/>
                    <a:pt x="625" y="34"/>
                    <a:pt x="602" y="64"/>
                  </a:cubicBezTo>
                  <a:cubicBezTo>
                    <a:pt x="168" y="645"/>
                    <a:pt x="1" y="1419"/>
                    <a:pt x="154" y="2128"/>
                  </a:cubicBezTo>
                  <a:cubicBezTo>
                    <a:pt x="309" y="2837"/>
                    <a:pt x="781" y="3472"/>
                    <a:pt x="1418" y="3820"/>
                  </a:cubicBezTo>
                  <a:lnTo>
                    <a:pt x="1497" y="3851"/>
                  </a:lnTo>
                  <a:cubicBezTo>
                    <a:pt x="1683" y="3553"/>
                    <a:pt x="1797" y="3214"/>
                    <a:pt x="1830" y="2865"/>
                  </a:cubicBezTo>
                  <a:cubicBezTo>
                    <a:pt x="1924" y="1859"/>
                    <a:pt x="1348" y="926"/>
                    <a:pt x="796" y="81"/>
                  </a:cubicBezTo>
                  <a:cubicBezTo>
                    <a:pt x="770" y="43"/>
                    <a:pt x="736" y="0"/>
                    <a:pt x="6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4" name="Google Shape;7404;p47"/>
            <p:cNvSpPr/>
            <p:nvPr/>
          </p:nvSpPr>
          <p:spPr>
            <a:xfrm>
              <a:off x="4521956" y="3902875"/>
              <a:ext cx="267358" cy="99797"/>
            </a:xfrm>
            <a:custGeom>
              <a:rect b="b" l="l" r="r" t="t"/>
              <a:pathLst>
                <a:path extrusionOk="0" h="2374" w="6360">
                  <a:moveTo>
                    <a:pt x="1802" y="1"/>
                  </a:moveTo>
                  <a:cubicBezTo>
                    <a:pt x="1043" y="1"/>
                    <a:pt x="419" y="634"/>
                    <a:pt x="82" y="1315"/>
                  </a:cubicBezTo>
                  <a:cubicBezTo>
                    <a:pt x="50" y="1377"/>
                    <a:pt x="28" y="1443"/>
                    <a:pt x="0" y="1506"/>
                  </a:cubicBezTo>
                  <a:cubicBezTo>
                    <a:pt x="792" y="2019"/>
                    <a:pt x="2480" y="2373"/>
                    <a:pt x="4442" y="2373"/>
                  </a:cubicBezTo>
                  <a:cubicBezTo>
                    <a:pt x="4595" y="2373"/>
                    <a:pt x="4747" y="2370"/>
                    <a:pt x="4897" y="2366"/>
                  </a:cubicBezTo>
                  <a:cubicBezTo>
                    <a:pt x="5393" y="2278"/>
                    <a:pt x="5883" y="2196"/>
                    <a:pt x="6360" y="2125"/>
                  </a:cubicBezTo>
                  <a:cubicBezTo>
                    <a:pt x="5236" y="1547"/>
                    <a:pt x="4112" y="968"/>
                    <a:pt x="2988" y="390"/>
                  </a:cubicBezTo>
                  <a:cubicBezTo>
                    <a:pt x="2622" y="201"/>
                    <a:pt x="2237" y="8"/>
                    <a:pt x="1825" y="1"/>
                  </a:cubicBezTo>
                  <a:cubicBezTo>
                    <a:pt x="1817" y="1"/>
                    <a:pt x="1809" y="1"/>
                    <a:pt x="1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5" name="Google Shape;7405;p47"/>
            <p:cNvSpPr/>
            <p:nvPr/>
          </p:nvSpPr>
          <p:spPr>
            <a:xfrm>
              <a:off x="4491605" y="3709124"/>
              <a:ext cx="124683" cy="62173"/>
            </a:xfrm>
            <a:custGeom>
              <a:rect b="b" l="l" r="r" t="t"/>
              <a:pathLst>
                <a:path extrusionOk="0" h="1479" w="2966">
                  <a:moveTo>
                    <a:pt x="2285" y="1"/>
                  </a:moveTo>
                  <a:cubicBezTo>
                    <a:pt x="1675" y="1"/>
                    <a:pt x="1064" y="206"/>
                    <a:pt x="586" y="588"/>
                  </a:cubicBezTo>
                  <a:cubicBezTo>
                    <a:pt x="354" y="774"/>
                    <a:pt x="157" y="1001"/>
                    <a:pt x="0" y="1252"/>
                  </a:cubicBezTo>
                  <a:cubicBezTo>
                    <a:pt x="258" y="1345"/>
                    <a:pt x="557" y="1422"/>
                    <a:pt x="886" y="1478"/>
                  </a:cubicBezTo>
                  <a:cubicBezTo>
                    <a:pt x="1560" y="987"/>
                    <a:pt x="2251" y="517"/>
                    <a:pt x="2966" y="89"/>
                  </a:cubicBezTo>
                  <a:cubicBezTo>
                    <a:pt x="2744" y="30"/>
                    <a:pt x="2515" y="1"/>
                    <a:pt x="2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6" name="Google Shape;7406;p47"/>
            <p:cNvSpPr/>
            <p:nvPr/>
          </p:nvSpPr>
          <p:spPr>
            <a:xfrm>
              <a:off x="4238035" y="3608738"/>
              <a:ext cx="183494" cy="62426"/>
            </a:xfrm>
            <a:custGeom>
              <a:rect b="b" l="l" r="r" t="t"/>
              <a:pathLst>
                <a:path extrusionOk="0" h="1485" w="4365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977" y="468"/>
                    <a:pt x="1907" y="952"/>
                    <a:pt x="2810" y="1485"/>
                  </a:cubicBezTo>
                  <a:cubicBezTo>
                    <a:pt x="3378" y="1453"/>
                    <a:pt x="3906" y="1369"/>
                    <a:pt x="4364" y="1242"/>
                  </a:cubicBezTo>
                  <a:cubicBezTo>
                    <a:pt x="4302" y="1118"/>
                    <a:pt x="4232" y="999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7" name="Google Shape;7407;p47"/>
            <p:cNvSpPr/>
            <p:nvPr/>
          </p:nvSpPr>
          <p:spPr>
            <a:xfrm>
              <a:off x="4617423" y="3411036"/>
              <a:ext cx="174918" cy="73187"/>
            </a:xfrm>
            <a:custGeom>
              <a:rect b="b" l="l" r="r" t="t"/>
              <a:pathLst>
                <a:path extrusionOk="0" h="1741" w="4161">
                  <a:moveTo>
                    <a:pt x="897" y="1"/>
                  </a:moveTo>
                  <a:cubicBezTo>
                    <a:pt x="596" y="1"/>
                    <a:pt x="295" y="35"/>
                    <a:pt x="1" y="102"/>
                  </a:cubicBezTo>
                  <a:cubicBezTo>
                    <a:pt x="289" y="416"/>
                    <a:pt x="915" y="815"/>
                    <a:pt x="1718" y="1182"/>
                  </a:cubicBezTo>
                  <a:cubicBezTo>
                    <a:pt x="2542" y="1326"/>
                    <a:pt x="3358" y="1503"/>
                    <a:pt x="4160" y="1740"/>
                  </a:cubicBezTo>
                  <a:cubicBezTo>
                    <a:pt x="3563" y="859"/>
                    <a:pt x="2598" y="236"/>
                    <a:pt x="1548" y="56"/>
                  </a:cubicBezTo>
                  <a:lnTo>
                    <a:pt x="1549" y="56"/>
                  </a:lnTo>
                  <a:cubicBezTo>
                    <a:pt x="1334" y="19"/>
                    <a:pt x="1116" y="1"/>
                    <a:pt x="8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8" name="Google Shape;7408;p47"/>
            <p:cNvSpPr/>
            <p:nvPr/>
          </p:nvSpPr>
          <p:spPr>
            <a:xfrm>
              <a:off x="4299704" y="3285302"/>
              <a:ext cx="203335" cy="122119"/>
            </a:xfrm>
            <a:custGeom>
              <a:rect b="b" l="l" r="r" t="t"/>
              <a:pathLst>
                <a:path extrusionOk="0" h="2905" w="4837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9" name="Google Shape;7409;p47"/>
            <p:cNvSpPr/>
            <p:nvPr/>
          </p:nvSpPr>
          <p:spPr>
            <a:xfrm>
              <a:off x="4299704" y="3285302"/>
              <a:ext cx="203335" cy="122119"/>
            </a:xfrm>
            <a:custGeom>
              <a:rect b="b" l="l" r="r" t="t"/>
              <a:pathLst>
                <a:path extrusionOk="0" h="2905" w="4837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0" name="Google Shape;7410;p47"/>
            <p:cNvSpPr/>
            <p:nvPr/>
          </p:nvSpPr>
          <p:spPr>
            <a:xfrm>
              <a:off x="4824374" y="3193240"/>
              <a:ext cx="145155" cy="236965"/>
            </a:xfrm>
            <a:custGeom>
              <a:rect b="b" l="l" r="r" t="t"/>
              <a:pathLst>
                <a:path extrusionOk="0" h="5637" w="3453">
                  <a:moveTo>
                    <a:pt x="342" y="0"/>
                  </a:moveTo>
                  <a:cubicBezTo>
                    <a:pt x="134" y="426"/>
                    <a:pt x="18" y="978"/>
                    <a:pt x="0" y="1613"/>
                  </a:cubicBezTo>
                  <a:cubicBezTo>
                    <a:pt x="681" y="2064"/>
                    <a:pt x="1230" y="2715"/>
                    <a:pt x="1517" y="3481"/>
                  </a:cubicBezTo>
                  <a:cubicBezTo>
                    <a:pt x="1802" y="4246"/>
                    <a:pt x="1901" y="5176"/>
                    <a:pt x="2576" y="5636"/>
                  </a:cubicBezTo>
                  <a:cubicBezTo>
                    <a:pt x="2535" y="4989"/>
                    <a:pt x="3064" y="4458"/>
                    <a:pt x="3278" y="3846"/>
                  </a:cubicBezTo>
                  <a:cubicBezTo>
                    <a:pt x="3453" y="3346"/>
                    <a:pt x="3412" y="2788"/>
                    <a:pt x="3247" y="2285"/>
                  </a:cubicBezTo>
                  <a:cubicBezTo>
                    <a:pt x="2890" y="1197"/>
                    <a:pt x="1932" y="329"/>
                    <a:pt x="816" y="78"/>
                  </a:cubicBezTo>
                  <a:cubicBezTo>
                    <a:pt x="659" y="43"/>
                    <a:pt x="500" y="19"/>
                    <a:pt x="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1" name="Google Shape;7411;p47"/>
            <p:cNvSpPr/>
            <p:nvPr/>
          </p:nvSpPr>
          <p:spPr>
            <a:xfrm>
              <a:off x="4561429" y="3030639"/>
              <a:ext cx="139186" cy="222294"/>
            </a:xfrm>
            <a:custGeom>
              <a:rect b="b" l="l" r="r" t="t"/>
              <a:pathLst>
                <a:path extrusionOk="0" h="5288" w="3311">
                  <a:moveTo>
                    <a:pt x="1582" y="0"/>
                  </a:moveTo>
                  <a:cubicBezTo>
                    <a:pt x="1306" y="341"/>
                    <a:pt x="1030" y="680"/>
                    <a:pt x="753" y="1021"/>
                  </a:cubicBezTo>
                  <a:cubicBezTo>
                    <a:pt x="470" y="1368"/>
                    <a:pt x="182" y="1730"/>
                    <a:pt x="1" y="2148"/>
                  </a:cubicBezTo>
                  <a:cubicBezTo>
                    <a:pt x="209" y="3939"/>
                    <a:pt x="1108" y="5288"/>
                    <a:pt x="2185" y="5288"/>
                  </a:cubicBezTo>
                  <a:cubicBezTo>
                    <a:pt x="2357" y="5288"/>
                    <a:pt x="2523" y="5250"/>
                    <a:pt x="2683" y="5186"/>
                  </a:cubicBezTo>
                  <a:cubicBezTo>
                    <a:pt x="2970" y="4432"/>
                    <a:pt x="3311" y="3701"/>
                    <a:pt x="3122" y="2890"/>
                  </a:cubicBezTo>
                  <a:cubicBezTo>
                    <a:pt x="2875" y="1826"/>
                    <a:pt x="1793" y="1069"/>
                    <a:pt x="1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2" name="Google Shape;7412;p47"/>
            <p:cNvSpPr/>
            <p:nvPr/>
          </p:nvSpPr>
          <p:spPr>
            <a:xfrm>
              <a:off x="4879275" y="3016262"/>
              <a:ext cx="187529" cy="51832"/>
            </a:xfrm>
            <a:custGeom>
              <a:rect b="b" l="l" r="r" t="t"/>
              <a:pathLst>
                <a:path extrusionOk="0" h="1233" w="4461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3" name="Google Shape;7413;p47"/>
            <p:cNvSpPr/>
            <p:nvPr/>
          </p:nvSpPr>
          <p:spPr>
            <a:xfrm>
              <a:off x="4742737" y="2968339"/>
              <a:ext cx="74448" cy="117873"/>
            </a:xfrm>
            <a:custGeom>
              <a:rect b="b" l="l" r="r" t="t"/>
              <a:pathLst>
                <a:path extrusionOk="0" h="2804" w="1771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4" name="Google Shape;7414;p47"/>
            <p:cNvSpPr/>
            <p:nvPr/>
          </p:nvSpPr>
          <p:spPr>
            <a:xfrm>
              <a:off x="4879275" y="3016262"/>
              <a:ext cx="187529" cy="51832"/>
            </a:xfrm>
            <a:custGeom>
              <a:rect b="b" l="l" r="r" t="t"/>
              <a:pathLst>
                <a:path extrusionOk="0" h="1233" w="4461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5" name="Google Shape;7415;p47"/>
            <p:cNvSpPr/>
            <p:nvPr/>
          </p:nvSpPr>
          <p:spPr>
            <a:xfrm>
              <a:off x="4742737" y="2968339"/>
              <a:ext cx="74448" cy="117873"/>
            </a:xfrm>
            <a:custGeom>
              <a:rect b="b" l="l" r="r" t="t"/>
              <a:pathLst>
                <a:path extrusionOk="0" h="2804" w="1771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6" name="Google Shape;7416;p47"/>
            <p:cNvSpPr/>
            <p:nvPr/>
          </p:nvSpPr>
          <p:spPr>
            <a:xfrm>
              <a:off x="4268890" y="4166198"/>
              <a:ext cx="394522" cy="445934"/>
            </a:xfrm>
            <a:custGeom>
              <a:rect b="b" l="l" r="r" t="t"/>
              <a:pathLst>
                <a:path extrusionOk="0" h="10608" w="9385">
                  <a:moveTo>
                    <a:pt x="4819" y="1"/>
                  </a:moveTo>
                  <a:cubicBezTo>
                    <a:pt x="3143" y="1"/>
                    <a:pt x="1383" y="216"/>
                    <a:pt x="159" y="644"/>
                  </a:cubicBezTo>
                  <a:cubicBezTo>
                    <a:pt x="0" y="3260"/>
                    <a:pt x="928" y="7839"/>
                    <a:pt x="1663" y="10607"/>
                  </a:cubicBezTo>
                  <a:lnTo>
                    <a:pt x="7024" y="10607"/>
                  </a:lnTo>
                  <a:cubicBezTo>
                    <a:pt x="7970" y="7058"/>
                    <a:pt x="9385" y="1721"/>
                    <a:pt x="9091" y="712"/>
                  </a:cubicBezTo>
                  <a:cubicBezTo>
                    <a:pt x="8234" y="237"/>
                    <a:pt x="6573" y="1"/>
                    <a:pt x="4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7" name="Google Shape;7417;p47"/>
            <p:cNvSpPr/>
            <p:nvPr/>
          </p:nvSpPr>
          <p:spPr>
            <a:xfrm>
              <a:off x="4319083" y="4166240"/>
              <a:ext cx="343110" cy="406461"/>
            </a:xfrm>
            <a:custGeom>
              <a:rect b="b" l="l" r="r" t="t"/>
              <a:pathLst>
                <a:path extrusionOk="0" h="9669" w="8162">
                  <a:moveTo>
                    <a:pt x="3628" y="0"/>
                  </a:moveTo>
                  <a:cubicBezTo>
                    <a:pt x="2397" y="0"/>
                    <a:pt x="1120" y="117"/>
                    <a:pt x="43" y="348"/>
                  </a:cubicBezTo>
                  <a:cubicBezTo>
                    <a:pt x="17" y="692"/>
                    <a:pt x="1" y="1042"/>
                    <a:pt x="1" y="1398"/>
                  </a:cubicBezTo>
                  <a:cubicBezTo>
                    <a:pt x="1" y="5966"/>
                    <a:pt x="2273" y="9669"/>
                    <a:pt x="5075" y="9669"/>
                  </a:cubicBezTo>
                  <a:cubicBezTo>
                    <a:pt x="5436" y="9669"/>
                    <a:pt x="5787" y="9607"/>
                    <a:pt x="6126" y="9490"/>
                  </a:cubicBezTo>
                  <a:cubicBezTo>
                    <a:pt x="7043" y="6029"/>
                    <a:pt x="8162" y="1618"/>
                    <a:pt x="7897" y="711"/>
                  </a:cubicBezTo>
                  <a:cubicBezTo>
                    <a:pt x="7041" y="236"/>
                    <a:pt x="5381" y="0"/>
                    <a:pt x="3628" y="0"/>
                  </a:cubicBezTo>
                  <a:close/>
                </a:path>
              </a:pathLst>
            </a:custGeom>
            <a:solidFill>
              <a:srgbClr val="A33B40">
                <a:alpha val="21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8" name="Google Shape;7418;p47"/>
          <p:cNvGrpSpPr/>
          <p:nvPr/>
        </p:nvGrpSpPr>
        <p:grpSpPr>
          <a:xfrm>
            <a:off x="1060769" y="1600019"/>
            <a:ext cx="340221" cy="340168"/>
            <a:chOff x="3270475" y="1427025"/>
            <a:chExt cx="483200" cy="483125"/>
          </a:xfrm>
        </p:grpSpPr>
        <p:sp>
          <p:nvSpPr>
            <p:cNvPr id="7419" name="Google Shape;7419;p47"/>
            <p:cNvSpPr/>
            <p:nvPr/>
          </p:nvSpPr>
          <p:spPr>
            <a:xfrm>
              <a:off x="3270475" y="1427025"/>
              <a:ext cx="483200" cy="483125"/>
            </a:xfrm>
            <a:custGeom>
              <a:rect b="b" l="l" r="r" t="t"/>
              <a:pathLst>
                <a:path extrusionOk="0" h="19325" w="19328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20" name="Google Shape;7420;p47"/>
            <p:cNvSpPr/>
            <p:nvPr/>
          </p:nvSpPr>
          <p:spPr>
            <a:xfrm>
              <a:off x="3497550" y="1596875"/>
              <a:ext cx="87650" cy="141525"/>
            </a:xfrm>
            <a:custGeom>
              <a:rect b="b" l="l" r="r" t="t"/>
              <a:pathLst>
                <a:path extrusionOk="0" h="5661" w="3506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21" name="Google Shape;7421;p47"/>
            <p:cNvSpPr/>
            <p:nvPr/>
          </p:nvSpPr>
          <p:spPr>
            <a:xfrm>
              <a:off x="3327100" y="1483625"/>
              <a:ext cx="369975" cy="369925"/>
            </a:xfrm>
            <a:custGeom>
              <a:rect b="b" l="l" r="r" t="t"/>
              <a:pathLst>
                <a:path extrusionOk="0" h="14797" w="14799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422" name="Google Shape;7422;p47"/>
          <p:cNvSpPr/>
          <p:nvPr/>
        </p:nvSpPr>
        <p:spPr>
          <a:xfrm>
            <a:off x="3920434" y="1611753"/>
            <a:ext cx="330434" cy="316687"/>
          </a:xfrm>
          <a:custGeom>
            <a:rect b="b" l="l" r="r" t="t"/>
            <a:pathLst>
              <a:path extrusionOk="0" h="17991" w="18772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7423" name="Google Shape;7423;p47"/>
          <p:cNvGrpSpPr/>
          <p:nvPr/>
        </p:nvGrpSpPr>
        <p:grpSpPr>
          <a:xfrm>
            <a:off x="6799092" y="1600002"/>
            <a:ext cx="342615" cy="340186"/>
            <a:chOff x="890400" y="4399350"/>
            <a:chExt cx="486600" cy="483150"/>
          </a:xfrm>
        </p:grpSpPr>
        <p:sp>
          <p:nvSpPr>
            <p:cNvPr id="7424" name="Google Shape;7424;p47"/>
            <p:cNvSpPr/>
            <p:nvPr/>
          </p:nvSpPr>
          <p:spPr>
            <a:xfrm>
              <a:off x="1125300" y="4503075"/>
              <a:ext cx="153800" cy="141650"/>
            </a:xfrm>
            <a:custGeom>
              <a:rect b="b" l="l" r="r" t="t"/>
              <a:pathLst>
                <a:path extrusionOk="0" h="5666" w="6152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25" name="Google Shape;7425;p47"/>
            <p:cNvSpPr/>
            <p:nvPr/>
          </p:nvSpPr>
          <p:spPr>
            <a:xfrm>
              <a:off x="890400" y="4399350"/>
              <a:ext cx="486600" cy="483150"/>
            </a:xfrm>
            <a:custGeom>
              <a:rect b="b" l="l" r="r" t="t"/>
              <a:pathLst>
                <a:path extrusionOk="0" h="19326" w="19464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26" name="Google Shape;7426;p47"/>
            <p:cNvSpPr/>
            <p:nvPr/>
          </p:nvSpPr>
          <p:spPr>
            <a:xfrm>
              <a:off x="1106975" y="4639875"/>
              <a:ext cx="28325" cy="28325"/>
            </a:xfrm>
            <a:custGeom>
              <a:rect b="b" l="l" r="r" t="t"/>
              <a:pathLst>
                <a:path extrusionOk="0" h="1133" w="1133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3"/>
                    <a:pt x="565" y="1133"/>
                  </a:cubicBezTo>
                  <a:cubicBezTo>
                    <a:pt x="879" y="1133"/>
                    <a:pt x="1132" y="879"/>
                    <a:pt x="1132" y="568"/>
                  </a:cubicBezTo>
                  <a:cubicBezTo>
                    <a:pt x="1132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427" name="Google Shape;7427;p47"/>
          <p:cNvGrpSpPr/>
          <p:nvPr/>
        </p:nvGrpSpPr>
        <p:grpSpPr>
          <a:xfrm>
            <a:off x="7965859" y="395164"/>
            <a:ext cx="623193" cy="675134"/>
            <a:chOff x="4445925" y="5068600"/>
            <a:chExt cx="298750" cy="323650"/>
          </a:xfrm>
        </p:grpSpPr>
        <p:sp>
          <p:nvSpPr>
            <p:cNvPr id="7428" name="Google Shape;7428;p47"/>
            <p:cNvSpPr/>
            <p:nvPr/>
          </p:nvSpPr>
          <p:spPr>
            <a:xfrm>
              <a:off x="4445925" y="5093500"/>
              <a:ext cx="298750" cy="298750"/>
            </a:xfrm>
            <a:custGeom>
              <a:rect b="b" l="l" r="r" t="t"/>
              <a:pathLst>
                <a:path extrusionOk="0" h="11950" w="11950">
                  <a:moveTo>
                    <a:pt x="5975" y="0"/>
                  </a:moveTo>
                  <a:cubicBezTo>
                    <a:pt x="4390" y="0"/>
                    <a:pt x="2871" y="630"/>
                    <a:pt x="1750" y="1750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8"/>
                    <a:pt x="1750" y="10198"/>
                  </a:cubicBezTo>
                  <a:cubicBezTo>
                    <a:pt x="2871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198"/>
                  </a:cubicBezTo>
                  <a:cubicBezTo>
                    <a:pt x="11319" y="9078"/>
                    <a:pt x="11949" y="7559"/>
                    <a:pt x="11949" y="5975"/>
                  </a:cubicBezTo>
                  <a:cubicBezTo>
                    <a:pt x="11949" y="4390"/>
                    <a:pt x="11319" y="2871"/>
                    <a:pt x="10198" y="1750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9" name="Google Shape;7429;p47"/>
            <p:cNvSpPr/>
            <p:nvPr/>
          </p:nvSpPr>
          <p:spPr>
            <a:xfrm>
              <a:off x="4445925" y="5068600"/>
              <a:ext cx="298700" cy="298750"/>
            </a:xfrm>
            <a:custGeom>
              <a:rect b="b" l="l" r="r" t="t"/>
              <a:pathLst>
                <a:path extrusionOk="0" h="11950" w="11948">
                  <a:moveTo>
                    <a:pt x="5975" y="0"/>
                  </a:moveTo>
                  <a:cubicBezTo>
                    <a:pt x="4390" y="0"/>
                    <a:pt x="2870" y="630"/>
                    <a:pt x="1750" y="1751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9"/>
                    <a:pt x="1750" y="10200"/>
                  </a:cubicBezTo>
                  <a:cubicBezTo>
                    <a:pt x="2870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200"/>
                  </a:cubicBezTo>
                  <a:cubicBezTo>
                    <a:pt x="11319" y="9079"/>
                    <a:pt x="11948" y="7559"/>
                    <a:pt x="11948" y="5975"/>
                  </a:cubicBezTo>
                  <a:cubicBezTo>
                    <a:pt x="11948" y="4390"/>
                    <a:pt x="11319" y="2871"/>
                    <a:pt x="10198" y="1751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0" name="Google Shape;7430;p47"/>
            <p:cNvSpPr/>
            <p:nvPr/>
          </p:nvSpPr>
          <p:spPr>
            <a:xfrm>
              <a:off x="4466650" y="5089350"/>
              <a:ext cx="257250" cy="257250"/>
            </a:xfrm>
            <a:custGeom>
              <a:rect b="b" l="l" r="r" t="t"/>
              <a:pathLst>
                <a:path extrusionOk="0" h="10290" w="10290">
                  <a:moveTo>
                    <a:pt x="5146" y="0"/>
                  </a:moveTo>
                  <a:cubicBezTo>
                    <a:pt x="3781" y="0"/>
                    <a:pt x="2473" y="542"/>
                    <a:pt x="1507" y="1507"/>
                  </a:cubicBezTo>
                  <a:cubicBezTo>
                    <a:pt x="543" y="2472"/>
                    <a:pt x="1" y="3780"/>
                    <a:pt x="1" y="5145"/>
                  </a:cubicBezTo>
                  <a:cubicBezTo>
                    <a:pt x="1" y="6509"/>
                    <a:pt x="543" y="7818"/>
                    <a:pt x="1507" y="8782"/>
                  </a:cubicBezTo>
                  <a:cubicBezTo>
                    <a:pt x="2473" y="9748"/>
                    <a:pt x="3781" y="10290"/>
                    <a:pt x="5146" y="10290"/>
                  </a:cubicBezTo>
                  <a:cubicBezTo>
                    <a:pt x="6510" y="10290"/>
                    <a:pt x="7819" y="9748"/>
                    <a:pt x="8783" y="8782"/>
                  </a:cubicBezTo>
                  <a:cubicBezTo>
                    <a:pt x="9747" y="7818"/>
                    <a:pt x="10289" y="6509"/>
                    <a:pt x="10289" y="5145"/>
                  </a:cubicBezTo>
                  <a:cubicBezTo>
                    <a:pt x="10289" y="3780"/>
                    <a:pt x="9747" y="2472"/>
                    <a:pt x="8783" y="1507"/>
                  </a:cubicBezTo>
                  <a:cubicBezTo>
                    <a:pt x="7819" y="542"/>
                    <a:pt x="6510" y="0"/>
                    <a:pt x="5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1" name="Google Shape;7431;p47"/>
            <p:cNvSpPr/>
            <p:nvPr/>
          </p:nvSpPr>
          <p:spPr>
            <a:xfrm>
              <a:off x="4579700" y="52024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24" y="0"/>
                  </a:moveTo>
                  <a:cubicBezTo>
                    <a:pt x="279" y="0"/>
                    <a:pt x="1" y="279"/>
                    <a:pt x="1" y="623"/>
                  </a:cubicBezTo>
                  <a:cubicBezTo>
                    <a:pt x="1" y="967"/>
                    <a:pt x="279" y="1245"/>
                    <a:pt x="624" y="1245"/>
                  </a:cubicBezTo>
                  <a:cubicBezTo>
                    <a:pt x="968" y="1245"/>
                    <a:pt x="1246" y="967"/>
                    <a:pt x="1246" y="623"/>
                  </a:cubicBezTo>
                  <a:cubicBezTo>
                    <a:pt x="1246" y="279"/>
                    <a:pt x="968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2" name="Google Shape;7432;p47"/>
            <p:cNvSpPr/>
            <p:nvPr/>
          </p:nvSpPr>
          <p:spPr>
            <a:xfrm>
              <a:off x="4588375" y="5224875"/>
              <a:ext cx="13825" cy="89925"/>
            </a:xfrm>
            <a:custGeom>
              <a:rect b="b" l="l" r="r" t="t"/>
              <a:pathLst>
                <a:path extrusionOk="0" h="3597" w="553">
                  <a:moveTo>
                    <a:pt x="0" y="0"/>
                  </a:moveTo>
                  <a:lnTo>
                    <a:pt x="0" y="3596"/>
                  </a:lnTo>
                  <a:lnTo>
                    <a:pt x="553" y="3596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3" name="Google Shape;7433;p47"/>
            <p:cNvSpPr/>
            <p:nvPr/>
          </p:nvSpPr>
          <p:spPr>
            <a:xfrm>
              <a:off x="4524000" y="5144725"/>
              <a:ext cx="73375" cy="73375"/>
            </a:xfrm>
            <a:custGeom>
              <a:rect b="b" l="l" r="r" t="t"/>
              <a:pathLst>
                <a:path extrusionOk="0" h="2935" w="2935">
                  <a:moveTo>
                    <a:pt x="392" y="0"/>
                  </a:moveTo>
                  <a:lnTo>
                    <a:pt x="1" y="393"/>
                  </a:lnTo>
                  <a:lnTo>
                    <a:pt x="2544" y="2934"/>
                  </a:lnTo>
                  <a:lnTo>
                    <a:pt x="2935" y="254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7" name="Shape 7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8" name="Google Shape;7438;p48"/>
          <p:cNvSpPr txBox="1"/>
          <p:nvPr>
            <p:ph type="title"/>
          </p:nvPr>
        </p:nvSpPr>
        <p:spPr>
          <a:xfrm>
            <a:off x="713232" y="463300"/>
            <a:ext cx="7708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CRONOGRAMA - TERRAFORM</a:t>
            </a:r>
            <a:endParaRPr/>
          </a:p>
        </p:txBody>
      </p:sp>
      <p:graphicFrame>
        <p:nvGraphicFramePr>
          <p:cNvPr id="7439" name="Google Shape;7439;p48"/>
          <p:cNvGraphicFramePr/>
          <p:nvPr/>
        </p:nvGraphicFramePr>
        <p:xfrm>
          <a:off x="1351925" y="1152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{33F16A68-2555-4D3E-AA73-2943BA49E6BC}</a:tableStyleId>
              </a:tblPr>
              <a:tblGrid>
                <a:gridCol w="636900"/>
                <a:gridCol w="3254250"/>
                <a:gridCol w="637250"/>
                <a:gridCol w="637250"/>
                <a:gridCol w="637250"/>
                <a:gridCol w="637250"/>
              </a:tblGrid>
              <a:tr h="34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ETAPA</a:t>
                      </a:r>
                      <a:endParaRPr>
                        <a:solidFill>
                          <a:schemeClr val="lt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ATIVIDADE</a:t>
                      </a:r>
                      <a:endParaRPr>
                        <a:solidFill>
                          <a:schemeClr val="lt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AUG</a:t>
                      </a:r>
                      <a:endParaRPr sz="1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SEP</a:t>
                      </a:r>
                      <a:endParaRPr sz="1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OCT</a:t>
                      </a:r>
                      <a:endParaRPr sz="1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NOV</a:t>
                      </a:r>
                      <a:endParaRPr sz="1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01</a:t>
                      </a:r>
                      <a:endParaRPr/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Coleta de informações da ferramenta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DD">
                        <a:alpha val="51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02</a:t>
                      </a:r>
                      <a:endParaRPr/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Criação dos scripts dos módulos base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DD">
                        <a:alpha val="51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02</a:t>
                      </a:r>
                      <a:endParaRPr/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Coletar as métricas dos scritps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DD">
                        <a:alpha val="51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02</a:t>
                      </a:r>
                      <a:endParaRPr/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Montar visualização gráfica e textual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DD">
                        <a:alpha val="51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03</a:t>
                      </a:r>
                      <a:endParaRPr/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Elaborar plano de aula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DD">
                        <a:alpha val="51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03</a:t>
                      </a:r>
                      <a:endParaRPr/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Executar e coletar as métricas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DD">
                        <a:alpha val="51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03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Montar visualização gráfica e textual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DD">
                        <a:alpha val="51550"/>
                      </a:srgbClr>
                    </a:solidFill>
                  </a:tcPr>
                </a:tc>
              </a:tr>
              <a:tr h="34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Revisar o documento e preparar a apresentação final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DD">
                        <a:alpha val="5155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440" name="Google Shape;7440;p48"/>
          <p:cNvSpPr txBox="1"/>
          <p:nvPr>
            <p:ph type="title"/>
          </p:nvPr>
        </p:nvSpPr>
        <p:spPr>
          <a:xfrm>
            <a:off x="713224" y="4422125"/>
            <a:ext cx="22110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</a:rPr>
              <a:t>Responsável: João Frois</a:t>
            </a:r>
            <a:endParaRPr sz="1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4" name="Shape 7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5" name="Google Shape;7445;p49"/>
          <p:cNvSpPr txBox="1"/>
          <p:nvPr>
            <p:ph type="title"/>
          </p:nvPr>
        </p:nvSpPr>
        <p:spPr>
          <a:xfrm>
            <a:off x="713232" y="463300"/>
            <a:ext cx="7708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CRONOGRAMA - AWS CDK</a:t>
            </a:r>
            <a:endParaRPr/>
          </a:p>
        </p:txBody>
      </p:sp>
      <p:graphicFrame>
        <p:nvGraphicFramePr>
          <p:cNvPr id="7446" name="Google Shape;7446;p49"/>
          <p:cNvGraphicFramePr/>
          <p:nvPr/>
        </p:nvGraphicFramePr>
        <p:xfrm>
          <a:off x="1351925" y="1159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{33F16A68-2555-4D3E-AA73-2943BA49E6BC}</a:tableStyleId>
              </a:tblPr>
              <a:tblGrid>
                <a:gridCol w="636900"/>
                <a:gridCol w="3254250"/>
                <a:gridCol w="637250"/>
                <a:gridCol w="637250"/>
                <a:gridCol w="637250"/>
                <a:gridCol w="637250"/>
              </a:tblGrid>
              <a:tr h="34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ETAPA</a:t>
                      </a:r>
                      <a:endParaRPr>
                        <a:solidFill>
                          <a:schemeClr val="lt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ATIVIDADE</a:t>
                      </a:r>
                      <a:endParaRPr>
                        <a:solidFill>
                          <a:schemeClr val="lt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AUG</a:t>
                      </a:r>
                      <a:endParaRPr sz="1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SEP</a:t>
                      </a:r>
                      <a:endParaRPr sz="1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OCT</a:t>
                      </a:r>
                      <a:endParaRPr sz="1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NOV</a:t>
                      </a:r>
                      <a:endParaRPr sz="1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01</a:t>
                      </a:r>
                      <a:endParaRPr/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Coleta de informações da ferramenta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DD">
                        <a:alpha val="51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02</a:t>
                      </a:r>
                      <a:endParaRPr/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Criação dos scripts dos módulos base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DD">
                        <a:alpha val="51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02</a:t>
                      </a:r>
                      <a:endParaRPr/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Coletar as métricas dos scritps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DD">
                        <a:alpha val="51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02</a:t>
                      </a:r>
                      <a:endParaRPr/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Montar visualização gráfica e textual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DD">
                        <a:alpha val="51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03</a:t>
                      </a:r>
                      <a:endParaRPr/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Elaborar plano de aula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DD">
                        <a:alpha val="51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03</a:t>
                      </a:r>
                      <a:endParaRPr/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Executar e coletar as métricas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DD">
                        <a:alpha val="51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03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Montar visualização gráfica e textual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DD">
                        <a:alpha val="51550"/>
                      </a:srgbClr>
                    </a:solidFill>
                  </a:tcPr>
                </a:tc>
              </a:tr>
              <a:tr h="34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Revisar o documento e preparar a apresentação final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DD">
                        <a:alpha val="5155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447" name="Google Shape;7447;p49"/>
          <p:cNvSpPr txBox="1"/>
          <p:nvPr>
            <p:ph type="title"/>
          </p:nvPr>
        </p:nvSpPr>
        <p:spPr>
          <a:xfrm>
            <a:off x="713225" y="4406000"/>
            <a:ext cx="24186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</a:rPr>
              <a:t>Responsável: Lucas Padrão</a:t>
            </a:r>
            <a:endParaRPr sz="1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1" name="Shape 7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2" name="Google Shape;7452;p50"/>
          <p:cNvGrpSpPr/>
          <p:nvPr/>
        </p:nvGrpSpPr>
        <p:grpSpPr>
          <a:xfrm>
            <a:off x="4871781" y="2714460"/>
            <a:ext cx="879822" cy="1745095"/>
            <a:chOff x="4238035" y="2968297"/>
            <a:chExt cx="828769" cy="1643834"/>
          </a:xfrm>
        </p:grpSpPr>
        <p:sp>
          <p:nvSpPr>
            <p:cNvPr id="7453" name="Google Shape;7453;p50"/>
            <p:cNvSpPr/>
            <p:nvPr/>
          </p:nvSpPr>
          <p:spPr>
            <a:xfrm>
              <a:off x="4438932" y="3006173"/>
              <a:ext cx="447321" cy="1166919"/>
            </a:xfrm>
            <a:custGeom>
              <a:rect b="b" l="l" r="r" t="t"/>
              <a:pathLst>
                <a:path extrusionOk="0" h="27759" w="10641">
                  <a:moveTo>
                    <a:pt x="10519" y="0"/>
                  </a:moveTo>
                  <a:cubicBezTo>
                    <a:pt x="10457" y="0"/>
                    <a:pt x="10377" y="47"/>
                    <a:pt x="10336" y="135"/>
                  </a:cubicBezTo>
                  <a:cubicBezTo>
                    <a:pt x="8709" y="3571"/>
                    <a:pt x="5673" y="6265"/>
                    <a:pt x="3419" y="9273"/>
                  </a:cubicBezTo>
                  <a:cubicBezTo>
                    <a:pt x="2279" y="10794"/>
                    <a:pt x="1238" y="12427"/>
                    <a:pt x="649" y="14247"/>
                  </a:cubicBezTo>
                  <a:cubicBezTo>
                    <a:pt x="1" y="16247"/>
                    <a:pt x="393" y="18151"/>
                    <a:pt x="758" y="20183"/>
                  </a:cubicBezTo>
                  <a:cubicBezTo>
                    <a:pt x="979" y="21419"/>
                    <a:pt x="1210" y="22660"/>
                    <a:pt x="1171" y="23921"/>
                  </a:cubicBezTo>
                  <a:cubicBezTo>
                    <a:pt x="1134" y="25157"/>
                    <a:pt x="694" y="26432"/>
                    <a:pt x="354" y="27618"/>
                  </a:cubicBezTo>
                  <a:cubicBezTo>
                    <a:pt x="326" y="27715"/>
                    <a:pt x="411" y="27758"/>
                    <a:pt x="523" y="27758"/>
                  </a:cubicBezTo>
                  <a:cubicBezTo>
                    <a:pt x="668" y="27758"/>
                    <a:pt x="858" y="27685"/>
                    <a:pt x="893" y="27565"/>
                  </a:cubicBezTo>
                  <a:cubicBezTo>
                    <a:pt x="1491" y="25476"/>
                    <a:pt x="1662" y="23444"/>
                    <a:pt x="1316" y="21296"/>
                  </a:cubicBezTo>
                  <a:cubicBezTo>
                    <a:pt x="977" y="19181"/>
                    <a:pt x="282" y="16877"/>
                    <a:pt x="788" y="14741"/>
                  </a:cubicBezTo>
                  <a:cubicBezTo>
                    <a:pt x="1680" y="10987"/>
                    <a:pt x="4683" y="8183"/>
                    <a:pt x="7046" y="5284"/>
                  </a:cubicBezTo>
                  <a:cubicBezTo>
                    <a:pt x="8358" y="3675"/>
                    <a:pt x="9683" y="2088"/>
                    <a:pt x="10575" y="204"/>
                  </a:cubicBezTo>
                  <a:cubicBezTo>
                    <a:pt x="10640" y="65"/>
                    <a:pt x="10592" y="0"/>
                    <a:pt x="10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4" name="Google Shape;7454;p50"/>
            <p:cNvSpPr/>
            <p:nvPr/>
          </p:nvSpPr>
          <p:spPr>
            <a:xfrm>
              <a:off x="4489377" y="3902875"/>
              <a:ext cx="299938" cy="151209"/>
            </a:xfrm>
            <a:custGeom>
              <a:rect b="b" l="l" r="r" t="t"/>
              <a:pathLst>
                <a:path extrusionOk="0" h="3597" w="7135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5" name="Google Shape;7455;p50"/>
            <p:cNvSpPr/>
            <p:nvPr/>
          </p:nvSpPr>
          <p:spPr>
            <a:xfrm>
              <a:off x="4489377" y="3902875"/>
              <a:ext cx="299938" cy="151209"/>
            </a:xfrm>
            <a:custGeom>
              <a:rect b="b" l="l" r="r" t="t"/>
              <a:pathLst>
                <a:path extrusionOk="0" h="3597" w="7135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6" name="Google Shape;7456;p50"/>
            <p:cNvSpPr/>
            <p:nvPr/>
          </p:nvSpPr>
          <p:spPr>
            <a:xfrm>
              <a:off x="4238035" y="3608738"/>
              <a:ext cx="215821" cy="124599"/>
            </a:xfrm>
            <a:custGeom>
              <a:rect b="b" l="l" r="r" t="t"/>
              <a:pathLst>
                <a:path extrusionOk="0" h="2964" w="5134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7" name="Google Shape;7457;p50"/>
            <p:cNvSpPr/>
            <p:nvPr/>
          </p:nvSpPr>
          <p:spPr>
            <a:xfrm>
              <a:off x="4238035" y="3608738"/>
              <a:ext cx="215821" cy="124599"/>
            </a:xfrm>
            <a:custGeom>
              <a:rect b="b" l="l" r="r" t="t"/>
              <a:pathLst>
                <a:path extrusionOk="0" h="2964" w="5134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8" name="Google Shape;7458;p50"/>
            <p:cNvSpPr/>
            <p:nvPr/>
          </p:nvSpPr>
          <p:spPr>
            <a:xfrm>
              <a:off x="4474033" y="3709124"/>
              <a:ext cx="142255" cy="108877"/>
            </a:xfrm>
            <a:custGeom>
              <a:rect b="b" l="l" r="r" t="t"/>
              <a:pathLst>
                <a:path extrusionOk="0" h="2590" w="3384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9" name="Google Shape;7459;p50"/>
            <p:cNvSpPr/>
            <p:nvPr/>
          </p:nvSpPr>
          <p:spPr>
            <a:xfrm>
              <a:off x="4474033" y="3709124"/>
              <a:ext cx="142255" cy="108877"/>
            </a:xfrm>
            <a:custGeom>
              <a:rect b="b" l="l" r="r" t="t"/>
              <a:pathLst>
                <a:path extrusionOk="0" h="2590" w="3384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0" name="Google Shape;7460;p50"/>
            <p:cNvSpPr/>
            <p:nvPr/>
          </p:nvSpPr>
          <p:spPr>
            <a:xfrm>
              <a:off x="4299704" y="3285302"/>
              <a:ext cx="209305" cy="265425"/>
            </a:xfrm>
            <a:custGeom>
              <a:rect b="b" l="l" r="r" t="t"/>
              <a:pathLst>
                <a:path extrusionOk="0" h="6314" w="4979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185" y="557"/>
                    <a:pt x="571" y="932"/>
                    <a:pt x="941" y="1296"/>
                  </a:cubicBezTo>
                  <a:cubicBezTo>
                    <a:pt x="2419" y="2755"/>
                    <a:pt x="3834" y="4363"/>
                    <a:pt x="4548" y="6314"/>
                  </a:cubicBezTo>
                  <a:lnTo>
                    <a:pt x="4669" y="6071"/>
                  </a:lnTo>
                  <a:cubicBezTo>
                    <a:pt x="4552" y="5972"/>
                    <a:pt x="4436" y="5228"/>
                    <a:pt x="4467" y="5078"/>
                  </a:cubicBezTo>
                  <a:cubicBezTo>
                    <a:pt x="4645" y="4175"/>
                    <a:pt x="4978" y="3258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1" name="Google Shape;7461;p50"/>
            <p:cNvSpPr/>
            <p:nvPr/>
          </p:nvSpPr>
          <p:spPr>
            <a:xfrm>
              <a:off x="4555334" y="3411036"/>
              <a:ext cx="237007" cy="73187"/>
            </a:xfrm>
            <a:custGeom>
              <a:rect b="b" l="l" r="r" t="t"/>
              <a:pathLst>
                <a:path extrusionOk="0" h="1741" w="5638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2" name="Google Shape;7462;p50"/>
            <p:cNvSpPr/>
            <p:nvPr/>
          </p:nvSpPr>
          <p:spPr>
            <a:xfrm>
              <a:off x="4555334" y="3411036"/>
              <a:ext cx="237007" cy="73187"/>
            </a:xfrm>
            <a:custGeom>
              <a:rect b="b" l="l" r="r" t="t"/>
              <a:pathLst>
                <a:path extrusionOk="0" h="1741" w="5638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3" name="Google Shape;7463;p50"/>
            <p:cNvSpPr/>
            <p:nvPr/>
          </p:nvSpPr>
          <p:spPr>
            <a:xfrm>
              <a:off x="4549449" y="3030639"/>
              <a:ext cx="155497" cy="284678"/>
            </a:xfrm>
            <a:custGeom>
              <a:rect b="b" l="l" r="r" t="t"/>
              <a:pathLst>
                <a:path extrusionOk="0" h="6772" w="3699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4" name="Google Shape;7464;p50"/>
            <p:cNvSpPr/>
            <p:nvPr/>
          </p:nvSpPr>
          <p:spPr>
            <a:xfrm>
              <a:off x="4549449" y="3030639"/>
              <a:ext cx="155497" cy="284678"/>
            </a:xfrm>
            <a:custGeom>
              <a:rect b="b" l="l" r="r" t="t"/>
              <a:pathLst>
                <a:path extrusionOk="0" h="6772" w="3699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5" name="Google Shape;7465;p50"/>
            <p:cNvSpPr/>
            <p:nvPr/>
          </p:nvSpPr>
          <p:spPr>
            <a:xfrm>
              <a:off x="4728655" y="3191978"/>
              <a:ext cx="240875" cy="238227"/>
            </a:xfrm>
            <a:custGeom>
              <a:rect b="b" l="l" r="r" t="t"/>
              <a:pathLst>
                <a:path extrusionOk="0" h="5667" w="573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6" name="Google Shape;7466;p50"/>
            <p:cNvSpPr/>
            <p:nvPr/>
          </p:nvSpPr>
          <p:spPr>
            <a:xfrm>
              <a:off x="4728655" y="3191978"/>
              <a:ext cx="240875" cy="238227"/>
            </a:xfrm>
            <a:custGeom>
              <a:rect b="b" l="l" r="r" t="t"/>
              <a:pathLst>
                <a:path extrusionOk="0" h="5667" w="573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7" name="Google Shape;7467;p50"/>
            <p:cNvSpPr/>
            <p:nvPr/>
          </p:nvSpPr>
          <p:spPr>
            <a:xfrm>
              <a:off x="4836187" y="3016262"/>
              <a:ext cx="230618" cy="93113"/>
            </a:xfrm>
            <a:custGeom>
              <a:rect b="b" l="l" r="r" t="t"/>
              <a:pathLst>
                <a:path extrusionOk="0" h="2215" w="5486">
                  <a:moveTo>
                    <a:pt x="3070" y="0"/>
                  </a:moveTo>
                  <a:cubicBezTo>
                    <a:pt x="2564" y="0"/>
                    <a:pt x="2058" y="120"/>
                    <a:pt x="1612" y="359"/>
                  </a:cubicBezTo>
                  <a:cubicBezTo>
                    <a:pt x="975" y="700"/>
                    <a:pt x="481" y="1251"/>
                    <a:pt x="0" y="1792"/>
                  </a:cubicBezTo>
                  <a:lnTo>
                    <a:pt x="193" y="1690"/>
                  </a:lnTo>
                  <a:cubicBezTo>
                    <a:pt x="603" y="2059"/>
                    <a:pt x="1162" y="2215"/>
                    <a:pt x="1719" y="2215"/>
                  </a:cubicBezTo>
                  <a:cubicBezTo>
                    <a:pt x="1866" y="2215"/>
                    <a:pt x="2014" y="2204"/>
                    <a:pt x="2158" y="2183"/>
                  </a:cubicBezTo>
                  <a:cubicBezTo>
                    <a:pt x="2847" y="2085"/>
                    <a:pt x="3492" y="1789"/>
                    <a:pt x="4124" y="1496"/>
                  </a:cubicBezTo>
                  <a:cubicBezTo>
                    <a:pt x="4578" y="1285"/>
                    <a:pt x="5031" y="1076"/>
                    <a:pt x="5485" y="866"/>
                  </a:cubicBezTo>
                  <a:cubicBezTo>
                    <a:pt x="5126" y="747"/>
                    <a:pt x="4818" y="511"/>
                    <a:pt x="4482" y="336"/>
                  </a:cubicBezTo>
                  <a:cubicBezTo>
                    <a:pt x="4048" y="112"/>
                    <a:pt x="3559" y="0"/>
                    <a:pt x="3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8" name="Google Shape;7468;p50"/>
            <p:cNvSpPr/>
            <p:nvPr/>
          </p:nvSpPr>
          <p:spPr>
            <a:xfrm>
              <a:off x="4737609" y="2968297"/>
              <a:ext cx="80880" cy="161886"/>
            </a:xfrm>
            <a:custGeom>
              <a:rect b="b" l="l" r="r" t="t"/>
              <a:pathLst>
                <a:path extrusionOk="0" h="3851" w="1924">
                  <a:moveTo>
                    <a:pt x="692" y="0"/>
                  </a:moveTo>
                  <a:cubicBezTo>
                    <a:pt x="690" y="0"/>
                    <a:pt x="688" y="0"/>
                    <a:pt x="687" y="0"/>
                  </a:cubicBezTo>
                  <a:cubicBezTo>
                    <a:pt x="650" y="4"/>
                    <a:pt x="625" y="34"/>
                    <a:pt x="602" y="64"/>
                  </a:cubicBezTo>
                  <a:cubicBezTo>
                    <a:pt x="168" y="645"/>
                    <a:pt x="1" y="1419"/>
                    <a:pt x="154" y="2128"/>
                  </a:cubicBezTo>
                  <a:cubicBezTo>
                    <a:pt x="309" y="2837"/>
                    <a:pt x="781" y="3472"/>
                    <a:pt x="1418" y="3820"/>
                  </a:cubicBezTo>
                  <a:lnTo>
                    <a:pt x="1497" y="3851"/>
                  </a:lnTo>
                  <a:cubicBezTo>
                    <a:pt x="1683" y="3553"/>
                    <a:pt x="1797" y="3214"/>
                    <a:pt x="1830" y="2865"/>
                  </a:cubicBezTo>
                  <a:cubicBezTo>
                    <a:pt x="1924" y="1859"/>
                    <a:pt x="1348" y="926"/>
                    <a:pt x="796" y="81"/>
                  </a:cubicBezTo>
                  <a:cubicBezTo>
                    <a:pt x="770" y="43"/>
                    <a:pt x="736" y="0"/>
                    <a:pt x="6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9" name="Google Shape;7469;p50"/>
            <p:cNvSpPr/>
            <p:nvPr/>
          </p:nvSpPr>
          <p:spPr>
            <a:xfrm>
              <a:off x="4521956" y="3902875"/>
              <a:ext cx="267358" cy="99797"/>
            </a:xfrm>
            <a:custGeom>
              <a:rect b="b" l="l" r="r" t="t"/>
              <a:pathLst>
                <a:path extrusionOk="0" h="2374" w="6360">
                  <a:moveTo>
                    <a:pt x="1802" y="1"/>
                  </a:moveTo>
                  <a:cubicBezTo>
                    <a:pt x="1043" y="1"/>
                    <a:pt x="419" y="634"/>
                    <a:pt x="82" y="1315"/>
                  </a:cubicBezTo>
                  <a:cubicBezTo>
                    <a:pt x="50" y="1377"/>
                    <a:pt x="28" y="1443"/>
                    <a:pt x="0" y="1506"/>
                  </a:cubicBezTo>
                  <a:cubicBezTo>
                    <a:pt x="792" y="2019"/>
                    <a:pt x="2480" y="2373"/>
                    <a:pt x="4442" y="2373"/>
                  </a:cubicBezTo>
                  <a:cubicBezTo>
                    <a:pt x="4595" y="2373"/>
                    <a:pt x="4747" y="2370"/>
                    <a:pt x="4897" y="2366"/>
                  </a:cubicBezTo>
                  <a:cubicBezTo>
                    <a:pt x="5393" y="2278"/>
                    <a:pt x="5883" y="2196"/>
                    <a:pt x="6360" y="2125"/>
                  </a:cubicBezTo>
                  <a:cubicBezTo>
                    <a:pt x="5236" y="1547"/>
                    <a:pt x="4112" y="968"/>
                    <a:pt x="2988" y="390"/>
                  </a:cubicBezTo>
                  <a:cubicBezTo>
                    <a:pt x="2622" y="201"/>
                    <a:pt x="2237" y="8"/>
                    <a:pt x="1825" y="1"/>
                  </a:cubicBezTo>
                  <a:cubicBezTo>
                    <a:pt x="1817" y="1"/>
                    <a:pt x="1809" y="1"/>
                    <a:pt x="1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0" name="Google Shape;7470;p50"/>
            <p:cNvSpPr/>
            <p:nvPr/>
          </p:nvSpPr>
          <p:spPr>
            <a:xfrm>
              <a:off x="4491605" y="3709124"/>
              <a:ext cx="124683" cy="62173"/>
            </a:xfrm>
            <a:custGeom>
              <a:rect b="b" l="l" r="r" t="t"/>
              <a:pathLst>
                <a:path extrusionOk="0" h="1479" w="2966">
                  <a:moveTo>
                    <a:pt x="2285" y="1"/>
                  </a:moveTo>
                  <a:cubicBezTo>
                    <a:pt x="1675" y="1"/>
                    <a:pt x="1064" y="206"/>
                    <a:pt x="586" y="588"/>
                  </a:cubicBezTo>
                  <a:cubicBezTo>
                    <a:pt x="354" y="774"/>
                    <a:pt x="157" y="1001"/>
                    <a:pt x="0" y="1252"/>
                  </a:cubicBezTo>
                  <a:cubicBezTo>
                    <a:pt x="258" y="1345"/>
                    <a:pt x="557" y="1422"/>
                    <a:pt x="886" y="1478"/>
                  </a:cubicBezTo>
                  <a:cubicBezTo>
                    <a:pt x="1560" y="987"/>
                    <a:pt x="2251" y="517"/>
                    <a:pt x="2966" y="89"/>
                  </a:cubicBezTo>
                  <a:cubicBezTo>
                    <a:pt x="2744" y="30"/>
                    <a:pt x="2515" y="1"/>
                    <a:pt x="2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1" name="Google Shape;7471;p50"/>
            <p:cNvSpPr/>
            <p:nvPr/>
          </p:nvSpPr>
          <p:spPr>
            <a:xfrm>
              <a:off x="4238035" y="3608738"/>
              <a:ext cx="183494" cy="62426"/>
            </a:xfrm>
            <a:custGeom>
              <a:rect b="b" l="l" r="r" t="t"/>
              <a:pathLst>
                <a:path extrusionOk="0" h="1485" w="4365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977" y="468"/>
                    <a:pt x="1907" y="952"/>
                    <a:pt x="2810" y="1485"/>
                  </a:cubicBezTo>
                  <a:cubicBezTo>
                    <a:pt x="3378" y="1453"/>
                    <a:pt x="3906" y="1369"/>
                    <a:pt x="4364" y="1242"/>
                  </a:cubicBezTo>
                  <a:cubicBezTo>
                    <a:pt x="4302" y="1118"/>
                    <a:pt x="4232" y="999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2" name="Google Shape;7472;p50"/>
            <p:cNvSpPr/>
            <p:nvPr/>
          </p:nvSpPr>
          <p:spPr>
            <a:xfrm>
              <a:off x="4617423" y="3411036"/>
              <a:ext cx="174918" cy="73187"/>
            </a:xfrm>
            <a:custGeom>
              <a:rect b="b" l="l" r="r" t="t"/>
              <a:pathLst>
                <a:path extrusionOk="0" h="1741" w="4161">
                  <a:moveTo>
                    <a:pt x="897" y="1"/>
                  </a:moveTo>
                  <a:cubicBezTo>
                    <a:pt x="596" y="1"/>
                    <a:pt x="295" y="35"/>
                    <a:pt x="1" y="102"/>
                  </a:cubicBezTo>
                  <a:cubicBezTo>
                    <a:pt x="289" y="416"/>
                    <a:pt x="915" y="815"/>
                    <a:pt x="1718" y="1182"/>
                  </a:cubicBezTo>
                  <a:cubicBezTo>
                    <a:pt x="2542" y="1326"/>
                    <a:pt x="3358" y="1503"/>
                    <a:pt x="4160" y="1740"/>
                  </a:cubicBezTo>
                  <a:cubicBezTo>
                    <a:pt x="3563" y="859"/>
                    <a:pt x="2598" y="236"/>
                    <a:pt x="1548" y="56"/>
                  </a:cubicBezTo>
                  <a:lnTo>
                    <a:pt x="1549" y="56"/>
                  </a:lnTo>
                  <a:cubicBezTo>
                    <a:pt x="1334" y="19"/>
                    <a:pt x="1116" y="1"/>
                    <a:pt x="8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3" name="Google Shape;7473;p50"/>
            <p:cNvSpPr/>
            <p:nvPr/>
          </p:nvSpPr>
          <p:spPr>
            <a:xfrm>
              <a:off x="4299704" y="3285302"/>
              <a:ext cx="203335" cy="122119"/>
            </a:xfrm>
            <a:custGeom>
              <a:rect b="b" l="l" r="r" t="t"/>
              <a:pathLst>
                <a:path extrusionOk="0" h="2905" w="4837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4" name="Google Shape;7474;p50"/>
            <p:cNvSpPr/>
            <p:nvPr/>
          </p:nvSpPr>
          <p:spPr>
            <a:xfrm>
              <a:off x="4299704" y="3285302"/>
              <a:ext cx="203335" cy="122119"/>
            </a:xfrm>
            <a:custGeom>
              <a:rect b="b" l="l" r="r" t="t"/>
              <a:pathLst>
                <a:path extrusionOk="0" h="2905" w="4837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5" name="Google Shape;7475;p50"/>
            <p:cNvSpPr/>
            <p:nvPr/>
          </p:nvSpPr>
          <p:spPr>
            <a:xfrm>
              <a:off x="4824374" y="3193240"/>
              <a:ext cx="145155" cy="236965"/>
            </a:xfrm>
            <a:custGeom>
              <a:rect b="b" l="l" r="r" t="t"/>
              <a:pathLst>
                <a:path extrusionOk="0" h="5637" w="3453">
                  <a:moveTo>
                    <a:pt x="342" y="0"/>
                  </a:moveTo>
                  <a:cubicBezTo>
                    <a:pt x="134" y="426"/>
                    <a:pt x="18" y="978"/>
                    <a:pt x="0" y="1613"/>
                  </a:cubicBezTo>
                  <a:cubicBezTo>
                    <a:pt x="681" y="2064"/>
                    <a:pt x="1230" y="2715"/>
                    <a:pt x="1517" y="3481"/>
                  </a:cubicBezTo>
                  <a:cubicBezTo>
                    <a:pt x="1802" y="4246"/>
                    <a:pt x="1901" y="5176"/>
                    <a:pt x="2576" y="5636"/>
                  </a:cubicBezTo>
                  <a:cubicBezTo>
                    <a:pt x="2535" y="4989"/>
                    <a:pt x="3064" y="4458"/>
                    <a:pt x="3278" y="3846"/>
                  </a:cubicBezTo>
                  <a:cubicBezTo>
                    <a:pt x="3453" y="3346"/>
                    <a:pt x="3412" y="2788"/>
                    <a:pt x="3247" y="2285"/>
                  </a:cubicBezTo>
                  <a:cubicBezTo>
                    <a:pt x="2890" y="1197"/>
                    <a:pt x="1932" y="329"/>
                    <a:pt x="816" y="78"/>
                  </a:cubicBezTo>
                  <a:cubicBezTo>
                    <a:pt x="659" y="43"/>
                    <a:pt x="500" y="19"/>
                    <a:pt x="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6" name="Google Shape;7476;p50"/>
            <p:cNvSpPr/>
            <p:nvPr/>
          </p:nvSpPr>
          <p:spPr>
            <a:xfrm>
              <a:off x="4561429" y="3030639"/>
              <a:ext cx="139186" cy="222294"/>
            </a:xfrm>
            <a:custGeom>
              <a:rect b="b" l="l" r="r" t="t"/>
              <a:pathLst>
                <a:path extrusionOk="0" h="5288" w="3311">
                  <a:moveTo>
                    <a:pt x="1582" y="0"/>
                  </a:moveTo>
                  <a:cubicBezTo>
                    <a:pt x="1306" y="341"/>
                    <a:pt x="1030" y="680"/>
                    <a:pt x="753" y="1021"/>
                  </a:cubicBezTo>
                  <a:cubicBezTo>
                    <a:pt x="470" y="1368"/>
                    <a:pt x="182" y="1730"/>
                    <a:pt x="1" y="2148"/>
                  </a:cubicBezTo>
                  <a:cubicBezTo>
                    <a:pt x="209" y="3939"/>
                    <a:pt x="1108" y="5288"/>
                    <a:pt x="2185" y="5288"/>
                  </a:cubicBezTo>
                  <a:cubicBezTo>
                    <a:pt x="2357" y="5288"/>
                    <a:pt x="2523" y="5250"/>
                    <a:pt x="2683" y="5186"/>
                  </a:cubicBezTo>
                  <a:cubicBezTo>
                    <a:pt x="2970" y="4432"/>
                    <a:pt x="3311" y="3701"/>
                    <a:pt x="3122" y="2890"/>
                  </a:cubicBezTo>
                  <a:cubicBezTo>
                    <a:pt x="2875" y="1826"/>
                    <a:pt x="1793" y="1069"/>
                    <a:pt x="1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7" name="Google Shape;7477;p50"/>
            <p:cNvSpPr/>
            <p:nvPr/>
          </p:nvSpPr>
          <p:spPr>
            <a:xfrm>
              <a:off x="4879275" y="3016262"/>
              <a:ext cx="187529" cy="51832"/>
            </a:xfrm>
            <a:custGeom>
              <a:rect b="b" l="l" r="r" t="t"/>
              <a:pathLst>
                <a:path extrusionOk="0" h="1233" w="4461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8" name="Google Shape;7478;p50"/>
            <p:cNvSpPr/>
            <p:nvPr/>
          </p:nvSpPr>
          <p:spPr>
            <a:xfrm>
              <a:off x="4742737" y="2968339"/>
              <a:ext cx="74448" cy="117873"/>
            </a:xfrm>
            <a:custGeom>
              <a:rect b="b" l="l" r="r" t="t"/>
              <a:pathLst>
                <a:path extrusionOk="0" h="2804" w="1771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9" name="Google Shape;7479;p50"/>
            <p:cNvSpPr/>
            <p:nvPr/>
          </p:nvSpPr>
          <p:spPr>
            <a:xfrm>
              <a:off x="4879275" y="3016262"/>
              <a:ext cx="187529" cy="51832"/>
            </a:xfrm>
            <a:custGeom>
              <a:rect b="b" l="l" r="r" t="t"/>
              <a:pathLst>
                <a:path extrusionOk="0" h="1233" w="4461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0" name="Google Shape;7480;p50"/>
            <p:cNvSpPr/>
            <p:nvPr/>
          </p:nvSpPr>
          <p:spPr>
            <a:xfrm>
              <a:off x="4742737" y="2968339"/>
              <a:ext cx="74448" cy="117873"/>
            </a:xfrm>
            <a:custGeom>
              <a:rect b="b" l="l" r="r" t="t"/>
              <a:pathLst>
                <a:path extrusionOk="0" h="2804" w="1771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1" name="Google Shape;7481;p50"/>
            <p:cNvSpPr/>
            <p:nvPr/>
          </p:nvSpPr>
          <p:spPr>
            <a:xfrm>
              <a:off x="4268890" y="4166198"/>
              <a:ext cx="394522" cy="445934"/>
            </a:xfrm>
            <a:custGeom>
              <a:rect b="b" l="l" r="r" t="t"/>
              <a:pathLst>
                <a:path extrusionOk="0" h="10608" w="9385">
                  <a:moveTo>
                    <a:pt x="4819" y="1"/>
                  </a:moveTo>
                  <a:cubicBezTo>
                    <a:pt x="3143" y="1"/>
                    <a:pt x="1383" y="216"/>
                    <a:pt x="159" y="644"/>
                  </a:cubicBezTo>
                  <a:cubicBezTo>
                    <a:pt x="0" y="3260"/>
                    <a:pt x="928" y="7839"/>
                    <a:pt x="1663" y="10607"/>
                  </a:cubicBezTo>
                  <a:lnTo>
                    <a:pt x="7024" y="10607"/>
                  </a:lnTo>
                  <a:cubicBezTo>
                    <a:pt x="7970" y="7058"/>
                    <a:pt x="9385" y="1721"/>
                    <a:pt x="9091" y="712"/>
                  </a:cubicBezTo>
                  <a:cubicBezTo>
                    <a:pt x="8234" y="237"/>
                    <a:pt x="6573" y="1"/>
                    <a:pt x="4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2" name="Google Shape;7482;p50"/>
            <p:cNvSpPr/>
            <p:nvPr/>
          </p:nvSpPr>
          <p:spPr>
            <a:xfrm>
              <a:off x="4319083" y="4166240"/>
              <a:ext cx="343110" cy="406461"/>
            </a:xfrm>
            <a:custGeom>
              <a:rect b="b" l="l" r="r" t="t"/>
              <a:pathLst>
                <a:path extrusionOk="0" h="9669" w="8162">
                  <a:moveTo>
                    <a:pt x="3628" y="0"/>
                  </a:moveTo>
                  <a:cubicBezTo>
                    <a:pt x="2397" y="0"/>
                    <a:pt x="1120" y="117"/>
                    <a:pt x="43" y="348"/>
                  </a:cubicBezTo>
                  <a:cubicBezTo>
                    <a:pt x="17" y="692"/>
                    <a:pt x="1" y="1042"/>
                    <a:pt x="1" y="1398"/>
                  </a:cubicBezTo>
                  <a:cubicBezTo>
                    <a:pt x="1" y="5966"/>
                    <a:pt x="2273" y="9669"/>
                    <a:pt x="5075" y="9669"/>
                  </a:cubicBezTo>
                  <a:cubicBezTo>
                    <a:pt x="5436" y="9669"/>
                    <a:pt x="5787" y="9607"/>
                    <a:pt x="6126" y="9490"/>
                  </a:cubicBezTo>
                  <a:cubicBezTo>
                    <a:pt x="7043" y="6029"/>
                    <a:pt x="8162" y="1618"/>
                    <a:pt x="7897" y="711"/>
                  </a:cubicBezTo>
                  <a:cubicBezTo>
                    <a:pt x="7041" y="236"/>
                    <a:pt x="5381" y="0"/>
                    <a:pt x="3628" y="0"/>
                  </a:cubicBezTo>
                  <a:close/>
                </a:path>
              </a:pathLst>
            </a:custGeom>
            <a:solidFill>
              <a:srgbClr val="A33B40">
                <a:alpha val="21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3" name="Google Shape;7483;p50"/>
            <p:cNvSpPr/>
            <p:nvPr/>
          </p:nvSpPr>
          <p:spPr>
            <a:xfrm>
              <a:off x="4527631" y="4192093"/>
              <a:ext cx="95719" cy="66756"/>
            </a:xfrm>
            <a:custGeom>
              <a:rect b="b" l="l" r="r" t="t"/>
              <a:pathLst>
                <a:path extrusionOk="0" h="1588" w="2277">
                  <a:moveTo>
                    <a:pt x="707" y="0"/>
                  </a:moveTo>
                  <a:cubicBezTo>
                    <a:pt x="367" y="0"/>
                    <a:pt x="72" y="273"/>
                    <a:pt x="36" y="646"/>
                  </a:cubicBezTo>
                  <a:cubicBezTo>
                    <a:pt x="1" y="1027"/>
                    <a:pt x="250" y="1372"/>
                    <a:pt x="606" y="1433"/>
                  </a:cubicBezTo>
                  <a:lnTo>
                    <a:pt x="1460" y="1578"/>
                  </a:lnTo>
                  <a:cubicBezTo>
                    <a:pt x="1497" y="1584"/>
                    <a:pt x="1534" y="1587"/>
                    <a:pt x="1570" y="1587"/>
                  </a:cubicBezTo>
                  <a:cubicBezTo>
                    <a:pt x="1910" y="1587"/>
                    <a:pt x="2205" y="1313"/>
                    <a:pt x="2240" y="941"/>
                  </a:cubicBezTo>
                  <a:cubicBezTo>
                    <a:pt x="2276" y="561"/>
                    <a:pt x="2026" y="215"/>
                    <a:pt x="1670" y="155"/>
                  </a:cubicBezTo>
                  <a:lnTo>
                    <a:pt x="815" y="9"/>
                  </a:lnTo>
                  <a:cubicBezTo>
                    <a:pt x="779" y="3"/>
                    <a:pt x="743" y="0"/>
                    <a:pt x="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4" name="Google Shape;7484;p50"/>
            <p:cNvSpPr/>
            <p:nvPr/>
          </p:nvSpPr>
          <p:spPr>
            <a:xfrm>
              <a:off x="4357211" y="4498966"/>
              <a:ext cx="61963" cy="60954"/>
            </a:xfrm>
            <a:custGeom>
              <a:rect b="b" l="l" r="r" t="t"/>
              <a:pathLst>
                <a:path extrusionOk="0" h="1450" w="1474">
                  <a:moveTo>
                    <a:pt x="461" y="1"/>
                  </a:moveTo>
                  <a:cubicBezTo>
                    <a:pt x="352" y="1"/>
                    <a:pt x="247" y="39"/>
                    <a:pt x="168" y="119"/>
                  </a:cubicBezTo>
                  <a:cubicBezTo>
                    <a:pt x="1" y="287"/>
                    <a:pt x="9" y="576"/>
                    <a:pt x="188" y="778"/>
                  </a:cubicBezTo>
                  <a:lnTo>
                    <a:pt x="617" y="1263"/>
                  </a:lnTo>
                  <a:cubicBezTo>
                    <a:pt x="726" y="1386"/>
                    <a:pt x="873" y="1449"/>
                    <a:pt x="1013" y="1449"/>
                  </a:cubicBezTo>
                  <a:cubicBezTo>
                    <a:pt x="1122" y="1449"/>
                    <a:pt x="1227" y="1411"/>
                    <a:pt x="1306" y="1331"/>
                  </a:cubicBezTo>
                  <a:cubicBezTo>
                    <a:pt x="1473" y="1163"/>
                    <a:pt x="1465" y="874"/>
                    <a:pt x="1286" y="672"/>
                  </a:cubicBezTo>
                  <a:lnTo>
                    <a:pt x="858" y="187"/>
                  </a:lnTo>
                  <a:cubicBezTo>
                    <a:pt x="748" y="64"/>
                    <a:pt x="601" y="1"/>
                    <a:pt x="461" y="1"/>
                  </a:cubicBezTo>
                  <a:close/>
                </a:path>
              </a:pathLst>
            </a:custGeom>
            <a:solidFill>
              <a:srgbClr val="A33B40">
                <a:alpha val="21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5" name="Google Shape;7485;p50"/>
            <p:cNvSpPr/>
            <p:nvPr/>
          </p:nvSpPr>
          <p:spPr>
            <a:xfrm>
              <a:off x="4336823" y="4445074"/>
              <a:ext cx="34134" cy="40230"/>
            </a:xfrm>
            <a:custGeom>
              <a:rect b="b" l="l" r="r" t="t"/>
              <a:pathLst>
                <a:path extrusionOk="0" h="957" w="812">
                  <a:moveTo>
                    <a:pt x="263" y="1"/>
                  </a:moveTo>
                  <a:cubicBezTo>
                    <a:pt x="221" y="1"/>
                    <a:pt x="180" y="11"/>
                    <a:pt x="144" y="34"/>
                  </a:cubicBezTo>
                  <a:cubicBezTo>
                    <a:pt x="28" y="108"/>
                    <a:pt x="0" y="278"/>
                    <a:pt x="81" y="425"/>
                  </a:cubicBezTo>
                  <a:lnTo>
                    <a:pt x="275" y="777"/>
                  </a:lnTo>
                  <a:cubicBezTo>
                    <a:pt x="338" y="890"/>
                    <a:pt x="447" y="956"/>
                    <a:pt x="550" y="956"/>
                  </a:cubicBezTo>
                  <a:cubicBezTo>
                    <a:pt x="592" y="956"/>
                    <a:pt x="632" y="946"/>
                    <a:pt x="667" y="923"/>
                  </a:cubicBezTo>
                  <a:cubicBezTo>
                    <a:pt x="784" y="850"/>
                    <a:pt x="811" y="678"/>
                    <a:pt x="731" y="531"/>
                  </a:cubicBezTo>
                  <a:lnTo>
                    <a:pt x="537" y="180"/>
                  </a:lnTo>
                  <a:cubicBezTo>
                    <a:pt x="475" y="67"/>
                    <a:pt x="366" y="1"/>
                    <a:pt x="263" y="1"/>
                  </a:cubicBezTo>
                  <a:close/>
                </a:path>
              </a:pathLst>
            </a:custGeom>
            <a:solidFill>
              <a:srgbClr val="A33B40">
                <a:alpha val="21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6" name="Google Shape;7486;p50"/>
            <p:cNvSpPr/>
            <p:nvPr/>
          </p:nvSpPr>
          <p:spPr>
            <a:xfrm>
              <a:off x="4588880" y="4283314"/>
              <a:ext cx="35143" cy="48848"/>
            </a:xfrm>
            <a:custGeom>
              <a:rect b="b" l="l" r="r" t="t"/>
              <a:pathLst>
                <a:path extrusionOk="0" h="1162" w="836">
                  <a:moveTo>
                    <a:pt x="482" y="1"/>
                  </a:moveTo>
                  <a:cubicBezTo>
                    <a:pt x="328" y="1"/>
                    <a:pt x="188" y="118"/>
                    <a:pt x="148" y="287"/>
                  </a:cubicBezTo>
                  <a:lnTo>
                    <a:pt x="47" y="733"/>
                  </a:lnTo>
                  <a:cubicBezTo>
                    <a:pt x="1" y="934"/>
                    <a:pt x="119" y="1128"/>
                    <a:pt x="305" y="1157"/>
                  </a:cubicBezTo>
                  <a:cubicBezTo>
                    <a:pt x="322" y="1160"/>
                    <a:pt x="338" y="1161"/>
                    <a:pt x="354" y="1161"/>
                  </a:cubicBezTo>
                  <a:cubicBezTo>
                    <a:pt x="508" y="1161"/>
                    <a:pt x="650" y="1045"/>
                    <a:pt x="688" y="876"/>
                  </a:cubicBezTo>
                  <a:lnTo>
                    <a:pt x="790" y="431"/>
                  </a:lnTo>
                  <a:cubicBezTo>
                    <a:pt x="835" y="229"/>
                    <a:pt x="718" y="35"/>
                    <a:pt x="531" y="5"/>
                  </a:cubicBezTo>
                  <a:cubicBezTo>
                    <a:pt x="515" y="2"/>
                    <a:pt x="498" y="1"/>
                    <a:pt x="4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7" name="Google Shape;7487;p50"/>
            <p:cNvSpPr/>
            <p:nvPr/>
          </p:nvSpPr>
          <p:spPr>
            <a:xfrm>
              <a:off x="4460203" y="4186796"/>
              <a:ext cx="50109" cy="36657"/>
            </a:xfrm>
            <a:custGeom>
              <a:rect b="b" l="l" r="r" t="t"/>
              <a:pathLst>
                <a:path extrusionOk="0" h="872" w="1192">
                  <a:moveTo>
                    <a:pt x="353" y="1"/>
                  </a:moveTo>
                  <a:cubicBezTo>
                    <a:pt x="154" y="1"/>
                    <a:pt x="1" y="200"/>
                    <a:pt x="16" y="443"/>
                  </a:cubicBezTo>
                  <a:cubicBezTo>
                    <a:pt x="31" y="670"/>
                    <a:pt x="190" y="853"/>
                    <a:pt x="378" y="859"/>
                  </a:cubicBezTo>
                  <a:lnTo>
                    <a:pt x="830" y="872"/>
                  </a:lnTo>
                  <a:cubicBezTo>
                    <a:pt x="833" y="872"/>
                    <a:pt x="836" y="872"/>
                    <a:pt x="839" y="872"/>
                  </a:cubicBezTo>
                  <a:cubicBezTo>
                    <a:pt x="1038" y="872"/>
                    <a:pt x="1192" y="673"/>
                    <a:pt x="1175" y="429"/>
                  </a:cubicBezTo>
                  <a:cubicBezTo>
                    <a:pt x="1160" y="202"/>
                    <a:pt x="1002" y="20"/>
                    <a:pt x="814" y="14"/>
                  </a:cubicBezTo>
                  <a:lnTo>
                    <a:pt x="362" y="1"/>
                  </a:lnTo>
                  <a:cubicBezTo>
                    <a:pt x="359" y="1"/>
                    <a:pt x="356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88" name="Google Shape;7488;p50"/>
          <p:cNvSpPr txBox="1"/>
          <p:nvPr>
            <p:ph type="ctrTitle"/>
          </p:nvPr>
        </p:nvSpPr>
        <p:spPr>
          <a:xfrm>
            <a:off x="771648" y="1670850"/>
            <a:ext cx="3575100" cy="9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</a:t>
            </a:r>
            <a:r>
              <a:rPr lang="en"/>
              <a:t>!</a:t>
            </a:r>
            <a:endParaRPr/>
          </a:p>
        </p:txBody>
      </p:sp>
      <p:grpSp>
        <p:nvGrpSpPr>
          <p:cNvPr id="7489" name="Google Shape;7489;p50"/>
          <p:cNvGrpSpPr/>
          <p:nvPr/>
        </p:nvGrpSpPr>
        <p:grpSpPr>
          <a:xfrm>
            <a:off x="4839184" y="287764"/>
            <a:ext cx="623193" cy="675134"/>
            <a:chOff x="4445925" y="5068600"/>
            <a:chExt cx="298750" cy="323650"/>
          </a:xfrm>
        </p:grpSpPr>
        <p:sp>
          <p:nvSpPr>
            <p:cNvPr id="7490" name="Google Shape;7490;p50"/>
            <p:cNvSpPr/>
            <p:nvPr/>
          </p:nvSpPr>
          <p:spPr>
            <a:xfrm>
              <a:off x="4445925" y="5093500"/>
              <a:ext cx="298750" cy="298750"/>
            </a:xfrm>
            <a:custGeom>
              <a:rect b="b" l="l" r="r" t="t"/>
              <a:pathLst>
                <a:path extrusionOk="0" h="11950" w="11950">
                  <a:moveTo>
                    <a:pt x="5975" y="0"/>
                  </a:moveTo>
                  <a:cubicBezTo>
                    <a:pt x="4390" y="0"/>
                    <a:pt x="2871" y="630"/>
                    <a:pt x="1750" y="1750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8"/>
                    <a:pt x="1750" y="10198"/>
                  </a:cubicBezTo>
                  <a:cubicBezTo>
                    <a:pt x="2871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198"/>
                  </a:cubicBezTo>
                  <a:cubicBezTo>
                    <a:pt x="11319" y="9078"/>
                    <a:pt x="11949" y="7559"/>
                    <a:pt x="11949" y="5975"/>
                  </a:cubicBezTo>
                  <a:cubicBezTo>
                    <a:pt x="11949" y="4390"/>
                    <a:pt x="11319" y="2871"/>
                    <a:pt x="10198" y="1750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1" name="Google Shape;7491;p50"/>
            <p:cNvSpPr/>
            <p:nvPr/>
          </p:nvSpPr>
          <p:spPr>
            <a:xfrm>
              <a:off x="4445925" y="5068600"/>
              <a:ext cx="298700" cy="298750"/>
            </a:xfrm>
            <a:custGeom>
              <a:rect b="b" l="l" r="r" t="t"/>
              <a:pathLst>
                <a:path extrusionOk="0" h="11950" w="11948">
                  <a:moveTo>
                    <a:pt x="5975" y="0"/>
                  </a:moveTo>
                  <a:cubicBezTo>
                    <a:pt x="4390" y="0"/>
                    <a:pt x="2870" y="630"/>
                    <a:pt x="1750" y="1751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9"/>
                    <a:pt x="1750" y="10200"/>
                  </a:cubicBezTo>
                  <a:cubicBezTo>
                    <a:pt x="2870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200"/>
                  </a:cubicBezTo>
                  <a:cubicBezTo>
                    <a:pt x="11319" y="9079"/>
                    <a:pt x="11948" y="7559"/>
                    <a:pt x="11948" y="5975"/>
                  </a:cubicBezTo>
                  <a:cubicBezTo>
                    <a:pt x="11948" y="4390"/>
                    <a:pt x="11319" y="2871"/>
                    <a:pt x="10198" y="1751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2" name="Google Shape;7492;p50"/>
            <p:cNvSpPr/>
            <p:nvPr/>
          </p:nvSpPr>
          <p:spPr>
            <a:xfrm>
              <a:off x="4466650" y="5089350"/>
              <a:ext cx="257250" cy="257250"/>
            </a:xfrm>
            <a:custGeom>
              <a:rect b="b" l="l" r="r" t="t"/>
              <a:pathLst>
                <a:path extrusionOk="0" h="10290" w="10290">
                  <a:moveTo>
                    <a:pt x="5146" y="0"/>
                  </a:moveTo>
                  <a:cubicBezTo>
                    <a:pt x="3781" y="0"/>
                    <a:pt x="2473" y="542"/>
                    <a:pt x="1507" y="1507"/>
                  </a:cubicBezTo>
                  <a:cubicBezTo>
                    <a:pt x="543" y="2472"/>
                    <a:pt x="1" y="3780"/>
                    <a:pt x="1" y="5145"/>
                  </a:cubicBezTo>
                  <a:cubicBezTo>
                    <a:pt x="1" y="6509"/>
                    <a:pt x="543" y="7818"/>
                    <a:pt x="1507" y="8782"/>
                  </a:cubicBezTo>
                  <a:cubicBezTo>
                    <a:pt x="2473" y="9748"/>
                    <a:pt x="3781" y="10290"/>
                    <a:pt x="5146" y="10290"/>
                  </a:cubicBezTo>
                  <a:cubicBezTo>
                    <a:pt x="6510" y="10290"/>
                    <a:pt x="7819" y="9748"/>
                    <a:pt x="8783" y="8782"/>
                  </a:cubicBezTo>
                  <a:cubicBezTo>
                    <a:pt x="9747" y="7818"/>
                    <a:pt x="10289" y="6509"/>
                    <a:pt x="10289" y="5145"/>
                  </a:cubicBezTo>
                  <a:cubicBezTo>
                    <a:pt x="10289" y="3780"/>
                    <a:pt x="9747" y="2472"/>
                    <a:pt x="8783" y="1507"/>
                  </a:cubicBezTo>
                  <a:cubicBezTo>
                    <a:pt x="7819" y="542"/>
                    <a:pt x="6510" y="0"/>
                    <a:pt x="5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3" name="Google Shape;7493;p50"/>
            <p:cNvSpPr/>
            <p:nvPr/>
          </p:nvSpPr>
          <p:spPr>
            <a:xfrm>
              <a:off x="4579700" y="52024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24" y="0"/>
                  </a:moveTo>
                  <a:cubicBezTo>
                    <a:pt x="279" y="0"/>
                    <a:pt x="1" y="279"/>
                    <a:pt x="1" y="623"/>
                  </a:cubicBezTo>
                  <a:cubicBezTo>
                    <a:pt x="1" y="967"/>
                    <a:pt x="279" y="1245"/>
                    <a:pt x="624" y="1245"/>
                  </a:cubicBezTo>
                  <a:cubicBezTo>
                    <a:pt x="968" y="1245"/>
                    <a:pt x="1246" y="967"/>
                    <a:pt x="1246" y="623"/>
                  </a:cubicBezTo>
                  <a:cubicBezTo>
                    <a:pt x="1246" y="279"/>
                    <a:pt x="968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4" name="Google Shape;7494;p50"/>
            <p:cNvSpPr/>
            <p:nvPr/>
          </p:nvSpPr>
          <p:spPr>
            <a:xfrm>
              <a:off x="4588375" y="5224875"/>
              <a:ext cx="13825" cy="89925"/>
            </a:xfrm>
            <a:custGeom>
              <a:rect b="b" l="l" r="r" t="t"/>
              <a:pathLst>
                <a:path extrusionOk="0" h="3597" w="553">
                  <a:moveTo>
                    <a:pt x="0" y="0"/>
                  </a:moveTo>
                  <a:lnTo>
                    <a:pt x="0" y="3596"/>
                  </a:lnTo>
                  <a:lnTo>
                    <a:pt x="553" y="3596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5" name="Google Shape;7495;p50"/>
            <p:cNvSpPr/>
            <p:nvPr/>
          </p:nvSpPr>
          <p:spPr>
            <a:xfrm>
              <a:off x="4524000" y="5144725"/>
              <a:ext cx="73375" cy="73375"/>
            </a:xfrm>
            <a:custGeom>
              <a:rect b="b" l="l" r="r" t="t"/>
              <a:pathLst>
                <a:path extrusionOk="0" h="2935" w="2935">
                  <a:moveTo>
                    <a:pt x="392" y="0"/>
                  </a:moveTo>
                  <a:lnTo>
                    <a:pt x="1" y="393"/>
                  </a:lnTo>
                  <a:lnTo>
                    <a:pt x="2544" y="2934"/>
                  </a:lnTo>
                  <a:lnTo>
                    <a:pt x="2935" y="254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6" name="Google Shape;7496;p50"/>
          <p:cNvGrpSpPr/>
          <p:nvPr/>
        </p:nvGrpSpPr>
        <p:grpSpPr>
          <a:xfrm>
            <a:off x="5153087" y="710910"/>
            <a:ext cx="4364611" cy="3993689"/>
            <a:chOff x="5153087" y="710910"/>
            <a:chExt cx="4364611" cy="3993689"/>
          </a:xfrm>
        </p:grpSpPr>
        <p:grpSp>
          <p:nvGrpSpPr>
            <p:cNvPr id="7497" name="Google Shape;7497;p50"/>
            <p:cNvGrpSpPr/>
            <p:nvPr/>
          </p:nvGrpSpPr>
          <p:grpSpPr>
            <a:xfrm>
              <a:off x="6172283" y="710910"/>
              <a:ext cx="1084052" cy="2357899"/>
              <a:chOff x="5579925" y="2019750"/>
              <a:chExt cx="769650" cy="1674050"/>
            </a:xfrm>
          </p:grpSpPr>
          <p:sp>
            <p:nvSpPr>
              <p:cNvPr id="7498" name="Google Shape;7498;p50"/>
              <p:cNvSpPr/>
              <p:nvPr/>
            </p:nvSpPr>
            <p:spPr>
              <a:xfrm>
                <a:off x="5579925" y="2019750"/>
                <a:ext cx="769650" cy="1674050"/>
              </a:xfrm>
              <a:custGeom>
                <a:rect b="b" l="l" r="r" t="t"/>
                <a:pathLst>
                  <a:path extrusionOk="0" h="66962" w="30786">
                    <a:moveTo>
                      <a:pt x="15393" y="0"/>
                    </a:moveTo>
                    <a:cubicBezTo>
                      <a:pt x="7697" y="0"/>
                      <a:pt x="1" y="3524"/>
                      <a:pt x="1" y="10571"/>
                    </a:cubicBezTo>
                    <a:lnTo>
                      <a:pt x="1" y="66962"/>
                    </a:lnTo>
                    <a:lnTo>
                      <a:pt x="30786" y="66962"/>
                    </a:lnTo>
                    <a:lnTo>
                      <a:pt x="30786" y="10571"/>
                    </a:lnTo>
                    <a:cubicBezTo>
                      <a:pt x="30786" y="3524"/>
                      <a:pt x="23089" y="0"/>
                      <a:pt x="15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9" name="Google Shape;7499;p50"/>
              <p:cNvSpPr/>
              <p:nvPr/>
            </p:nvSpPr>
            <p:spPr>
              <a:xfrm>
                <a:off x="5617125" y="2050725"/>
                <a:ext cx="695275" cy="1600175"/>
              </a:xfrm>
              <a:custGeom>
                <a:rect b="b" l="l" r="r" t="t"/>
                <a:pathLst>
                  <a:path extrusionOk="0" h="64007" w="27811">
                    <a:moveTo>
                      <a:pt x="13905" y="0"/>
                    </a:moveTo>
                    <a:cubicBezTo>
                      <a:pt x="6953" y="0"/>
                      <a:pt x="0" y="3683"/>
                      <a:pt x="0" y="11048"/>
                    </a:cubicBezTo>
                    <a:lnTo>
                      <a:pt x="0" y="64006"/>
                    </a:lnTo>
                    <a:lnTo>
                      <a:pt x="27810" y="64006"/>
                    </a:lnTo>
                    <a:lnTo>
                      <a:pt x="27810" y="11048"/>
                    </a:lnTo>
                    <a:cubicBezTo>
                      <a:pt x="27810" y="3683"/>
                      <a:pt x="20858" y="0"/>
                      <a:pt x="139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0" name="Google Shape;7500;p50"/>
              <p:cNvSpPr/>
              <p:nvPr/>
            </p:nvSpPr>
            <p:spPr>
              <a:xfrm>
                <a:off x="5630775" y="2069300"/>
                <a:ext cx="667975" cy="1565900"/>
              </a:xfrm>
              <a:custGeom>
                <a:rect b="b" l="l" r="r" t="t"/>
                <a:pathLst>
                  <a:path extrusionOk="0" h="62636" w="26719">
                    <a:moveTo>
                      <a:pt x="13359" y="1"/>
                    </a:moveTo>
                    <a:cubicBezTo>
                      <a:pt x="6680" y="1"/>
                      <a:pt x="0" y="3645"/>
                      <a:pt x="0" y="10933"/>
                    </a:cubicBezTo>
                    <a:lnTo>
                      <a:pt x="0" y="62636"/>
                    </a:lnTo>
                    <a:lnTo>
                      <a:pt x="26718" y="62636"/>
                    </a:lnTo>
                    <a:lnTo>
                      <a:pt x="26718" y="10933"/>
                    </a:lnTo>
                    <a:cubicBezTo>
                      <a:pt x="26718" y="3645"/>
                      <a:pt x="20039" y="1"/>
                      <a:pt x="13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1" name="Google Shape;7501;p50"/>
              <p:cNvSpPr/>
              <p:nvPr/>
            </p:nvSpPr>
            <p:spPr>
              <a:xfrm>
                <a:off x="5678225" y="3118950"/>
                <a:ext cx="577725" cy="462925"/>
              </a:xfrm>
              <a:custGeom>
                <a:rect b="b" l="l" r="r" t="t"/>
                <a:pathLst>
                  <a:path extrusionOk="0" h="18517" w="23109">
                    <a:moveTo>
                      <a:pt x="23108" y="0"/>
                    </a:moveTo>
                    <a:lnTo>
                      <a:pt x="1" y="18517"/>
                    </a:lnTo>
                    <a:lnTo>
                      <a:pt x="23108" y="18517"/>
                    </a:lnTo>
                    <a:lnTo>
                      <a:pt x="231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2" name="Google Shape;7502;p50"/>
              <p:cNvSpPr/>
              <p:nvPr/>
            </p:nvSpPr>
            <p:spPr>
              <a:xfrm>
                <a:off x="5673575" y="2127100"/>
                <a:ext cx="582375" cy="867850"/>
              </a:xfrm>
              <a:custGeom>
                <a:rect b="b" l="l" r="r" t="t"/>
                <a:pathLst>
                  <a:path extrusionOk="0" h="34714" w="23295">
                    <a:moveTo>
                      <a:pt x="11647" y="1"/>
                    </a:moveTo>
                    <a:cubicBezTo>
                      <a:pt x="5824" y="1"/>
                      <a:pt x="0" y="3585"/>
                      <a:pt x="0" y="10754"/>
                    </a:cubicBezTo>
                    <a:lnTo>
                      <a:pt x="0" y="34714"/>
                    </a:lnTo>
                    <a:lnTo>
                      <a:pt x="23294" y="16048"/>
                    </a:lnTo>
                    <a:lnTo>
                      <a:pt x="23294" y="10754"/>
                    </a:lnTo>
                    <a:cubicBezTo>
                      <a:pt x="23294" y="3585"/>
                      <a:pt x="17471" y="1"/>
                      <a:pt x="116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3" name="Google Shape;7503;p50"/>
              <p:cNvSpPr/>
              <p:nvPr/>
            </p:nvSpPr>
            <p:spPr>
              <a:xfrm>
                <a:off x="5605625" y="2736100"/>
                <a:ext cx="729500" cy="10575"/>
              </a:xfrm>
              <a:custGeom>
                <a:rect b="b" l="l" r="r" t="t"/>
                <a:pathLst>
                  <a:path extrusionOk="0" h="423" w="29180">
                    <a:moveTo>
                      <a:pt x="0" y="0"/>
                    </a:moveTo>
                    <a:lnTo>
                      <a:pt x="0" y="422"/>
                    </a:lnTo>
                    <a:lnTo>
                      <a:pt x="29179" y="422"/>
                    </a:lnTo>
                    <a:lnTo>
                      <a:pt x="291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4" name="Google Shape;7504;p50"/>
              <p:cNvSpPr/>
              <p:nvPr/>
            </p:nvSpPr>
            <p:spPr>
              <a:xfrm>
                <a:off x="5605625" y="3240300"/>
                <a:ext cx="729500" cy="14350"/>
              </a:xfrm>
              <a:custGeom>
                <a:rect b="b" l="l" r="r" t="t"/>
                <a:pathLst>
                  <a:path extrusionOk="0" h="574" w="29180">
                    <a:moveTo>
                      <a:pt x="0" y="0"/>
                    </a:moveTo>
                    <a:lnTo>
                      <a:pt x="0" y="573"/>
                    </a:lnTo>
                    <a:lnTo>
                      <a:pt x="29179" y="573"/>
                    </a:lnTo>
                    <a:lnTo>
                      <a:pt x="291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5" name="Google Shape;7505;p50"/>
              <p:cNvSpPr/>
              <p:nvPr/>
            </p:nvSpPr>
            <p:spPr>
              <a:xfrm>
                <a:off x="5962425" y="2042450"/>
                <a:ext cx="15825" cy="1637975"/>
              </a:xfrm>
              <a:custGeom>
                <a:rect b="b" l="l" r="r" t="t"/>
                <a:pathLst>
                  <a:path extrusionOk="0" h="65519" w="633">
                    <a:moveTo>
                      <a:pt x="0" y="1"/>
                    </a:moveTo>
                    <a:lnTo>
                      <a:pt x="0" y="65519"/>
                    </a:lnTo>
                    <a:lnTo>
                      <a:pt x="633" y="65519"/>
                    </a:lnTo>
                    <a:lnTo>
                      <a:pt x="63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06" name="Google Shape;7506;p50"/>
            <p:cNvGrpSpPr/>
            <p:nvPr/>
          </p:nvGrpSpPr>
          <p:grpSpPr>
            <a:xfrm>
              <a:off x="7034148" y="1986846"/>
              <a:ext cx="1181169" cy="1465928"/>
              <a:chOff x="5504573" y="1986846"/>
              <a:chExt cx="1181169" cy="1465928"/>
            </a:xfrm>
          </p:grpSpPr>
          <p:sp>
            <p:nvSpPr>
              <p:cNvPr id="7507" name="Google Shape;7507;p50"/>
              <p:cNvSpPr/>
              <p:nvPr/>
            </p:nvSpPr>
            <p:spPr>
              <a:xfrm flipH="1">
                <a:off x="5963648" y="2479952"/>
                <a:ext cx="197641" cy="195553"/>
              </a:xfrm>
              <a:custGeom>
                <a:rect b="b" l="l" r="r" t="t"/>
                <a:pathLst>
                  <a:path extrusionOk="0" h="38858" w="39273">
                    <a:moveTo>
                      <a:pt x="1476" y="0"/>
                    </a:moveTo>
                    <a:lnTo>
                      <a:pt x="903" y="10543"/>
                    </a:lnTo>
                    <a:lnTo>
                      <a:pt x="236" y="22739"/>
                    </a:lnTo>
                    <a:lnTo>
                      <a:pt x="40" y="26308"/>
                    </a:lnTo>
                    <a:lnTo>
                      <a:pt x="1" y="27052"/>
                    </a:lnTo>
                    <a:cubicBezTo>
                      <a:pt x="7464" y="36296"/>
                      <a:pt x="16077" y="38858"/>
                      <a:pt x="23331" y="38858"/>
                    </a:cubicBezTo>
                    <a:cubicBezTo>
                      <a:pt x="30616" y="38858"/>
                      <a:pt x="36531" y="36275"/>
                      <a:pt x="38535" y="35281"/>
                    </a:cubicBezTo>
                    <a:cubicBezTo>
                      <a:pt x="39006" y="35052"/>
                      <a:pt x="39264" y="34904"/>
                      <a:pt x="39273" y="34895"/>
                    </a:cubicBezTo>
                    <a:lnTo>
                      <a:pt x="38716" y="31797"/>
                    </a:lnTo>
                    <a:lnTo>
                      <a:pt x="37069" y="22723"/>
                    </a:lnTo>
                    <a:cubicBezTo>
                      <a:pt x="35562" y="22810"/>
                      <a:pt x="33953" y="22853"/>
                      <a:pt x="32290" y="22853"/>
                    </a:cubicBezTo>
                    <a:cubicBezTo>
                      <a:pt x="20810" y="22853"/>
                      <a:pt x="6747" y="20791"/>
                      <a:pt x="5836" y="16605"/>
                    </a:cubicBezTo>
                    <a:cubicBezTo>
                      <a:pt x="5585" y="15460"/>
                      <a:pt x="5256" y="13711"/>
                      <a:pt x="4887" y="11531"/>
                    </a:cubicBezTo>
                    <a:cubicBezTo>
                      <a:pt x="4636" y="10087"/>
                      <a:pt x="4362" y="8456"/>
                      <a:pt x="4079" y="6683"/>
                    </a:cubicBezTo>
                    <a:cubicBezTo>
                      <a:pt x="3797" y="4910"/>
                      <a:pt x="3499" y="3006"/>
                      <a:pt x="3193" y="1013"/>
                    </a:cubicBezTo>
                    <a:cubicBezTo>
                      <a:pt x="2597" y="698"/>
                      <a:pt x="2024" y="361"/>
                      <a:pt x="14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508" name="Google Shape;7508;p50"/>
              <p:cNvGrpSpPr/>
              <p:nvPr/>
            </p:nvGrpSpPr>
            <p:grpSpPr>
              <a:xfrm flipH="1">
                <a:off x="5504573" y="1986846"/>
                <a:ext cx="1181169" cy="1465928"/>
                <a:chOff x="4710973" y="1974912"/>
                <a:chExt cx="1181169" cy="1465928"/>
              </a:xfrm>
            </p:grpSpPr>
            <p:sp>
              <p:nvSpPr>
                <p:cNvPr id="7509" name="Google Shape;7509;p50"/>
                <p:cNvSpPr/>
                <p:nvPr/>
              </p:nvSpPr>
              <p:spPr>
                <a:xfrm>
                  <a:off x="5067357" y="3090805"/>
                  <a:ext cx="316804" cy="340440"/>
                </a:xfrm>
                <a:custGeom>
                  <a:rect b="b" l="l" r="r" t="t"/>
                  <a:pathLst>
                    <a:path extrusionOk="0" h="48669" w="45290">
                      <a:moveTo>
                        <a:pt x="11125" y="1"/>
                      </a:moveTo>
                      <a:lnTo>
                        <a:pt x="0" y="48668"/>
                      </a:lnTo>
                      <a:lnTo>
                        <a:pt x="34166" y="48668"/>
                      </a:lnTo>
                      <a:lnTo>
                        <a:pt x="4529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0" name="Google Shape;7510;p50"/>
                <p:cNvSpPr/>
                <p:nvPr/>
              </p:nvSpPr>
              <p:spPr>
                <a:xfrm>
                  <a:off x="5061507" y="3090805"/>
                  <a:ext cx="316804" cy="340440"/>
                </a:xfrm>
                <a:custGeom>
                  <a:rect b="b" l="l" r="r" t="t"/>
                  <a:pathLst>
                    <a:path extrusionOk="0" h="48669" w="45290">
                      <a:moveTo>
                        <a:pt x="11125" y="1"/>
                      </a:moveTo>
                      <a:lnTo>
                        <a:pt x="0" y="48668"/>
                      </a:lnTo>
                      <a:lnTo>
                        <a:pt x="34166" y="48668"/>
                      </a:lnTo>
                      <a:lnTo>
                        <a:pt x="45290" y="1"/>
                      </a:lnTo>
                      <a:close/>
                    </a:path>
                  </a:pathLst>
                </a:custGeom>
                <a:solidFill>
                  <a:srgbClr val="2B2B30">
                    <a:alpha val="472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1" name="Google Shape;7511;p50"/>
                <p:cNvSpPr/>
                <p:nvPr/>
              </p:nvSpPr>
              <p:spPr>
                <a:xfrm>
                  <a:off x="5112921" y="3033466"/>
                  <a:ext cx="316811" cy="340440"/>
                </a:xfrm>
                <a:custGeom>
                  <a:rect b="b" l="l" r="r" t="t"/>
                  <a:pathLst>
                    <a:path extrusionOk="0" h="48669" w="45291">
                      <a:moveTo>
                        <a:pt x="11125" y="1"/>
                      </a:moveTo>
                      <a:lnTo>
                        <a:pt x="0" y="48668"/>
                      </a:lnTo>
                      <a:lnTo>
                        <a:pt x="34168" y="48668"/>
                      </a:lnTo>
                      <a:lnTo>
                        <a:pt x="4529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2" name="Google Shape;7512;p50"/>
                <p:cNvSpPr/>
                <p:nvPr/>
              </p:nvSpPr>
              <p:spPr>
                <a:xfrm>
                  <a:off x="5112921" y="3033466"/>
                  <a:ext cx="316811" cy="340440"/>
                </a:xfrm>
                <a:custGeom>
                  <a:rect b="b" l="l" r="r" t="t"/>
                  <a:pathLst>
                    <a:path extrusionOk="0" h="48669" w="45291">
                      <a:moveTo>
                        <a:pt x="11125" y="1"/>
                      </a:moveTo>
                      <a:lnTo>
                        <a:pt x="0" y="48668"/>
                      </a:lnTo>
                      <a:lnTo>
                        <a:pt x="34168" y="48668"/>
                      </a:lnTo>
                      <a:lnTo>
                        <a:pt x="45290" y="1"/>
                      </a:lnTo>
                      <a:close/>
                    </a:path>
                  </a:pathLst>
                </a:custGeom>
                <a:solidFill>
                  <a:srgbClr val="2B2B30">
                    <a:alpha val="173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3" name="Google Shape;7513;p50"/>
                <p:cNvSpPr/>
                <p:nvPr/>
              </p:nvSpPr>
              <p:spPr>
                <a:xfrm>
                  <a:off x="5109227" y="3365580"/>
                  <a:ext cx="172294" cy="75259"/>
                </a:xfrm>
                <a:custGeom>
                  <a:rect b="b" l="l" r="r" t="t"/>
                  <a:pathLst>
                    <a:path extrusionOk="0" h="10759" w="24631">
                      <a:moveTo>
                        <a:pt x="0" y="1"/>
                      </a:moveTo>
                      <a:lnTo>
                        <a:pt x="0" y="10758"/>
                      </a:lnTo>
                      <a:lnTo>
                        <a:pt x="24631" y="10758"/>
                      </a:lnTo>
                      <a:lnTo>
                        <a:pt x="246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4" name="Google Shape;7514;p50"/>
                <p:cNvSpPr/>
                <p:nvPr/>
              </p:nvSpPr>
              <p:spPr>
                <a:xfrm>
                  <a:off x="5109227" y="3365580"/>
                  <a:ext cx="172294" cy="75259"/>
                </a:xfrm>
                <a:custGeom>
                  <a:rect b="b" l="l" r="r" t="t"/>
                  <a:pathLst>
                    <a:path extrusionOk="0" h="10759" w="24631">
                      <a:moveTo>
                        <a:pt x="0" y="1"/>
                      </a:moveTo>
                      <a:lnTo>
                        <a:pt x="0" y="10758"/>
                      </a:lnTo>
                      <a:lnTo>
                        <a:pt x="24631" y="10758"/>
                      </a:lnTo>
                      <a:lnTo>
                        <a:pt x="24631" y="1"/>
                      </a:lnTo>
                      <a:close/>
                    </a:path>
                  </a:pathLst>
                </a:custGeom>
                <a:solidFill>
                  <a:srgbClr val="2B2B30">
                    <a:alpha val="472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5" name="Google Shape;7515;p50"/>
                <p:cNvSpPr/>
                <p:nvPr/>
              </p:nvSpPr>
              <p:spPr>
                <a:xfrm>
                  <a:off x="5219463" y="3365580"/>
                  <a:ext cx="311257" cy="75259"/>
                </a:xfrm>
                <a:custGeom>
                  <a:rect b="b" l="l" r="r" t="t"/>
                  <a:pathLst>
                    <a:path extrusionOk="0" h="10759" w="44497">
                      <a:moveTo>
                        <a:pt x="1" y="1"/>
                      </a:moveTo>
                      <a:lnTo>
                        <a:pt x="1" y="10758"/>
                      </a:lnTo>
                      <a:lnTo>
                        <a:pt x="44496" y="10758"/>
                      </a:lnTo>
                      <a:lnTo>
                        <a:pt x="444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6" name="Google Shape;7516;p50"/>
                <p:cNvSpPr/>
                <p:nvPr/>
              </p:nvSpPr>
              <p:spPr>
                <a:xfrm>
                  <a:off x="4710973" y="1974999"/>
                  <a:ext cx="1076006" cy="1254217"/>
                </a:xfrm>
                <a:custGeom>
                  <a:rect b="b" l="l" r="r" t="t"/>
                  <a:pathLst>
                    <a:path extrusionOk="0" h="179302" w="153825">
                      <a:moveTo>
                        <a:pt x="9951" y="0"/>
                      </a:moveTo>
                      <a:cubicBezTo>
                        <a:pt x="4658" y="0"/>
                        <a:pt x="1" y="6027"/>
                        <a:pt x="68" y="12790"/>
                      </a:cubicBezTo>
                      <a:lnTo>
                        <a:pt x="1632" y="169572"/>
                      </a:lnTo>
                      <a:cubicBezTo>
                        <a:pt x="1688" y="175147"/>
                        <a:pt x="4981" y="179301"/>
                        <a:pt x="9345" y="179301"/>
                      </a:cubicBezTo>
                      <a:lnTo>
                        <a:pt x="143874" y="179301"/>
                      </a:lnTo>
                      <a:cubicBezTo>
                        <a:pt x="149168" y="179301"/>
                        <a:pt x="153824" y="173277"/>
                        <a:pt x="153757" y="166512"/>
                      </a:cubicBezTo>
                      <a:lnTo>
                        <a:pt x="153757" y="166512"/>
                      </a:lnTo>
                      <a:lnTo>
                        <a:pt x="153757" y="166513"/>
                      </a:lnTo>
                      <a:lnTo>
                        <a:pt x="152194" y="9729"/>
                      </a:lnTo>
                      <a:cubicBezTo>
                        <a:pt x="152137" y="4154"/>
                        <a:pt x="148845" y="0"/>
                        <a:pt x="1444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7" name="Google Shape;7517;p50"/>
                <p:cNvSpPr/>
                <p:nvPr/>
              </p:nvSpPr>
              <p:spPr>
                <a:xfrm>
                  <a:off x="4710973" y="1974999"/>
                  <a:ext cx="1076006" cy="1254217"/>
                </a:xfrm>
                <a:custGeom>
                  <a:rect b="b" l="l" r="r" t="t"/>
                  <a:pathLst>
                    <a:path extrusionOk="0" h="179302" w="153825">
                      <a:moveTo>
                        <a:pt x="9951" y="0"/>
                      </a:moveTo>
                      <a:cubicBezTo>
                        <a:pt x="4658" y="0"/>
                        <a:pt x="1" y="6027"/>
                        <a:pt x="68" y="12790"/>
                      </a:cubicBezTo>
                      <a:lnTo>
                        <a:pt x="1632" y="169572"/>
                      </a:lnTo>
                      <a:cubicBezTo>
                        <a:pt x="1688" y="175147"/>
                        <a:pt x="4981" y="179301"/>
                        <a:pt x="9345" y="179301"/>
                      </a:cubicBezTo>
                      <a:lnTo>
                        <a:pt x="143874" y="179301"/>
                      </a:lnTo>
                      <a:cubicBezTo>
                        <a:pt x="149168" y="179301"/>
                        <a:pt x="153824" y="173277"/>
                        <a:pt x="153757" y="166512"/>
                      </a:cubicBezTo>
                      <a:lnTo>
                        <a:pt x="153757" y="166512"/>
                      </a:lnTo>
                      <a:lnTo>
                        <a:pt x="153757" y="166513"/>
                      </a:lnTo>
                      <a:lnTo>
                        <a:pt x="152194" y="9729"/>
                      </a:lnTo>
                      <a:cubicBezTo>
                        <a:pt x="152137" y="4154"/>
                        <a:pt x="148845" y="0"/>
                        <a:pt x="144480" y="0"/>
                      </a:cubicBezTo>
                      <a:close/>
                    </a:path>
                  </a:pathLst>
                </a:custGeom>
                <a:solidFill>
                  <a:srgbClr val="2B2B30">
                    <a:alpha val="472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8" name="Google Shape;7518;p50"/>
                <p:cNvSpPr/>
                <p:nvPr/>
              </p:nvSpPr>
              <p:spPr>
                <a:xfrm>
                  <a:off x="4710973" y="1974999"/>
                  <a:ext cx="787602" cy="993822"/>
                </a:xfrm>
                <a:custGeom>
                  <a:rect b="b" l="l" r="r" t="t"/>
                  <a:pathLst>
                    <a:path extrusionOk="0" h="142076" w="112595">
                      <a:moveTo>
                        <a:pt x="9951" y="0"/>
                      </a:moveTo>
                      <a:cubicBezTo>
                        <a:pt x="4658" y="0"/>
                        <a:pt x="1" y="6027"/>
                        <a:pt x="68" y="12790"/>
                      </a:cubicBezTo>
                      <a:lnTo>
                        <a:pt x="1358" y="142075"/>
                      </a:lnTo>
                      <a:lnTo>
                        <a:pt x="112595" y="142075"/>
                      </a:lnTo>
                      <a:lnTo>
                        <a:pt x="111212" y="3532"/>
                      </a:lnTo>
                      <a:cubicBezTo>
                        <a:pt x="111200" y="2269"/>
                        <a:pt x="111002" y="1094"/>
                        <a:pt x="11069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9" name="Google Shape;7519;p50"/>
                <p:cNvSpPr/>
                <p:nvPr/>
              </p:nvSpPr>
              <p:spPr>
                <a:xfrm>
                  <a:off x="4710973" y="1974999"/>
                  <a:ext cx="782195" cy="452101"/>
                </a:xfrm>
                <a:custGeom>
                  <a:rect b="b" l="l" r="r" t="t"/>
                  <a:pathLst>
                    <a:path extrusionOk="0" h="64632" w="111822">
                      <a:moveTo>
                        <a:pt x="9951" y="0"/>
                      </a:moveTo>
                      <a:cubicBezTo>
                        <a:pt x="4658" y="0"/>
                        <a:pt x="1" y="6027"/>
                        <a:pt x="68" y="12790"/>
                      </a:cubicBezTo>
                      <a:lnTo>
                        <a:pt x="585" y="64632"/>
                      </a:lnTo>
                      <a:lnTo>
                        <a:pt x="111822" y="64632"/>
                      </a:lnTo>
                      <a:lnTo>
                        <a:pt x="111212" y="3532"/>
                      </a:lnTo>
                      <a:cubicBezTo>
                        <a:pt x="111200" y="2269"/>
                        <a:pt x="111002" y="1094"/>
                        <a:pt x="11069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0" name="Google Shape;7520;p50"/>
                <p:cNvSpPr/>
                <p:nvPr/>
              </p:nvSpPr>
              <p:spPr>
                <a:xfrm>
                  <a:off x="4815507" y="1974999"/>
                  <a:ext cx="1075985" cy="1254217"/>
                </a:xfrm>
                <a:custGeom>
                  <a:rect b="b" l="l" r="r" t="t"/>
                  <a:pathLst>
                    <a:path extrusionOk="0" h="179302" w="153822">
                      <a:moveTo>
                        <a:pt x="9951" y="0"/>
                      </a:moveTo>
                      <a:cubicBezTo>
                        <a:pt x="4655" y="0"/>
                        <a:pt x="0" y="6027"/>
                        <a:pt x="67" y="12790"/>
                      </a:cubicBezTo>
                      <a:lnTo>
                        <a:pt x="1629" y="169572"/>
                      </a:lnTo>
                      <a:cubicBezTo>
                        <a:pt x="1685" y="175147"/>
                        <a:pt x="4978" y="179301"/>
                        <a:pt x="9343" y="179301"/>
                      </a:cubicBezTo>
                      <a:lnTo>
                        <a:pt x="143871" y="179301"/>
                      </a:lnTo>
                      <a:cubicBezTo>
                        <a:pt x="149165" y="179301"/>
                        <a:pt x="153822" y="173277"/>
                        <a:pt x="153755" y="166512"/>
                      </a:cubicBezTo>
                      <a:lnTo>
                        <a:pt x="153755" y="166512"/>
                      </a:lnTo>
                      <a:lnTo>
                        <a:pt x="153755" y="166513"/>
                      </a:lnTo>
                      <a:lnTo>
                        <a:pt x="152191" y="9729"/>
                      </a:lnTo>
                      <a:cubicBezTo>
                        <a:pt x="152136" y="4154"/>
                        <a:pt x="148842" y="0"/>
                        <a:pt x="1444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1" name="Google Shape;7521;p50"/>
                <p:cNvSpPr/>
                <p:nvPr/>
              </p:nvSpPr>
              <p:spPr>
                <a:xfrm>
                  <a:off x="4816157" y="1974912"/>
                  <a:ext cx="1075985" cy="1254217"/>
                </a:xfrm>
                <a:custGeom>
                  <a:rect b="b" l="l" r="r" t="t"/>
                  <a:pathLst>
                    <a:path extrusionOk="0" h="179302" w="153822">
                      <a:moveTo>
                        <a:pt x="9951" y="0"/>
                      </a:moveTo>
                      <a:cubicBezTo>
                        <a:pt x="4655" y="0"/>
                        <a:pt x="0" y="6027"/>
                        <a:pt x="67" y="12790"/>
                      </a:cubicBezTo>
                      <a:lnTo>
                        <a:pt x="1629" y="169572"/>
                      </a:lnTo>
                      <a:cubicBezTo>
                        <a:pt x="1685" y="175147"/>
                        <a:pt x="4978" y="179301"/>
                        <a:pt x="9343" y="179301"/>
                      </a:cubicBezTo>
                      <a:lnTo>
                        <a:pt x="143871" y="179301"/>
                      </a:lnTo>
                      <a:cubicBezTo>
                        <a:pt x="149165" y="179301"/>
                        <a:pt x="153822" y="173277"/>
                        <a:pt x="153755" y="166512"/>
                      </a:cubicBezTo>
                      <a:lnTo>
                        <a:pt x="153755" y="166512"/>
                      </a:lnTo>
                      <a:lnTo>
                        <a:pt x="153755" y="166513"/>
                      </a:lnTo>
                      <a:lnTo>
                        <a:pt x="152191" y="9729"/>
                      </a:lnTo>
                      <a:cubicBezTo>
                        <a:pt x="152136" y="4154"/>
                        <a:pt x="148842" y="0"/>
                        <a:pt x="144479" y="0"/>
                      </a:cubicBezTo>
                      <a:close/>
                    </a:path>
                  </a:pathLst>
                </a:custGeom>
                <a:solidFill>
                  <a:srgbClr val="2B2B30">
                    <a:alpha val="173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2" name="Google Shape;7522;p50"/>
                <p:cNvSpPr/>
                <p:nvPr/>
              </p:nvSpPr>
              <p:spPr>
                <a:xfrm>
                  <a:off x="4894303" y="1974999"/>
                  <a:ext cx="918409" cy="1254217"/>
                </a:xfrm>
                <a:custGeom>
                  <a:rect b="b" l="l" r="r" t="t"/>
                  <a:pathLst>
                    <a:path extrusionOk="0" h="179302" w="131295">
                      <a:moveTo>
                        <a:pt x="42364" y="0"/>
                      </a:moveTo>
                      <a:cubicBezTo>
                        <a:pt x="39021" y="0"/>
                        <a:pt x="34801" y="6027"/>
                        <a:pt x="33410" y="12790"/>
                      </a:cubicBezTo>
                      <a:lnTo>
                        <a:pt x="1147" y="169572"/>
                      </a:lnTo>
                      <a:cubicBezTo>
                        <a:pt x="1" y="175147"/>
                        <a:pt x="1200" y="179301"/>
                        <a:pt x="3956" y="179301"/>
                      </a:cubicBezTo>
                      <a:lnTo>
                        <a:pt x="88931" y="179301"/>
                      </a:lnTo>
                      <a:cubicBezTo>
                        <a:pt x="92275" y="179301"/>
                        <a:pt x="96494" y="173277"/>
                        <a:pt x="97886" y="166512"/>
                      </a:cubicBezTo>
                      <a:lnTo>
                        <a:pt x="97886" y="166513"/>
                      </a:lnTo>
                      <a:lnTo>
                        <a:pt x="130147" y="9729"/>
                      </a:lnTo>
                      <a:cubicBezTo>
                        <a:pt x="131295" y="4154"/>
                        <a:pt x="130096" y="0"/>
                        <a:pt x="1273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3" name="Google Shape;7523;p50"/>
                <p:cNvSpPr/>
                <p:nvPr/>
              </p:nvSpPr>
              <p:spPr>
                <a:xfrm>
                  <a:off x="4815507" y="1974999"/>
                  <a:ext cx="1073802" cy="993822"/>
                </a:xfrm>
                <a:custGeom>
                  <a:rect b="b" l="l" r="r" t="t"/>
                  <a:pathLst>
                    <a:path extrusionOk="0" h="142076" w="153510">
                      <a:moveTo>
                        <a:pt x="9951" y="0"/>
                      </a:moveTo>
                      <a:cubicBezTo>
                        <a:pt x="4655" y="0"/>
                        <a:pt x="0" y="6027"/>
                        <a:pt x="67" y="12790"/>
                      </a:cubicBezTo>
                      <a:lnTo>
                        <a:pt x="1355" y="142075"/>
                      </a:lnTo>
                      <a:lnTo>
                        <a:pt x="153510" y="142075"/>
                      </a:lnTo>
                      <a:lnTo>
                        <a:pt x="152191" y="9729"/>
                      </a:lnTo>
                      <a:cubicBezTo>
                        <a:pt x="152136" y="4154"/>
                        <a:pt x="148842" y="0"/>
                        <a:pt x="1444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4" name="Google Shape;7524;p50"/>
                <p:cNvSpPr/>
                <p:nvPr/>
              </p:nvSpPr>
              <p:spPr>
                <a:xfrm>
                  <a:off x="4846002" y="2039510"/>
                  <a:ext cx="1016297" cy="929321"/>
                </a:xfrm>
                <a:custGeom>
                  <a:rect b="b" l="l" r="r" t="t"/>
                  <a:pathLst>
                    <a:path extrusionOk="0" h="132855" w="145289">
                      <a:moveTo>
                        <a:pt x="0" y="0"/>
                      </a:moveTo>
                      <a:lnTo>
                        <a:pt x="1327" y="132854"/>
                      </a:lnTo>
                      <a:lnTo>
                        <a:pt x="145288" y="132854"/>
                      </a:lnTo>
                      <a:lnTo>
                        <a:pt x="14393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5" name="Google Shape;7525;p50"/>
                <p:cNvSpPr/>
                <p:nvPr/>
              </p:nvSpPr>
              <p:spPr>
                <a:xfrm>
                  <a:off x="5249217" y="3091680"/>
                  <a:ext cx="198420" cy="26343"/>
                </a:xfrm>
                <a:custGeom>
                  <a:rect b="b" l="l" r="r" t="t"/>
                  <a:pathLst>
                    <a:path extrusionOk="0" h="3766" w="28366">
                      <a:moveTo>
                        <a:pt x="1740" y="1"/>
                      </a:moveTo>
                      <a:cubicBezTo>
                        <a:pt x="935" y="1"/>
                        <a:pt x="200" y="843"/>
                        <a:pt x="100" y="1882"/>
                      </a:cubicBezTo>
                      <a:cubicBezTo>
                        <a:pt x="0" y="2923"/>
                        <a:pt x="572" y="3765"/>
                        <a:pt x="1379" y="3765"/>
                      </a:cubicBezTo>
                      <a:lnTo>
                        <a:pt x="26624" y="3765"/>
                      </a:lnTo>
                      <a:cubicBezTo>
                        <a:pt x="27430" y="3765"/>
                        <a:pt x="28165" y="2922"/>
                        <a:pt x="28264" y="1882"/>
                      </a:cubicBezTo>
                      <a:cubicBezTo>
                        <a:pt x="28366" y="843"/>
                        <a:pt x="27793" y="1"/>
                        <a:pt x="26987" y="1"/>
                      </a:cubicBezTo>
                      <a:close/>
                    </a:path>
                  </a:pathLst>
                </a:custGeom>
                <a:solidFill>
                  <a:srgbClr val="C9BB9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6" name="Google Shape;7526;p50"/>
                <p:cNvSpPr/>
                <p:nvPr/>
              </p:nvSpPr>
              <p:spPr>
                <a:xfrm>
                  <a:off x="5040757" y="2039510"/>
                  <a:ext cx="626752" cy="929321"/>
                </a:xfrm>
                <a:custGeom>
                  <a:rect b="b" l="l" r="r" t="t"/>
                  <a:pathLst>
                    <a:path extrusionOk="0" h="132855" w="89600">
                      <a:moveTo>
                        <a:pt x="24112" y="0"/>
                      </a:moveTo>
                      <a:lnTo>
                        <a:pt x="0" y="132854"/>
                      </a:lnTo>
                      <a:lnTo>
                        <a:pt x="65501" y="132854"/>
                      </a:lnTo>
                      <a:lnTo>
                        <a:pt x="896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7" name="Google Shape;7527;p50"/>
                <p:cNvSpPr/>
                <p:nvPr/>
              </p:nvSpPr>
              <p:spPr>
                <a:xfrm>
                  <a:off x="4846002" y="2039510"/>
                  <a:ext cx="1016297" cy="929321"/>
                </a:xfrm>
                <a:custGeom>
                  <a:rect b="b" l="l" r="r" t="t"/>
                  <a:pathLst>
                    <a:path extrusionOk="0" h="132855" w="145289">
                      <a:moveTo>
                        <a:pt x="0" y="0"/>
                      </a:moveTo>
                      <a:lnTo>
                        <a:pt x="22" y="2272"/>
                      </a:lnTo>
                      <a:lnTo>
                        <a:pt x="141662" y="2272"/>
                      </a:lnTo>
                      <a:lnTo>
                        <a:pt x="142995" y="132854"/>
                      </a:lnTo>
                      <a:lnTo>
                        <a:pt x="145288" y="132854"/>
                      </a:lnTo>
                      <a:lnTo>
                        <a:pt x="14393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528" name="Google Shape;7528;p50"/>
              <p:cNvSpPr/>
              <p:nvPr/>
            </p:nvSpPr>
            <p:spPr>
              <a:xfrm flipH="1">
                <a:off x="5965610" y="2639971"/>
                <a:ext cx="850" cy="463"/>
              </a:xfrm>
              <a:custGeom>
                <a:rect b="b" l="l" r="r" t="t"/>
                <a:pathLst>
                  <a:path extrusionOk="0" h="92" w="169">
                    <a:moveTo>
                      <a:pt x="0" y="0"/>
                    </a:moveTo>
                    <a:lnTo>
                      <a:pt x="0" y="2"/>
                    </a:lnTo>
                    <a:cubicBezTo>
                      <a:pt x="57" y="31"/>
                      <a:pt x="112" y="61"/>
                      <a:pt x="169" y="92"/>
                    </a:cubicBezTo>
                    <a:cubicBezTo>
                      <a:pt x="112" y="61"/>
                      <a:pt x="57" y="30"/>
                      <a:pt x="0" y="0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9" name="Google Shape;7529;p50"/>
              <p:cNvSpPr/>
              <p:nvPr/>
            </p:nvSpPr>
            <p:spPr>
              <a:xfrm flipH="1">
                <a:off x="5953618" y="2798786"/>
                <a:ext cx="232441" cy="181024"/>
              </a:xfrm>
              <a:custGeom>
                <a:rect b="b" l="l" r="r" t="t"/>
                <a:pathLst>
                  <a:path extrusionOk="0" h="35971" w="46188">
                    <a:moveTo>
                      <a:pt x="20564" y="1"/>
                    </a:moveTo>
                    <a:cubicBezTo>
                      <a:pt x="17351" y="1746"/>
                      <a:pt x="14016" y="3439"/>
                      <a:pt x="10575" y="5062"/>
                    </a:cubicBezTo>
                    <a:cubicBezTo>
                      <a:pt x="7027" y="6735"/>
                      <a:pt x="3496" y="8270"/>
                      <a:pt x="0" y="9671"/>
                    </a:cubicBezTo>
                    <a:cubicBezTo>
                      <a:pt x="3251" y="18223"/>
                      <a:pt x="7252" y="27054"/>
                      <a:pt x="11975" y="35970"/>
                    </a:cubicBezTo>
                    <a:lnTo>
                      <a:pt x="46188" y="35970"/>
                    </a:lnTo>
                    <a:cubicBezTo>
                      <a:pt x="37511" y="23210"/>
                      <a:pt x="28956" y="11136"/>
                      <a:pt x="20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0" name="Google Shape;7530;p50"/>
              <p:cNvSpPr/>
              <p:nvPr/>
            </p:nvSpPr>
            <p:spPr>
              <a:xfrm flipH="1">
                <a:off x="5910530" y="2673185"/>
                <a:ext cx="403" cy="272"/>
              </a:xfrm>
              <a:custGeom>
                <a:rect b="b" l="l" r="r" t="t"/>
                <a:pathLst>
                  <a:path extrusionOk="0" h="54" w="80">
                    <a:moveTo>
                      <a:pt x="0" y="1"/>
                    </a:moveTo>
                    <a:lnTo>
                      <a:pt x="0" y="1"/>
                    </a:lnTo>
                    <a:cubicBezTo>
                      <a:pt x="26" y="18"/>
                      <a:pt x="52" y="37"/>
                      <a:pt x="78" y="54"/>
                    </a:cubicBezTo>
                    <a:lnTo>
                      <a:pt x="79" y="54"/>
                    </a:lnTo>
                    <a:cubicBezTo>
                      <a:pt x="54" y="37"/>
                      <a:pt x="26" y="18"/>
                      <a:pt x="0" y="1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1" name="Google Shape;7531;p50"/>
              <p:cNvSpPr/>
              <p:nvPr/>
            </p:nvSpPr>
            <p:spPr>
              <a:xfrm flipH="1">
                <a:off x="5763440" y="2673452"/>
                <a:ext cx="172343" cy="306358"/>
              </a:xfrm>
              <a:custGeom>
                <a:rect b="b" l="l" r="r" t="t"/>
                <a:pathLst>
                  <a:path extrusionOk="0" h="60876" w="34246">
                    <a:moveTo>
                      <a:pt x="5016" y="1"/>
                    </a:moveTo>
                    <a:cubicBezTo>
                      <a:pt x="3472" y="1593"/>
                      <a:pt x="1787" y="3192"/>
                      <a:pt x="1" y="4791"/>
                    </a:cubicBezTo>
                    <a:cubicBezTo>
                      <a:pt x="2370" y="8664"/>
                      <a:pt x="5112" y="13533"/>
                      <a:pt x="7983" y="19401"/>
                    </a:cubicBezTo>
                    <a:cubicBezTo>
                      <a:pt x="7992" y="19418"/>
                      <a:pt x="8000" y="19435"/>
                      <a:pt x="8007" y="19452"/>
                    </a:cubicBezTo>
                    <a:cubicBezTo>
                      <a:pt x="8550" y="20561"/>
                      <a:pt x="9097" y="21706"/>
                      <a:pt x="9647" y="22887"/>
                    </a:cubicBezTo>
                    <a:cubicBezTo>
                      <a:pt x="9972" y="23585"/>
                      <a:pt x="10297" y="24297"/>
                      <a:pt x="10624" y="25021"/>
                    </a:cubicBezTo>
                    <a:cubicBezTo>
                      <a:pt x="11126" y="26133"/>
                      <a:pt x="11631" y="27276"/>
                      <a:pt x="12135" y="28447"/>
                    </a:cubicBezTo>
                    <a:cubicBezTo>
                      <a:pt x="12216" y="28636"/>
                      <a:pt x="12298" y="28825"/>
                      <a:pt x="12379" y="29016"/>
                    </a:cubicBezTo>
                    <a:cubicBezTo>
                      <a:pt x="13136" y="30787"/>
                      <a:pt x="13890" y="32623"/>
                      <a:pt x="14643" y="34525"/>
                    </a:cubicBezTo>
                    <a:cubicBezTo>
                      <a:pt x="14867" y="35092"/>
                      <a:pt x="15090" y="35666"/>
                      <a:pt x="15314" y="36244"/>
                    </a:cubicBezTo>
                    <a:cubicBezTo>
                      <a:pt x="15525" y="36792"/>
                      <a:pt x="15735" y="37346"/>
                      <a:pt x="15946" y="37905"/>
                    </a:cubicBezTo>
                    <a:cubicBezTo>
                      <a:pt x="16656" y="39789"/>
                      <a:pt x="17361" y="41732"/>
                      <a:pt x="18056" y="43736"/>
                    </a:cubicBezTo>
                    <a:cubicBezTo>
                      <a:pt x="18109" y="43891"/>
                      <a:pt x="18164" y="44046"/>
                      <a:pt x="18218" y="44200"/>
                    </a:cubicBezTo>
                    <a:cubicBezTo>
                      <a:pt x="19995" y="49365"/>
                      <a:pt x="21702" y="54928"/>
                      <a:pt x="23284" y="60875"/>
                    </a:cubicBezTo>
                    <a:lnTo>
                      <a:pt x="34246" y="60875"/>
                    </a:lnTo>
                    <a:cubicBezTo>
                      <a:pt x="26564" y="33264"/>
                      <a:pt x="18749" y="13282"/>
                      <a:pt x="11640" y="5482"/>
                    </a:cubicBezTo>
                    <a:cubicBezTo>
                      <a:pt x="10104" y="3800"/>
                      <a:pt x="7804" y="1930"/>
                      <a:pt x="50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2" name="Google Shape;7532;p50"/>
              <p:cNvSpPr/>
              <p:nvPr/>
            </p:nvSpPr>
            <p:spPr>
              <a:xfrm flipH="1">
                <a:off x="6346168" y="2793009"/>
                <a:ext cx="80701" cy="186801"/>
              </a:xfrm>
              <a:custGeom>
                <a:rect b="b" l="l" r="r" t="t"/>
                <a:pathLst>
                  <a:path extrusionOk="0" h="37119" w="16036">
                    <a:moveTo>
                      <a:pt x="16035" y="0"/>
                    </a:moveTo>
                    <a:lnTo>
                      <a:pt x="16035" y="0"/>
                    </a:lnTo>
                    <a:cubicBezTo>
                      <a:pt x="16018" y="29"/>
                      <a:pt x="15999" y="57"/>
                      <a:pt x="15980" y="86"/>
                    </a:cubicBezTo>
                    <a:cubicBezTo>
                      <a:pt x="9430" y="10338"/>
                      <a:pt x="4114" y="23081"/>
                      <a:pt x="0" y="37118"/>
                    </a:cubicBezTo>
                    <a:lnTo>
                      <a:pt x="36" y="37118"/>
                    </a:lnTo>
                    <a:cubicBezTo>
                      <a:pt x="3488" y="25367"/>
                      <a:pt x="7792" y="14540"/>
                      <a:pt x="12949" y="5306"/>
                    </a:cubicBezTo>
                    <a:cubicBezTo>
                      <a:pt x="13003" y="5209"/>
                      <a:pt x="13056" y="5113"/>
                      <a:pt x="13109" y="5017"/>
                    </a:cubicBezTo>
                    <a:cubicBezTo>
                      <a:pt x="13518" y="4290"/>
                      <a:pt x="13931" y="3569"/>
                      <a:pt x="14352" y="2863"/>
                    </a:cubicBezTo>
                    <a:cubicBezTo>
                      <a:pt x="14476" y="2653"/>
                      <a:pt x="14603" y="2450"/>
                      <a:pt x="14729" y="2242"/>
                    </a:cubicBezTo>
                    <a:cubicBezTo>
                      <a:pt x="15109" y="1609"/>
                      <a:pt x="15489" y="975"/>
                      <a:pt x="15879" y="361"/>
                    </a:cubicBezTo>
                    <a:cubicBezTo>
                      <a:pt x="15884" y="351"/>
                      <a:pt x="15891" y="342"/>
                      <a:pt x="15898" y="334"/>
                    </a:cubicBezTo>
                    <a:cubicBezTo>
                      <a:pt x="15942" y="217"/>
                      <a:pt x="15991" y="114"/>
                      <a:pt x="16035" y="0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3" name="Google Shape;7533;p50"/>
              <p:cNvSpPr/>
              <p:nvPr/>
            </p:nvSpPr>
            <p:spPr>
              <a:xfrm flipH="1">
                <a:off x="6159633" y="2853555"/>
                <a:ext cx="208904" cy="126255"/>
              </a:xfrm>
              <a:custGeom>
                <a:rect b="b" l="l" r="r" t="t"/>
                <a:pathLst>
                  <a:path extrusionOk="0" h="25088" w="41511">
                    <a:moveTo>
                      <a:pt x="33154" y="0"/>
                    </a:moveTo>
                    <a:cubicBezTo>
                      <a:pt x="21860" y="4297"/>
                      <a:pt x="11053" y="7144"/>
                      <a:pt x="1499" y="8502"/>
                    </a:cubicBezTo>
                    <a:cubicBezTo>
                      <a:pt x="1329" y="9798"/>
                      <a:pt x="1167" y="11105"/>
                      <a:pt x="1020" y="12428"/>
                    </a:cubicBezTo>
                    <a:cubicBezTo>
                      <a:pt x="564" y="16522"/>
                      <a:pt x="224" y="20753"/>
                      <a:pt x="0" y="25087"/>
                    </a:cubicBezTo>
                    <a:lnTo>
                      <a:pt x="41511" y="25087"/>
                    </a:lnTo>
                    <a:cubicBezTo>
                      <a:pt x="40541" y="15085"/>
                      <a:pt x="37235" y="6743"/>
                      <a:pt x="33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4" name="Google Shape;7534;p50"/>
              <p:cNvSpPr/>
              <p:nvPr/>
            </p:nvSpPr>
            <p:spPr>
              <a:xfrm flipH="1">
                <a:off x="6346958" y="2794826"/>
                <a:ext cx="5802" cy="9466"/>
              </a:xfrm>
              <a:custGeom>
                <a:rect b="b" l="l" r="r" t="t"/>
                <a:pathLst>
                  <a:path extrusionOk="0" h="1881" w="1153">
                    <a:moveTo>
                      <a:pt x="1153" y="0"/>
                    </a:moveTo>
                    <a:lnTo>
                      <a:pt x="1153" y="0"/>
                    </a:lnTo>
                    <a:cubicBezTo>
                      <a:pt x="785" y="579"/>
                      <a:pt x="426" y="1178"/>
                      <a:pt x="66" y="1773"/>
                    </a:cubicBezTo>
                    <a:lnTo>
                      <a:pt x="66" y="1773"/>
                    </a:lnTo>
                    <a:cubicBezTo>
                      <a:pt x="422" y="1184"/>
                      <a:pt x="780" y="596"/>
                      <a:pt x="1144" y="21"/>
                    </a:cubicBezTo>
                    <a:cubicBezTo>
                      <a:pt x="1148" y="14"/>
                      <a:pt x="1149" y="7"/>
                      <a:pt x="1153" y="0"/>
                    </a:cubicBezTo>
                    <a:close/>
                    <a:moveTo>
                      <a:pt x="66" y="1773"/>
                    </a:moveTo>
                    <a:cubicBezTo>
                      <a:pt x="44" y="1809"/>
                      <a:pt x="23" y="1845"/>
                      <a:pt x="1" y="1881"/>
                    </a:cubicBezTo>
                    <a:cubicBezTo>
                      <a:pt x="23" y="1845"/>
                      <a:pt x="44" y="1809"/>
                      <a:pt x="66" y="1773"/>
                    </a:cubicBezTo>
                    <a:close/>
                  </a:path>
                </a:pathLst>
              </a:custGeom>
              <a:solidFill>
                <a:srgbClr val="E0D8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5" name="Google Shape;7535;p50"/>
              <p:cNvSpPr/>
              <p:nvPr/>
            </p:nvSpPr>
            <p:spPr>
              <a:xfrm flipH="1">
                <a:off x="6354638" y="2807412"/>
                <a:ext cx="6260" cy="10845"/>
              </a:xfrm>
              <a:custGeom>
                <a:rect b="b" l="l" r="r" t="t"/>
                <a:pathLst>
                  <a:path extrusionOk="0" h="2155" w="1244">
                    <a:moveTo>
                      <a:pt x="1243" y="1"/>
                    </a:moveTo>
                    <a:cubicBezTo>
                      <a:pt x="1033" y="354"/>
                      <a:pt x="825" y="711"/>
                      <a:pt x="618" y="1070"/>
                    </a:cubicBezTo>
                    <a:lnTo>
                      <a:pt x="618" y="1070"/>
                    </a:lnTo>
                    <a:cubicBezTo>
                      <a:pt x="825" y="711"/>
                      <a:pt x="1033" y="355"/>
                      <a:pt x="1243" y="1"/>
                    </a:cubicBezTo>
                    <a:close/>
                    <a:moveTo>
                      <a:pt x="618" y="1070"/>
                    </a:moveTo>
                    <a:cubicBezTo>
                      <a:pt x="411" y="1429"/>
                      <a:pt x="205" y="1790"/>
                      <a:pt x="0" y="2155"/>
                    </a:cubicBezTo>
                    <a:cubicBezTo>
                      <a:pt x="205" y="1791"/>
                      <a:pt x="411" y="1429"/>
                      <a:pt x="618" y="1070"/>
                    </a:cubicBezTo>
                    <a:close/>
                  </a:path>
                </a:pathLst>
              </a:custGeom>
              <a:solidFill>
                <a:srgbClr val="E0D8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6" name="Google Shape;7536;p50"/>
              <p:cNvSpPr/>
              <p:nvPr/>
            </p:nvSpPr>
            <p:spPr>
              <a:xfrm flipH="1">
                <a:off x="6361698" y="2819706"/>
                <a:ext cx="64990" cy="160104"/>
              </a:xfrm>
              <a:custGeom>
                <a:rect b="b" l="l" r="r" t="t"/>
                <a:pathLst>
                  <a:path extrusionOk="0" h="31814" w="12914">
                    <a:moveTo>
                      <a:pt x="12913" y="1"/>
                    </a:moveTo>
                    <a:cubicBezTo>
                      <a:pt x="7756" y="9235"/>
                      <a:pt x="3452" y="20062"/>
                      <a:pt x="0" y="31813"/>
                    </a:cubicBezTo>
                    <a:lnTo>
                      <a:pt x="11555" y="31813"/>
                    </a:lnTo>
                    <a:cubicBezTo>
                      <a:pt x="11779" y="27479"/>
                      <a:pt x="12119" y="23248"/>
                      <a:pt x="12575" y="19154"/>
                    </a:cubicBezTo>
                    <a:cubicBezTo>
                      <a:pt x="12590" y="17839"/>
                      <a:pt x="12618" y="16543"/>
                      <a:pt x="12664" y="15283"/>
                    </a:cubicBezTo>
                    <a:lnTo>
                      <a:pt x="12664" y="15283"/>
                    </a:lnTo>
                    <a:cubicBezTo>
                      <a:pt x="10161" y="15628"/>
                      <a:pt x="7735" y="15885"/>
                      <a:pt x="5421" y="16024"/>
                    </a:cubicBezTo>
                    <a:cubicBezTo>
                      <a:pt x="7680" y="10302"/>
                      <a:pt x="10173" y="4921"/>
                      <a:pt x="129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7" name="Google Shape;7537;p50"/>
              <p:cNvSpPr/>
              <p:nvPr/>
            </p:nvSpPr>
            <p:spPr>
              <a:xfrm flipH="1">
                <a:off x="6362956" y="2896613"/>
                <a:ext cx="453" cy="19491"/>
              </a:xfrm>
              <a:custGeom>
                <a:rect b="b" l="l" r="r" t="t"/>
                <a:pathLst>
                  <a:path extrusionOk="0" h="3873" w="90">
                    <a:moveTo>
                      <a:pt x="90" y="1"/>
                    </a:moveTo>
                    <a:lnTo>
                      <a:pt x="90" y="1"/>
                    </a:lnTo>
                    <a:cubicBezTo>
                      <a:pt x="44" y="1261"/>
                      <a:pt x="16" y="2557"/>
                      <a:pt x="1" y="3872"/>
                    </a:cubicBezTo>
                    <a:lnTo>
                      <a:pt x="1" y="3872"/>
                    </a:lnTo>
                    <a:cubicBezTo>
                      <a:pt x="16" y="2557"/>
                      <a:pt x="44" y="1261"/>
                      <a:pt x="90" y="1"/>
                    </a:cubicBezTo>
                    <a:close/>
                  </a:path>
                </a:pathLst>
              </a:custGeom>
              <a:solidFill>
                <a:srgbClr val="E0D8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8" name="Google Shape;7538;p50"/>
              <p:cNvSpPr/>
              <p:nvPr/>
            </p:nvSpPr>
            <p:spPr>
              <a:xfrm flipH="1">
                <a:off x="6346958" y="2794826"/>
                <a:ext cx="45" cy="116"/>
              </a:xfrm>
              <a:custGeom>
                <a:rect b="b" l="l" r="r" t="t"/>
                <a:pathLst>
                  <a:path extrusionOk="0" h="23" w="9">
                    <a:moveTo>
                      <a:pt x="0" y="22"/>
                    </a:moveTo>
                    <a:cubicBezTo>
                      <a:pt x="4" y="14"/>
                      <a:pt x="5" y="7"/>
                      <a:pt x="9" y="0"/>
                    </a:cubicBezTo>
                    <a:lnTo>
                      <a:pt x="9" y="0"/>
                    </a:lnTo>
                    <a:cubicBezTo>
                      <a:pt x="5" y="7"/>
                      <a:pt x="4" y="14"/>
                      <a:pt x="0" y="22"/>
                    </a:cubicBezTo>
                    <a:close/>
                  </a:path>
                </a:pathLst>
              </a:custGeom>
              <a:solidFill>
                <a:srgbClr val="E0D8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9" name="Google Shape;7539;p50"/>
              <p:cNvSpPr/>
              <p:nvPr/>
            </p:nvSpPr>
            <p:spPr>
              <a:xfrm flipH="1">
                <a:off x="6360989" y="2896336"/>
                <a:ext cx="2421" cy="19768"/>
              </a:xfrm>
              <a:custGeom>
                <a:rect b="b" l="l" r="r" t="t"/>
                <a:pathLst>
                  <a:path extrusionOk="0" h="3928" w="481">
                    <a:moveTo>
                      <a:pt x="480" y="1"/>
                    </a:moveTo>
                    <a:lnTo>
                      <a:pt x="480" y="1"/>
                    </a:lnTo>
                    <a:cubicBezTo>
                      <a:pt x="350" y="20"/>
                      <a:pt x="221" y="37"/>
                      <a:pt x="90" y="56"/>
                    </a:cubicBezTo>
                    <a:cubicBezTo>
                      <a:pt x="44" y="1316"/>
                      <a:pt x="16" y="2612"/>
                      <a:pt x="1" y="3927"/>
                    </a:cubicBezTo>
                    <a:cubicBezTo>
                      <a:pt x="148" y="2604"/>
                      <a:pt x="310" y="1297"/>
                      <a:pt x="480" y="1"/>
                    </a:cubicBezTo>
                    <a:close/>
                  </a:path>
                </a:pathLst>
              </a:custGeom>
              <a:solidFill>
                <a:srgbClr val="E0D8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0" name="Google Shape;7540;p50"/>
              <p:cNvSpPr/>
              <p:nvPr/>
            </p:nvSpPr>
            <p:spPr>
              <a:xfrm flipH="1">
                <a:off x="6346862" y="2794685"/>
                <a:ext cx="141" cy="247"/>
              </a:xfrm>
              <a:custGeom>
                <a:rect b="b" l="l" r="r" t="t"/>
                <a:pathLst>
                  <a:path extrusionOk="0" h="49" w="28">
                    <a:moveTo>
                      <a:pt x="28" y="1"/>
                    </a:moveTo>
                    <a:lnTo>
                      <a:pt x="28" y="1"/>
                    </a:lnTo>
                    <a:cubicBezTo>
                      <a:pt x="21" y="9"/>
                      <a:pt x="14" y="18"/>
                      <a:pt x="9" y="28"/>
                    </a:cubicBezTo>
                    <a:cubicBezTo>
                      <a:pt x="5" y="35"/>
                      <a:pt x="4" y="42"/>
                      <a:pt x="0" y="49"/>
                    </a:cubicBezTo>
                    <a:cubicBezTo>
                      <a:pt x="7" y="40"/>
                      <a:pt x="12" y="30"/>
                      <a:pt x="17" y="21"/>
                    </a:cubicBezTo>
                    <a:cubicBezTo>
                      <a:pt x="21" y="14"/>
                      <a:pt x="24" y="7"/>
                      <a:pt x="28" y="1"/>
                    </a:cubicBezTo>
                    <a:close/>
                  </a:path>
                </a:pathLst>
              </a:custGeom>
              <a:solidFill>
                <a:srgbClr val="E0D8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1" name="Google Shape;7541;p50"/>
              <p:cNvSpPr/>
              <p:nvPr/>
            </p:nvSpPr>
            <p:spPr>
              <a:xfrm flipH="1">
                <a:off x="6082561" y="2594391"/>
                <a:ext cx="316851" cy="385419"/>
              </a:xfrm>
              <a:custGeom>
                <a:rect b="b" l="l" r="r" t="t"/>
                <a:pathLst>
                  <a:path extrusionOk="0" h="76586" w="62961">
                    <a:moveTo>
                      <a:pt x="47555" y="1"/>
                    </a:moveTo>
                    <a:lnTo>
                      <a:pt x="47555" y="1"/>
                    </a:lnTo>
                    <a:cubicBezTo>
                      <a:pt x="38513" y="4261"/>
                      <a:pt x="26845" y="14752"/>
                      <a:pt x="17570" y="27840"/>
                    </a:cubicBezTo>
                    <a:cubicBezTo>
                      <a:pt x="17509" y="27924"/>
                      <a:pt x="17451" y="28008"/>
                      <a:pt x="17391" y="28093"/>
                    </a:cubicBezTo>
                    <a:cubicBezTo>
                      <a:pt x="17040" y="28591"/>
                      <a:pt x="16693" y="29092"/>
                      <a:pt x="16349" y="29595"/>
                    </a:cubicBezTo>
                    <a:cubicBezTo>
                      <a:pt x="16236" y="29764"/>
                      <a:pt x="16124" y="29932"/>
                      <a:pt x="16010" y="30099"/>
                    </a:cubicBezTo>
                    <a:cubicBezTo>
                      <a:pt x="15720" y="30534"/>
                      <a:pt x="15428" y="30969"/>
                      <a:pt x="15142" y="31407"/>
                    </a:cubicBezTo>
                    <a:cubicBezTo>
                      <a:pt x="14975" y="31664"/>
                      <a:pt x="14812" y="31923"/>
                      <a:pt x="14647" y="32181"/>
                    </a:cubicBezTo>
                    <a:cubicBezTo>
                      <a:pt x="14415" y="32544"/>
                      <a:pt x="14181" y="32907"/>
                      <a:pt x="13952" y="33273"/>
                    </a:cubicBezTo>
                    <a:cubicBezTo>
                      <a:pt x="13727" y="33637"/>
                      <a:pt x="13505" y="34005"/>
                      <a:pt x="13284" y="34371"/>
                    </a:cubicBezTo>
                    <a:cubicBezTo>
                      <a:pt x="13120" y="34643"/>
                      <a:pt x="12952" y="34913"/>
                      <a:pt x="12790" y="35186"/>
                    </a:cubicBezTo>
                    <a:cubicBezTo>
                      <a:pt x="12407" y="35834"/>
                      <a:pt x="12029" y="36486"/>
                      <a:pt x="11661" y="37141"/>
                    </a:cubicBezTo>
                    <a:cubicBezTo>
                      <a:pt x="11251" y="37868"/>
                      <a:pt x="10873" y="38675"/>
                      <a:pt x="10524" y="39553"/>
                    </a:cubicBezTo>
                    <a:cubicBezTo>
                      <a:pt x="10543" y="39524"/>
                      <a:pt x="10562" y="39496"/>
                      <a:pt x="10579" y="39467"/>
                    </a:cubicBezTo>
                    <a:lnTo>
                      <a:pt x="10579" y="39467"/>
                    </a:lnTo>
                    <a:cubicBezTo>
                      <a:pt x="10535" y="39581"/>
                      <a:pt x="10486" y="39685"/>
                      <a:pt x="10442" y="39801"/>
                    </a:cubicBezTo>
                    <a:cubicBezTo>
                      <a:pt x="10438" y="39807"/>
                      <a:pt x="10435" y="39814"/>
                      <a:pt x="10431" y="39821"/>
                    </a:cubicBezTo>
                    <a:cubicBezTo>
                      <a:pt x="10426" y="39832"/>
                      <a:pt x="10421" y="39840"/>
                      <a:pt x="10414" y="39850"/>
                    </a:cubicBezTo>
                    <a:cubicBezTo>
                      <a:pt x="10029" y="40459"/>
                      <a:pt x="9649" y="41083"/>
                      <a:pt x="9273" y="41709"/>
                    </a:cubicBezTo>
                    <a:cubicBezTo>
                      <a:pt x="9147" y="41917"/>
                      <a:pt x="9020" y="42122"/>
                      <a:pt x="8896" y="42330"/>
                    </a:cubicBezTo>
                    <a:cubicBezTo>
                      <a:pt x="8477" y="43038"/>
                      <a:pt x="8062" y="43755"/>
                      <a:pt x="7655" y="44484"/>
                    </a:cubicBezTo>
                    <a:cubicBezTo>
                      <a:pt x="7600" y="44580"/>
                      <a:pt x="7547" y="44676"/>
                      <a:pt x="7493" y="44773"/>
                    </a:cubicBezTo>
                    <a:cubicBezTo>
                      <a:pt x="4753" y="49693"/>
                      <a:pt x="2262" y="55074"/>
                      <a:pt x="1" y="60796"/>
                    </a:cubicBezTo>
                    <a:cubicBezTo>
                      <a:pt x="2315" y="60657"/>
                      <a:pt x="4741" y="60400"/>
                      <a:pt x="7244" y="60055"/>
                    </a:cubicBezTo>
                    <a:cubicBezTo>
                      <a:pt x="7375" y="60036"/>
                      <a:pt x="7504" y="60019"/>
                      <a:pt x="7636" y="60000"/>
                    </a:cubicBezTo>
                    <a:cubicBezTo>
                      <a:pt x="17190" y="58642"/>
                      <a:pt x="27997" y="55796"/>
                      <a:pt x="39289" y="51498"/>
                    </a:cubicBezTo>
                    <a:cubicBezTo>
                      <a:pt x="43370" y="58241"/>
                      <a:pt x="46676" y="66584"/>
                      <a:pt x="47646" y="76585"/>
                    </a:cubicBezTo>
                    <a:lnTo>
                      <a:pt x="54370" y="76585"/>
                    </a:lnTo>
                    <a:cubicBezTo>
                      <a:pt x="49649" y="67669"/>
                      <a:pt x="45646" y="58838"/>
                      <a:pt x="42395" y="50286"/>
                    </a:cubicBezTo>
                    <a:cubicBezTo>
                      <a:pt x="45891" y="48885"/>
                      <a:pt x="49422" y="47350"/>
                      <a:pt x="52970" y="45677"/>
                    </a:cubicBezTo>
                    <a:cubicBezTo>
                      <a:pt x="56412" y="44056"/>
                      <a:pt x="59746" y="42362"/>
                      <a:pt x="62961" y="40616"/>
                    </a:cubicBezTo>
                    <a:lnTo>
                      <a:pt x="62959" y="40616"/>
                    </a:lnTo>
                    <a:cubicBezTo>
                      <a:pt x="62952" y="40605"/>
                      <a:pt x="62945" y="40597"/>
                      <a:pt x="62938" y="40586"/>
                    </a:cubicBezTo>
                    <a:cubicBezTo>
                      <a:pt x="62937" y="40588"/>
                      <a:pt x="62937" y="40588"/>
                      <a:pt x="62935" y="40590"/>
                    </a:cubicBezTo>
                    <a:cubicBezTo>
                      <a:pt x="57927" y="33943"/>
                      <a:pt x="52977" y="27628"/>
                      <a:pt x="48096" y="21702"/>
                    </a:cubicBezTo>
                    <a:cubicBezTo>
                      <a:pt x="47974" y="21553"/>
                      <a:pt x="47852" y="21407"/>
                      <a:pt x="47730" y="21257"/>
                    </a:cubicBezTo>
                    <a:cubicBezTo>
                      <a:pt x="46950" y="20315"/>
                      <a:pt x="46173" y="19383"/>
                      <a:pt x="45397" y="18460"/>
                    </a:cubicBezTo>
                    <a:cubicBezTo>
                      <a:pt x="45165" y="18183"/>
                      <a:pt x="44931" y="17905"/>
                      <a:pt x="44699" y="17631"/>
                    </a:cubicBezTo>
                    <a:cubicBezTo>
                      <a:pt x="44010" y="16813"/>
                      <a:pt x="43320" y="16005"/>
                      <a:pt x="42633" y="15204"/>
                    </a:cubicBezTo>
                    <a:cubicBezTo>
                      <a:pt x="42529" y="15085"/>
                      <a:pt x="42428" y="14965"/>
                      <a:pt x="42325" y="14846"/>
                    </a:cubicBezTo>
                    <a:lnTo>
                      <a:pt x="42325" y="14846"/>
                    </a:lnTo>
                    <a:cubicBezTo>
                      <a:pt x="42449" y="14994"/>
                      <a:pt x="42571" y="15142"/>
                      <a:pt x="42693" y="15290"/>
                    </a:cubicBezTo>
                    <a:cubicBezTo>
                      <a:pt x="41537" y="13943"/>
                      <a:pt x="40380" y="12596"/>
                      <a:pt x="39234" y="11294"/>
                    </a:cubicBezTo>
                    <a:cubicBezTo>
                      <a:pt x="39213" y="11272"/>
                      <a:pt x="39192" y="11248"/>
                      <a:pt x="39172" y="11224"/>
                    </a:cubicBezTo>
                    <a:lnTo>
                      <a:pt x="39246" y="11157"/>
                    </a:lnTo>
                    <a:lnTo>
                      <a:pt x="47361" y="3565"/>
                    </a:lnTo>
                    <a:lnTo>
                      <a:pt x="475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2" name="Google Shape;7542;p50"/>
              <p:cNvSpPr/>
              <p:nvPr/>
            </p:nvSpPr>
            <p:spPr>
              <a:xfrm flipH="1">
                <a:off x="5910530" y="2639981"/>
                <a:ext cx="55931" cy="57582"/>
              </a:xfrm>
              <a:custGeom>
                <a:rect b="b" l="l" r="r" t="t"/>
                <a:pathLst>
                  <a:path extrusionOk="0" h="11442" w="11114">
                    <a:moveTo>
                      <a:pt x="0" y="0"/>
                    </a:moveTo>
                    <a:lnTo>
                      <a:pt x="562" y="3098"/>
                    </a:lnTo>
                    <a:cubicBezTo>
                      <a:pt x="1922" y="4967"/>
                      <a:pt x="3841" y="7752"/>
                      <a:pt x="6098" y="11442"/>
                    </a:cubicBezTo>
                    <a:cubicBezTo>
                      <a:pt x="7885" y="9841"/>
                      <a:pt x="9569" y="8242"/>
                      <a:pt x="11113" y="6652"/>
                    </a:cubicBezTo>
                    <a:cubicBezTo>
                      <a:pt x="11088" y="6633"/>
                      <a:pt x="11060" y="6616"/>
                      <a:pt x="11034" y="6599"/>
                    </a:cubicBezTo>
                    <a:cubicBezTo>
                      <a:pt x="10639" y="6325"/>
                      <a:pt x="10231" y="6052"/>
                      <a:pt x="9817" y="5775"/>
                    </a:cubicBezTo>
                    <a:cubicBezTo>
                      <a:pt x="9655" y="5670"/>
                      <a:pt x="9492" y="5564"/>
                      <a:pt x="9329" y="5457"/>
                    </a:cubicBezTo>
                    <a:cubicBezTo>
                      <a:pt x="9033" y="5264"/>
                      <a:pt x="8736" y="5072"/>
                      <a:pt x="8433" y="4878"/>
                    </a:cubicBezTo>
                    <a:cubicBezTo>
                      <a:pt x="8246" y="4759"/>
                      <a:pt x="8058" y="4642"/>
                      <a:pt x="7869" y="4523"/>
                    </a:cubicBezTo>
                    <a:cubicBezTo>
                      <a:pt x="7572" y="4336"/>
                      <a:pt x="7273" y="4150"/>
                      <a:pt x="6968" y="3965"/>
                    </a:cubicBezTo>
                    <a:cubicBezTo>
                      <a:pt x="6781" y="3849"/>
                      <a:pt x="6593" y="3734"/>
                      <a:pt x="6403" y="3619"/>
                    </a:cubicBezTo>
                    <a:cubicBezTo>
                      <a:pt x="6047" y="3404"/>
                      <a:pt x="5686" y="3189"/>
                      <a:pt x="5323" y="2974"/>
                    </a:cubicBezTo>
                    <a:cubicBezTo>
                      <a:pt x="5182" y="2892"/>
                      <a:pt x="5043" y="2808"/>
                      <a:pt x="4902" y="2725"/>
                    </a:cubicBezTo>
                    <a:cubicBezTo>
                      <a:pt x="4407" y="2435"/>
                      <a:pt x="3905" y="2146"/>
                      <a:pt x="3396" y="1859"/>
                    </a:cubicBezTo>
                    <a:cubicBezTo>
                      <a:pt x="3222" y="1759"/>
                      <a:pt x="3043" y="1661"/>
                      <a:pt x="2868" y="1563"/>
                    </a:cubicBezTo>
                    <a:cubicBezTo>
                      <a:pt x="2515" y="1365"/>
                      <a:pt x="2163" y="1169"/>
                      <a:pt x="1805" y="973"/>
                    </a:cubicBezTo>
                    <a:cubicBezTo>
                      <a:pt x="1594" y="856"/>
                      <a:pt x="1381" y="741"/>
                      <a:pt x="1168" y="626"/>
                    </a:cubicBezTo>
                    <a:cubicBezTo>
                      <a:pt x="837" y="445"/>
                      <a:pt x="504" y="267"/>
                      <a:pt x="169" y="90"/>
                    </a:cubicBezTo>
                    <a:cubicBezTo>
                      <a:pt x="114" y="59"/>
                      <a:pt x="57" y="2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3" name="Google Shape;7543;p50"/>
              <p:cNvSpPr/>
              <p:nvPr/>
            </p:nvSpPr>
            <p:spPr>
              <a:xfrm flipH="1">
                <a:off x="5911506" y="2369967"/>
                <a:ext cx="715" cy="13417"/>
              </a:xfrm>
              <a:custGeom>
                <a:rect b="b" l="l" r="r" t="t"/>
                <a:pathLst>
                  <a:path extrusionOk="0" h="2666" w="142">
                    <a:moveTo>
                      <a:pt x="132" y="1"/>
                    </a:moveTo>
                    <a:cubicBezTo>
                      <a:pt x="139" y="895"/>
                      <a:pt x="108" y="1783"/>
                      <a:pt x="0" y="2665"/>
                    </a:cubicBezTo>
                    <a:cubicBezTo>
                      <a:pt x="108" y="1783"/>
                      <a:pt x="141" y="895"/>
                      <a:pt x="132" y="1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4" name="Google Shape;7544;p50"/>
              <p:cNvSpPr/>
              <p:nvPr/>
            </p:nvSpPr>
            <p:spPr>
              <a:xfrm flipH="1">
                <a:off x="5912215" y="2383378"/>
                <a:ext cx="2058" cy="10352"/>
              </a:xfrm>
              <a:custGeom>
                <a:rect b="b" l="l" r="r" t="t"/>
                <a:pathLst>
                  <a:path extrusionOk="0" h="2057" w="409">
                    <a:moveTo>
                      <a:pt x="1" y="2057"/>
                    </a:moveTo>
                    <a:cubicBezTo>
                      <a:pt x="183" y="1381"/>
                      <a:pt x="324" y="695"/>
                      <a:pt x="408" y="0"/>
                    </a:cubicBezTo>
                    <a:cubicBezTo>
                      <a:pt x="324" y="695"/>
                      <a:pt x="183" y="1381"/>
                      <a:pt x="1" y="2057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5" name="Google Shape;7545;p50"/>
              <p:cNvSpPr/>
              <p:nvPr/>
            </p:nvSpPr>
            <p:spPr>
              <a:xfrm flipH="1">
                <a:off x="5920454" y="2409613"/>
                <a:ext cx="65" cy="126"/>
              </a:xfrm>
              <a:custGeom>
                <a:rect b="b" l="l" r="r" t="t"/>
                <a:pathLst>
                  <a:path extrusionOk="0" h="25" w="13">
                    <a:moveTo>
                      <a:pt x="0" y="24"/>
                    </a:moveTo>
                    <a:cubicBezTo>
                      <a:pt x="5" y="17"/>
                      <a:pt x="9" y="9"/>
                      <a:pt x="12" y="0"/>
                    </a:cubicBezTo>
                    <a:cubicBezTo>
                      <a:pt x="9" y="9"/>
                      <a:pt x="5" y="17"/>
                      <a:pt x="0" y="24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6" name="Google Shape;7546;p50"/>
              <p:cNvSpPr/>
              <p:nvPr/>
            </p:nvSpPr>
            <p:spPr>
              <a:xfrm flipH="1">
                <a:off x="5920514" y="2409734"/>
                <a:ext cx="4766" cy="8017"/>
              </a:xfrm>
              <a:custGeom>
                <a:rect b="b" l="l" r="r" t="t"/>
                <a:pathLst>
                  <a:path extrusionOk="0" h="1593" w="947">
                    <a:moveTo>
                      <a:pt x="1" y="1592"/>
                    </a:moveTo>
                    <a:cubicBezTo>
                      <a:pt x="346" y="1078"/>
                      <a:pt x="663" y="547"/>
                      <a:pt x="946" y="0"/>
                    </a:cubicBezTo>
                    <a:cubicBezTo>
                      <a:pt x="663" y="547"/>
                      <a:pt x="346" y="1078"/>
                      <a:pt x="1" y="1592"/>
                    </a:cubicBezTo>
                    <a:lnTo>
                      <a:pt x="1" y="1592"/>
                    </a:ln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7" name="Google Shape;7547;p50"/>
              <p:cNvSpPr/>
              <p:nvPr/>
            </p:nvSpPr>
            <p:spPr>
              <a:xfrm flipH="1">
                <a:off x="5917001" y="2401989"/>
                <a:ext cx="3457" cy="7629"/>
              </a:xfrm>
              <a:custGeom>
                <a:rect b="b" l="l" r="r" t="t"/>
                <a:pathLst>
                  <a:path extrusionOk="0" h="1516" w="687">
                    <a:moveTo>
                      <a:pt x="0" y="1515"/>
                    </a:moveTo>
                    <a:cubicBezTo>
                      <a:pt x="256" y="1023"/>
                      <a:pt x="483" y="516"/>
                      <a:pt x="686" y="0"/>
                    </a:cubicBezTo>
                    <a:cubicBezTo>
                      <a:pt x="483" y="516"/>
                      <a:pt x="256" y="1023"/>
                      <a:pt x="0" y="1515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8" name="Google Shape;7548;p50"/>
              <p:cNvSpPr/>
              <p:nvPr/>
            </p:nvSpPr>
            <p:spPr>
              <a:xfrm flipH="1">
                <a:off x="5914269" y="2393725"/>
                <a:ext cx="2738" cy="8268"/>
              </a:xfrm>
              <a:custGeom>
                <a:rect b="b" l="l" r="r" t="t"/>
                <a:pathLst>
                  <a:path extrusionOk="0" h="1643" w="544">
                    <a:moveTo>
                      <a:pt x="0" y="1642"/>
                    </a:moveTo>
                    <a:cubicBezTo>
                      <a:pt x="213" y="1106"/>
                      <a:pt x="392" y="556"/>
                      <a:pt x="544" y="1"/>
                    </a:cubicBezTo>
                    <a:cubicBezTo>
                      <a:pt x="392" y="556"/>
                      <a:pt x="213" y="1106"/>
                      <a:pt x="0" y="1642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9" name="Google Shape;7549;p50"/>
              <p:cNvSpPr/>
              <p:nvPr/>
            </p:nvSpPr>
            <p:spPr>
              <a:xfrm flipH="1">
                <a:off x="6242373" y="2338801"/>
                <a:ext cx="166" cy="5631"/>
              </a:xfrm>
              <a:custGeom>
                <a:rect b="b" l="l" r="r" t="t"/>
                <a:pathLst>
                  <a:path extrusionOk="0" h="1119" w="33">
                    <a:moveTo>
                      <a:pt x="21" y="1118"/>
                    </a:moveTo>
                    <a:lnTo>
                      <a:pt x="21" y="1118"/>
                    </a:lnTo>
                    <a:cubicBezTo>
                      <a:pt x="33" y="747"/>
                      <a:pt x="26" y="374"/>
                      <a:pt x="0" y="1"/>
                    </a:cubicBezTo>
                    <a:cubicBezTo>
                      <a:pt x="26" y="374"/>
                      <a:pt x="33" y="747"/>
                      <a:pt x="21" y="1118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0" name="Google Shape;7550;p50"/>
              <p:cNvSpPr/>
              <p:nvPr/>
            </p:nvSpPr>
            <p:spPr>
              <a:xfrm flipH="1">
                <a:off x="6206325" y="2444624"/>
                <a:ext cx="7594" cy="17000"/>
              </a:xfrm>
              <a:custGeom>
                <a:rect b="b" l="l" r="r" t="t"/>
                <a:pathLst>
                  <a:path extrusionOk="0" h="3378" w="1509">
                    <a:moveTo>
                      <a:pt x="1508" y="3377"/>
                    </a:moveTo>
                    <a:cubicBezTo>
                      <a:pt x="1077" y="2239"/>
                      <a:pt x="698" y="1067"/>
                      <a:pt x="0" y="1"/>
                    </a:cubicBezTo>
                    <a:cubicBezTo>
                      <a:pt x="698" y="1067"/>
                      <a:pt x="1077" y="2239"/>
                      <a:pt x="1508" y="3377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1" name="Google Shape;7551;p50"/>
              <p:cNvSpPr/>
              <p:nvPr/>
            </p:nvSpPr>
            <p:spPr>
              <a:xfrm flipH="1">
                <a:off x="6246947" y="2263892"/>
                <a:ext cx="3347" cy="7740"/>
              </a:xfrm>
              <a:custGeom>
                <a:rect b="b" l="l" r="r" t="t"/>
                <a:pathLst>
                  <a:path extrusionOk="0" h="1538" w="665">
                    <a:moveTo>
                      <a:pt x="664" y="1"/>
                    </a:moveTo>
                    <a:cubicBezTo>
                      <a:pt x="379" y="472"/>
                      <a:pt x="161" y="989"/>
                      <a:pt x="1" y="1538"/>
                    </a:cubicBezTo>
                    <a:cubicBezTo>
                      <a:pt x="161" y="989"/>
                      <a:pt x="379" y="472"/>
                      <a:pt x="664" y="1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2" name="Google Shape;7552;p50"/>
              <p:cNvSpPr/>
              <p:nvPr/>
            </p:nvSpPr>
            <p:spPr>
              <a:xfrm flipH="1">
                <a:off x="6241608" y="2257551"/>
                <a:ext cx="5345" cy="6346"/>
              </a:xfrm>
              <a:custGeom>
                <a:rect b="b" l="l" r="r" t="t"/>
                <a:pathLst>
                  <a:path extrusionOk="0" h="1261" w="1062">
                    <a:moveTo>
                      <a:pt x="1062" y="0"/>
                    </a:moveTo>
                    <a:lnTo>
                      <a:pt x="1062" y="0"/>
                    </a:lnTo>
                    <a:cubicBezTo>
                      <a:pt x="636" y="364"/>
                      <a:pt x="284" y="789"/>
                      <a:pt x="0" y="1261"/>
                    </a:cubicBezTo>
                    <a:cubicBezTo>
                      <a:pt x="286" y="789"/>
                      <a:pt x="636" y="364"/>
                      <a:pt x="1062" y="0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3" name="Google Shape;7553;p50"/>
              <p:cNvSpPr/>
              <p:nvPr/>
            </p:nvSpPr>
            <p:spPr>
              <a:xfrm flipH="1">
                <a:off x="5916085" y="2116248"/>
                <a:ext cx="304884" cy="186203"/>
              </a:xfrm>
              <a:custGeom>
                <a:rect b="b" l="l" r="r" t="t"/>
                <a:pathLst>
                  <a:path extrusionOk="0" h="37000" w="60583">
                    <a:moveTo>
                      <a:pt x="37928" y="0"/>
                    </a:moveTo>
                    <a:cubicBezTo>
                      <a:pt x="35488" y="0"/>
                      <a:pt x="33069" y="716"/>
                      <a:pt x="31044" y="2074"/>
                    </a:cubicBezTo>
                    <a:cubicBezTo>
                      <a:pt x="29609" y="3030"/>
                      <a:pt x="28347" y="4300"/>
                      <a:pt x="26746" y="4866"/>
                    </a:cubicBezTo>
                    <a:cubicBezTo>
                      <a:pt x="25834" y="5190"/>
                      <a:pt x="24870" y="5268"/>
                      <a:pt x="23889" y="5268"/>
                    </a:cubicBezTo>
                    <a:cubicBezTo>
                      <a:pt x="22991" y="5268"/>
                      <a:pt x="22077" y="5203"/>
                      <a:pt x="21174" y="5203"/>
                    </a:cubicBezTo>
                    <a:cubicBezTo>
                      <a:pt x="20706" y="5203"/>
                      <a:pt x="20241" y="5220"/>
                      <a:pt x="19782" y="5273"/>
                    </a:cubicBezTo>
                    <a:cubicBezTo>
                      <a:pt x="17499" y="5540"/>
                      <a:pt x="15398" y="6716"/>
                      <a:pt x="14009" y="8512"/>
                    </a:cubicBezTo>
                    <a:cubicBezTo>
                      <a:pt x="13099" y="9690"/>
                      <a:pt x="12487" y="11101"/>
                      <a:pt x="11452" y="12121"/>
                    </a:cubicBezTo>
                    <a:cubicBezTo>
                      <a:pt x="10448" y="13109"/>
                      <a:pt x="9123" y="13666"/>
                      <a:pt x="7861" y="14285"/>
                    </a:cubicBezTo>
                    <a:cubicBezTo>
                      <a:pt x="4941" y="15728"/>
                      <a:pt x="2283" y="17603"/>
                      <a:pt x="0" y="19823"/>
                    </a:cubicBezTo>
                    <a:cubicBezTo>
                      <a:pt x="95" y="19737"/>
                      <a:pt x="205" y="19673"/>
                      <a:pt x="299" y="19579"/>
                    </a:cubicBezTo>
                    <a:cubicBezTo>
                      <a:pt x="2220" y="21047"/>
                      <a:pt x="4291" y="22192"/>
                      <a:pt x="6385" y="22857"/>
                    </a:cubicBezTo>
                    <a:cubicBezTo>
                      <a:pt x="8433" y="23509"/>
                      <a:pt x="10512" y="23753"/>
                      <a:pt x="12487" y="24874"/>
                    </a:cubicBezTo>
                    <a:cubicBezTo>
                      <a:pt x="15178" y="26396"/>
                      <a:pt x="20079" y="25070"/>
                      <a:pt x="22574" y="27109"/>
                    </a:cubicBezTo>
                    <a:lnTo>
                      <a:pt x="22582" y="27109"/>
                    </a:lnTo>
                    <a:cubicBezTo>
                      <a:pt x="28429" y="23815"/>
                      <a:pt x="35092" y="20938"/>
                      <a:pt x="39287" y="20938"/>
                    </a:cubicBezTo>
                    <a:cubicBezTo>
                      <a:pt x="40006" y="20938"/>
                      <a:pt x="40653" y="21022"/>
                      <a:pt x="41210" y="21204"/>
                    </a:cubicBezTo>
                    <a:cubicBezTo>
                      <a:pt x="43681" y="21996"/>
                      <a:pt x="47202" y="26592"/>
                      <a:pt x="50559" y="33596"/>
                    </a:cubicBezTo>
                    <a:lnTo>
                      <a:pt x="57242" y="33714"/>
                    </a:lnTo>
                    <a:cubicBezTo>
                      <a:pt x="58222" y="33730"/>
                      <a:pt x="59171" y="35148"/>
                      <a:pt x="59367" y="36883"/>
                    </a:cubicBezTo>
                    <a:lnTo>
                      <a:pt x="59376" y="37000"/>
                    </a:lnTo>
                    <a:cubicBezTo>
                      <a:pt x="59792" y="37000"/>
                      <a:pt x="60199" y="36953"/>
                      <a:pt x="60583" y="36867"/>
                    </a:cubicBezTo>
                    <a:cubicBezTo>
                      <a:pt x="60474" y="36475"/>
                      <a:pt x="60325" y="36090"/>
                      <a:pt x="60113" y="35729"/>
                    </a:cubicBezTo>
                    <a:cubicBezTo>
                      <a:pt x="59431" y="34560"/>
                      <a:pt x="58231" y="33666"/>
                      <a:pt x="57909" y="32334"/>
                    </a:cubicBezTo>
                    <a:cubicBezTo>
                      <a:pt x="57454" y="30412"/>
                      <a:pt x="59015" y="28428"/>
                      <a:pt x="58724" y="26435"/>
                    </a:cubicBezTo>
                    <a:cubicBezTo>
                      <a:pt x="58489" y="24819"/>
                      <a:pt x="57108" y="23650"/>
                      <a:pt x="56419" y="22159"/>
                    </a:cubicBezTo>
                    <a:cubicBezTo>
                      <a:pt x="55650" y="20490"/>
                      <a:pt x="55752" y="18434"/>
                      <a:pt x="54772" y="16850"/>
                    </a:cubicBezTo>
                    <a:cubicBezTo>
                      <a:pt x="53869" y="15384"/>
                      <a:pt x="52160" y="14543"/>
                      <a:pt x="51407" y="12960"/>
                    </a:cubicBezTo>
                    <a:cubicBezTo>
                      <a:pt x="50786" y="11665"/>
                      <a:pt x="50810" y="9893"/>
                      <a:pt x="49641" y="9078"/>
                    </a:cubicBezTo>
                    <a:cubicBezTo>
                      <a:pt x="48991" y="8614"/>
                      <a:pt x="48104" y="8591"/>
                      <a:pt x="47492" y="8058"/>
                    </a:cubicBezTo>
                    <a:cubicBezTo>
                      <a:pt x="46708" y="7376"/>
                      <a:pt x="46677" y="6143"/>
                      <a:pt x="46394" y="5101"/>
                    </a:cubicBezTo>
                    <a:cubicBezTo>
                      <a:pt x="45673" y="2435"/>
                      <a:pt x="43014" y="788"/>
                      <a:pt x="40418" y="253"/>
                    </a:cubicBezTo>
                    <a:cubicBezTo>
                      <a:pt x="39595" y="83"/>
                      <a:pt x="38761" y="0"/>
                      <a:pt x="379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4" name="Google Shape;7554;p50"/>
              <p:cNvSpPr/>
              <p:nvPr/>
            </p:nvSpPr>
            <p:spPr>
              <a:xfrm flipH="1">
                <a:off x="5914269" y="2307378"/>
                <a:ext cx="594" cy="5777"/>
              </a:xfrm>
              <a:custGeom>
                <a:rect b="b" l="l" r="r" t="t"/>
                <a:pathLst>
                  <a:path extrusionOk="0" h="1148" w="118">
                    <a:moveTo>
                      <a:pt x="1" y="1"/>
                    </a:moveTo>
                    <a:cubicBezTo>
                      <a:pt x="56" y="377"/>
                      <a:pt x="94" y="762"/>
                      <a:pt x="118" y="1147"/>
                    </a:cubicBezTo>
                    <a:cubicBezTo>
                      <a:pt x="95" y="762"/>
                      <a:pt x="63" y="377"/>
                      <a:pt x="1" y="1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5" name="Google Shape;7555;p50"/>
              <p:cNvSpPr/>
              <p:nvPr/>
            </p:nvSpPr>
            <p:spPr>
              <a:xfrm flipH="1">
                <a:off x="6232957" y="2233475"/>
                <a:ext cx="1495" cy="15540"/>
              </a:xfrm>
              <a:custGeom>
                <a:rect b="b" l="l" r="r" t="t"/>
                <a:pathLst>
                  <a:path extrusionOk="0" h="3088" w="297">
                    <a:moveTo>
                      <a:pt x="83" y="1950"/>
                    </a:moveTo>
                    <a:cubicBezTo>
                      <a:pt x="128" y="2330"/>
                      <a:pt x="224" y="2725"/>
                      <a:pt x="197" y="3088"/>
                    </a:cubicBezTo>
                    <a:cubicBezTo>
                      <a:pt x="224" y="2725"/>
                      <a:pt x="128" y="2330"/>
                      <a:pt x="83" y="1950"/>
                    </a:cubicBezTo>
                    <a:cubicBezTo>
                      <a:pt x="1" y="1264"/>
                      <a:pt x="97" y="616"/>
                      <a:pt x="296" y="0"/>
                    </a:cubicBezTo>
                    <a:cubicBezTo>
                      <a:pt x="97" y="616"/>
                      <a:pt x="1" y="1264"/>
                      <a:pt x="83" y="1950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6" name="Google Shape;7556;p50"/>
              <p:cNvSpPr/>
              <p:nvPr/>
            </p:nvSpPr>
            <p:spPr>
              <a:xfrm flipH="1">
                <a:off x="6230758" y="2228282"/>
                <a:ext cx="2204" cy="5199"/>
              </a:xfrm>
              <a:custGeom>
                <a:rect b="b" l="l" r="r" t="t"/>
                <a:pathLst>
                  <a:path extrusionOk="0" h="1033" w="438">
                    <a:moveTo>
                      <a:pt x="0" y="1032"/>
                    </a:moveTo>
                    <a:cubicBezTo>
                      <a:pt x="116" y="678"/>
                      <a:pt x="255" y="331"/>
                      <a:pt x="437" y="1"/>
                    </a:cubicBezTo>
                    <a:cubicBezTo>
                      <a:pt x="255" y="331"/>
                      <a:pt x="116" y="678"/>
                      <a:pt x="0" y="1032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7" name="Google Shape;7557;p50"/>
              <p:cNvSpPr/>
              <p:nvPr/>
            </p:nvSpPr>
            <p:spPr>
              <a:xfrm flipH="1">
                <a:off x="6197352" y="2481095"/>
                <a:ext cx="156" cy="307"/>
              </a:xfrm>
              <a:custGeom>
                <a:rect b="b" l="l" r="r" t="t"/>
                <a:pathLst>
                  <a:path extrusionOk="0" h="61" w="31">
                    <a:moveTo>
                      <a:pt x="30" y="60"/>
                    </a:moveTo>
                    <a:cubicBezTo>
                      <a:pt x="20" y="40"/>
                      <a:pt x="11" y="21"/>
                      <a:pt x="1" y="0"/>
                    </a:cubicBezTo>
                    <a:cubicBezTo>
                      <a:pt x="11" y="21"/>
                      <a:pt x="20" y="40"/>
                      <a:pt x="30" y="60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8" name="Google Shape;7558;p50"/>
              <p:cNvSpPr/>
              <p:nvPr/>
            </p:nvSpPr>
            <p:spPr>
              <a:xfrm flipH="1">
                <a:off x="6156750" y="2481396"/>
                <a:ext cx="40607" cy="51623"/>
              </a:xfrm>
              <a:custGeom>
                <a:rect b="b" l="l" r="r" t="t"/>
                <a:pathLst>
                  <a:path extrusionOk="0" h="10258" w="8069">
                    <a:moveTo>
                      <a:pt x="0" y="0"/>
                    </a:moveTo>
                    <a:cubicBezTo>
                      <a:pt x="2032" y="3826"/>
                      <a:pt x="4786" y="7314"/>
                      <a:pt x="8068" y="10257"/>
                    </a:cubicBezTo>
                    <a:lnTo>
                      <a:pt x="8068" y="10257"/>
                    </a:lnTo>
                    <a:cubicBezTo>
                      <a:pt x="4786" y="7314"/>
                      <a:pt x="2032" y="3826"/>
                      <a:pt x="0" y="0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9" name="Google Shape;7559;p50"/>
              <p:cNvSpPr/>
              <p:nvPr/>
            </p:nvSpPr>
            <p:spPr>
              <a:xfrm flipH="1">
                <a:off x="6197503" y="2461619"/>
                <a:ext cx="8827" cy="19481"/>
              </a:xfrm>
              <a:custGeom>
                <a:rect b="b" l="l" r="r" t="t"/>
                <a:pathLst>
                  <a:path extrusionOk="0" h="3871" w="1754">
                    <a:moveTo>
                      <a:pt x="1754" y="3870"/>
                    </a:moveTo>
                    <a:cubicBezTo>
                      <a:pt x="1090" y="2614"/>
                      <a:pt x="501" y="1322"/>
                      <a:pt x="0" y="0"/>
                    </a:cubicBezTo>
                    <a:cubicBezTo>
                      <a:pt x="501" y="1322"/>
                      <a:pt x="1090" y="2614"/>
                      <a:pt x="1754" y="3870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0" name="Google Shape;7560;p50"/>
              <p:cNvSpPr/>
              <p:nvPr/>
            </p:nvSpPr>
            <p:spPr>
              <a:xfrm flipH="1">
                <a:off x="5895482" y="2771082"/>
                <a:ext cx="126" cy="257"/>
              </a:xfrm>
              <a:custGeom>
                <a:rect b="b" l="l" r="r" t="t"/>
                <a:pathLst>
                  <a:path extrusionOk="0" h="51" w="25">
                    <a:moveTo>
                      <a:pt x="0" y="1"/>
                    </a:moveTo>
                    <a:lnTo>
                      <a:pt x="0" y="1"/>
                    </a:lnTo>
                    <a:cubicBezTo>
                      <a:pt x="9" y="18"/>
                      <a:pt x="15" y="35"/>
                      <a:pt x="24" y="50"/>
                    </a:cubicBezTo>
                    <a:cubicBezTo>
                      <a:pt x="17" y="35"/>
                      <a:pt x="9" y="18"/>
                      <a:pt x="0" y="1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1" name="Google Shape;7561;p50"/>
              <p:cNvSpPr/>
              <p:nvPr/>
            </p:nvSpPr>
            <p:spPr>
              <a:xfrm flipH="1">
                <a:off x="5873480" y="2816611"/>
                <a:ext cx="1238" cy="2869"/>
              </a:xfrm>
              <a:custGeom>
                <a:rect b="b" l="l" r="r" t="t"/>
                <a:pathLst>
                  <a:path extrusionOk="0" h="570" w="246">
                    <a:moveTo>
                      <a:pt x="1" y="0"/>
                    </a:moveTo>
                    <a:cubicBezTo>
                      <a:pt x="83" y="189"/>
                      <a:pt x="164" y="378"/>
                      <a:pt x="245" y="569"/>
                    </a:cubicBezTo>
                    <a:cubicBezTo>
                      <a:pt x="164" y="378"/>
                      <a:pt x="83" y="189"/>
                      <a:pt x="1" y="0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2" name="Google Shape;7562;p50"/>
              <p:cNvSpPr/>
              <p:nvPr/>
            </p:nvSpPr>
            <p:spPr>
              <a:xfrm flipH="1">
                <a:off x="5836376" y="2702238"/>
                <a:ext cx="246195" cy="277573"/>
              </a:xfrm>
              <a:custGeom>
                <a:rect b="b" l="l" r="r" t="t"/>
                <a:pathLst>
                  <a:path extrusionOk="0" h="55156" w="48921">
                    <a:moveTo>
                      <a:pt x="28127" y="1"/>
                    </a:moveTo>
                    <a:cubicBezTo>
                      <a:pt x="20543" y="6623"/>
                      <a:pt x="10977" y="13220"/>
                      <a:pt x="0" y="19186"/>
                    </a:cubicBezTo>
                    <a:cubicBezTo>
                      <a:pt x="8392" y="30321"/>
                      <a:pt x="16947" y="42395"/>
                      <a:pt x="25624" y="55155"/>
                    </a:cubicBezTo>
                    <a:lnTo>
                      <a:pt x="48921" y="55155"/>
                    </a:lnTo>
                    <a:cubicBezTo>
                      <a:pt x="43036" y="30663"/>
                      <a:pt x="34830" y="12240"/>
                      <a:pt x="281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3" name="Google Shape;7563;p50"/>
              <p:cNvSpPr/>
              <p:nvPr/>
            </p:nvSpPr>
            <p:spPr>
              <a:xfrm flipH="1">
                <a:off x="5882317" y="2788631"/>
                <a:ext cx="4917" cy="10729"/>
              </a:xfrm>
              <a:custGeom>
                <a:rect b="b" l="l" r="r" t="t"/>
                <a:pathLst>
                  <a:path extrusionOk="0" h="2132" w="977">
                    <a:moveTo>
                      <a:pt x="0" y="0"/>
                    </a:moveTo>
                    <a:cubicBezTo>
                      <a:pt x="325" y="698"/>
                      <a:pt x="650" y="1410"/>
                      <a:pt x="977" y="2132"/>
                    </a:cubicBezTo>
                    <a:cubicBezTo>
                      <a:pt x="650" y="1410"/>
                      <a:pt x="325" y="698"/>
                      <a:pt x="0" y="0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4" name="Google Shape;7564;p50"/>
              <p:cNvSpPr/>
              <p:nvPr/>
            </p:nvSpPr>
            <p:spPr>
              <a:xfrm flipH="1">
                <a:off x="5858715" y="2847194"/>
                <a:ext cx="3377" cy="8656"/>
              </a:xfrm>
              <a:custGeom>
                <a:rect b="b" l="l" r="r" t="t"/>
                <a:pathLst>
                  <a:path extrusionOk="0" h="1720" w="671">
                    <a:moveTo>
                      <a:pt x="0" y="1"/>
                    </a:moveTo>
                    <a:cubicBezTo>
                      <a:pt x="224" y="568"/>
                      <a:pt x="447" y="1142"/>
                      <a:pt x="671" y="1720"/>
                    </a:cubicBezTo>
                    <a:cubicBezTo>
                      <a:pt x="447" y="1142"/>
                      <a:pt x="224" y="568"/>
                      <a:pt x="0" y="1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5" name="Google Shape;7565;p50"/>
              <p:cNvSpPr/>
              <p:nvPr/>
            </p:nvSpPr>
            <p:spPr>
              <a:xfrm flipH="1">
                <a:off x="5818601" y="2895888"/>
                <a:ext cx="25505" cy="83922"/>
              </a:xfrm>
              <a:custGeom>
                <a:rect b="b" l="l" r="r" t="t"/>
                <a:pathLst>
                  <a:path extrusionOk="0" h="16676" w="5068">
                    <a:moveTo>
                      <a:pt x="5067" y="16675"/>
                    </a:moveTo>
                    <a:lnTo>
                      <a:pt x="5067" y="16675"/>
                    </a:lnTo>
                    <a:cubicBezTo>
                      <a:pt x="3485" y="10727"/>
                      <a:pt x="1778" y="5165"/>
                      <a:pt x="1" y="0"/>
                    </a:cubicBezTo>
                    <a:cubicBezTo>
                      <a:pt x="1778" y="5165"/>
                      <a:pt x="3485" y="10727"/>
                      <a:pt x="5067" y="16675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6" name="Google Shape;7566;p50"/>
              <p:cNvSpPr/>
              <p:nvPr/>
            </p:nvSpPr>
            <p:spPr>
              <a:xfrm flipH="1">
                <a:off x="5844916" y="2864204"/>
                <a:ext cx="10619" cy="29355"/>
              </a:xfrm>
              <a:custGeom>
                <a:rect b="b" l="l" r="r" t="t"/>
                <a:pathLst>
                  <a:path extrusionOk="0" h="5833" w="2110">
                    <a:moveTo>
                      <a:pt x="0" y="1"/>
                    </a:moveTo>
                    <a:cubicBezTo>
                      <a:pt x="710" y="1885"/>
                      <a:pt x="1415" y="3828"/>
                      <a:pt x="2110" y="5832"/>
                    </a:cubicBezTo>
                    <a:cubicBezTo>
                      <a:pt x="1415" y="3828"/>
                      <a:pt x="710" y="1885"/>
                      <a:pt x="0" y="1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7" name="Google Shape;7567;p50"/>
              <p:cNvSpPr/>
              <p:nvPr/>
            </p:nvSpPr>
            <p:spPr>
              <a:xfrm flipH="1">
                <a:off x="6157364" y="2701367"/>
                <a:ext cx="1857" cy="2244"/>
              </a:xfrm>
              <a:custGeom>
                <a:rect b="b" l="l" r="r" t="t"/>
                <a:pathLst>
                  <a:path extrusionOk="0" h="446" w="369">
                    <a:moveTo>
                      <a:pt x="368" y="445"/>
                    </a:moveTo>
                    <a:cubicBezTo>
                      <a:pt x="246" y="296"/>
                      <a:pt x="124" y="150"/>
                      <a:pt x="0" y="0"/>
                    </a:cubicBezTo>
                    <a:cubicBezTo>
                      <a:pt x="124" y="150"/>
                      <a:pt x="246" y="296"/>
                      <a:pt x="368" y="445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8" name="Google Shape;7568;p50"/>
              <p:cNvSpPr/>
              <p:nvPr/>
            </p:nvSpPr>
            <p:spPr>
              <a:xfrm flipH="1">
                <a:off x="6170946" y="2683119"/>
                <a:ext cx="3518" cy="4172"/>
              </a:xfrm>
              <a:custGeom>
                <a:rect b="b" l="l" r="r" t="t"/>
                <a:pathLst>
                  <a:path extrusionOk="0" h="829" w="699">
                    <a:moveTo>
                      <a:pt x="698" y="829"/>
                    </a:moveTo>
                    <a:cubicBezTo>
                      <a:pt x="466" y="552"/>
                      <a:pt x="232" y="275"/>
                      <a:pt x="0" y="0"/>
                    </a:cubicBezTo>
                    <a:cubicBezTo>
                      <a:pt x="232" y="275"/>
                      <a:pt x="466" y="552"/>
                      <a:pt x="698" y="829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9" name="Google Shape;7569;p50"/>
              <p:cNvSpPr/>
              <p:nvPr/>
            </p:nvSpPr>
            <p:spPr>
              <a:xfrm flipH="1">
                <a:off x="5941022" y="2702107"/>
                <a:ext cx="141655" cy="96684"/>
              </a:xfrm>
              <a:custGeom>
                <a:rect b="b" l="l" r="r" t="t"/>
                <a:pathLst>
                  <a:path extrusionOk="0" h="19212" w="28148">
                    <a:moveTo>
                      <a:pt x="28136" y="1"/>
                    </a:moveTo>
                    <a:cubicBezTo>
                      <a:pt x="20550" y="6627"/>
                      <a:pt x="10983" y="13213"/>
                      <a:pt x="0" y="19182"/>
                    </a:cubicBezTo>
                    <a:cubicBezTo>
                      <a:pt x="7" y="19193"/>
                      <a:pt x="14" y="19201"/>
                      <a:pt x="21" y="19212"/>
                    </a:cubicBezTo>
                    <a:cubicBezTo>
                      <a:pt x="10998" y="13246"/>
                      <a:pt x="20564" y="6649"/>
                      <a:pt x="28148" y="27"/>
                    </a:cubicBezTo>
                    <a:cubicBezTo>
                      <a:pt x="28144" y="18"/>
                      <a:pt x="28139" y="9"/>
                      <a:pt x="28136" y="1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0" name="Google Shape;7570;p50"/>
              <p:cNvSpPr/>
              <p:nvPr/>
            </p:nvSpPr>
            <p:spPr>
              <a:xfrm flipH="1">
                <a:off x="6184861" y="2668676"/>
                <a:ext cx="1907" cy="2229"/>
              </a:xfrm>
              <a:custGeom>
                <a:rect b="b" l="l" r="r" t="t"/>
                <a:pathLst>
                  <a:path extrusionOk="0" h="443" w="379">
                    <a:moveTo>
                      <a:pt x="0" y="1"/>
                    </a:moveTo>
                    <a:cubicBezTo>
                      <a:pt x="3" y="4"/>
                      <a:pt x="6" y="7"/>
                      <a:pt x="8" y="10"/>
                    </a:cubicBezTo>
                    <a:lnTo>
                      <a:pt x="8" y="10"/>
                    </a:lnTo>
                    <a:cubicBezTo>
                      <a:pt x="6" y="7"/>
                      <a:pt x="3" y="4"/>
                      <a:pt x="0" y="1"/>
                    </a:cubicBezTo>
                    <a:close/>
                    <a:moveTo>
                      <a:pt x="8" y="10"/>
                    </a:moveTo>
                    <a:lnTo>
                      <a:pt x="8" y="10"/>
                    </a:lnTo>
                    <a:cubicBezTo>
                      <a:pt x="29" y="34"/>
                      <a:pt x="49" y="59"/>
                      <a:pt x="71" y="85"/>
                    </a:cubicBezTo>
                    <a:cubicBezTo>
                      <a:pt x="174" y="204"/>
                      <a:pt x="275" y="324"/>
                      <a:pt x="379" y="443"/>
                    </a:cubicBezTo>
                    <a:cubicBezTo>
                      <a:pt x="256" y="300"/>
                      <a:pt x="131" y="152"/>
                      <a:pt x="8" y="10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1" name="Google Shape;7571;p50"/>
              <p:cNvSpPr/>
              <p:nvPr/>
            </p:nvSpPr>
            <p:spPr>
              <a:xfrm flipH="1">
                <a:off x="6201967" y="2650871"/>
                <a:ext cx="317" cy="362"/>
              </a:xfrm>
              <a:custGeom>
                <a:rect b="b" l="l" r="r" t="t"/>
                <a:pathLst>
                  <a:path extrusionOk="0" h="72" w="63">
                    <a:moveTo>
                      <a:pt x="1" y="1"/>
                    </a:moveTo>
                    <a:cubicBezTo>
                      <a:pt x="21" y="25"/>
                      <a:pt x="42" y="49"/>
                      <a:pt x="63" y="71"/>
                    </a:cubicBezTo>
                    <a:cubicBezTo>
                      <a:pt x="42" y="49"/>
                      <a:pt x="21" y="25"/>
                      <a:pt x="1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2" name="Google Shape;7572;p50"/>
              <p:cNvSpPr/>
              <p:nvPr/>
            </p:nvSpPr>
            <p:spPr>
              <a:xfrm flipH="1">
                <a:off x="5818601" y="2612327"/>
                <a:ext cx="383683" cy="367483"/>
              </a:xfrm>
              <a:custGeom>
                <a:rect b="b" l="l" r="r" t="t"/>
                <a:pathLst>
                  <a:path extrusionOk="0" h="73022" w="76241">
                    <a:moveTo>
                      <a:pt x="8190" y="1"/>
                    </a:moveTo>
                    <a:lnTo>
                      <a:pt x="75" y="7593"/>
                    </a:lnTo>
                    <a:lnTo>
                      <a:pt x="1" y="7660"/>
                    </a:lnTo>
                    <a:cubicBezTo>
                      <a:pt x="21" y="7684"/>
                      <a:pt x="42" y="7708"/>
                      <a:pt x="63" y="7730"/>
                    </a:cubicBezTo>
                    <a:cubicBezTo>
                      <a:pt x="1211" y="9030"/>
                      <a:pt x="2366" y="10379"/>
                      <a:pt x="3522" y="11726"/>
                    </a:cubicBezTo>
                    <a:cubicBezTo>
                      <a:pt x="3400" y="11578"/>
                      <a:pt x="3278" y="11430"/>
                      <a:pt x="3154" y="11282"/>
                    </a:cubicBezTo>
                    <a:cubicBezTo>
                      <a:pt x="3137" y="11262"/>
                      <a:pt x="3121" y="11242"/>
                      <a:pt x="3105" y="11223"/>
                    </a:cubicBezTo>
                    <a:lnTo>
                      <a:pt x="3105" y="11223"/>
                    </a:lnTo>
                    <a:cubicBezTo>
                      <a:pt x="3223" y="11361"/>
                      <a:pt x="3343" y="11502"/>
                      <a:pt x="3462" y="11641"/>
                    </a:cubicBezTo>
                    <a:cubicBezTo>
                      <a:pt x="4149" y="12441"/>
                      <a:pt x="4839" y="13249"/>
                      <a:pt x="5528" y="14067"/>
                    </a:cubicBezTo>
                    <a:cubicBezTo>
                      <a:pt x="5762" y="14342"/>
                      <a:pt x="5994" y="14619"/>
                      <a:pt x="6226" y="14896"/>
                    </a:cubicBezTo>
                    <a:cubicBezTo>
                      <a:pt x="7002" y="15817"/>
                      <a:pt x="7780" y="16751"/>
                      <a:pt x="8559" y="17695"/>
                    </a:cubicBezTo>
                    <a:cubicBezTo>
                      <a:pt x="8681" y="17843"/>
                      <a:pt x="8803" y="17989"/>
                      <a:pt x="8925" y="18138"/>
                    </a:cubicBezTo>
                    <a:cubicBezTo>
                      <a:pt x="13806" y="24064"/>
                      <a:pt x="18756" y="30379"/>
                      <a:pt x="23764" y="37026"/>
                    </a:cubicBezTo>
                    <a:cubicBezTo>
                      <a:pt x="23766" y="37024"/>
                      <a:pt x="23766" y="37024"/>
                      <a:pt x="23767" y="37024"/>
                    </a:cubicBezTo>
                    <a:cubicBezTo>
                      <a:pt x="34750" y="31055"/>
                      <a:pt x="44317" y="24467"/>
                      <a:pt x="51903" y="17843"/>
                    </a:cubicBezTo>
                    <a:cubicBezTo>
                      <a:pt x="51908" y="17849"/>
                      <a:pt x="51911" y="17858"/>
                      <a:pt x="51916" y="17867"/>
                    </a:cubicBezTo>
                    <a:cubicBezTo>
                      <a:pt x="58618" y="30106"/>
                      <a:pt x="66826" y="48529"/>
                      <a:pt x="72709" y="73021"/>
                    </a:cubicBezTo>
                    <a:lnTo>
                      <a:pt x="76240" y="73021"/>
                    </a:lnTo>
                    <a:cubicBezTo>
                      <a:pt x="74658" y="67074"/>
                      <a:pt x="72951" y="61511"/>
                      <a:pt x="71174" y="56346"/>
                    </a:cubicBezTo>
                    <a:cubicBezTo>
                      <a:pt x="71120" y="56190"/>
                      <a:pt x="71065" y="56037"/>
                      <a:pt x="71012" y="55882"/>
                    </a:cubicBezTo>
                    <a:cubicBezTo>
                      <a:pt x="70317" y="53878"/>
                      <a:pt x="69612" y="51935"/>
                      <a:pt x="68902" y="50051"/>
                    </a:cubicBezTo>
                    <a:cubicBezTo>
                      <a:pt x="68693" y="49492"/>
                      <a:pt x="68481" y="48938"/>
                      <a:pt x="68270" y="48390"/>
                    </a:cubicBezTo>
                    <a:cubicBezTo>
                      <a:pt x="68046" y="47812"/>
                      <a:pt x="67823" y="47238"/>
                      <a:pt x="67599" y="46671"/>
                    </a:cubicBezTo>
                    <a:cubicBezTo>
                      <a:pt x="66846" y="44769"/>
                      <a:pt x="66092" y="42933"/>
                      <a:pt x="65335" y="41162"/>
                    </a:cubicBezTo>
                    <a:cubicBezTo>
                      <a:pt x="65254" y="40971"/>
                      <a:pt x="65172" y="40782"/>
                      <a:pt x="65091" y="40593"/>
                    </a:cubicBezTo>
                    <a:cubicBezTo>
                      <a:pt x="64587" y="39422"/>
                      <a:pt x="64082" y="38279"/>
                      <a:pt x="63580" y="37165"/>
                    </a:cubicBezTo>
                    <a:cubicBezTo>
                      <a:pt x="63253" y="36443"/>
                      <a:pt x="62928" y="35731"/>
                      <a:pt x="62603" y="35033"/>
                    </a:cubicBezTo>
                    <a:cubicBezTo>
                      <a:pt x="62053" y="33852"/>
                      <a:pt x="61506" y="32707"/>
                      <a:pt x="60963" y="31596"/>
                    </a:cubicBezTo>
                    <a:cubicBezTo>
                      <a:pt x="60954" y="31581"/>
                      <a:pt x="60948" y="31564"/>
                      <a:pt x="60939" y="31547"/>
                    </a:cubicBezTo>
                    <a:cubicBezTo>
                      <a:pt x="60220" y="30078"/>
                      <a:pt x="59512" y="28674"/>
                      <a:pt x="58814" y="27333"/>
                    </a:cubicBezTo>
                    <a:cubicBezTo>
                      <a:pt x="56722" y="23306"/>
                      <a:pt x="54734" y="19842"/>
                      <a:pt x="52957" y="16937"/>
                    </a:cubicBezTo>
                    <a:cubicBezTo>
                      <a:pt x="50701" y="13247"/>
                      <a:pt x="48782" y="10462"/>
                      <a:pt x="47422" y="8593"/>
                    </a:cubicBezTo>
                    <a:lnTo>
                      <a:pt x="47421" y="8593"/>
                    </a:lnTo>
                    <a:cubicBezTo>
                      <a:pt x="47412" y="8598"/>
                      <a:pt x="47156" y="8744"/>
                      <a:pt x="46685" y="8978"/>
                    </a:cubicBezTo>
                    <a:cubicBezTo>
                      <a:pt x="44678" y="9972"/>
                      <a:pt x="38764" y="12555"/>
                      <a:pt x="31480" y="12555"/>
                    </a:cubicBezTo>
                    <a:cubicBezTo>
                      <a:pt x="24226" y="12555"/>
                      <a:pt x="15613" y="9993"/>
                      <a:pt x="8148" y="752"/>
                    </a:cubicBezTo>
                    <a:lnTo>
                      <a:pt x="81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3" name="Google Shape;7573;p50"/>
              <p:cNvSpPr/>
              <p:nvPr/>
            </p:nvSpPr>
            <p:spPr>
              <a:xfrm flipH="1">
                <a:off x="5911501" y="2301782"/>
                <a:ext cx="34941" cy="115969"/>
              </a:xfrm>
              <a:custGeom>
                <a:rect b="b" l="l" r="r" t="t"/>
                <a:pathLst>
                  <a:path extrusionOk="0" h="23044" w="6943">
                    <a:moveTo>
                      <a:pt x="6032" y="0"/>
                    </a:moveTo>
                    <a:cubicBezTo>
                      <a:pt x="5648" y="86"/>
                      <a:pt x="5239" y="133"/>
                      <a:pt x="4825" y="133"/>
                    </a:cubicBezTo>
                    <a:lnTo>
                      <a:pt x="5201" y="3475"/>
                    </a:lnTo>
                    <a:cubicBezTo>
                      <a:pt x="5388" y="5219"/>
                      <a:pt x="4756" y="6628"/>
                      <a:pt x="3780" y="6628"/>
                    </a:cubicBezTo>
                    <a:cubicBezTo>
                      <a:pt x="3777" y="6628"/>
                      <a:pt x="3775" y="6628"/>
                      <a:pt x="3772" y="6628"/>
                    </a:cubicBezTo>
                    <a:lnTo>
                      <a:pt x="0" y="6604"/>
                    </a:lnTo>
                    <a:lnTo>
                      <a:pt x="0" y="6604"/>
                    </a:lnTo>
                    <a:cubicBezTo>
                      <a:pt x="1694" y="11576"/>
                      <a:pt x="3169" y="17138"/>
                      <a:pt x="4204" y="23043"/>
                    </a:cubicBezTo>
                    <a:cubicBezTo>
                      <a:pt x="4519" y="22565"/>
                      <a:pt x="4816" y="22079"/>
                      <a:pt x="5083" y="21577"/>
                    </a:cubicBezTo>
                    <a:cubicBezTo>
                      <a:pt x="5107" y="21522"/>
                      <a:pt x="5129" y="21475"/>
                      <a:pt x="5162" y="21427"/>
                    </a:cubicBezTo>
                    <a:cubicBezTo>
                      <a:pt x="5201" y="21341"/>
                      <a:pt x="5248" y="21255"/>
                      <a:pt x="5287" y="21169"/>
                    </a:cubicBezTo>
                    <a:cubicBezTo>
                      <a:pt x="5380" y="20989"/>
                      <a:pt x="5468" y="20808"/>
                      <a:pt x="5554" y="20619"/>
                    </a:cubicBezTo>
                    <a:cubicBezTo>
                      <a:pt x="5631" y="20447"/>
                      <a:pt x="5710" y="20275"/>
                      <a:pt x="5774" y="20095"/>
                    </a:cubicBezTo>
                    <a:cubicBezTo>
                      <a:pt x="5811" y="20000"/>
                      <a:pt x="5851" y="19899"/>
                      <a:pt x="5891" y="19796"/>
                    </a:cubicBezTo>
                    <a:cubicBezTo>
                      <a:pt x="5906" y="19765"/>
                      <a:pt x="5915" y="19742"/>
                      <a:pt x="5922" y="19710"/>
                    </a:cubicBezTo>
                    <a:cubicBezTo>
                      <a:pt x="6009" y="19507"/>
                      <a:pt x="6080" y="19302"/>
                      <a:pt x="6142" y="19098"/>
                    </a:cubicBezTo>
                    <a:cubicBezTo>
                      <a:pt x="6228" y="18840"/>
                      <a:pt x="6307" y="18573"/>
                      <a:pt x="6377" y="18314"/>
                    </a:cubicBezTo>
                    <a:cubicBezTo>
                      <a:pt x="6377" y="18307"/>
                      <a:pt x="6386" y="18298"/>
                      <a:pt x="6386" y="18291"/>
                    </a:cubicBezTo>
                    <a:cubicBezTo>
                      <a:pt x="6393" y="18274"/>
                      <a:pt x="6401" y="18267"/>
                      <a:pt x="6393" y="18252"/>
                    </a:cubicBezTo>
                    <a:cubicBezTo>
                      <a:pt x="6441" y="18087"/>
                      <a:pt x="6479" y="17922"/>
                      <a:pt x="6518" y="17757"/>
                    </a:cubicBezTo>
                    <a:cubicBezTo>
                      <a:pt x="6558" y="17593"/>
                      <a:pt x="6597" y="17420"/>
                      <a:pt x="6628" y="17248"/>
                    </a:cubicBezTo>
                    <a:cubicBezTo>
                      <a:pt x="6659" y="17122"/>
                      <a:pt x="6683" y="16997"/>
                      <a:pt x="6699" y="16871"/>
                    </a:cubicBezTo>
                    <a:cubicBezTo>
                      <a:pt x="6699" y="16847"/>
                      <a:pt x="6707" y="16825"/>
                      <a:pt x="6707" y="16801"/>
                    </a:cubicBezTo>
                    <a:cubicBezTo>
                      <a:pt x="6745" y="16605"/>
                      <a:pt x="6778" y="16409"/>
                      <a:pt x="6800" y="16213"/>
                    </a:cubicBezTo>
                    <a:cubicBezTo>
                      <a:pt x="6910" y="15334"/>
                      <a:pt x="6943" y="14440"/>
                      <a:pt x="6934" y="13553"/>
                    </a:cubicBezTo>
                    <a:cubicBezTo>
                      <a:pt x="6926" y="12659"/>
                      <a:pt x="6879" y="11756"/>
                      <a:pt x="6831" y="10862"/>
                    </a:cubicBezTo>
                    <a:cubicBezTo>
                      <a:pt x="6705" y="8282"/>
                      <a:pt x="6573" y="5670"/>
                      <a:pt x="6439" y="3019"/>
                    </a:cubicBezTo>
                    <a:cubicBezTo>
                      <a:pt x="6424" y="2768"/>
                      <a:pt x="6408" y="2509"/>
                      <a:pt x="6393" y="2258"/>
                    </a:cubicBezTo>
                    <a:cubicBezTo>
                      <a:pt x="6369" y="1874"/>
                      <a:pt x="6329" y="1489"/>
                      <a:pt x="6274" y="1113"/>
                    </a:cubicBezTo>
                    <a:cubicBezTo>
                      <a:pt x="6252" y="987"/>
                      <a:pt x="6236" y="862"/>
                      <a:pt x="6212" y="736"/>
                    </a:cubicBezTo>
                    <a:cubicBezTo>
                      <a:pt x="6188" y="611"/>
                      <a:pt x="6157" y="485"/>
                      <a:pt x="6133" y="368"/>
                    </a:cubicBezTo>
                    <a:cubicBezTo>
                      <a:pt x="6102" y="243"/>
                      <a:pt x="6062" y="126"/>
                      <a:pt x="60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4" name="Google Shape;7574;p50"/>
              <p:cNvSpPr/>
              <p:nvPr/>
            </p:nvSpPr>
            <p:spPr>
              <a:xfrm flipH="1">
                <a:off x="6081625" y="2214785"/>
                <a:ext cx="170728" cy="318225"/>
              </a:xfrm>
              <a:custGeom>
                <a:rect b="b" l="l" r="r" t="t"/>
                <a:pathLst>
                  <a:path extrusionOk="0" h="63234" w="33925">
                    <a:moveTo>
                      <a:pt x="6535" y="1"/>
                    </a:moveTo>
                    <a:cubicBezTo>
                      <a:pt x="6441" y="93"/>
                      <a:pt x="6331" y="157"/>
                      <a:pt x="6236" y="243"/>
                    </a:cubicBezTo>
                    <a:cubicBezTo>
                      <a:pt x="5868" y="604"/>
                      <a:pt x="5507" y="987"/>
                      <a:pt x="5177" y="1397"/>
                    </a:cubicBezTo>
                    <a:cubicBezTo>
                      <a:pt x="4911" y="1718"/>
                      <a:pt x="4668" y="2062"/>
                      <a:pt x="4448" y="2423"/>
                    </a:cubicBezTo>
                    <a:cubicBezTo>
                      <a:pt x="4402" y="2509"/>
                      <a:pt x="4338" y="2597"/>
                      <a:pt x="4292" y="2683"/>
                    </a:cubicBezTo>
                    <a:cubicBezTo>
                      <a:pt x="4197" y="2848"/>
                      <a:pt x="4118" y="3011"/>
                      <a:pt x="4048" y="3185"/>
                    </a:cubicBezTo>
                    <a:cubicBezTo>
                      <a:pt x="3977" y="3356"/>
                      <a:pt x="3915" y="3537"/>
                      <a:pt x="3852" y="3718"/>
                    </a:cubicBezTo>
                    <a:cubicBezTo>
                      <a:pt x="3852" y="3726"/>
                      <a:pt x="3845" y="3742"/>
                      <a:pt x="3845" y="3748"/>
                    </a:cubicBezTo>
                    <a:cubicBezTo>
                      <a:pt x="3797" y="3883"/>
                      <a:pt x="3766" y="4015"/>
                      <a:pt x="3735" y="4158"/>
                    </a:cubicBezTo>
                    <a:cubicBezTo>
                      <a:pt x="3711" y="4250"/>
                      <a:pt x="3688" y="4354"/>
                      <a:pt x="3671" y="4455"/>
                    </a:cubicBezTo>
                    <a:cubicBezTo>
                      <a:pt x="3649" y="4557"/>
                      <a:pt x="3633" y="4660"/>
                      <a:pt x="3625" y="4768"/>
                    </a:cubicBezTo>
                    <a:cubicBezTo>
                      <a:pt x="3601" y="5059"/>
                      <a:pt x="3601" y="5358"/>
                      <a:pt x="3640" y="5664"/>
                    </a:cubicBezTo>
                    <a:cubicBezTo>
                      <a:pt x="3688" y="6040"/>
                      <a:pt x="3781" y="6439"/>
                      <a:pt x="3750" y="6800"/>
                    </a:cubicBezTo>
                    <a:cubicBezTo>
                      <a:pt x="3742" y="6926"/>
                      <a:pt x="3719" y="7043"/>
                      <a:pt x="3680" y="7153"/>
                    </a:cubicBezTo>
                    <a:cubicBezTo>
                      <a:pt x="3499" y="7624"/>
                      <a:pt x="3006" y="7875"/>
                      <a:pt x="2590" y="8157"/>
                    </a:cubicBezTo>
                    <a:cubicBezTo>
                      <a:pt x="2433" y="8260"/>
                      <a:pt x="2275" y="8377"/>
                      <a:pt x="2134" y="8494"/>
                    </a:cubicBezTo>
                    <a:cubicBezTo>
                      <a:pt x="2033" y="8588"/>
                      <a:pt x="1931" y="8683"/>
                      <a:pt x="1828" y="8784"/>
                    </a:cubicBezTo>
                    <a:cubicBezTo>
                      <a:pt x="1735" y="8879"/>
                      <a:pt x="1641" y="8980"/>
                      <a:pt x="1555" y="9090"/>
                    </a:cubicBezTo>
                    <a:cubicBezTo>
                      <a:pt x="1467" y="9192"/>
                      <a:pt x="1381" y="9302"/>
                      <a:pt x="1304" y="9412"/>
                    </a:cubicBezTo>
                    <a:cubicBezTo>
                      <a:pt x="1216" y="9522"/>
                      <a:pt x="1146" y="9639"/>
                      <a:pt x="1075" y="9757"/>
                    </a:cubicBezTo>
                    <a:cubicBezTo>
                      <a:pt x="1005" y="9874"/>
                      <a:pt x="934" y="9993"/>
                      <a:pt x="872" y="10118"/>
                    </a:cubicBezTo>
                    <a:cubicBezTo>
                      <a:pt x="747" y="10369"/>
                      <a:pt x="637" y="10620"/>
                      <a:pt x="542" y="10887"/>
                    </a:cubicBezTo>
                    <a:cubicBezTo>
                      <a:pt x="496" y="11019"/>
                      <a:pt x="448" y="11153"/>
                      <a:pt x="408" y="11294"/>
                    </a:cubicBezTo>
                    <a:cubicBezTo>
                      <a:pt x="252" y="11843"/>
                      <a:pt x="142" y="12424"/>
                      <a:pt x="95" y="13020"/>
                    </a:cubicBezTo>
                    <a:cubicBezTo>
                      <a:pt x="1" y="14007"/>
                      <a:pt x="49" y="15035"/>
                      <a:pt x="190" y="16039"/>
                    </a:cubicBezTo>
                    <a:cubicBezTo>
                      <a:pt x="221" y="16235"/>
                      <a:pt x="252" y="16440"/>
                      <a:pt x="283" y="16636"/>
                    </a:cubicBezTo>
                    <a:cubicBezTo>
                      <a:pt x="566" y="18181"/>
                      <a:pt x="1013" y="19725"/>
                      <a:pt x="1374" y="21247"/>
                    </a:cubicBezTo>
                    <a:cubicBezTo>
                      <a:pt x="1663" y="22455"/>
                      <a:pt x="1907" y="23655"/>
                      <a:pt x="1962" y="24831"/>
                    </a:cubicBezTo>
                    <a:lnTo>
                      <a:pt x="1962" y="24855"/>
                    </a:lnTo>
                    <a:cubicBezTo>
                      <a:pt x="1978" y="25161"/>
                      <a:pt x="1978" y="25459"/>
                      <a:pt x="1969" y="25756"/>
                    </a:cubicBezTo>
                    <a:cubicBezTo>
                      <a:pt x="1923" y="27090"/>
                      <a:pt x="1608" y="28354"/>
                      <a:pt x="1287" y="29607"/>
                    </a:cubicBezTo>
                    <a:cubicBezTo>
                      <a:pt x="974" y="30871"/>
                      <a:pt x="652" y="32111"/>
                      <a:pt x="582" y="33412"/>
                    </a:cubicBezTo>
                    <a:cubicBezTo>
                      <a:pt x="441" y="36127"/>
                      <a:pt x="1491" y="38981"/>
                      <a:pt x="3429" y="41200"/>
                    </a:cubicBezTo>
                    <a:cubicBezTo>
                      <a:pt x="3955" y="41797"/>
                      <a:pt x="4534" y="42354"/>
                      <a:pt x="5122" y="42911"/>
                    </a:cubicBezTo>
                    <a:cubicBezTo>
                      <a:pt x="5428" y="43201"/>
                      <a:pt x="5734" y="43490"/>
                      <a:pt x="6033" y="43789"/>
                    </a:cubicBezTo>
                    <a:cubicBezTo>
                      <a:pt x="6322" y="44071"/>
                      <a:pt x="6597" y="44362"/>
                      <a:pt x="6857" y="44668"/>
                    </a:cubicBezTo>
                    <a:cubicBezTo>
                      <a:pt x="7139" y="44989"/>
                      <a:pt x="7405" y="45319"/>
                      <a:pt x="7641" y="45672"/>
                    </a:cubicBezTo>
                    <a:cubicBezTo>
                      <a:pt x="8339" y="46738"/>
                      <a:pt x="8715" y="47907"/>
                      <a:pt x="9147" y="49052"/>
                    </a:cubicBezTo>
                    <a:cubicBezTo>
                      <a:pt x="9272" y="49389"/>
                      <a:pt x="9405" y="49719"/>
                      <a:pt x="9546" y="50056"/>
                    </a:cubicBezTo>
                    <a:cubicBezTo>
                      <a:pt x="9946" y="51029"/>
                      <a:pt x="10402" y="51978"/>
                      <a:pt x="10895" y="52918"/>
                    </a:cubicBezTo>
                    <a:cubicBezTo>
                      <a:pt x="10904" y="52942"/>
                      <a:pt x="10919" y="52958"/>
                      <a:pt x="10926" y="52982"/>
                    </a:cubicBezTo>
                    <a:cubicBezTo>
                      <a:pt x="11107" y="53310"/>
                      <a:pt x="11287" y="53640"/>
                      <a:pt x="11476" y="53970"/>
                    </a:cubicBezTo>
                    <a:cubicBezTo>
                      <a:pt x="11767" y="54479"/>
                      <a:pt x="12073" y="54981"/>
                      <a:pt x="12386" y="55477"/>
                    </a:cubicBezTo>
                    <a:cubicBezTo>
                      <a:pt x="12558" y="55743"/>
                      <a:pt x="12732" y="56009"/>
                      <a:pt x="12912" y="56276"/>
                    </a:cubicBezTo>
                    <a:cubicBezTo>
                      <a:pt x="12983" y="56386"/>
                      <a:pt x="13060" y="56487"/>
                      <a:pt x="13139" y="56597"/>
                    </a:cubicBezTo>
                    <a:cubicBezTo>
                      <a:pt x="13359" y="56928"/>
                      <a:pt x="13595" y="57249"/>
                      <a:pt x="13828" y="57571"/>
                    </a:cubicBezTo>
                    <a:cubicBezTo>
                      <a:pt x="14048" y="57861"/>
                      <a:pt x="14269" y="58143"/>
                      <a:pt x="14489" y="58434"/>
                    </a:cubicBezTo>
                    <a:cubicBezTo>
                      <a:pt x="14740" y="58755"/>
                      <a:pt x="15006" y="59077"/>
                      <a:pt x="15273" y="59389"/>
                    </a:cubicBezTo>
                    <a:cubicBezTo>
                      <a:pt x="15279" y="59398"/>
                      <a:pt x="15288" y="59414"/>
                      <a:pt x="15297" y="59422"/>
                    </a:cubicBezTo>
                    <a:cubicBezTo>
                      <a:pt x="15444" y="59610"/>
                      <a:pt x="15603" y="59781"/>
                      <a:pt x="15766" y="59962"/>
                    </a:cubicBezTo>
                    <a:cubicBezTo>
                      <a:pt x="16050" y="60292"/>
                      <a:pt x="16338" y="60614"/>
                      <a:pt x="16638" y="60926"/>
                    </a:cubicBezTo>
                    <a:cubicBezTo>
                      <a:pt x="16990" y="61303"/>
                      <a:pt x="17351" y="61664"/>
                      <a:pt x="17712" y="62025"/>
                    </a:cubicBezTo>
                    <a:cubicBezTo>
                      <a:pt x="17774" y="62089"/>
                      <a:pt x="17838" y="62142"/>
                      <a:pt x="17900" y="62206"/>
                    </a:cubicBezTo>
                    <a:cubicBezTo>
                      <a:pt x="18261" y="62558"/>
                      <a:pt x="18630" y="62895"/>
                      <a:pt x="18998" y="63234"/>
                    </a:cubicBezTo>
                    <a:lnTo>
                      <a:pt x="19571" y="52691"/>
                    </a:lnTo>
                    <a:cubicBezTo>
                      <a:pt x="12560" y="48189"/>
                      <a:pt x="8786" y="41004"/>
                      <a:pt x="11994" y="36668"/>
                    </a:cubicBezTo>
                    <a:cubicBezTo>
                      <a:pt x="12040" y="36605"/>
                      <a:pt x="12089" y="36550"/>
                      <a:pt x="12144" y="36488"/>
                    </a:cubicBezTo>
                    <a:cubicBezTo>
                      <a:pt x="13365" y="34927"/>
                      <a:pt x="14785" y="34253"/>
                      <a:pt x="16251" y="34253"/>
                    </a:cubicBezTo>
                    <a:cubicBezTo>
                      <a:pt x="17025" y="34253"/>
                      <a:pt x="17812" y="34441"/>
                      <a:pt x="18591" y="34786"/>
                    </a:cubicBezTo>
                    <a:cubicBezTo>
                      <a:pt x="20582" y="35664"/>
                      <a:pt x="22519" y="37578"/>
                      <a:pt x="24018" y="39969"/>
                    </a:cubicBezTo>
                    <a:cubicBezTo>
                      <a:pt x="24434" y="40629"/>
                      <a:pt x="24811" y="41327"/>
                      <a:pt x="25155" y="42056"/>
                    </a:cubicBezTo>
                    <a:cubicBezTo>
                      <a:pt x="26097" y="44071"/>
                      <a:pt x="26441" y="46150"/>
                      <a:pt x="26480" y="48048"/>
                    </a:cubicBezTo>
                    <a:lnTo>
                      <a:pt x="33924" y="45641"/>
                    </a:lnTo>
                    <a:cubicBezTo>
                      <a:pt x="33900" y="44597"/>
                      <a:pt x="33876" y="43562"/>
                      <a:pt x="33845" y="42527"/>
                    </a:cubicBezTo>
                    <a:cubicBezTo>
                      <a:pt x="33680" y="37005"/>
                      <a:pt x="33398" y="31672"/>
                      <a:pt x="32888" y="26903"/>
                    </a:cubicBezTo>
                    <a:cubicBezTo>
                      <a:pt x="32709" y="26588"/>
                      <a:pt x="32544" y="26260"/>
                      <a:pt x="32425" y="25884"/>
                    </a:cubicBezTo>
                    <a:lnTo>
                      <a:pt x="31280" y="22173"/>
                    </a:lnTo>
                    <a:cubicBezTo>
                      <a:pt x="30888" y="20910"/>
                      <a:pt x="31077" y="19672"/>
                      <a:pt x="31665" y="18879"/>
                    </a:cubicBezTo>
                    <a:cubicBezTo>
                      <a:pt x="30646" y="14095"/>
                      <a:pt x="29178" y="10448"/>
                      <a:pt x="27046" y="8557"/>
                    </a:cubicBezTo>
                    <a:cubicBezTo>
                      <a:pt x="27625" y="8212"/>
                      <a:pt x="28206" y="7875"/>
                      <a:pt x="28810" y="7529"/>
                    </a:cubicBezTo>
                    <a:cubicBezTo>
                      <a:pt x="26315" y="5490"/>
                      <a:pt x="21414" y="6816"/>
                      <a:pt x="18723" y="5294"/>
                    </a:cubicBezTo>
                    <a:cubicBezTo>
                      <a:pt x="16746" y="4173"/>
                      <a:pt x="14669" y="3929"/>
                      <a:pt x="12621" y="3279"/>
                    </a:cubicBezTo>
                    <a:cubicBezTo>
                      <a:pt x="10527" y="2612"/>
                      <a:pt x="8456" y="1467"/>
                      <a:pt x="65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5" name="Google Shape;7575;p50"/>
              <p:cNvSpPr/>
              <p:nvPr/>
            </p:nvSpPr>
            <p:spPr>
              <a:xfrm flipH="1">
                <a:off x="5913947" y="2221614"/>
                <a:ext cx="294195" cy="373341"/>
              </a:xfrm>
              <a:custGeom>
                <a:rect b="b" l="l" r="r" t="t"/>
                <a:pathLst>
                  <a:path extrusionOk="0" h="74186" w="58459">
                    <a:moveTo>
                      <a:pt x="8450" y="37280"/>
                    </a:moveTo>
                    <a:cubicBezTo>
                      <a:pt x="9097" y="37280"/>
                      <a:pt x="9760" y="37505"/>
                      <a:pt x="10402" y="37899"/>
                    </a:cubicBezTo>
                    <a:cubicBezTo>
                      <a:pt x="10770" y="38119"/>
                      <a:pt x="11131" y="38401"/>
                      <a:pt x="11477" y="38722"/>
                    </a:cubicBezTo>
                    <a:cubicBezTo>
                      <a:pt x="12331" y="39539"/>
                      <a:pt x="13107" y="40629"/>
                      <a:pt x="13681" y="41844"/>
                    </a:cubicBezTo>
                    <a:cubicBezTo>
                      <a:pt x="14324" y="43225"/>
                      <a:pt x="14496" y="44652"/>
                      <a:pt x="14449" y="45900"/>
                    </a:cubicBezTo>
                    <a:cubicBezTo>
                      <a:pt x="14410" y="45805"/>
                      <a:pt x="14379" y="45711"/>
                      <a:pt x="14331" y="45616"/>
                    </a:cubicBezTo>
                    <a:cubicBezTo>
                      <a:pt x="13617" y="44095"/>
                      <a:pt x="12417" y="42872"/>
                      <a:pt x="11257" y="42699"/>
                    </a:cubicBezTo>
                    <a:cubicBezTo>
                      <a:pt x="11193" y="42692"/>
                      <a:pt x="11131" y="42683"/>
                      <a:pt x="11076" y="42683"/>
                    </a:cubicBezTo>
                    <a:cubicBezTo>
                      <a:pt x="11044" y="42682"/>
                      <a:pt x="11011" y="42681"/>
                      <a:pt x="10979" y="42681"/>
                    </a:cubicBezTo>
                    <a:cubicBezTo>
                      <a:pt x="10401" y="42681"/>
                      <a:pt x="9841" y="42946"/>
                      <a:pt x="9366" y="43586"/>
                    </a:cubicBezTo>
                    <a:cubicBezTo>
                      <a:pt x="9178" y="43844"/>
                      <a:pt x="9053" y="44134"/>
                      <a:pt x="8989" y="44449"/>
                    </a:cubicBezTo>
                    <a:cubicBezTo>
                      <a:pt x="8762" y="45539"/>
                      <a:pt x="9304" y="46856"/>
                      <a:pt x="10363" y="48049"/>
                    </a:cubicBezTo>
                    <a:cubicBezTo>
                      <a:pt x="6613" y="45616"/>
                      <a:pt x="4455" y="41875"/>
                      <a:pt x="5602" y="39319"/>
                    </a:cubicBezTo>
                    <a:cubicBezTo>
                      <a:pt x="5704" y="39107"/>
                      <a:pt x="5820" y="38896"/>
                      <a:pt x="5970" y="38691"/>
                    </a:cubicBezTo>
                    <a:cubicBezTo>
                      <a:pt x="6705" y="37702"/>
                      <a:pt x="7563" y="37280"/>
                      <a:pt x="8450" y="37280"/>
                    </a:cubicBezTo>
                    <a:close/>
                    <a:moveTo>
                      <a:pt x="44065" y="32306"/>
                    </a:moveTo>
                    <a:cubicBezTo>
                      <a:pt x="45634" y="33907"/>
                      <a:pt x="50018" y="39812"/>
                      <a:pt x="50206" y="44330"/>
                    </a:cubicBezTo>
                    <a:cubicBezTo>
                      <a:pt x="50331" y="47351"/>
                      <a:pt x="48583" y="49758"/>
                      <a:pt x="42841" y="49844"/>
                    </a:cubicBezTo>
                    <a:cubicBezTo>
                      <a:pt x="42739" y="49632"/>
                      <a:pt x="42708" y="49366"/>
                      <a:pt x="42629" y="49139"/>
                    </a:cubicBezTo>
                    <a:cubicBezTo>
                      <a:pt x="43939" y="48895"/>
                      <a:pt x="44935" y="48479"/>
                      <a:pt x="45665" y="47923"/>
                    </a:cubicBezTo>
                    <a:cubicBezTo>
                      <a:pt x="46403" y="47366"/>
                      <a:pt x="46872" y="46684"/>
                      <a:pt x="47139" y="45907"/>
                    </a:cubicBezTo>
                    <a:cubicBezTo>
                      <a:pt x="48277" y="42597"/>
                      <a:pt x="45641" y="37663"/>
                      <a:pt x="43413" y="34510"/>
                    </a:cubicBezTo>
                    <a:lnTo>
                      <a:pt x="43415" y="34510"/>
                    </a:lnTo>
                    <a:cubicBezTo>
                      <a:pt x="43783" y="33178"/>
                      <a:pt x="44065" y="32306"/>
                      <a:pt x="44065" y="32306"/>
                    </a:cubicBezTo>
                    <a:close/>
                    <a:moveTo>
                      <a:pt x="36738" y="1"/>
                    </a:moveTo>
                    <a:cubicBezTo>
                      <a:pt x="32542" y="1"/>
                      <a:pt x="25878" y="2878"/>
                      <a:pt x="20033" y="6172"/>
                    </a:cubicBezTo>
                    <a:lnTo>
                      <a:pt x="20025" y="6172"/>
                    </a:lnTo>
                    <a:cubicBezTo>
                      <a:pt x="19421" y="6518"/>
                      <a:pt x="18840" y="6855"/>
                      <a:pt x="18261" y="7200"/>
                    </a:cubicBezTo>
                    <a:cubicBezTo>
                      <a:pt x="20393" y="9090"/>
                      <a:pt x="21861" y="12738"/>
                      <a:pt x="22880" y="17522"/>
                    </a:cubicBezTo>
                    <a:cubicBezTo>
                      <a:pt x="23154" y="17146"/>
                      <a:pt x="23515" y="16862"/>
                      <a:pt x="23962" y="16737"/>
                    </a:cubicBezTo>
                    <a:lnTo>
                      <a:pt x="33108" y="14180"/>
                    </a:lnTo>
                    <a:lnTo>
                      <a:pt x="35022" y="13639"/>
                    </a:lnTo>
                    <a:cubicBezTo>
                      <a:pt x="35187" y="13593"/>
                      <a:pt x="35356" y="13571"/>
                      <a:pt x="35525" y="13571"/>
                    </a:cubicBezTo>
                    <a:cubicBezTo>
                      <a:pt x="36722" y="13571"/>
                      <a:pt x="37963" y="14667"/>
                      <a:pt x="38457" y="16267"/>
                    </a:cubicBezTo>
                    <a:lnTo>
                      <a:pt x="38505" y="16424"/>
                    </a:lnTo>
                    <a:lnTo>
                      <a:pt x="39586" y="19883"/>
                    </a:lnTo>
                    <a:cubicBezTo>
                      <a:pt x="40159" y="21710"/>
                      <a:pt x="39547" y="23507"/>
                      <a:pt x="38214" y="23906"/>
                    </a:cubicBezTo>
                    <a:lnTo>
                      <a:pt x="27194" y="27178"/>
                    </a:lnTo>
                    <a:cubicBezTo>
                      <a:pt x="27011" y="27232"/>
                      <a:pt x="26825" y="27258"/>
                      <a:pt x="26638" y="27258"/>
                    </a:cubicBezTo>
                    <a:cubicBezTo>
                      <a:pt x="25692" y="27258"/>
                      <a:pt x="24726" y="26594"/>
                      <a:pt x="24105" y="25546"/>
                    </a:cubicBezTo>
                    <a:lnTo>
                      <a:pt x="24105" y="25546"/>
                    </a:lnTo>
                    <a:cubicBezTo>
                      <a:pt x="24613" y="30313"/>
                      <a:pt x="24895" y="35648"/>
                      <a:pt x="25060" y="41169"/>
                    </a:cubicBezTo>
                    <a:cubicBezTo>
                      <a:pt x="25091" y="42205"/>
                      <a:pt x="25115" y="43240"/>
                      <a:pt x="25139" y="44284"/>
                    </a:cubicBezTo>
                    <a:lnTo>
                      <a:pt x="17695" y="46691"/>
                    </a:lnTo>
                    <a:cubicBezTo>
                      <a:pt x="17657" y="44793"/>
                      <a:pt x="17312" y="42714"/>
                      <a:pt x="16370" y="40699"/>
                    </a:cubicBezTo>
                    <a:cubicBezTo>
                      <a:pt x="16026" y="39969"/>
                      <a:pt x="15649" y="39271"/>
                      <a:pt x="15233" y="38612"/>
                    </a:cubicBezTo>
                    <a:cubicBezTo>
                      <a:pt x="13734" y="36221"/>
                      <a:pt x="11798" y="34307"/>
                      <a:pt x="9806" y="33429"/>
                    </a:cubicBezTo>
                    <a:cubicBezTo>
                      <a:pt x="9027" y="33084"/>
                      <a:pt x="8240" y="32896"/>
                      <a:pt x="7466" y="32896"/>
                    </a:cubicBezTo>
                    <a:cubicBezTo>
                      <a:pt x="6000" y="32896"/>
                      <a:pt x="4580" y="33570"/>
                      <a:pt x="3359" y="35131"/>
                    </a:cubicBezTo>
                    <a:cubicBezTo>
                      <a:pt x="3304" y="35193"/>
                      <a:pt x="3255" y="35248"/>
                      <a:pt x="3209" y="35309"/>
                    </a:cubicBezTo>
                    <a:cubicBezTo>
                      <a:pt x="1" y="39647"/>
                      <a:pt x="3775" y="46832"/>
                      <a:pt x="10786" y="51334"/>
                    </a:cubicBezTo>
                    <a:cubicBezTo>
                      <a:pt x="11334" y="51695"/>
                      <a:pt x="11907" y="52032"/>
                      <a:pt x="12503" y="52345"/>
                    </a:cubicBezTo>
                    <a:cubicBezTo>
                      <a:pt x="12809" y="54338"/>
                      <a:pt x="13107" y="56244"/>
                      <a:pt x="13390" y="58017"/>
                    </a:cubicBezTo>
                    <a:cubicBezTo>
                      <a:pt x="13672" y="59790"/>
                      <a:pt x="13947" y="61421"/>
                      <a:pt x="14198" y="62863"/>
                    </a:cubicBezTo>
                    <a:cubicBezTo>
                      <a:pt x="14566" y="65043"/>
                      <a:pt x="14896" y="66794"/>
                      <a:pt x="15147" y="67939"/>
                    </a:cubicBezTo>
                    <a:cubicBezTo>
                      <a:pt x="16057" y="72124"/>
                      <a:pt x="30121" y="74185"/>
                      <a:pt x="41600" y="74185"/>
                    </a:cubicBezTo>
                    <a:cubicBezTo>
                      <a:pt x="43263" y="74185"/>
                      <a:pt x="44872" y="74142"/>
                      <a:pt x="46379" y="74056"/>
                    </a:cubicBezTo>
                    <a:cubicBezTo>
                      <a:pt x="52002" y="73727"/>
                      <a:pt x="56206" y="72802"/>
                      <a:pt x="56481" y="71279"/>
                    </a:cubicBezTo>
                    <a:cubicBezTo>
                      <a:pt x="58458" y="60331"/>
                      <a:pt x="57987" y="49137"/>
                      <a:pt x="56206" y="38973"/>
                    </a:cubicBezTo>
                    <a:cubicBezTo>
                      <a:pt x="55171" y="33068"/>
                      <a:pt x="53698" y="27506"/>
                      <a:pt x="52002" y="22534"/>
                    </a:cubicBezTo>
                    <a:lnTo>
                      <a:pt x="47689" y="22510"/>
                    </a:lnTo>
                    <a:cubicBezTo>
                      <a:pt x="46678" y="22503"/>
                      <a:pt x="45712" y="21059"/>
                      <a:pt x="45531" y="19295"/>
                    </a:cubicBezTo>
                    <a:lnTo>
                      <a:pt x="45414" y="18212"/>
                    </a:lnTo>
                    <a:lnTo>
                      <a:pt x="45163" y="15789"/>
                    </a:lnTo>
                    <a:cubicBezTo>
                      <a:pt x="44975" y="14043"/>
                      <a:pt x="45633" y="12636"/>
                      <a:pt x="46620" y="12636"/>
                    </a:cubicBezTo>
                    <a:cubicBezTo>
                      <a:pt x="46626" y="12636"/>
                      <a:pt x="46632" y="12636"/>
                      <a:pt x="46638" y="12636"/>
                    </a:cubicBezTo>
                    <a:lnTo>
                      <a:pt x="48010" y="12659"/>
                    </a:lnTo>
                    <a:cubicBezTo>
                      <a:pt x="44653" y="5655"/>
                      <a:pt x="41132" y="1059"/>
                      <a:pt x="38661" y="267"/>
                    </a:cubicBezTo>
                    <a:cubicBezTo>
                      <a:pt x="38104" y="85"/>
                      <a:pt x="37457" y="1"/>
                      <a:pt x="367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6" name="Google Shape;7576;p50"/>
              <p:cNvSpPr/>
              <p:nvPr/>
            </p:nvSpPr>
            <p:spPr>
              <a:xfrm flipH="1">
                <a:off x="6006041" y="2289910"/>
                <a:ext cx="90867" cy="68880"/>
              </a:xfrm>
              <a:custGeom>
                <a:rect b="b" l="l" r="r" t="t"/>
                <a:pathLst>
                  <a:path extrusionOk="0" h="13687" w="18056">
                    <a:moveTo>
                      <a:pt x="13422" y="0"/>
                    </a:moveTo>
                    <a:cubicBezTo>
                      <a:pt x="13253" y="0"/>
                      <a:pt x="13084" y="22"/>
                      <a:pt x="12919" y="68"/>
                    </a:cubicBezTo>
                    <a:lnTo>
                      <a:pt x="11005" y="609"/>
                    </a:lnTo>
                    <a:lnTo>
                      <a:pt x="1861" y="3166"/>
                    </a:lnTo>
                    <a:cubicBezTo>
                      <a:pt x="1412" y="3291"/>
                      <a:pt x="1052" y="3575"/>
                      <a:pt x="777" y="3951"/>
                    </a:cubicBezTo>
                    <a:cubicBezTo>
                      <a:pt x="189" y="4742"/>
                      <a:pt x="0" y="5982"/>
                      <a:pt x="392" y="7245"/>
                    </a:cubicBezTo>
                    <a:lnTo>
                      <a:pt x="1539" y="10956"/>
                    </a:lnTo>
                    <a:cubicBezTo>
                      <a:pt x="1656" y="11332"/>
                      <a:pt x="1821" y="11660"/>
                      <a:pt x="2002" y="11975"/>
                    </a:cubicBezTo>
                    <a:cubicBezTo>
                      <a:pt x="2623" y="13023"/>
                      <a:pt x="3589" y="13687"/>
                      <a:pt x="4535" y="13687"/>
                    </a:cubicBezTo>
                    <a:cubicBezTo>
                      <a:pt x="4722" y="13687"/>
                      <a:pt x="4908" y="13661"/>
                      <a:pt x="5091" y="13607"/>
                    </a:cubicBezTo>
                    <a:lnTo>
                      <a:pt x="16111" y="10335"/>
                    </a:lnTo>
                    <a:cubicBezTo>
                      <a:pt x="17445" y="9936"/>
                      <a:pt x="18056" y="8139"/>
                      <a:pt x="17483" y="6312"/>
                    </a:cubicBezTo>
                    <a:lnTo>
                      <a:pt x="16402" y="2853"/>
                    </a:lnTo>
                    <a:lnTo>
                      <a:pt x="16354" y="2696"/>
                    </a:lnTo>
                    <a:cubicBezTo>
                      <a:pt x="15860" y="1096"/>
                      <a:pt x="14619" y="0"/>
                      <a:pt x="134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7" name="Google Shape;7577;p50"/>
              <p:cNvSpPr/>
              <p:nvPr/>
            </p:nvSpPr>
            <p:spPr>
              <a:xfrm flipH="1">
                <a:off x="5919321" y="2285204"/>
                <a:ext cx="62484" cy="49937"/>
              </a:xfrm>
              <a:custGeom>
                <a:rect b="b" l="l" r="r" t="t"/>
                <a:pathLst>
                  <a:path extrusionOk="0" h="9923" w="12416">
                    <a:moveTo>
                      <a:pt x="1645" y="0"/>
                    </a:moveTo>
                    <a:cubicBezTo>
                      <a:pt x="658" y="0"/>
                      <a:pt x="0" y="1407"/>
                      <a:pt x="188" y="3153"/>
                    </a:cubicBezTo>
                    <a:lnTo>
                      <a:pt x="439" y="5576"/>
                    </a:lnTo>
                    <a:lnTo>
                      <a:pt x="556" y="6659"/>
                    </a:lnTo>
                    <a:cubicBezTo>
                      <a:pt x="737" y="8423"/>
                      <a:pt x="1703" y="9867"/>
                      <a:pt x="2714" y="9874"/>
                    </a:cubicBezTo>
                    <a:lnTo>
                      <a:pt x="7027" y="9898"/>
                    </a:lnTo>
                    <a:lnTo>
                      <a:pt x="10801" y="9922"/>
                    </a:lnTo>
                    <a:lnTo>
                      <a:pt x="10799" y="9922"/>
                    </a:lnTo>
                    <a:cubicBezTo>
                      <a:pt x="10802" y="9922"/>
                      <a:pt x="10804" y="9922"/>
                      <a:pt x="10807" y="9922"/>
                    </a:cubicBezTo>
                    <a:cubicBezTo>
                      <a:pt x="11784" y="9922"/>
                      <a:pt x="12415" y="8513"/>
                      <a:pt x="12228" y="6769"/>
                    </a:cubicBezTo>
                    <a:lnTo>
                      <a:pt x="11852" y="3427"/>
                    </a:lnTo>
                    <a:lnTo>
                      <a:pt x="11843" y="3310"/>
                    </a:lnTo>
                    <a:cubicBezTo>
                      <a:pt x="11647" y="1577"/>
                      <a:pt x="10698" y="157"/>
                      <a:pt x="9718" y="141"/>
                    </a:cubicBezTo>
                    <a:lnTo>
                      <a:pt x="3035" y="23"/>
                    </a:lnTo>
                    <a:lnTo>
                      <a:pt x="1663" y="0"/>
                    </a:lnTo>
                    <a:cubicBezTo>
                      <a:pt x="1657" y="0"/>
                      <a:pt x="1651" y="0"/>
                      <a:pt x="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8" name="Google Shape;7578;p50"/>
              <p:cNvSpPr/>
              <p:nvPr/>
            </p:nvSpPr>
            <p:spPr>
              <a:xfrm flipH="1">
                <a:off x="5963648" y="2479952"/>
                <a:ext cx="197641" cy="195553"/>
              </a:xfrm>
              <a:custGeom>
                <a:rect b="b" l="l" r="r" t="t"/>
                <a:pathLst>
                  <a:path extrusionOk="0" h="38858" w="39273">
                    <a:moveTo>
                      <a:pt x="1476" y="0"/>
                    </a:moveTo>
                    <a:lnTo>
                      <a:pt x="903" y="10543"/>
                    </a:lnTo>
                    <a:lnTo>
                      <a:pt x="236" y="22739"/>
                    </a:lnTo>
                    <a:lnTo>
                      <a:pt x="40" y="26308"/>
                    </a:lnTo>
                    <a:lnTo>
                      <a:pt x="1" y="27052"/>
                    </a:lnTo>
                    <a:cubicBezTo>
                      <a:pt x="7464" y="36296"/>
                      <a:pt x="16077" y="38858"/>
                      <a:pt x="23331" y="38858"/>
                    </a:cubicBezTo>
                    <a:cubicBezTo>
                      <a:pt x="30616" y="38858"/>
                      <a:pt x="36531" y="36275"/>
                      <a:pt x="38535" y="35281"/>
                    </a:cubicBezTo>
                    <a:cubicBezTo>
                      <a:pt x="39006" y="35052"/>
                      <a:pt x="39264" y="34904"/>
                      <a:pt x="39273" y="34895"/>
                    </a:cubicBezTo>
                    <a:lnTo>
                      <a:pt x="38716" y="31797"/>
                    </a:lnTo>
                    <a:lnTo>
                      <a:pt x="37069" y="22723"/>
                    </a:lnTo>
                    <a:cubicBezTo>
                      <a:pt x="35562" y="22810"/>
                      <a:pt x="33953" y="22853"/>
                      <a:pt x="32290" y="22853"/>
                    </a:cubicBezTo>
                    <a:cubicBezTo>
                      <a:pt x="20810" y="22853"/>
                      <a:pt x="6747" y="20791"/>
                      <a:pt x="5836" y="16605"/>
                    </a:cubicBezTo>
                    <a:cubicBezTo>
                      <a:pt x="5585" y="15460"/>
                      <a:pt x="5256" y="13711"/>
                      <a:pt x="4887" y="11531"/>
                    </a:cubicBezTo>
                    <a:cubicBezTo>
                      <a:pt x="4636" y="10087"/>
                      <a:pt x="4362" y="8456"/>
                      <a:pt x="4079" y="6683"/>
                    </a:cubicBezTo>
                    <a:cubicBezTo>
                      <a:pt x="3797" y="4910"/>
                      <a:pt x="3499" y="3006"/>
                      <a:pt x="3193" y="1013"/>
                    </a:cubicBezTo>
                    <a:cubicBezTo>
                      <a:pt x="2597" y="698"/>
                      <a:pt x="2024" y="361"/>
                      <a:pt x="14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9" name="Google Shape;7579;p50"/>
              <p:cNvSpPr/>
              <p:nvPr/>
            </p:nvSpPr>
            <p:spPr>
              <a:xfrm flipH="1">
                <a:off x="6135190" y="2409220"/>
                <a:ext cx="50521" cy="54200"/>
              </a:xfrm>
              <a:custGeom>
                <a:rect b="b" l="l" r="r" t="t"/>
                <a:pathLst>
                  <a:path extrusionOk="0" h="10770" w="10039">
                    <a:moveTo>
                      <a:pt x="3993" y="1"/>
                    </a:moveTo>
                    <a:cubicBezTo>
                      <a:pt x="3106" y="1"/>
                      <a:pt x="2248" y="423"/>
                      <a:pt x="1513" y="1412"/>
                    </a:cubicBezTo>
                    <a:cubicBezTo>
                      <a:pt x="1363" y="1617"/>
                      <a:pt x="1247" y="1828"/>
                      <a:pt x="1145" y="2040"/>
                    </a:cubicBezTo>
                    <a:cubicBezTo>
                      <a:pt x="0" y="4596"/>
                      <a:pt x="2156" y="8337"/>
                      <a:pt x="5906" y="10770"/>
                    </a:cubicBezTo>
                    <a:cubicBezTo>
                      <a:pt x="4847" y="9577"/>
                      <a:pt x="4305" y="8260"/>
                      <a:pt x="4534" y="7170"/>
                    </a:cubicBezTo>
                    <a:cubicBezTo>
                      <a:pt x="4596" y="6855"/>
                      <a:pt x="4721" y="6565"/>
                      <a:pt x="4910" y="6307"/>
                    </a:cubicBezTo>
                    <a:cubicBezTo>
                      <a:pt x="5386" y="5667"/>
                      <a:pt x="5944" y="5402"/>
                      <a:pt x="6522" y="5402"/>
                    </a:cubicBezTo>
                    <a:cubicBezTo>
                      <a:pt x="6554" y="5402"/>
                      <a:pt x="6587" y="5403"/>
                      <a:pt x="6619" y="5404"/>
                    </a:cubicBezTo>
                    <a:cubicBezTo>
                      <a:pt x="6674" y="5404"/>
                      <a:pt x="6736" y="5413"/>
                      <a:pt x="6800" y="5420"/>
                    </a:cubicBezTo>
                    <a:cubicBezTo>
                      <a:pt x="7960" y="5593"/>
                      <a:pt x="9160" y="6816"/>
                      <a:pt x="9874" y="8337"/>
                    </a:cubicBezTo>
                    <a:cubicBezTo>
                      <a:pt x="9922" y="8432"/>
                      <a:pt x="9953" y="8526"/>
                      <a:pt x="9992" y="8621"/>
                    </a:cubicBezTo>
                    <a:cubicBezTo>
                      <a:pt x="10039" y="7373"/>
                      <a:pt x="9867" y="5946"/>
                      <a:pt x="9224" y="4565"/>
                    </a:cubicBezTo>
                    <a:cubicBezTo>
                      <a:pt x="8651" y="3350"/>
                      <a:pt x="7874" y="2260"/>
                      <a:pt x="7020" y="1443"/>
                    </a:cubicBezTo>
                    <a:cubicBezTo>
                      <a:pt x="6674" y="1122"/>
                      <a:pt x="6313" y="840"/>
                      <a:pt x="5945" y="620"/>
                    </a:cubicBezTo>
                    <a:cubicBezTo>
                      <a:pt x="5303" y="226"/>
                      <a:pt x="4640" y="1"/>
                      <a:pt x="39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0" name="Google Shape;7580;p50"/>
              <p:cNvSpPr/>
              <p:nvPr/>
            </p:nvSpPr>
            <p:spPr>
              <a:xfrm flipH="1">
                <a:off x="5954846" y="2384189"/>
                <a:ext cx="38765" cy="88265"/>
              </a:xfrm>
              <a:custGeom>
                <a:rect b="b" l="l" r="r" t="t"/>
                <a:pathLst>
                  <a:path extrusionOk="0" h="17539" w="7703">
                    <a:moveTo>
                      <a:pt x="1436" y="1"/>
                    </a:moveTo>
                    <a:cubicBezTo>
                      <a:pt x="1436" y="1"/>
                      <a:pt x="1154" y="873"/>
                      <a:pt x="786" y="2205"/>
                    </a:cubicBezTo>
                    <a:cubicBezTo>
                      <a:pt x="3012" y="5358"/>
                      <a:pt x="5648" y="10292"/>
                      <a:pt x="4511" y="13602"/>
                    </a:cubicBezTo>
                    <a:cubicBezTo>
                      <a:pt x="4245" y="14379"/>
                      <a:pt x="3774" y="15061"/>
                      <a:pt x="3036" y="15618"/>
                    </a:cubicBezTo>
                    <a:cubicBezTo>
                      <a:pt x="2307" y="16174"/>
                      <a:pt x="1310" y="16590"/>
                      <a:pt x="0" y="16834"/>
                    </a:cubicBezTo>
                    <a:cubicBezTo>
                      <a:pt x="79" y="17061"/>
                      <a:pt x="110" y="17327"/>
                      <a:pt x="213" y="17539"/>
                    </a:cubicBezTo>
                    <a:lnTo>
                      <a:pt x="213" y="17539"/>
                    </a:lnTo>
                    <a:cubicBezTo>
                      <a:pt x="5954" y="17452"/>
                      <a:pt x="7702" y="15046"/>
                      <a:pt x="7577" y="12025"/>
                    </a:cubicBezTo>
                    <a:cubicBezTo>
                      <a:pt x="7389" y="7507"/>
                      <a:pt x="3005" y="1602"/>
                      <a:pt x="1436" y="1"/>
                    </a:cubicBezTo>
                    <a:close/>
                    <a:moveTo>
                      <a:pt x="213" y="17539"/>
                    </a:moveTo>
                    <a:lnTo>
                      <a:pt x="213" y="17539"/>
                    </a:lnTo>
                    <a:cubicBezTo>
                      <a:pt x="213" y="17539"/>
                      <a:pt x="212" y="17539"/>
                      <a:pt x="212" y="17539"/>
                    </a:cubicBezTo>
                    <a:lnTo>
                      <a:pt x="213" y="17539"/>
                    </a:lnTo>
                    <a:cubicBezTo>
                      <a:pt x="213" y="17539"/>
                      <a:pt x="213" y="17539"/>
                      <a:pt x="213" y="1753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1" name="Google Shape;7581;p50"/>
              <p:cNvSpPr/>
              <p:nvPr/>
            </p:nvSpPr>
            <p:spPr>
              <a:xfrm flipH="1">
                <a:off x="6135190" y="2409220"/>
                <a:ext cx="50521" cy="54200"/>
              </a:xfrm>
              <a:custGeom>
                <a:rect b="b" l="l" r="r" t="t"/>
                <a:pathLst>
                  <a:path extrusionOk="0" h="10770" w="10039">
                    <a:moveTo>
                      <a:pt x="3993" y="1"/>
                    </a:moveTo>
                    <a:cubicBezTo>
                      <a:pt x="3106" y="1"/>
                      <a:pt x="2248" y="423"/>
                      <a:pt x="1513" y="1412"/>
                    </a:cubicBezTo>
                    <a:cubicBezTo>
                      <a:pt x="1363" y="1617"/>
                      <a:pt x="1247" y="1828"/>
                      <a:pt x="1145" y="2040"/>
                    </a:cubicBezTo>
                    <a:cubicBezTo>
                      <a:pt x="0" y="4596"/>
                      <a:pt x="2156" y="8337"/>
                      <a:pt x="5906" y="10770"/>
                    </a:cubicBezTo>
                    <a:cubicBezTo>
                      <a:pt x="4847" y="9577"/>
                      <a:pt x="4305" y="8260"/>
                      <a:pt x="4534" y="7170"/>
                    </a:cubicBezTo>
                    <a:cubicBezTo>
                      <a:pt x="4596" y="6855"/>
                      <a:pt x="4721" y="6565"/>
                      <a:pt x="4910" y="6307"/>
                    </a:cubicBezTo>
                    <a:cubicBezTo>
                      <a:pt x="5386" y="5667"/>
                      <a:pt x="5944" y="5402"/>
                      <a:pt x="6522" y="5402"/>
                    </a:cubicBezTo>
                    <a:cubicBezTo>
                      <a:pt x="6554" y="5402"/>
                      <a:pt x="6587" y="5403"/>
                      <a:pt x="6619" y="5404"/>
                    </a:cubicBezTo>
                    <a:cubicBezTo>
                      <a:pt x="6674" y="5404"/>
                      <a:pt x="6736" y="5413"/>
                      <a:pt x="6800" y="5420"/>
                    </a:cubicBezTo>
                    <a:cubicBezTo>
                      <a:pt x="7960" y="5593"/>
                      <a:pt x="9160" y="6816"/>
                      <a:pt x="9874" y="8337"/>
                    </a:cubicBezTo>
                    <a:cubicBezTo>
                      <a:pt x="9922" y="8432"/>
                      <a:pt x="9953" y="8526"/>
                      <a:pt x="9992" y="8621"/>
                    </a:cubicBezTo>
                    <a:cubicBezTo>
                      <a:pt x="10039" y="7373"/>
                      <a:pt x="9867" y="5946"/>
                      <a:pt x="9224" y="4565"/>
                    </a:cubicBezTo>
                    <a:cubicBezTo>
                      <a:pt x="8651" y="3350"/>
                      <a:pt x="7874" y="2260"/>
                      <a:pt x="7020" y="1443"/>
                    </a:cubicBezTo>
                    <a:cubicBezTo>
                      <a:pt x="6674" y="1122"/>
                      <a:pt x="6313" y="840"/>
                      <a:pt x="5945" y="620"/>
                    </a:cubicBezTo>
                    <a:cubicBezTo>
                      <a:pt x="5303" y="226"/>
                      <a:pt x="4640" y="1"/>
                      <a:pt x="3993" y="1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2" name="Google Shape;7582;p50"/>
              <p:cNvSpPr/>
              <p:nvPr/>
            </p:nvSpPr>
            <p:spPr>
              <a:xfrm flipH="1">
                <a:off x="5954846" y="2384189"/>
                <a:ext cx="38765" cy="88265"/>
              </a:xfrm>
              <a:custGeom>
                <a:rect b="b" l="l" r="r" t="t"/>
                <a:pathLst>
                  <a:path extrusionOk="0" h="17539" w="7703">
                    <a:moveTo>
                      <a:pt x="1436" y="1"/>
                    </a:moveTo>
                    <a:cubicBezTo>
                      <a:pt x="1436" y="1"/>
                      <a:pt x="1154" y="873"/>
                      <a:pt x="786" y="2205"/>
                    </a:cubicBezTo>
                    <a:cubicBezTo>
                      <a:pt x="3012" y="5358"/>
                      <a:pt x="5648" y="10292"/>
                      <a:pt x="4511" y="13602"/>
                    </a:cubicBezTo>
                    <a:cubicBezTo>
                      <a:pt x="4245" y="14379"/>
                      <a:pt x="3774" y="15061"/>
                      <a:pt x="3036" y="15618"/>
                    </a:cubicBezTo>
                    <a:cubicBezTo>
                      <a:pt x="2307" y="16174"/>
                      <a:pt x="1310" y="16590"/>
                      <a:pt x="0" y="16834"/>
                    </a:cubicBezTo>
                    <a:cubicBezTo>
                      <a:pt x="79" y="17061"/>
                      <a:pt x="110" y="17327"/>
                      <a:pt x="213" y="17539"/>
                    </a:cubicBezTo>
                    <a:lnTo>
                      <a:pt x="213" y="17539"/>
                    </a:lnTo>
                    <a:cubicBezTo>
                      <a:pt x="5954" y="17452"/>
                      <a:pt x="7702" y="15046"/>
                      <a:pt x="7577" y="12025"/>
                    </a:cubicBezTo>
                    <a:cubicBezTo>
                      <a:pt x="7389" y="7507"/>
                      <a:pt x="3005" y="1602"/>
                      <a:pt x="1436" y="1"/>
                    </a:cubicBezTo>
                    <a:close/>
                    <a:moveTo>
                      <a:pt x="213" y="17539"/>
                    </a:moveTo>
                    <a:lnTo>
                      <a:pt x="213" y="17539"/>
                    </a:lnTo>
                    <a:cubicBezTo>
                      <a:pt x="213" y="17539"/>
                      <a:pt x="212" y="17539"/>
                      <a:pt x="212" y="17539"/>
                    </a:cubicBezTo>
                    <a:lnTo>
                      <a:pt x="213" y="17539"/>
                    </a:lnTo>
                    <a:cubicBezTo>
                      <a:pt x="213" y="17539"/>
                      <a:pt x="213" y="17539"/>
                      <a:pt x="213" y="17539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3" name="Google Shape;7583;p50"/>
              <p:cNvSpPr/>
              <p:nvPr/>
            </p:nvSpPr>
            <p:spPr>
              <a:xfrm flipH="1">
                <a:off x="6361698" y="2819706"/>
                <a:ext cx="64990" cy="160104"/>
              </a:xfrm>
              <a:custGeom>
                <a:rect b="b" l="l" r="r" t="t"/>
                <a:pathLst>
                  <a:path extrusionOk="0" h="31814" w="12914">
                    <a:moveTo>
                      <a:pt x="12913" y="1"/>
                    </a:moveTo>
                    <a:cubicBezTo>
                      <a:pt x="7756" y="9235"/>
                      <a:pt x="3452" y="20062"/>
                      <a:pt x="0" y="31813"/>
                    </a:cubicBezTo>
                    <a:lnTo>
                      <a:pt x="11555" y="31813"/>
                    </a:lnTo>
                    <a:cubicBezTo>
                      <a:pt x="11779" y="27479"/>
                      <a:pt x="12119" y="23248"/>
                      <a:pt x="12575" y="19154"/>
                    </a:cubicBezTo>
                    <a:cubicBezTo>
                      <a:pt x="12590" y="17839"/>
                      <a:pt x="12618" y="16543"/>
                      <a:pt x="12664" y="15283"/>
                    </a:cubicBezTo>
                    <a:lnTo>
                      <a:pt x="12664" y="15283"/>
                    </a:lnTo>
                    <a:cubicBezTo>
                      <a:pt x="10161" y="15628"/>
                      <a:pt x="7735" y="15885"/>
                      <a:pt x="5421" y="16024"/>
                    </a:cubicBezTo>
                    <a:cubicBezTo>
                      <a:pt x="7680" y="10302"/>
                      <a:pt x="10173" y="4921"/>
                      <a:pt x="12913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4" name="Google Shape;7584;p50"/>
              <p:cNvSpPr/>
              <p:nvPr/>
            </p:nvSpPr>
            <p:spPr>
              <a:xfrm flipH="1">
                <a:off x="6082561" y="2594391"/>
                <a:ext cx="316851" cy="385419"/>
              </a:xfrm>
              <a:custGeom>
                <a:rect b="b" l="l" r="r" t="t"/>
                <a:pathLst>
                  <a:path extrusionOk="0" h="76586" w="62961">
                    <a:moveTo>
                      <a:pt x="47555" y="1"/>
                    </a:moveTo>
                    <a:lnTo>
                      <a:pt x="47555" y="1"/>
                    </a:lnTo>
                    <a:cubicBezTo>
                      <a:pt x="38513" y="4261"/>
                      <a:pt x="26845" y="14752"/>
                      <a:pt x="17570" y="27840"/>
                    </a:cubicBezTo>
                    <a:cubicBezTo>
                      <a:pt x="17509" y="27924"/>
                      <a:pt x="17451" y="28008"/>
                      <a:pt x="17391" y="28093"/>
                    </a:cubicBezTo>
                    <a:cubicBezTo>
                      <a:pt x="17040" y="28591"/>
                      <a:pt x="16693" y="29092"/>
                      <a:pt x="16349" y="29595"/>
                    </a:cubicBezTo>
                    <a:cubicBezTo>
                      <a:pt x="16236" y="29764"/>
                      <a:pt x="16124" y="29932"/>
                      <a:pt x="16010" y="30099"/>
                    </a:cubicBezTo>
                    <a:cubicBezTo>
                      <a:pt x="15720" y="30534"/>
                      <a:pt x="15428" y="30969"/>
                      <a:pt x="15142" y="31407"/>
                    </a:cubicBezTo>
                    <a:cubicBezTo>
                      <a:pt x="14975" y="31664"/>
                      <a:pt x="14812" y="31923"/>
                      <a:pt x="14647" y="32181"/>
                    </a:cubicBezTo>
                    <a:cubicBezTo>
                      <a:pt x="14415" y="32544"/>
                      <a:pt x="14181" y="32907"/>
                      <a:pt x="13952" y="33273"/>
                    </a:cubicBezTo>
                    <a:cubicBezTo>
                      <a:pt x="13727" y="33637"/>
                      <a:pt x="13505" y="34005"/>
                      <a:pt x="13284" y="34371"/>
                    </a:cubicBezTo>
                    <a:cubicBezTo>
                      <a:pt x="13120" y="34643"/>
                      <a:pt x="12952" y="34913"/>
                      <a:pt x="12790" y="35186"/>
                    </a:cubicBezTo>
                    <a:cubicBezTo>
                      <a:pt x="12407" y="35834"/>
                      <a:pt x="12029" y="36486"/>
                      <a:pt x="11661" y="37141"/>
                    </a:cubicBezTo>
                    <a:cubicBezTo>
                      <a:pt x="11251" y="37868"/>
                      <a:pt x="10873" y="38675"/>
                      <a:pt x="10524" y="39553"/>
                    </a:cubicBezTo>
                    <a:cubicBezTo>
                      <a:pt x="10543" y="39524"/>
                      <a:pt x="10562" y="39496"/>
                      <a:pt x="10579" y="39467"/>
                    </a:cubicBezTo>
                    <a:lnTo>
                      <a:pt x="10579" y="39467"/>
                    </a:lnTo>
                    <a:cubicBezTo>
                      <a:pt x="10535" y="39581"/>
                      <a:pt x="10486" y="39685"/>
                      <a:pt x="10442" y="39801"/>
                    </a:cubicBezTo>
                    <a:cubicBezTo>
                      <a:pt x="10438" y="39807"/>
                      <a:pt x="10435" y="39814"/>
                      <a:pt x="10431" y="39821"/>
                    </a:cubicBezTo>
                    <a:cubicBezTo>
                      <a:pt x="10426" y="39832"/>
                      <a:pt x="10421" y="39840"/>
                      <a:pt x="10414" y="39850"/>
                    </a:cubicBezTo>
                    <a:cubicBezTo>
                      <a:pt x="10029" y="40459"/>
                      <a:pt x="9649" y="41083"/>
                      <a:pt x="9273" y="41709"/>
                    </a:cubicBezTo>
                    <a:cubicBezTo>
                      <a:pt x="9147" y="41917"/>
                      <a:pt x="9020" y="42122"/>
                      <a:pt x="8896" y="42330"/>
                    </a:cubicBezTo>
                    <a:cubicBezTo>
                      <a:pt x="8477" y="43038"/>
                      <a:pt x="8062" y="43755"/>
                      <a:pt x="7655" y="44484"/>
                    </a:cubicBezTo>
                    <a:cubicBezTo>
                      <a:pt x="7600" y="44580"/>
                      <a:pt x="7547" y="44676"/>
                      <a:pt x="7493" y="44773"/>
                    </a:cubicBezTo>
                    <a:cubicBezTo>
                      <a:pt x="4753" y="49693"/>
                      <a:pt x="2262" y="55074"/>
                      <a:pt x="1" y="60796"/>
                    </a:cubicBezTo>
                    <a:cubicBezTo>
                      <a:pt x="2315" y="60657"/>
                      <a:pt x="4741" y="60400"/>
                      <a:pt x="7244" y="60055"/>
                    </a:cubicBezTo>
                    <a:cubicBezTo>
                      <a:pt x="7375" y="60036"/>
                      <a:pt x="7504" y="60019"/>
                      <a:pt x="7636" y="60000"/>
                    </a:cubicBezTo>
                    <a:cubicBezTo>
                      <a:pt x="17190" y="58642"/>
                      <a:pt x="27997" y="55796"/>
                      <a:pt x="39289" y="51498"/>
                    </a:cubicBezTo>
                    <a:cubicBezTo>
                      <a:pt x="43370" y="58241"/>
                      <a:pt x="46676" y="66584"/>
                      <a:pt x="47646" y="76585"/>
                    </a:cubicBezTo>
                    <a:lnTo>
                      <a:pt x="54370" y="76585"/>
                    </a:lnTo>
                    <a:cubicBezTo>
                      <a:pt x="49649" y="67669"/>
                      <a:pt x="45646" y="58838"/>
                      <a:pt x="42395" y="50286"/>
                    </a:cubicBezTo>
                    <a:cubicBezTo>
                      <a:pt x="45891" y="48885"/>
                      <a:pt x="49422" y="47350"/>
                      <a:pt x="52970" y="45677"/>
                    </a:cubicBezTo>
                    <a:cubicBezTo>
                      <a:pt x="56412" y="44056"/>
                      <a:pt x="59746" y="42362"/>
                      <a:pt x="62961" y="40616"/>
                    </a:cubicBezTo>
                    <a:lnTo>
                      <a:pt x="62959" y="40616"/>
                    </a:lnTo>
                    <a:cubicBezTo>
                      <a:pt x="62952" y="40605"/>
                      <a:pt x="62945" y="40597"/>
                      <a:pt x="62938" y="40586"/>
                    </a:cubicBezTo>
                    <a:cubicBezTo>
                      <a:pt x="62937" y="40588"/>
                      <a:pt x="62937" y="40588"/>
                      <a:pt x="62935" y="40590"/>
                    </a:cubicBezTo>
                    <a:cubicBezTo>
                      <a:pt x="57927" y="33943"/>
                      <a:pt x="52977" y="27628"/>
                      <a:pt x="48096" y="21702"/>
                    </a:cubicBezTo>
                    <a:cubicBezTo>
                      <a:pt x="47974" y="21553"/>
                      <a:pt x="47852" y="21407"/>
                      <a:pt x="47730" y="21257"/>
                    </a:cubicBezTo>
                    <a:cubicBezTo>
                      <a:pt x="46950" y="20315"/>
                      <a:pt x="46173" y="19383"/>
                      <a:pt x="45397" y="18460"/>
                    </a:cubicBezTo>
                    <a:cubicBezTo>
                      <a:pt x="45165" y="18183"/>
                      <a:pt x="44931" y="17905"/>
                      <a:pt x="44699" y="17631"/>
                    </a:cubicBezTo>
                    <a:cubicBezTo>
                      <a:pt x="44010" y="16813"/>
                      <a:pt x="43320" y="16005"/>
                      <a:pt x="42633" y="15204"/>
                    </a:cubicBezTo>
                    <a:cubicBezTo>
                      <a:pt x="42529" y="15085"/>
                      <a:pt x="42428" y="14965"/>
                      <a:pt x="42325" y="14846"/>
                    </a:cubicBezTo>
                    <a:lnTo>
                      <a:pt x="42325" y="14846"/>
                    </a:lnTo>
                    <a:cubicBezTo>
                      <a:pt x="42449" y="14994"/>
                      <a:pt x="42571" y="15142"/>
                      <a:pt x="42693" y="15290"/>
                    </a:cubicBezTo>
                    <a:cubicBezTo>
                      <a:pt x="41537" y="13943"/>
                      <a:pt x="40380" y="12596"/>
                      <a:pt x="39234" y="11294"/>
                    </a:cubicBezTo>
                    <a:cubicBezTo>
                      <a:pt x="39213" y="11272"/>
                      <a:pt x="39192" y="11248"/>
                      <a:pt x="39172" y="11224"/>
                    </a:cubicBezTo>
                    <a:lnTo>
                      <a:pt x="39246" y="11157"/>
                    </a:lnTo>
                    <a:lnTo>
                      <a:pt x="47361" y="3565"/>
                    </a:lnTo>
                    <a:lnTo>
                      <a:pt x="47555" y="1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5" name="Google Shape;7585;p50"/>
              <p:cNvSpPr/>
              <p:nvPr/>
            </p:nvSpPr>
            <p:spPr>
              <a:xfrm flipH="1">
                <a:off x="5910530" y="2639981"/>
                <a:ext cx="55931" cy="57582"/>
              </a:xfrm>
              <a:custGeom>
                <a:rect b="b" l="l" r="r" t="t"/>
                <a:pathLst>
                  <a:path extrusionOk="0" h="11442" w="11114">
                    <a:moveTo>
                      <a:pt x="0" y="0"/>
                    </a:moveTo>
                    <a:lnTo>
                      <a:pt x="562" y="3098"/>
                    </a:lnTo>
                    <a:cubicBezTo>
                      <a:pt x="1922" y="4967"/>
                      <a:pt x="3841" y="7752"/>
                      <a:pt x="6098" y="11442"/>
                    </a:cubicBezTo>
                    <a:cubicBezTo>
                      <a:pt x="7885" y="9841"/>
                      <a:pt x="9569" y="8242"/>
                      <a:pt x="11113" y="6652"/>
                    </a:cubicBezTo>
                    <a:cubicBezTo>
                      <a:pt x="11088" y="6633"/>
                      <a:pt x="11060" y="6616"/>
                      <a:pt x="11034" y="6599"/>
                    </a:cubicBezTo>
                    <a:cubicBezTo>
                      <a:pt x="10639" y="6325"/>
                      <a:pt x="10231" y="6052"/>
                      <a:pt x="9817" y="5775"/>
                    </a:cubicBezTo>
                    <a:cubicBezTo>
                      <a:pt x="9655" y="5670"/>
                      <a:pt x="9492" y="5564"/>
                      <a:pt x="9329" y="5457"/>
                    </a:cubicBezTo>
                    <a:cubicBezTo>
                      <a:pt x="9033" y="5264"/>
                      <a:pt x="8736" y="5072"/>
                      <a:pt x="8433" y="4878"/>
                    </a:cubicBezTo>
                    <a:cubicBezTo>
                      <a:pt x="8246" y="4759"/>
                      <a:pt x="8058" y="4642"/>
                      <a:pt x="7869" y="4523"/>
                    </a:cubicBezTo>
                    <a:cubicBezTo>
                      <a:pt x="7572" y="4336"/>
                      <a:pt x="7273" y="4150"/>
                      <a:pt x="6968" y="3965"/>
                    </a:cubicBezTo>
                    <a:cubicBezTo>
                      <a:pt x="6781" y="3849"/>
                      <a:pt x="6593" y="3734"/>
                      <a:pt x="6403" y="3619"/>
                    </a:cubicBezTo>
                    <a:cubicBezTo>
                      <a:pt x="6047" y="3404"/>
                      <a:pt x="5686" y="3189"/>
                      <a:pt x="5323" y="2974"/>
                    </a:cubicBezTo>
                    <a:cubicBezTo>
                      <a:pt x="5182" y="2892"/>
                      <a:pt x="5043" y="2808"/>
                      <a:pt x="4902" y="2725"/>
                    </a:cubicBezTo>
                    <a:cubicBezTo>
                      <a:pt x="4407" y="2435"/>
                      <a:pt x="3905" y="2146"/>
                      <a:pt x="3396" y="1859"/>
                    </a:cubicBezTo>
                    <a:cubicBezTo>
                      <a:pt x="3222" y="1759"/>
                      <a:pt x="3043" y="1661"/>
                      <a:pt x="2868" y="1563"/>
                    </a:cubicBezTo>
                    <a:cubicBezTo>
                      <a:pt x="2515" y="1365"/>
                      <a:pt x="2163" y="1169"/>
                      <a:pt x="1805" y="973"/>
                    </a:cubicBezTo>
                    <a:cubicBezTo>
                      <a:pt x="1594" y="856"/>
                      <a:pt x="1381" y="741"/>
                      <a:pt x="1168" y="626"/>
                    </a:cubicBezTo>
                    <a:cubicBezTo>
                      <a:pt x="837" y="445"/>
                      <a:pt x="504" y="267"/>
                      <a:pt x="169" y="90"/>
                    </a:cubicBezTo>
                    <a:cubicBezTo>
                      <a:pt x="114" y="59"/>
                      <a:pt x="57" y="29"/>
                      <a:pt x="0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6" name="Google Shape;7586;p50"/>
              <p:cNvSpPr/>
              <p:nvPr/>
            </p:nvSpPr>
            <p:spPr>
              <a:xfrm flipH="1">
                <a:off x="5963648" y="2479952"/>
                <a:ext cx="197641" cy="195553"/>
              </a:xfrm>
              <a:custGeom>
                <a:rect b="b" l="l" r="r" t="t"/>
                <a:pathLst>
                  <a:path extrusionOk="0" h="38858" w="39273">
                    <a:moveTo>
                      <a:pt x="1476" y="0"/>
                    </a:moveTo>
                    <a:lnTo>
                      <a:pt x="903" y="10543"/>
                    </a:lnTo>
                    <a:lnTo>
                      <a:pt x="236" y="22739"/>
                    </a:lnTo>
                    <a:lnTo>
                      <a:pt x="40" y="26308"/>
                    </a:lnTo>
                    <a:lnTo>
                      <a:pt x="1" y="27052"/>
                    </a:lnTo>
                    <a:cubicBezTo>
                      <a:pt x="7464" y="36296"/>
                      <a:pt x="16077" y="38858"/>
                      <a:pt x="23331" y="38858"/>
                    </a:cubicBezTo>
                    <a:cubicBezTo>
                      <a:pt x="30616" y="38858"/>
                      <a:pt x="36531" y="36275"/>
                      <a:pt x="38535" y="35281"/>
                    </a:cubicBezTo>
                    <a:cubicBezTo>
                      <a:pt x="39006" y="35052"/>
                      <a:pt x="39264" y="34904"/>
                      <a:pt x="39273" y="34895"/>
                    </a:cubicBezTo>
                    <a:lnTo>
                      <a:pt x="38716" y="31797"/>
                    </a:lnTo>
                    <a:lnTo>
                      <a:pt x="37069" y="22723"/>
                    </a:lnTo>
                    <a:cubicBezTo>
                      <a:pt x="35562" y="22810"/>
                      <a:pt x="33953" y="22853"/>
                      <a:pt x="32290" y="22853"/>
                    </a:cubicBezTo>
                    <a:cubicBezTo>
                      <a:pt x="20810" y="22853"/>
                      <a:pt x="6747" y="20791"/>
                      <a:pt x="5836" y="16605"/>
                    </a:cubicBezTo>
                    <a:cubicBezTo>
                      <a:pt x="5585" y="15460"/>
                      <a:pt x="5256" y="13711"/>
                      <a:pt x="4887" y="11531"/>
                    </a:cubicBezTo>
                    <a:cubicBezTo>
                      <a:pt x="4636" y="10087"/>
                      <a:pt x="4362" y="8456"/>
                      <a:pt x="4079" y="6683"/>
                    </a:cubicBezTo>
                    <a:cubicBezTo>
                      <a:pt x="3797" y="4910"/>
                      <a:pt x="3499" y="3006"/>
                      <a:pt x="3193" y="1013"/>
                    </a:cubicBezTo>
                    <a:cubicBezTo>
                      <a:pt x="2597" y="698"/>
                      <a:pt x="2024" y="361"/>
                      <a:pt x="1476" y="0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87" name="Google Shape;7587;p50"/>
            <p:cNvGrpSpPr/>
            <p:nvPr/>
          </p:nvGrpSpPr>
          <p:grpSpPr>
            <a:xfrm>
              <a:off x="5609266" y="3426043"/>
              <a:ext cx="3908432" cy="1185914"/>
              <a:chOff x="2330575" y="2655425"/>
              <a:chExt cx="1873200" cy="568375"/>
            </a:xfrm>
          </p:grpSpPr>
          <p:sp>
            <p:nvSpPr>
              <p:cNvPr id="7588" name="Google Shape;7588;p50"/>
              <p:cNvSpPr/>
              <p:nvPr/>
            </p:nvSpPr>
            <p:spPr>
              <a:xfrm>
                <a:off x="2446800" y="2682075"/>
                <a:ext cx="1640725" cy="541725"/>
              </a:xfrm>
              <a:custGeom>
                <a:rect b="b" l="l" r="r" t="t"/>
                <a:pathLst>
                  <a:path extrusionOk="0" h="21669" w="65629">
                    <a:moveTo>
                      <a:pt x="0" y="0"/>
                    </a:moveTo>
                    <a:cubicBezTo>
                      <a:pt x="7606" y="5376"/>
                      <a:pt x="9224" y="12001"/>
                      <a:pt x="9224" y="21669"/>
                    </a:cubicBezTo>
                    <a:lnTo>
                      <a:pt x="56405" y="21669"/>
                    </a:lnTo>
                    <a:cubicBezTo>
                      <a:pt x="56405" y="10360"/>
                      <a:pt x="58817" y="4955"/>
                      <a:pt x="656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9" name="Google Shape;7589;p50"/>
              <p:cNvSpPr/>
              <p:nvPr/>
            </p:nvSpPr>
            <p:spPr>
              <a:xfrm>
                <a:off x="2446825" y="2682075"/>
                <a:ext cx="1640700" cy="541725"/>
              </a:xfrm>
              <a:custGeom>
                <a:rect b="b" l="l" r="r" t="t"/>
                <a:pathLst>
                  <a:path extrusionOk="0" h="21669" w="65628">
                    <a:moveTo>
                      <a:pt x="1" y="0"/>
                    </a:moveTo>
                    <a:cubicBezTo>
                      <a:pt x="7605" y="5376"/>
                      <a:pt x="9223" y="12000"/>
                      <a:pt x="9223" y="21669"/>
                    </a:cubicBezTo>
                    <a:lnTo>
                      <a:pt x="20628" y="21669"/>
                    </a:lnTo>
                    <a:lnTo>
                      <a:pt x="20628" y="4965"/>
                    </a:lnTo>
                    <a:lnTo>
                      <a:pt x="60456" y="4965"/>
                    </a:lnTo>
                    <a:cubicBezTo>
                      <a:pt x="61788" y="3153"/>
                      <a:pt x="63491" y="1555"/>
                      <a:pt x="65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0" name="Google Shape;7590;p50"/>
              <p:cNvSpPr/>
              <p:nvPr/>
            </p:nvSpPr>
            <p:spPr>
              <a:xfrm>
                <a:off x="2446825" y="2682075"/>
                <a:ext cx="813625" cy="541725"/>
              </a:xfrm>
              <a:custGeom>
                <a:rect b="b" l="l" r="r" t="t"/>
                <a:pathLst>
                  <a:path extrusionOk="0" h="21669" w="32545">
                    <a:moveTo>
                      <a:pt x="1" y="0"/>
                    </a:moveTo>
                    <a:cubicBezTo>
                      <a:pt x="7605" y="5376"/>
                      <a:pt x="9223" y="12000"/>
                      <a:pt x="9223" y="21669"/>
                    </a:cubicBezTo>
                    <a:lnTo>
                      <a:pt x="24347" y="21669"/>
                    </a:lnTo>
                    <a:cubicBezTo>
                      <a:pt x="24451" y="10673"/>
                      <a:pt x="26659" y="4998"/>
                      <a:pt x="325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1" name="Google Shape;7591;p50"/>
              <p:cNvSpPr/>
              <p:nvPr/>
            </p:nvSpPr>
            <p:spPr>
              <a:xfrm>
                <a:off x="3001125" y="2682075"/>
                <a:ext cx="268400" cy="541725"/>
              </a:xfrm>
              <a:custGeom>
                <a:rect b="b" l="l" r="r" t="t"/>
                <a:pathLst>
                  <a:path extrusionOk="0" h="21669" w="10736">
                    <a:moveTo>
                      <a:pt x="9538" y="0"/>
                    </a:moveTo>
                    <a:cubicBezTo>
                      <a:pt x="3619" y="4995"/>
                      <a:pt x="1041" y="10777"/>
                      <a:pt x="0" y="21669"/>
                    </a:cubicBezTo>
                    <a:lnTo>
                      <a:pt x="2536" y="21669"/>
                    </a:lnTo>
                    <a:cubicBezTo>
                      <a:pt x="2641" y="10673"/>
                      <a:pt x="4850" y="4998"/>
                      <a:pt x="107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2" name="Google Shape;7592;p50"/>
              <p:cNvSpPr/>
              <p:nvPr/>
            </p:nvSpPr>
            <p:spPr>
              <a:xfrm>
                <a:off x="2697075" y="2655425"/>
                <a:ext cx="1506700" cy="36975"/>
              </a:xfrm>
              <a:custGeom>
                <a:rect b="b" l="l" r="r" t="t"/>
                <a:pathLst>
                  <a:path extrusionOk="0" h="1479" w="60268">
                    <a:moveTo>
                      <a:pt x="617" y="0"/>
                    </a:moveTo>
                    <a:cubicBezTo>
                      <a:pt x="308" y="0"/>
                      <a:pt x="53" y="251"/>
                      <a:pt x="35" y="570"/>
                    </a:cubicBezTo>
                    <a:lnTo>
                      <a:pt x="20" y="836"/>
                    </a:lnTo>
                    <a:cubicBezTo>
                      <a:pt x="0" y="1185"/>
                      <a:pt x="266" y="1478"/>
                      <a:pt x="602" y="1478"/>
                    </a:cubicBezTo>
                    <a:lnTo>
                      <a:pt x="59651" y="1478"/>
                    </a:lnTo>
                    <a:cubicBezTo>
                      <a:pt x="59959" y="1478"/>
                      <a:pt x="60213" y="1228"/>
                      <a:pt x="60232" y="907"/>
                    </a:cubicBezTo>
                    <a:lnTo>
                      <a:pt x="60247" y="641"/>
                    </a:lnTo>
                    <a:cubicBezTo>
                      <a:pt x="60267" y="294"/>
                      <a:pt x="60000" y="0"/>
                      <a:pt x="59666" y="0"/>
                    </a:cubicBezTo>
                    <a:close/>
                  </a:path>
                </a:pathLst>
              </a:custGeom>
              <a:solidFill>
                <a:srgbClr val="E2C7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3" name="Google Shape;7593;p50"/>
              <p:cNvSpPr/>
              <p:nvPr/>
            </p:nvSpPr>
            <p:spPr>
              <a:xfrm>
                <a:off x="2330575" y="2655425"/>
                <a:ext cx="939450" cy="36975"/>
              </a:xfrm>
              <a:custGeom>
                <a:rect b="b" l="l" r="r" t="t"/>
                <a:pathLst>
                  <a:path extrusionOk="0" h="1479" w="37578">
                    <a:moveTo>
                      <a:pt x="616" y="0"/>
                    </a:moveTo>
                    <a:cubicBezTo>
                      <a:pt x="309" y="0"/>
                      <a:pt x="54" y="251"/>
                      <a:pt x="35" y="570"/>
                    </a:cubicBezTo>
                    <a:lnTo>
                      <a:pt x="20" y="836"/>
                    </a:lnTo>
                    <a:cubicBezTo>
                      <a:pt x="1" y="1185"/>
                      <a:pt x="267" y="1478"/>
                      <a:pt x="601" y="1478"/>
                    </a:cubicBezTo>
                    <a:lnTo>
                      <a:pt x="36962" y="1478"/>
                    </a:lnTo>
                    <a:cubicBezTo>
                      <a:pt x="37270" y="1478"/>
                      <a:pt x="37525" y="1228"/>
                      <a:pt x="37544" y="907"/>
                    </a:cubicBezTo>
                    <a:lnTo>
                      <a:pt x="37559" y="641"/>
                    </a:lnTo>
                    <a:cubicBezTo>
                      <a:pt x="37578" y="294"/>
                      <a:pt x="37312" y="0"/>
                      <a:pt x="369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94" name="Google Shape;7594;p50"/>
            <p:cNvGrpSpPr/>
            <p:nvPr/>
          </p:nvGrpSpPr>
          <p:grpSpPr>
            <a:xfrm flipH="1">
              <a:off x="5153087" y="2346768"/>
              <a:ext cx="2097937" cy="2357830"/>
              <a:chOff x="2941338" y="2361969"/>
              <a:chExt cx="1864501" cy="2095476"/>
            </a:xfrm>
          </p:grpSpPr>
          <p:sp>
            <p:nvSpPr>
              <p:cNvPr id="7595" name="Google Shape;7595;p50"/>
              <p:cNvSpPr/>
              <p:nvPr/>
            </p:nvSpPr>
            <p:spPr>
              <a:xfrm flipH="1">
                <a:off x="3092929" y="3268556"/>
                <a:ext cx="157549" cy="125645"/>
              </a:xfrm>
              <a:custGeom>
                <a:rect b="b" l="l" r="r" t="t"/>
                <a:pathLst>
                  <a:path extrusionOk="0" h="2678" w="3358">
                    <a:moveTo>
                      <a:pt x="1" y="0"/>
                    </a:moveTo>
                    <a:lnTo>
                      <a:pt x="1" y="2678"/>
                    </a:lnTo>
                    <a:lnTo>
                      <a:pt x="3357" y="2678"/>
                    </a:lnTo>
                    <a:lnTo>
                      <a:pt x="3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6" name="Google Shape;7596;p50"/>
              <p:cNvSpPr/>
              <p:nvPr/>
            </p:nvSpPr>
            <p:spPr>
              <a:xfrm flipH="1">
                <a:off x="2941338" y="3219340"/>
                <a:ext cx="72816" cy="102233"/>
              </a:xfrm>
              <a:custGeom>
                <a:rect b="b" l="l" r="r" t="t"/>
                <a:pathLst>
                  <a:path extrusionOk="0" h="2179" w="1552">
                    <a:moveTo>
                      <a:pt x="463" y="0"/>
                    </a:moveTo>
                    <a:lnTo>
                      <a:pt x="1" y="923"/>
                    </a:lnTo>
                    <a:cubicBezTo>
                      <a:pt x="1" y="923"/>
                      <a:pt x="422" y="1030"/>
                      <a:pt x="283" y="1589"/>
                    </a:cubicBezTo>
                    <a:cubicBezTo>
                      <a:pt x="174" y="2031"/>
                      <a:pt x="561" y="2178"/>
                      <a:pt x="818" y="2178"/>
                    </a:cubicBezTo>
                    <a:cubicBezTo>
                      <a:pt x="886" y="2178"/>
                      <a:pt x="945" y="2168"/>
                      <a:pt x="983" y="2150"/>
                    </a:cubicBezTo>
                    <a:cubicBezTo>
                      <a:pt x="1167" y="2064"/>
                      <a:pt x="1552" y="1651"/>
                      <a:pt x="1416" y="1104"/>
                    </a:cubicBezTo>
                    <a:cubicBezTo>
                      <a:pt x="1279" y="556"/>
                      <a:pt x="874" y="122"/>
                      <a:pt x="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7" name="Google Shape;7597;p50"/>
              <p:cNvSpPr/>
              <p:nvPr/>
            </p:nvSpPr>
            <p:spPr>
              <a:xfrm flipH="1">
                <a:off x="2941338" y="3219340"/>
                <a:ext cx="72816" cy="102233"/>
              </a:xfrm>
              <a:custGeom>
                <a:rect b="b" l="l" r="r" t="t"/>
                <a:pathLst>
                  <a:path extrusionOk="0" h="2179" w="1552">
                    <a:moveTo>
                      <a:pt x="463" y="0"/>
                    </a:moveTo>
                    <a:lnTo>
                      <a:pt x="1" y="923"/>
                    </a:lnTo>
                    <a:cubicBezTo>
                      <a:pt x="1" y="923"/>
                      <a:pt x="422" y="1030"/>
                      <a:pt x="283" y="1589"/>
                    </a:cubicBezTo>
                    <a:cubicBezTo>
                      <a:pt x="174" y="2031"/>
                      <a:pt x="561" y="2178"/>
                      <a:pt x="818" y="2178"/>
                    </a:cubicBezTo>
                    <a:cubicBezTo>
                      <a:pt x="886" y="2178"/>
                      <a:pt x="945" y="2168"/>
                      <a:pt x="983" y="2150"/>
                    </a:cubicBezTo>
                    <a:cubicBezTo>
                      <a:pt x="1167" y="2064"/>
                      <a:pt x="1552" y="1651"/>
                      <a:pt x="1416" y="1104"/>
                    </a:cubicBezTo>
                    <a:cubicBezTo>
                      <a:pt x="1279" y="556"/>
                      <a:pt x="874" y="122"/>
                      <a:pt x="463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8" name="Google Shape;7598;p50"/>
              <p:cNvSpPr/>
              <p:nvPr/>
            </p:nvSpPr>
            <p:spPr>
              <a:xfrm flipH="1">
                <a:off x="2953912" y="3202403"/>
                <a:ext cx="240452" cy="191893"/>
              </a:xfrm>
              <a:custGeom>
                <a:rect b="b" l="l" r="r" t="t"/>
                <a:pathLst>
                  <a:path extrusionOk="0" h="4090" w="5125">
                    <a:moveTo>
                      <a:pt x="3686" y="1"/>
                    </a:moveTo>
                    <a:cubicBezTo>
                      <a:pt x="2702" y="1"/>
                      <a:pt x="1341" y="740"/>
                      <a:pt x="752" y="1271"/>
                    </a:cubicBezTo>
                    <a:cubicBezTo>
                      <a:pt x="1" y="1947"/>
                      <a:pt x="1367" y="3918"/>
                      <a:pt x="1978" y="4049"/>
                    </a:cubicBezTo>
                    <a:cubicBezTo>
                      <a:pt x="2102" y="4076"/>
                      <a:pt x="2230" y="4089"/>
                      <a:pt x="2357" y="4089"/>
                    </a:cubicBezTo>
                    <a:cubicBezTo>
                      <a:pt x="2851" y="4089"/>
                      <a:pt x="3330" y="3882"/>
                      <a:pt x="3549" y="3427"/>
                    </a:cubicBezTo>
                    <a:cubicBezTo>
                      <a:pt x="3824" y="2853"/>
                      <a:pt x="4531" y="3115"/>
                      <a:pt x="4701" y="2938"/>
                    </a:cubicBezTo>
                    <a:cubicBezTo>
                      <a:pt x="5125" y="2496"/>
                      <a:pt x="4947" y="577"/>
                      <a:pt x="4391" y="189"/>
                    </a:cubicBezTo>
                    <a:cubicBezTo>
                      <a:pt x="4201" y="57"/>
                      <a:pt x="3958" y="1"/>
                      <a:pt x="36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9" name="Google Shape;7599;p50"/>
              <p:cNvSpPr/>
              <p:nvPr/>
            </p:nvSpPr>
            <p:spPr>
              <a:xfrm flipH="1">
                <a:off x="2953912" y="3202403"/>
                <a:ext cx="240452" cy="191893"/>
              </a:xfrm>
              <a:custGeom>
                <a:rect b="b" l="l" r="r" t="t"/>
                <a:pathLst>
                  <a:path extrusionOk="0" h="4090" w="5125">
                    <a:moveTo>
                      <a:pt x="3686" y="1"/>
                    </a:moveTo>
                    <a:cubicBezTo>
                      <a:pt x="2702" y="1"/>
                      <a:pt x="1341" y="740"/>
                      <a:pt x="752" y="1271"/>
                    </a:cubicBezTo>
                    <a:cubicBezTo>
                      <a:pt x="1" y="1947"/>
                      <a:pt x="1367" y="3918"/>
                      <a:pt x="1978" y="4049"/>
                    </a:cubicBezTo>
                    <a:cubicBezTo>
                      <a:pt x="2102" y="4076"/>
                      <a:pt x="2230" y="4089"/>
                      <a:pt x="2357" y="4089"/>
                    </a:cubicBezTo>
                    <a:cubicBezTo>
                      <a:pt x="2851" y="4089"/>
                      <a:pt x="3330" y="3882"/>
                      <a:pt x="3549" y="3427"/>
                    </a:cubicBezTo>
                    <a:cubicBezTo>
                      <a:pt x="3824" y="2853"/>
                      <a:pt x="4531" y="3115"/>
                      <a:pt x="4701" y="2938"/>
                    </a:cubicBezTo>
                    <a:cubicBezTo>
                      <a:pt x="5125" y="2496"/>
                      <a:pt x="4947" y="577"/>
                      <a:pt x="4391" y="189"/>
                    </a:cubicBezTo>
                    <a:cubicBezTo>
                      <a:pt x="4201" y="57"/>
                      <a:pt x="3958" y="1"/>
                      <a:pt x="3686" y="1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0" name="Google Shape;7600;p50"/>
              <p:cNvSpPr/>
              <p:nvPr/>
            </p:nvSpPr>
            <p:spPr>
              <a:xfrm flipH="1">
                <a:off x="2944294" y="3277377"/>
                <a:ext cx="77132" cy="102421"/>
              </a:xfrm>
              <a:custGeom>
                <a:rect b="b" l="l" r="r" t="t"/>
                <a:pathLst>
                  <a:path extrusionOk="0" h="2183" w="1644">
                    <a:moveTo>
                      <a:pt x="1086" y="0"/>
                    </a:moveTo>
                    <a:lnTo>
                      <a:pt x="310" y="704"/>
                    </a:lnTo>
                    <a:cubicBezTo>
                      <a:pt x="310" y="704"/>
                      <a:pt x="665" y="947"/>
                      <a:pt x="328" y="1420"/>
                    </a:cubicBezTo>
                    <a:cubicBezTo>
                      <a:pt x="0" y="1881"/>
                      <a:pt x="540" y="2183"/>
                      <a:pt x="757" y="2183"/>
                    </a:cubicBezTo>
                    <a:cubicBezTo>
                      <a:pt x="764" y="2183"/>
                      <a:pt x="769" y="2182"/>
                      <a:pt x="775" y="2182"/>
                    </a:cubicBezTo>
                    <a:cubicBezTo>
                      <a:pt x="979" y="2164"/>
                      <a:pt x="1494" y="1909"/>
                      <a:pt x="1569" y="1353"/>
                    </a:cubicBezTo>
                    <a:cubicBezTo>
                      <a:pt x="1643" y="796"/>
                      <a:pt x="1426" y="253"/>
                      <a:pt x="10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1" name="Google Shape;7601;p50"/>
              <p:cNvSpPr/>
              <p:nvPr/>
            </p:nvSpPr>
            <p:spPr>
              <a:xfrm flipH="1">
                <a:off x="2944294" y="3277377"/>
                <a:ext cx="77132" cy="102421"/>
              </a:xfrm>
              <a:custGeom>
                <a:rect b="b" l="l" r="r" t="t"/>
                <a:pathLst>
                  <a:path extrusionOk="0" h="2183" w="1644">
                    <a:moveTo>
                      <a:pt x="1086" y="0"/>
                    </a:moveTo>
                    <a:lnTo>
                      <a:pt x="310" y="704"/>
                    </a:lnTo>
                    <a:cubicBezTo>
                      <a:pt x="310" y="704"/>
                      <a:pt x="665" y="947"/>
                      <a:pt x="328" y="1420"/>
                    </a:cubicBezTo>
                    <a:cubicBezTo>
                      <a:pt x="0" y="1881"/>
                      <a:pt x="540" y="2183"/>
                      <a:pt x="757" y="2183"/>
                    </a:cubicBezTo>
                    <a:cubicBezTo>
                      <a:pt x="764" y="2183"/>
                      <a:pt x="769" y="2182"/>
                      <a:pt x="775" y="2182"/>
                    </a:cubicBezTo>
                    <a:cubicBezTo>
                      <a:pt x="979" y="2164"/>
                      <a:pt x="1494" y="1909"/>
                      <a:pt x="1569" y="1353"/>
                    </a:cubicBezTo>
                    <a:cubicBezTo>
                      <a:pt x="1643" y="796"/>
                      <a:pt x="1426" y="253"/>
                      <a:pt x="1086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2" name="Google Shape;7602;p50"/>
              <p:cNvSpPr/>
              <p:nvPr/>
            </p:nvSpPr>
            <p:spPr>
              <a:xfrm flipH="1">
                <a:off x="3119578" y="3214742"/>
                <a:ext cx="113681" cy="179600"/>
              </a:xfrm>
              <a:custGeom>
                <a:rect b="b" l="l" r="r" t="t"/>
                <a:pathLst>
                  <a:path extrusionOk="0" h="3828" w="2423">
                    <a:moveTo>
                      <a:pt x="0" y="0"/>
                    </a:moveTo>
                    <a:lnTo>
                      <a:pt x="249" y="3827"/>
                    </a:lnTo>
                    <a:lnTo>
                      <a:pt x="1790" y="3827"/>
                    </a:lnTo>
                    <a:cubicBezTo>
                      <a:pt x="2423" y="3827"/>
                      <a:pt x="2175" y="0"/>
                      <a:pt x="15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3" name="Google Shape;7603;p50"/>
              <p:cNvSpPr/>
              <p:nvPr/>
            </p:nvSpPr>
            <p:spPr>
              <a:xfrm flipH="1">
                <a:off x="3944059" y="2434269"/>
                <a:ext cx="222436" cy="358590"/>
              </a:xfrm>
              <a:custGeom>
                <a:rect b="b" l="l" r="r" t="t"/>
                <a:pathLst>
                  <a:path extrusionOk="0" h="7643" w="4741">
                    <a:moveTo>
                      <a:pt x="3891" y="0"/>
                    </a:moveTo>
                    <a:lnTo>
                      <a:pt x="2065" y="894"/>
                    </a:lnTo>
                    <a:lnTo>
                      <a:pt x="2065" y="893"/>
                    </a:lnTo>
                    <a:lnTo>
                      <a:pt x="0" y="5306"/>
                    </a:lnTo>
                    <a:cubicBezTo>
                      <a:pt x="0" y="5306"/>
                      <a:pt x="1402" y="7214"/>
                      <a:pt x="1717" y="7432"/>
                    </a:cubicBezTo>
                    <a:cubicBezTo>
                      <a:pt x="1888" y="7550"/>
                      <a:pt x="2413" y="7642"/>
                      <a:pt x="2915" y="7642"/>
                    </a:cubicBezTo>
                    <a:cubicBezTo>
                      <a:pt x="3333" y="7642"/>
                      <a:pt x="3736" y="7578"/>
                      <a:pt x="3903" y="7411"/>
                    </a:cubicBezTo>
                    <a:cubicBezTo>
                      <a:pt x="4271" y="7043"/>
                      <a:pt x="4740" y="2242"/>
                      <a:pt x="38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4" name="Google Shape;7604;p50"/>
              <p:cNvSpPr/>
              <p:nvPr/>
            </p:nvSpPr>
            <p:spPr>
              <a:xfrm flipH="1">
                <a:off x="4058115" y="2651591"/>
                <a:ext cx="205639" cy="232945"/>
              </a:xfrm>
              <a:custGeom>
                <a:rect b="b" l="l" r="r" t="t"/>
                <a:pathLst>
                  <a:path extrusionOk="0" h="4965" w="4383">
                    <a:moveTo>
                      <a:pt x="4363" y="0"/>
                    </a:moveTo>
                    <a:lnTo>
                      <a:pt x="4363" y="0"/>
                    </a:lnTo>
                    <a:cubicBezTo>
                      <a:pt x="4362" y="0"/>
                      <a:pt x="2881" y="430"/>
                      <a:pt x="1900" y="553"/>
                    </a:cubicBezTo>
                    <a:cubicBezTo>
                      <a:pt x="919" y="674"/>
                      <a:pt x="1" y="3187"/>
                      <a:pt x="1" y="3187"/>
                    </a:cubicBezTo>
                    <a:lnTo>
                      <a:pt x="4045" y="4965"/>
                    </a:lnTo>
                    <a:cubicBezTo>
                      <a:pt x="4382" y="3923"/>
                      <a:pt x="4363" y="0"/>
                      <a:pt x="4363" y="0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5" name="Google Shape;7605;p50"/>
              <p:cNvSpPr/>
              <p:nvPr/>
            </p:nvSpPr>
            <p:spPr>
              <a:xfrm flipH="1">
                <a:off x="3944059" y="2434269"/>
                <a:ext cx="222436" cy="358590"/>
              </a:xfrm>
              <a:custGeom>
                <a:rect b="b" l="l" r="r" t="t"/>
                <a:pathLst>
                  <a:path extrusionOk="0" h="7643" w="4741">
                    <a:moveTo>
                      <a:pt x="3891" y="0"/>
                    </a:moveTo>
                    <a:lnTo>
                      <a:pt x="2065" y="894"/>
                    </a:lnTo>
                    <a:lnTo>
                      <a:pt x="2065" y="893"/>
                    </a:lnTo>
                    <a:lnTo>
                      <a:pt x="0" y="5306"/>
                    </a:lnTo>
                    <a:cubicBezTo>
                      <a:pt x="0" y="5306"/>
                      <a:pt x="1402" y="7214"/>
                      <a:pt x="1717" y="7432"/>
                    </a:cubicBezTo>
                    <a:cubicBezTo>
                      <a:pt x="1888" y="7550"/>
                      <a:pt x="2413" y="7642"/>
                      <a:pt x="2915" y="7642"/>
                    </a:cubicBezTo>
                    <a:cubicBezTo>
                      <a:pt x="3333" y="7642"/>
                      <a:pt x="3736" y="7578"/>
                      <a:pt x="3903" y="7411"/>
                    </a:cubicBezTo>
                    <a:cubicBezTo>
                      <a:pt x="4271" y="7043"/>
                      <a:pt x="4740" y="2242"/>
                      <a:pt x="3891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6" name="Google Shape;7606;p50"/>
              <p:cNvSpPr/>
              <p:nvPr/>
            </p:nvSpPr>
            <p:spPr>
              <a:xfrm flipH="1">
                <a:off x="3984924" y="2624707"/>
                <a:ext cx="181524" cy="169185"/>
              </a:xfrm>
              <a:custGeom>
                <a:rect b="b" l="l" r="r" t="t"/>
                <a:pathLst>
                  <a:path extrusionOk="0" h="3606" w="3869">
                    <a:moveTo>
                      <a:pt x="583" y="1"/>
                    </a:moveTo>
                    <a:lnTo>
                      <a:pt x="1" y="1247"/>
                    </a:lnTo>
                    <a:cubicBezTo>
                      <a:pt x="1" y="1247"/>
                      <a:pt x="1330" y="3208"/>
                      <a:pt x="1644" y="3424"/>
                    </a:cubicBezTo>
                    <a:cubicBezTo>
                      <a:pt x="1801" y="3533"/>
                      <a:pt x="2274" y="3606"/>
                      <a:pt x="2753" y="3606"/>
                    </a:cubicBezTo>
                    <a:cubicBezTo>
                      <a:pt x="3207" y="3606"/>
                      <a:pt x="3666" y="3540"/>
                      <a:pt x="3868" y="3379"/>
                    </a:cubicBezTo>
                    <a:cubicBezTo>
                      <a:pt x="3819" y="3353"/>
                      <a:pt x="3770" y="3328"/>
                      <a:pt x="3721" y="3300"/>
                    </a:cubicBezTo>
                    <a:cubicBezTo>
                      <a:pt x="3070" y="2940"/>
                      <a:pt x="2455" y="2727"/>
                      <a:pt x="2289" y="1570"/>
                    </a:cubicBezTo>
                    <a:cubicBezTo>
                      <a:pt x="1695" y="937"/>
                      <a:pt x="744" y="449"/>
                      <a:pt x="583" y="1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7" name="Google Shape;7607;p50"/>
              <p:cNvSpPr/>
              <p:nvPr/>
            </p:nvSpPr>
            <p:spPr>
              <a:xfrm flipH="1">
                <a:off x="3974696" y="2361969"/>
                <a:ext cx="305245" cy="393497"/>
              </a:xfrm>
              <a:custGeom>
                <a:rect b="b" l="l" r="r" t="t"/>
                <a:pathLst>
                  <a:path extrusionOk="0" h="8387" w="6506">
                    <a:moveTo>
                      <a:pt x="4142" y="0"/>
                    </a:moveTo>
                    <a:cubicBezTo>
                      <a:pt x="3832" y="0"/>
                      <a:pt x="3507" y="20"/>
                      <a:pt x="3176" y="61"/>
                    </a:cubicBezTo>
                    <a:cubicBezTo>
                      <a:pt x="2237" y="177"/>
                      <a:pt x="504" y="904"/>
                      <a:pt x="209" y="1691"/>
                    </a:cubicBezTo>
                    <a:cubicBezTo>
                      <a:pt x="0" y="2247"/>
                      <a:pt x="376" y="6316"/>
                      <a:pt x="1084" y="7816"/>
                    </a:cubicBezTo>
                    <a:cubicBezTo>
                      <a:pt x="1398" y="7627"/>
                      <a:pt x="1735" y="7540"/>
                      <a:pt x="2081" y="7540"/>
                    </a:cubicBezTo>
                    <a:cubicBezTo>
                      <a:pt x="2743" y="7540"/>
                      <a:pt x="3440" y="7857"/>
                      <a:pt x="4081" y="8386"/>
                    </a:cubicBezTo>
                    <a:lnTo>
                      <a:pt x="4730" y="7186"/>
                    </a:lnTo>
                    <a:lnTo>
                      <a:pt x="5396" y="2383"/>
                    </a:lnTo>
                    <a:lnTo>
                      <a:pt x="6094" y="2028"/>
                    </a:lnTo>
                    <a:cubicBezTo>
                      <a:pt x="6344" y="1902"/>
                      <a:pt x="6500" y="1645"/>
                      <a:pt x="6503" y="1366"/>
                    </a:cubicBezTo>
                    <a:cubicBezTo>
                      <a:pt x="6505" y="1121"/>
                      <a:pt x="6464" y="828"/>
                      <a:pt x="6300" y="596"/>
                    </a:cubicBezTo>
                    <a:cubicBezTo>
                      <a:pt x="6033" y="219"/>
                      <a:pt x="5178" y="0"/>
                      <a:pt x="41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8" name="Google Shape;7608;p50"/>
              <p:cNvSpPr/>
              <p:nvPr/>
            </p:nvSpPr>
            <p:spPr>
              <a:xfrm flipH="1">
                <a:off x="3983235" y="2393123"/>
                <a:ext cx="296706" cy="362344"/>
              </a:xfrm>
              <a:custGeom>
                <a:rect b="b" l="l" r="r" t="t"/>
                <a:pathLst>
                  <a:path extrusionOk="0" h="7723" w="6324">
                    <a:moveTo>
                      <a:pt x="1374" y="1"/>
                    </a:moveTo>
                    <a:lnTo>
                      <a:pt x="1374" y="1"/>
                    </a:lnTo>
                    <a:cubicBezTo>
                      <a:pt x="821" y="290"/>
                      <a:pt x="350" y="651"/>
                      <a:pt x="209" y="1027"/>
                    </a:cubicBezTo>
                    <a:cubicBezTo>
                      <a:pt x="0" y="1583"/>
                      <a:pt x="376" y="5652"/>
                      <a:pt x="1084" y="7152"/>
                    </a:cubicBezTo>
                    <a:cubicBezTo>
                      <a:pt x="1398" y="6963"/>
                      <a:pt x="1735" y="6876"/>
                      <a:pt x="2081" y="6876"/>
                    </a:cubicBezTo>
                    <a:cubicBezTo>
                      <a:pt x="2742" y="6876"/>
                      <a:pt x="3439" y="7193"/>
                      <a:pt x="4080" y="7722"/>
                    </a:cubicBezTo>
                    <a:lnTo>
                      <a:pt x="4730" y="6522"/>
                    </a:lnTo>
                    <a:lnTo>
                      <a:pt x="5396" y="1720"/>
                    </a:lnTo>
                    <a:lnTo>
                      <a:pt x="6094" y="1364"/>
                    </a:lnTo>
                    <a:cubicBezTo>
                      <a:pt x="6186" y="1317"/>
                      <a:pt x="6259" y="1249"/>
                      <a:pt x="6324" y="1173"/>
                    </a:cubicBezTo>
                    <a:lnTo>
                      <a:pt x="6324" y="1173"/>
                    </a:lnTo>
                    <a:cubicBezTo>
                      <a:pt x="5883" y="1295"/>
                      <a:pt x="5389" y="1379"/>
                      <a:pt x="4860" y="1410"/>
                    </a:cubicBezTo>
                    <a:cubicBezTo>
                      <a:pt x="4708" y="1419"/>
                      <a:pt x="4558" y="1423"/>
                      <a:pt x="4411" y="1423"/>
                    </a:cubicBezTo>
                    <a:cubicBezTo>
                      <a:pt x="2738" y="1423"/>
                      <a:pt x="1414" y="863"/>
                      <a:pt x="1370" y="94"/>
                    </a:cubicBezTo>
                    <a:cubicBezTo>
                      <a:pt x="1367" y="63"/>
                      <a:pt x="1372" y="32"/>
                      <a:pt x="1374" y="1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9" name="Google Shape;7609;p50"/>
              <p:cNvSpPr/>
              <p:nvPr/>
            </p:nvSpPr>
            <p:spPr>
              <a:xfrm flipH="1">
                <a:off x="4042586" y="2726284"/>
                <a:ext cx="261190" cy="155344"/>
              </a:xfrm>
              <a:custGeom>
                <a:rect b="b" l="l" r="r" t="t"/>
                <a:pathLst>
                  <a:path extrusionOk="0" h="3311" w="5567">
                    <a:moveTo>
                      <a:pt x="2226" y="1"/>
                    </a:moveTo>
                    <a:cubicBezTo>
                      <a:pt x="684" y="1"/>
                      <a:pt x="1" y="2716"/>
                      <a:pt x="1" y="2716"/>
                    </a:cubicBezTo>
                    <a:lnTo>
                      <a:pt x="4991" y="3311"/>
                    </a:lnTo>
                    <a:cubicBezTo>
                      <a:pt x="5567" y="1954"/>
                      <a:pt x="4141" y="291"/>
                      <a:pt x="2444" y="19"/>
                    </a:cubicBezTo>
                    <a:cubicBezTo>
                      <a:pt x="2370" y="7"/>
                      <a:pt x="2297" y="1"/>
                      <a:pt x="22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0" name="Google Shape;7610;p50"/>
              <p:cNvSpPr/>
              <p:nvPr/>
            </p:nvSpPr>
            <p:spPr>
              <a:xfrm flipH="1">
                <a:off x="3460527" y="3460543"/>
                <a:ext cx="838181" cy="962419"/>
              </a:xfrm>
              <a:custGeom>
                <a:rect b="b" l="l" r="r" t="t"/>
                <a:pathLst>
                  <a:path extrusionOk="0" h="20513" w="17865">
                    <a:moveTo>
                      <a:pt x="4495" y="1"/>
                    </a:moveTo>
                    <a:lnTo>
                      <a:pt x="0" y="2455"/>
                    </a:lnTo>
                    <a:lnTo>
                      <a:pt x="2485" y="7928"/>
                    </a:lnTo>
                    <a:lnTo>
                      <a:pt x="11299" y="7928"/>
                    </a:lnTo>
                    <a:lnTo>
                      <a:pt x="17332" y="20513"/>
                    </a:lnTo>
                    <a:lnTo>
                      <a:pt x="17509" y="20387"/>
                    </a:lnTo>
                    <a:cubicBezTo>
                      <a:pt x="17864" y="8180"/>
                      <a:pt x="15379" y="1825"/>
                      <a:pt x="15379" y="1825"/>
                    </a:cubicBezTo>
                    <a:lnTo>
                      <a:pt x="44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1" name="Google Shape;7611;p50"/>
              <p:cNvSpPr/>
              <p:nvPr/>
            </p:nvSpPr>
            <p:spPr>
              <a:xfrm flipH="1">
                <a:off x="3629665" y="3805856"/>
                <a:ext cx="245144" cy="360186"/>
              </a:xfrm>
              <a:custGeom>
                <a:rect b="b" l="l" r="r" t="t"/>
                <a:pathLst>
                  <a:path extrusionOk="0" h="7677" w="5225">
                    <a:moveTo>
                      <a:pt x="0" y="1"/>
                    </a:moveTo>
                    <a:lnTo>
                      <a:pt x="3785" y="7677"/>
                    </a:lnTo>
                    <a:lnTo>
                      <a:pt x="5224" y="3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2" name="Google Shape;7612;p50"/>
              <p:cNvSpPr/>
              <p:nvPr/>
            </p:nvSpPr>
            <p:spPr>
              <a:xfrm flipH="1">
                <a:off x="3120704" y="3485456"/>
                <a:ext cx="868443" cy="937459"/>
              </a:xfrm>
              <a:custGeom>
                <a:rect b="b" l="l" r="r" t="t"/>
                <a:pathLst>
                  <a:path extrusionOk="0" h="19981" w="18510">
                    <a:moveTo>
                      <a:pt x="4658" y="1"/>
                    </a:moveTo>
                    <a:lnTo>
                      <a:pt x="1" y="2391"/>
                    </a:lnTo>
                    <a:lnTo>
                      <a:pt x="2574" y="7724"/>
                    </a:lnTo>
                    <a:lnTo>
                      <a:pt x="11706" y="7724"/>
                    </a:lnTo>
                    <a:lnTo>
                      <a:pt x="17958" y="19981"/>
                    </a:lnTo>
                    <a:lnTo>
                      <a:pt x="18142" y="19859"/>
                    </a:lnTo>
                    <a:cubicBezTo>
                      <a:pt x="18509" y="7969"/>
                      <a:pt x="15885" y="1998"/>
                      <a:pt x="15885" y="1998"/>
                    </a:cubicBezTo>
                    <a:lnTo>
                      <a:pt x="4658" y="1"/>
                    </a:lnTo>
                    <a:close/>
                  </a:path>
                </a:pathLst>
              </a:custGeom>
              <a:solidFill>
                <a:srgbClr val="DBAC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3" name="Google Shape;7613;p50"/>
              <p:cNvSpPr/>
              <p:nvPr/>
            </p:nvSpPr>
            <p:spPr>
              <a:xfrm flipH="1">
                <a:off x="3629665" y="3805856"/>
                <a:ext cx="245144" cy="360186"/>
              </a:xfrm>
              <a:custGeom>
                <a:rect b="b" l="l" r="r" t="t"/>
                <a:pathLst>
                  <a:path extrusionOk="0" h="7677" w="5225">
                    <a:moveTo>
                      <a:pt x="0" y="1"/>
                    </a:moveTo>
                    <a:lnTo>
                      <a:pt x="3785" y="7677"/>
                    </a:lnTo>
                    <a:lnTo>
                      <a:pt x="5224" y="3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4" name="Google Shape;7614;p50"/>
              <p:cNvSpPr/>
              <p:nvPr/>
            </p:nvSpPr>
            <p:spPr>
              <a:xfrm flipH="1">
                <a:off x="3120704" y="3466314"/>
                <a:ext cx="868443" cy="956601"/>
              </a:xfrm>
              <a:custGeom>
                <a:rect b="b" l="l" r="r" t="t"/>
                <a:pathLst>
                  <a:path extrusionOk="0" h="20389" w="18510">
                    <a:moveTo>
                      <a:pt x="4393" y="1"/>
                    </a:moveTo>
                    <a:lnTo>
                      <a:pt x="1" y="2799"/>
                    </a:lnTo>
                    <a:lnTo>
                      <a:pt x="2574" y="8132"/>
                    </a:lnTo>
                    <a:lnTo>
                      <a:pt x="11706" y="8132"/>
                    </a:lnTo>
                    <a:lnTo>
                      <a:pt x="17958" y="20389"/>
                    </a:lnTo>
                    <a:lnTo>
                      <a:pt x="18142" y="20267"/>
                    </a:lnTo>
                    <a:cubicBezTo>
                      <a:pt x="18509" y="8377"/>
                      <a:pt x="15884" y="2406"/>
                      <a:pt x="15884" y="2406"/>
                    </a:cubicBezTo>
                    <a:lnTo>
                      <a:pt x="4393" y="1"/>
                    </a:lnTo>
                    <a:close/>
                  </a:path>
                </a:pathLst>
              </a:custGeom>
              <a:solidFill>
                <a:srgbClr val="54464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5" name="Google Shape;7615;p50"/>
              <p:cNvSpPr/>
              <p:nvPr/>
            </p:nvSpPr>
            <p:spPr>
              <a:xfrm flipH="1">
                <a:off x="3135717" y="3466314"/>
                <a:ext cx="853429" cy="956648"/>
              </a:xfrm>
              <a:custGeom>
                <a:rect b="b" l="l" r="r" t="t"/>
                <a:pathLst>
                  <a:path extrusionOk="0" h="20390" w="18190">
                    <a:moveTo>
                      <a:pt x="4393" y="1"/>
                    </a:moveTo>
                    <a:lnTo>
                      <a:pt x="1" y="2800"/>
                    </a:lnTo>
                    <a:lnTo>
                      <a:pt x="2574" y="8132"/>
                    </a:lnTo>
                    <a:lnTo>
                      <a:pt x="11706" y="8132"/>
                    </a:lnTo>
                    <a:lnTo>
                      <a:pt x="17958" y="20390"/>
                    </a:lnTo>
                    <a:lnTo>
                      <a:pt x="18142" y="20267"/>
                    </a:lnTo>
                    <a:cubicBezTo>
                      <a:pt x="18190" y="18737"/>
                      <a:pt x="18186" y="17308"/>
                      <a:pt x="18146" y="15975"/>
                    </a:cubicBezTo>
                    <a:cubicBezTo>
                      <a:pt x="15477" y="10368"/>
                      <a:pt x="14408" y="3597"/>
                      <a:pt x="14477" y="2111"/>
                    </a:cubicBezTo>
                    <a:lnTo>
                      <a:pt x="43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6" name="Google Shape;7616;p50"/>
              <p:cNvSpPr/>
              <p:nvPr/>
            </p:nvSpPr>
            <p:spPr>
              <a:xfrm flipH="1">
                <a:off x="2995622" y="4388196"/>
                <a:ext cx="181195" cy="69250"/>
              </a:xfrm>
              <a:custGeom>
                <a:rect b="b" l="l" r="r" t="t"/>
                <a:pathLst>
                  <a:path extrusionOk="0" h="1476" w="3862">
                    <a:moveTo>
                      <a:pt x="674" y="1"/>
                    </a:moveTo>
                    <a:cubicBezTo>
                      <a:pt x="652" y="1"/>
                      <a:pt x="632" y="2"/>
                      <a:pt x="614" y="5"/>
                    </a:cubicBezTo>
                    <a:cubicBezTo>
                      <a:pt x="30" y="88"/>
                      <a:pt x="0" y="1476"/>
                      <a:pt x="0" y="1476"/>
                    </a:cubicBezTo>
                    <a:lnTo>
                      <a:pt x="3861" y="1476"/>
                    </a:lnTo>
                    <a:cubicBezTo>
                      <a:pt x="3861" y="1476"/>
                      <a:pt x="1405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7" name="Google Shape;7617;p50"/>
              <p:cNvSpPr/>
              <p:nvPr/>
            </p:nvSpPr>
            <p:spPr>
              <a:xfrm flipH="1">
                <a:off x="3329158" y="4388196"/>
                <a:ext cx="181242" cy="69250"/>
              </a:xfrm>
              <a:custGeom>
                <a:rect b="b" l="l" r="r" t="t"/>
                <a:pathLst>
                  <a:path extrusionOk="0" h="1476" w="3863">
                    <a:moveTo>
                      <a:pt x="674" y="1"/>
                    </a:moveTo>
                    <a:cubicBezTo>
                      <a:pt x="652" y="1"/>
                      <a:pt x="632" y="2"/>
                      <a:pt x="614" y="5"/>
                    </a:cubicBezTo>
                    <a:cubicBezTo>
                      <a:pt x="30" y="88"/>
                      <a:pt x="1" y="1476"/>
                      <a:pt x="1" y="1476"/>
                    </a:cubicBezTo>
                    <a:lnTo>
                      <a:pt x="3863" y="1476"/>
                    </a:lnTo>
                    <a:cubicBezTo>
                      <a:pt x="3863" y="1476"/>
                      <a:pt x="1405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8" name="Google Shape;7618;p50"/>
              <p:cNvSpPr/>
              <p:nvPr/>
            </p:nvSpPr>
            <p:spPr>
              <a:xfrm flipH="1">
                <a:off x="3330566" y="3362814"/>
                <a:ext cx="981608" cy="747677"/>
              </a:xfrm>
              <a:custGeom>
                <a:rect b="b" l="l" r="r" t="t"/>
                <a:pathLst>
                  <a:path extrusionOk="0" h="15936" w="20922">
                    <a:moveTo>
                      <a:pt x="10910" y="0"/>
                    </a:moveTo>
                    <a:lnTo>
                      <a:pt x="0" y="4822"/>
                    </a:lnTo>
                    <a:lnTo>
                      <a:pt x="2443" y="10092"/>
                    </a:lnTo>
                    <a:lnTo>
                      <a:pt x="14179" y="10092"/>
                    </a:lnTo>
                    <a:lnTo>
                      <a:pt x="15491" y="13024"/>
                    </a:lnTo>
                    <a:lnTo>
                      <a:pt x="16793" y="15936"/>
                    </a:lnTo>
                    <a:cubicBezTo>
                      <a:pt x="16793" y="15936"/>
                      <a:pt x="20839" y="7601"/>
                      <a:pt x="20920" y="4086"/>
                    </a:cubicBezTo>
                    <a:lnTo>
                      <a:pt x="20921" y="4086"/>
                    </a:lnTo>
                    <a:lnTo>
                      <a:pt x="11973" y="1880"/>
                    </a:lnTo>
                    <a:lnTo>
                      <a:pt x="109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9" name="Google Shape;7619;p50"/>
              <p:cNvSpPr/>
              <p:nvPr/>
            </p:nvSpPr>
            <p:spPr>
              <a:xfrm flipH="1">
                <a:off x="3377202" y="3422915"/>
                <a:ext cx="934972" cy="687576"/>
              </a:xfrm>
              <a:custGeom>
                <a:rect b="b" l="l" r="r" t="t"/>
                <a:pathLst>
                  <a:path extrusionOk="0" h="14655" w="19928">
                    <a:moveTo>
                      <a:pt x="8292" y="1"/>
                    </a:moveTo>
                    <a:cubicBezTo>
                      <a:pt x="8292" y="1"/>
                      <a:pt x="8292" y="1"/>
                      <a:pt x="8292" y="1"/>
                    </a:cubicBezTo>
                    <a:lnTo>
                      <a:pt x="8292" y="1"/>
                    </a:lnTo>
                    <a:lnTo>
                      <a:pt x="8293" y="1"/>
                    </a:lnTo>
                    <a:close/>
                    <a:moveTo>
                      <a:pt x="8292" y="1"/>
                    </a:moveTo>
                    <a:lnTo>
                      <a:pt x="0" y="3541"/>
                    </a:lnTo>
                    <a:lnTo>
                      <a:pt x="2443" y="8811"/>
                    </a:lnTo>
                    <a:lnTo>
                      <a:pt x="14179" y="8811"/>
                    </a:lnTo>
                    <a:lnTo>
                      <a:pt x="15491" y="11743"/>
                    </a:lnTo>
                    <a:lnTo>
                      <a:pt x="16793" y="14655"/>
                    </a:lnTo>
                    <a:cubicBezTo>
                      <a:pt x="16793" y="14655"/>
                      <a:pt x="18707" y="10713"/>
                      <a:pt x="19928" y="7107"/>
                    </a:cubicBezTo>
                    <a:cubicBezTo>
                      <a:pt x="19039" y="7015"/>
                      <a:pt x="18122" y="6829"/>
                      <a:pt x="17198" y="6543"/>
                    </a:cubicBezTo>
                    <a:cubicBezTo>
                      <a:pt x="13249" y="5324"/>
                      <a:pt x="9802" y="2568"/>
                      <a:pt x="82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0" name="Google Shape;7620;p50"/>
              <p:cNvSpPr/>
              <p:nvPr/>
            </p:nvSpPr>
            <p:spPr>
              <a:xfrm flipH="1">
                <a:off x="3377202" y="3422915"/>
                <a:ext cx="934972" cy="687576"/>
              </a:xfrm>
              <a:custGeom>
                <a:rect b="b" l="l" r="r" t="t"/>
                <a:pathLst>
                  <a:path extrusionOk="0" h="14655" w="19928">
                    <a:moveTo>
                      <a:pt x="8292" y="1"/>
                    </a:moveTo>
                    <a:cubicBezTo>
                      <a:pt x="8292" y="1"/>
                      <a:pt x="8292" y="1"/>
                      <a:pt x="8292" y="1"/>
                    </a:cubicBezTo>
                    <a:lnTo>
                      <a:pt x="8292" y="1"/>
                    </a:lnTo>
                    <a:lnTo>
                      <a:pt x="8293" y="1"/>
                    </a:lnTo>
                    <a:close/>
                    <a:moveTo>
                      <a:pt x="8292" y="1"/>
                    </a:moveTo>
                    <a:lnTo>
                      <a:pt x="0" y="3541"/>
                    </a:lnTo>
                    <a:lnTo>
                      <a:pt x="2443" y="8811"/>
                    </a:lnTo>
                    <a:lnTo>
                      <a:pt x="14179" y="8811"/>
                    </a:lnTo>
                    <a:lnTo>
                      <a:pt x="15491" y="11743"/>
                    </a:lnTo>
                    <a:lnTo>
                      <a:pt x="16793" y="14655"/>
                    </a:lnTo>
                    <a:cubicBezTo>
                      <a:pt x="16793" y="14655"/>
                      <a:pt x="18707" y="10713"/>
                      <a:pt x="19928" y="7107"/>
                    </a:cubicBezTo>
                    <a:cubicBezTo>
                      <a:pt x="19039" y="7015"/>
                      <a:pt x="18122" y="6829"/>
                      <a:pt x="17198" y="6543"/>
                    </a:cubicBezTo>
                    <a:cubicBezTo>
                      <a:pt x="13249" y="5324"/>
                      <a:pt x="9802" y="2568"/>
                      <a:pt x="8292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1" name="Google Shape;7621;p50"/>
              <p:cNvSpPr/>
              <p:nvPr/>
            </p:nvSpPr>
            <p:spPr>
              <a:xfrm flipH="1">
                <a:off x="3772669" y="2773671"/>
                <a:ext cx="719714" cy="1061508"/>
              </a:xfrm>
              <a:custGeom>
                <a:rect b="b" l="l" r="r" t="t"/>
                <a:pathLst>
                  <a:path extrusionOk="0" h="22625" w="15340">
                    <a:moveTo>
                      <a:pt x="5897" y="0"/>
                    </a:moveTo>
                    <a:cubicBezTo>
                      <a:pt x="5410" y="0"/>
                      <a:pt x="4998" y="59"/>
                      <a:pt x="4720" y="157"/>
                    </a:cubicBezTo>
                    <a:cubicBezTo>
                      <a:pt x="3678" y="524"/>
                      <a:pt x="737" y="3344"/>
                      <a:pt x="368" y="5795"/>
                    </a:cubicBezTo>
                    <a:cubicBezTo>
                      <a:pt x="0" y="8247"/>
                      <a:pt x="4923" y="20908"/>
                      <a:pt x="6271" y="22625"/>
                    </a:cubicBezTo>
                    <a:cubicBezTo>
                      <a:pt x="7114" y="22526"/>
                      <a:pt x="9413" y="17275"/>
                      <a:pt x="11802" y="14655"/>
                    </a:cubicBezTo>
                    <a:cubicBezTo>
                      <a:pt x="12663" y="13710"/>
                      <a:pt x="13809" y="13530"/>
                      <a:pt x="14560" y="13530"/>
                    </a:cubicBezTo>
                    <a:cubicBezTo>
                      <a:pt x="15026" y="13530"/>
                      <a:pt x="15340" y="13599"/>
                      <a:pt x="15340" y="13599"/>
                    </a:cubicBezTo>
                    <a:cubicBezTo>
                      <a:pt x="14483" y="10226"/>
                      <a:pt x="12014" y="3527"/>
                      <a:pt x="10359" y="1750"/>
                    </a:cubicBezTo>
                    <a:cubicBezTo>
                      <a:pt x="9145" y="446"/>
                      <a:pt x="7238" y="0"/>
                      <a:pt x="58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2" name="Google Shape;7622;p50"/>
              <p:cNvSpPr/>
              <p:nvPr/>
            </p:nvSpPr>
            <p:spPr>
              <a:xfrm flipH="1">
                <a:off x="3910138" y="2773624"/>
                <a:ext cx="582246" cy="1061555"/>
              </a:xfrm>
              <a:custGeom>
                <a:rect b="b" l="l" r="r" t="t"/>
                <a:pathLst>
                  <a:path extrusionOk="0" h="22626" w="12410">
                    <a:moveTo>
                      <a:pt x="5896" y="1"/>
                    </a:moveTo>
                    <a:cubicBezTo>
                      <a:pt x="5410" y="1"/>
                      <a:pt x="4998" y="60"/>
                      <a:pt x="4720" y="158"/>
                    </a:cubicBezTo>
                    <a:cubicBezTo>
                      <a:pt x="3678" y="525"/>
                      <a:pt x="737" y="3345"/>
                      <a:pt x="369" y="5796"/>
                    </a:cubicBezTo>
                    <a:cubicBezTo>
                      <a:pt x="0" y="8248"/>
                      <a:pt x="4923" y="20909"/>
                      <a:pt x="6272" y="22626"/>
                    </a:cubicBezTo>
                    <a:cubicBezTo>
                      <a:pt x="7726" y="22456"/>
                      <a:pt x="10209" y="16880"/>
                      <a:pt x="12409" y="14265"/>
                    </a:cubicBezTo>
                    <a:cubicBezTo>
                      <a:pt x="11033" y="12761"/>
                      <a:pt x="10827" y="11821"/>
                      <a:pt x="9873" y="8952"/>
                    </a:cubicBezTo>
                    <a:cubicBezTo>
                      <a:pt x="8788" y="5690"/>
                      <a:pt x="9855" y="1839"/>
                      <a:pt x="8945" y="711"/>
                    </a:cubicBezTo>
                    <a:cubicBezTo>
                      <a:pt x="7925" y="198"/>
                      <a:pt x="6786" y="1"/>
                      <a:pt x="58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3" name="Google Shape;7623;p50"/>
              <p:cNvSpPr/>
              <p:nvPr/>
            </p:nvSpPr>
            <p:spPr>
              <a:xfrm flipH="1">
                <a:off x="3997170" y="2465657"/>
                <a:ext cx="108004" cy="202261"/>
              </a:xfrm>
              <a:custGeom>
                <a:rect b="b" l="l" r="r" t="t"/>
                <a:pathLst>
                  <a:path extrusionOk="0" h="4311" w="2302">
                    <a:moveTo>
                      <a:pt x="1616" y="1"/>
                    </a:moveTo>
                    <a:lnTo>
                      <a:pt x="1" y="975"/>
                    </a:lnTo>
                    <a:lnTo>
                      <a:pt x="758" y="4311"/>
                    </a:lnTo>
                    <a:lnTo>
                      <a:pt x="2021" y="3885"/>
                    </a:lnTo>
                    <a:cubicBezTo>
                      <a:pt x="2021" y="3885"/>
                      <a:pt x="2301" y="2076"/>
                      <a:pt x="16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4" name="Google Shape;7624;p50"/>
              <p:cNvSpPr/>
              <p:nvPr/>
            </p:nvSpPr>
            <p:spPr>
              <a:xfrm flipH="1">
                <a:off x="3910138" y="2773624"/>
                <a:ext cx="582246" cy="1061555"/>
              </a:xfrm>
              <a:custGeom>
                <a:rect b="b" l="l" r="r" t="t"/>
                <a:pathLst>
                  <a:path extrusionOk="0" h="22626" w="12410">
                    <a:moveTo>
                      <a:pt x="5896" y="1"/>
                    </a:moveTo>
                    <a:cubicBezTo>
                      <a:pt x="5410" y="1"/>
                      <a:pt x="4998" y="60"/>
                      <a:pt x="4720" y="158"/>
                    </a:cubicBezTo>
                    <a:cubicBezTo>
                      <a:pt x="3678" y="525"/>
                      <a:pt x="737" y="3345"/>
                      <a:pt x="369" y="5796"/>
                    </a:cubicBezTo>
                    <a:cubicBezTo>
                      <a:pt x="0" y="8248"/>
                      <a:pt x="4923" y="20909"/>
                      <a:pt x="6272" y="22626"/>
                    </a:cubicBezTo>
                    <a:cubicBezTo>
                      <a:pt x="7726" y="22456"/>
                      <a:pt x="10209" y="16880"/>
                      <a:pt x="12409" y="14265"/>
                    </a:cubicBezTo>
                    <a:cubicBezTo>
                      <a:pt x="11033" y="12761"/>
                      <a:pt x="10827" y="11821"/>
                      <a:pt x="9873" y="8952"/>
                    </a:cubicBezTo>
                    <a:cubicBezTo>
                      <a:pt x="8788" y="5690"/>
                      <a:pt x="9855" y="1839"/>
                      <a:pt x="8945" y="711"/>
                    </a:cubicBezTo>
                    <a:cubicBezTo>
                      <a:pt x="7925" y="198"/>
                      <a:pt x="6786" y="1"/>
                      <a:pt x="5896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5" name="Google Shape;7625;p50"/>
              <p:cNvSpPr/>
              <p:nvPr/>
            </p:nvSpPr>
            <p:spPr>
              <a:xfrm flipH="1">
                <a:off x="3997170" y="2465657"/>
                <a:ext cx="108004" cy="202261"/>
              </a:xfrm>
              <a:custGeom>
                <a:rect b="b" l="l" r="r" t="t"/>
                <a:pathLst>
                  <a:path extrusionOk="0" h="4311" w="2302">
                    <a:moveTo>
                      <a:pt x="1616" y="1"/>
                    </a:moveTo>
                    <a:lnTo>
                      <a:pt x="1" y="975"/>
                    </a:lnTo>
                    <a:lnTo>
                      <a:pt x="758" y="4311"/>
                    </a:lnTo>
                    <a:lnTo>
                      <a:pt x="2021" y="3885"/>
                    </a:lnTo>
                    <a:cubicBezTo>
                      <a:pt x="2021" y="3885"/>
                      <a:pt x="2301" y="2076"/>
                      <a:pt x="1616" y="1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6" name="Google Shape;7626;p50"/>
              <p:cNvSpPr/>
              <p:nvPr/>
            </p:nvSpPr>
            <p:spPr>
              <a:xfrm flipH="1">
                <a:off x="4019643" y="2581731"/>
                <a:ext cx="68030" cy="120766"/>
              </a:xfrm>
              <a:custGeom>
                <a:rect b="b" l="l" r="r" t="t"/>
                <a:pathLst>
                  <a:path extrusionOk="0" h="2574" w="1450">
                    <a:moveTo>
                      <a:pt x="601" y="0"/>
                    </a:moveTo>
                    <a:cubicBezTo>
                      <a:pt x="587" y="0"/>
                      <a:pt x="574" y="1"/>
                      <a:pt x="560" y="3"/>
                    </a:cubicBezTo>
                    <a:cubicBezTo>
                      <a:pt x="210" y="49"/>
                      <a:pt x="1" y="660"/>
                      <a:pt x="92" y="1369"/>
                    </a:cubicBezTo>
                    <a:cubicBezTo>
                      <a:pt x="181" y="2050"/>
                      <a:pt x="514" y="2573"/>
                      <a:pt x="850" y="2573"/>
                    </a:cubicBezTo>
                    <a:cubicBezTo>
                      <a:pt x="864" y="2573"/>
                      <a:pt x="878" y="2572"/>
                      <a:pt x="892" y="2571"/>
                    </a:cubicBezTo>
                    <a:cubicBezTo>
                      <a:pt x="1240" y="2526"/>
                      <a:pt x="1450" y="1914"/>
                      <a:pt x="1359" y="1205"/>
                    </a:cubicBezTo>
                    <a:cubicBezTo>
                      <a:pt x="1271" y="524"/>
                      <a:pt x="936" y="0"/>
                      <a:pt x="6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7" name="Google Shape;7627;p50"/>
              <p:cNvSpPr/>
              <p:nvPr/>
            </p:nvSpPr>
            <p:spPr>
              <a:xfrm flipH="1">
                <a:off x="4019643" y="2581731"/>
                <a:ext cx="68030" cy="120766"/>
              </a:xfrm>
              <a:custGeom>
                <a:rect b="b" l="l" r="r" t="t"/>
                <a:pathLst>
                  <a:path extrusionOk="0" h="2574" w="1450">
                    <a:moveTo>
                      <a:pt x="601" y="0"/>
                    </a:moveTo>
                    <a:cubicBezTo>
                      <a:pt x="587" y="0"/>
                      <a:pt x="574" y="1"/>
                      <a:pt x="560" y="3"/>
                    </a:cubicBezTo>
                    <a:cubicBezTo>
                      <a:pt x="210" y="49"/>
                      <a:pt x="1" y="660"/>
                      <a:pt x="92" y="1369"/>
                    </a:cubicBezTo>
                    <a:cubicBezTo>
                      <a:pt x="181" y="2050"/>
                      <a:pt x="514" y="2573"/>
                      <a:pt x="850" y="2573"/>
                    </a:cubicBezTo>
                    <a:cubicBezTo>
                      <a:pt x="864" y="2573"/>
                      <a:pt x="878" y="2572"/>
                      <a:pt x="892" y="2571"/>
                    </a:cubicBezTo>
                    <a:cubicBezTo>
                      <a:pt x="1240" y="2526"/>
                      <a:pt x="1450" y="1914"/>
                      <a:pt x="1359" y="1205"/>
                    </a:cubicBezTo>
                    <a:cubicBezTo>
                      <a:pt x="1271" y="524"/>
                      <a:pt x="936" y="0"/>
                      <a:pt x="601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8" name="Google Shape;7628;p50"/>
              <p:cNvSpPr/>
              <p:nvPr/>
            </p:nvSpPr>
            <p:spPr>
              <a:xfrm flipH="1">
                <a:off x="3772904" y="2961857"/>
                <a:ext cx="341278" cy="713991"/>
              </a:xfrm>
              <a:custGeom>
                <a:rect b="b" l="l" r="r" t="t"/>
                <a:pathLst>
                  <a:path extrusionOk="0" h="15218" w="7274">
                    <a:moveTo>
                      <a:pt x="2337" y="1"/>
                    </a:moveTo>
                    <a:lnTo>
                      <a:pt x="253" y="1677"/>
                    </a:lnTo>
                    <a:cubicBezTo>
                      <a:pt x="1" y="4456"/>
                      <a:pt x="2609" y="12201"/>
                      <a:pt x="4148" y="15217"/>
                    </a:cubicBezTo>
                    <a:cubicBezTo>
                      <a:pt x="4148" y="15217"/>
                      <a:pt x="4737" y="7247"/>
                      <a:pt x="7273" y="6070"/>
                    </a:cubicBezTo>
                    <a:lnTo>
                      <a:pt x="23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9" name="Google Shape;7629;p50"/>
              <p:cNvSpPr/>
              <p:nvPr/>
            </p:nvSpPr>
            <p:spPr>
              <a:xfrm flipH="1">
                <a:off x="3772904" y="2961857"/>
                <a:ext cx="341278" cy="713991"/>
              </a:xfrm>
              <a:custGeom>
                <a:rect b="b" l="l" r="r" t="t"/>
                <a:pathLst>
                  <a:path extrusionOk="0" h="15218" w="7274">
                    <a:moveTo>
                      <a:pt x="2337" y="1"/>
                    </a:moveTo>
                    <a:lnTo>
                      <a:pt x="253" y="1677"/>
                    </a:lnTo>
                    <a:cubicBezTo>
                      <a:pt x="1" y="4456"/>
                      <a:pt x="2609" y="12201"/>
                      <a:pt x="4148" y="15217"/>
                    </a:cubicBezTo>
                    <a:cubicBezTo>
                      <a:pt x="4148" y="15217"/>
                      <a:pt x="4737" y="7247"/>
                      <a:pt x="7273" y="6070"/>
                    </a:cubicBezTo>
                    <a:lnTo>
                      <a:pt x="2337" y="1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0" name="Google Shape;7630;p50"/>
              <p:cNvSpPr/>
              <p:nvPr/>
            </p:nvSpPr>
            <p:spPr>
              <a:xfrm flipH="1">
                <a:off x="3158097" y="2832317"/>
                <a:ext cx="1021816" cy="575865"/>
              </a:xfrm>
              <a:custGeom>
                <a:rect b="b" l="l" r="r" t="t"/>
                <a:pathLst>
                  <a:path extrusionOk="0" h="12274" w="21779">
                    <a:moveTo>
                      <a:pt x="2521" y="1"/>
                    </a:moveTo>
                    <a:cubicBezTo>
                      <a:pt x="0" y="1"/>
                      <a:pt x="2296" y="7076"/>
                      <a:pt x="3581" y="8105"/>
                    </a:cubicBezTo>
                    <a:cubicBezTo>
                      <a:pt x="5003" y="9244"/>
                      <a:pt x="10648" y="12246"/>
                      <a:pt x="11664" y="12272"/>
                    </a:cubicBezTo>
                    <a:cubicBezTo>
                      <a:pt x="11703" y="12273"/>
                      <a:pt x="11754" y="12273"/>
                      <a:pt x="11814" y="12273"/>
                    </a:cubicBezTo>
                    <a:cubicBezTo>
                      <a:pt x="13312" y="12273"/>
                      <a:pt x="21047" y="11977"/>
                      <a:pt x="21047" y="11977"/>
                    </a:cubicBezTo>
                    <a:cubicBezTo>
                      <a:pt x="21778" y="10280"/>
                      <a:pt x="20803" y="7722"/>
                      <a:pt x="20803" y="7722"/>
                    </a:cubicBezTo>
                    <a:cubicBezTo>
                      <a:pt x="20803" y="7722"/>
                      <a:pt x="12517" y="7105"/>
                      <a:pt x="12110" y="6971"/>
                    </a:cubicBezTo>
                    <a:cubicBezTo>
                      <a:pt x="11705" y="6838"/>
                      <a:pt x="7075" y="1900"/>
                      <a:pt x="3500" y="258"/>
                    </a:cubicBezTo>
                    <a:cubicBezTo>
                      <a:pt x="3114" y="81"/>
                      <a:pt x="2790" y="1"/>
                      <a:pt x="2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1" name="Google Shape;7631;p50"/>
              <p:cNvSpPr/>
              <p:nvPr/>
            </p:nvSpPr>
            <p:spPr>
              <a:xfrm flipH="1">
                <a:off x="3177896" y="2832317"/>
                <a:ext cx="1002252" cy="575865"/>
              </a:xfrm>
              <a:custGeom>
                <a:rect b="b" l="l" r="r" t="t"/>
                <a:pathLst>
                  <a:path extrusionOk="0" h="12274" w="21362">
                    <a:moveTo>
                      <a:pt x="2524" y="1"/>
                    </a:moveTo>
                    <a:cubicBezTo>
                      <a:pt x="1" y="1"/>
                      <a:pt x="686" y="5976"/>
                      <a:pt x="3321" y="8301"/>
                    </a:cubicBezTo>
                    <a:cubicBezTo>
                      <a:pt x="4687" y="9508"/>
                      <a:pt x="10653" y="12246"/>
                      <a:pt x="11669" y="12272"/>
                    </a:cubicBezTo>
                    <a:cubicBezTo>
                      <a:pt x="11708" y="12273"/>
                      <a:pt x="11759" y="12273"/>
                      <a:pt x="11819" y="12273"/>
                    </a:cubicBezTo>
                    <a:cubicBezTo>
                      <a:pt x="13318" y="12273"/>
                      <a:pt x="21052" y="11977"/>
                      <a:pt x="21052" y="11977"/>
                    </a:cubicBezTo>
                    <a:cubicBezTo>
                      <a:pt x="21347" y="11292"/>
                      <a:pt x="21362" y="10470"/>
                      <a:pt x="21278" y="9730"/>
                    </a:cubicBezTo>
                    <a:lnTo>
                      <a:pt x="21278" y="9730"/>
                    </a:lnTo>
                    <a:cubicBezTo>
                      <a:pt x="19195" y="9808"/>
                      <a:pt x="14115" y="9992"/>
                      <a:pt x="12939" y="9992"/>
                    </a:cubicBezTo>
                    <a:cubicBezTo>
                      <a:pt x="12881" y="9992"/>
                      <a:pt x="12832" y="9992"/>
                      <a:pt x="12794" y="9991"/>
                    </a:cubicBezTo>
                    <a:cubicBezTo>
                      <a:pt x="11779" y="9965"/>
                      <a:pt x="6134" y="6963"/>
                      <a:pt x="4712" y="5823"/>
                    </a:cubicBezTo>
                    <a:cubicBezTo>
                      <a:pt x="3908" y="5180"/>
                      <a:pt x="2707" y="2165"/>
                      <a:pt x="2541" y="1"/>
                    </a:cubicBezTo>
                    <a:cubicBezTo>
                      <a:pt x="2535" y="1"/>
                      <a:pt x="2529" y="1"/>
                      <a:pt x="2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2" name="Google Shape;7632;p50"/>
              <p:cNvSpPr/>
              <p:nvPr/>
            </p:nvSpPr>
            <p:spPr>
              <a:xfrm flipH="1">
                <a:off x="3898502" y="4368256"/>
                <a:ext cx="89237" cy="89190"/>
              </a:xfrm>
              <a:custGeom>
                <a:rect b="b" l="l" r="r" t="t"/>
                <a:pathLst>
                  <a:path extrusionOk="0" h="1901" w="1902">
                    <a:moveTo>
                      <a:pt x="951" y="0"/>
                    </a:moveTo>
                    <a:cubicBezTo>
                      <a:pt x="426" y="0"/>
                      <a:pt x="1" y="426"/>
                      <a:pt x="1" y="951"/>
                    </a:cubicBezTo>
                    <a:cubicBezTo>
                      <a:pt x="1" y="1475"/>
                      <a:pt x="426" y="1901"/>
                      <a:pt x="951" y="1901"/>
                    </a:cubicBezTo>
                    <a:cubicBezTo>
                      <a:pt x="1476" y="1901"/>
                      <a:pt x="1902" y="1475"/>
                      <a:pt x="1902" y="951"/>
                    </a:cubicBezTo>
                    <a:cubicBezTo>
                      <a:pt x="1902" y="426"/>
                      <a:pt x="1476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3" name="Google Shape;7633;p50"/>
              <p:cNvSpPr/>
              <p:nvPr/>
            </p:nvSpPr>
            <p:spPr>
              <a:xfrm flipH="1">
                <a:off x="3177896" y="2832317"/>
                <a:ext cx="1002252" cy="575865"/>
              </a:xfrm>
              <a:custGeom>
                <a:rect b="b" l="l" r="r" t="t"/>
                <a:pathLst>
                  <a:path extrusionOk="0" h="12274" w="21362">
                    <a:moveTo>
                      <a:pt x="2524" y="1"/>
                    </a:moveTo>
                    <a:cubicBezTo>
                      <a:pt x="1" y="1"/>
                      <a:pt x="686" y="5976"/>
                      <a:pt x="3321" y="8301"/>
                    </a:cubicBezTo>
                    <a:cubicBezTo>
                      <a:pt x="4687" y="9508"/>
                      <a:pt x="10653" y="12246"/>
                      <a:pt x="11669" y="12272"/>
                    </a:cubicBezTo>
                    <a:cubicBezTo>
                      <a:pt x="11708" y="12273"/>
                      <a:pt x="11759" y="12273"/>
                      <a:pt x="11819" y="12273"/>
                    </a:cubicBezTo>
                    <a:cubicBezTo>
                      <a:pt x="13318" y="12273"/>
                      <a:pt x="21052" y="11977"/>
                      <a:pt x="21052" y="11977"/>
                    </a:cubicBezTo>
                    <a:cubicBezTo>
                      <a:pt x="21347" y="11292"/>
                      <a:pt x="21362" y="10470"/>
                      <a:pt x="21278" y="9730"/>
                    </a:cubicBezTo>
                    <a:lnTo>
                      <a:pt x="21278" y="9730"/>
                    </a:lnTo>
                    <a:cubicBezTo>
                      <a:pt x="19195" y="9808"/>
                      <a:pt x="14115" y="9992"/>
                      <a:pt x="12939" y="9992"/>
                    </a:cubicBezTo>
                    <a:cubicBezTo>
                      <a:pt x="12881" y="9992"/>
                      <a:pt x="12832" y="9992"/>
                      <a:pt x="12794" y="9991"/>
                    </a:cubicBezTo>
                    <a:cubicBezTo>
                      <a:pt x="11779" y="9965"/>
                      <a:pt x="6134" y="6963"/>
                      <a:pt x="4712" y="5823"/>
                    </a:cubicBezTo>
                    <a:cubicBezTo>
                      <a:pt x="3908" y="5180"/>
                      <a:pt x="2707" y="2165"/>
                      <a:pt x="2541" y="1"/>
                    </a:cubicBezTo>
                    <a:cubicBezTo>
                      <a:pt x="2535" y="1"/>
                      <a:pt x="2529" y="1"/>
                      <a:pt x="2524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4" name="Google Shape;7634;p50"/>
              <p:cNvSpPr/>
              <p:nvPr/>
            </p:nvSpPr>
            <p:spPr>
              <a:xfrm flipH="1">
                <a:off x="3926324" y="4001642"/>
                <a:ext cx="26415" cy="316365"/>
              </a:xfrm>
              <a:custGeom>
                <a:rect b="b" l="l" r="r" t="t"/>
                <a:pathLst>
                  <a:path extrusionOk="0" h="6743" w="563">
                    <a:moveTo>
                      <a:pt x="0" y="0"/>
                    </a:moveTo>
                    <a:lnTo>
                      <a:pt x="0" y="6742"/>
                    </a:lnTo>
                    <a:lnTo>
                      <a:pt x="562" y="6742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5" name="Google Shape;7635;p50"/>
              <p:cNvSpPr/>
              <p:nvPr/>
            </p:nvSpPr>
            <p:spPr>
              <a:xfrm flipH="1">
                <a:off x="3926324" y="3981092"/>
                <a:ext cx="26415" cy="161537"/>
              </a:xfrm>
              <a:custGeom>
                <a:rect b="b" l="l" r="r" t="t"/>
                <a:pathLst>
                  <a:path extrusionOk="0" h="3443" w="563">
                    <a:moveTo>
                      <a:pt x="0" y="0"/>
                    </a:moveTo>
                    <a:lnTo>
                      <a:pt x="0" y="3442"/>
                    </a:lnTo>
                    <a:lnTo>
                      <a:pt x="562" y="3442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6" name="Google Shape;7636;p50"/>
              <p:cNvSpPr/>
              <p:nvPr/>
            </p:nvSpPr>
            <p:spPr>
              <a:xfrm flipH="1">
                <a:off x="3871384" y="3944121"/>
                <a:ext cx="136436" cy="100685"/>
              </a:xfrm>
              <a:custGeom>
                <a:rect b="b" l="l" r="r" t="t"/>
                <a:pathLst>
                  <a:path extrusionOk="0" h="2146" w="2908">
                    <a:moveTo>
                      <a:pt x="1" y="1"/>
                    </a:moveTo>
                    <a:lnTo>
                      <a:pt x="510" y="2146"/>
                    </a:lnTo>
                    <a:lnTo>
                      <a:pt x="2407" y="2146"/>
                    </a:lnTo>
                    <a:lnTo>
                      <a:pt x="29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7" name="Google Shape;7637;p50"/>
              <p:cNvSpPr/>
              <p:nvPr/>
            </p:nvSpPr>
            <p:spPr>
              <a:xfrm flipH="1">
                <a:off x="3889869" y="4236042"/>
                <a:ext cx="99277" cy="100638"/>
              </a:xfrm>
              <a:custGeom>
                <a:rect b="b" l="l" r="r" t="t"/>
                <a:pathLst>
                  <a:path extrusionOk="0" h="2145" w="2116">
                    <a:moveTo>
                      <a:pt x="368" y="0"/>
                    </a:moveTo>
                    <a:lnTo>
                      <a:pt x="1" y="2144"/>
                    </a:lnTo>
                    <a:lnTo>
                      <a:pt x="2115" y="2144"/>
                    </a:lnTo>
                    <a:lnTo>
                      <a:pt x="1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8" name="Google Shape;7638;p50"/>
              <p:cNvSpPr/>
              <p:nvPr/>
            </p:nvSpPr>
            <p:spPr>
              <a:xfrm flipH="1">
                <a:off x="3905727" y="2971756"/>
                <a:ext cx="840668" cy="808013"/>
              </a:xfrm>
              <a:custGeom>
                <a:rect b="b" l="l" r="r" t="t"/>
                <a:pathLst>
                  <a:path extrusionOk="0" h="17222" w="17918">
                    <a:moveTo>
                      <a:pt x="8161" y="0"/>
                    </a:moveTo>
                    <a:cubicBezTo>
                      <a:pt x="1" y="0"/>
                      <a:pt x="7804" y="13492"/>
                      <a:pt x="9706" y="16592"/>
                    </a:cubicBezTo>
                    <a:cubicBezTo>
                      <a:pt x="9949" y="16990"/>
                      <a:pt x="10366" y="17222"/>
                      <a:pt x="10838" y="17222"/>
                    </a:cubicBezTo>
                    <a:lnTo>
                      <a:pt x="16724" y="17222"/>
                    </a:lnTo>
                    <a:cubicBezTo>
                      <a:pt x="17365" y="17222"/>
                      <a:pt x="17917" y="16589"/>
                      <a:pt x="17859" y="15918"/>
                    </a:cubicBezTo>
                    <a:cubicBezTo>
                      <a:pt x="17509" y="11904"/>
                      <a:pt x="15827" y="0"/>
                      <a:pt x="81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9" name="Google Shape;7639;p50"/>
              <p:cNvSpPr/>
              <p:nvPr/>
            </p:nvSpPr>
            <p:spPr>
              <a:xfrm flipH="1">
                <a:off x="4023678" y="2971709"/>
                <a:ext cx="524678" cy="302524"/>
              </a:xfrm>
              <a:custGeom>
                <a:rect b="b" l="l" r="r" t="t"/>
                <a:pathLst>
                  <a:path extrusionOk="0" h="6448" w="11183">
                    <a:moveTo>
                      <a:pt x="3941" y="0"/>
                    </a:moveTo>
                    <a:cubicBezTo>
                      <a:pt x="752" y="0"/>
                      <a:pt x="1" y="2060"/>
                      <a:pt x="382" y="4755"/>
                    </a:cubicBezTo>
                    <a:cubicBezTo>
                      <a:pt x="1707" y="5773"/>
                      <a:pt x="3999" y="6448"/>
                      <a:pt x="6609" y="6448"/>
                    </a:cubicBezTo>
                    <a:cubicBezTo>
                      <a:pt x="8336" y="6448"/>
                      <a:pt x="9921" y="6150"/>
                      <a:pt x="11182" y="5656"/>
                    </a:cubicBezTo>
                    <a:cubicBezTo>
                      <a:pt x="9737" y="2534"/>
                      <a:pt x="7476" y="1"/>
                      <a:pt x="3940" y="1"/>
                    </a:cubicBezTo>
                    <a:lnTo>
                      <a:pt x="39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0" name="Google Shape;7640;p50"/>
              <p:cNvSpPr/>
              <p:nvPr/>
            </p:nvSpPr>
            <p:spPr>
              <a:xfrm flipH="1">
                <a:off x="3965266" y="2971756"/>
                <a:ext cx="840574" cy="808013"/>
              </a:xfrm>
              <a:custGeom>
                <a:rect b="b" l="l" r="r" t="t"/>
                <a:pathLst>
                  <a:path extrusionOk="0" h="17222" w="17916">
                    <a:moveTo>
                      <a:pt x="8161" y="0"/>
                    </a:moveTo>
                    <a:cubicBezTo>
                      <a:pt x="0" y="0"/>
                      <a:pt x="7804" y="13492"/>
                      <a:pt x="9704" y="16592"/>
                    </a:cubicBezTo>
                    <a:cubicBezTo>
                      <a:pt x="9949" y="16990"/>
                      <a:pt x="10366" y="17222"/>
                      <a:pt x="10837" y="17222"/>
                    </a:cubicBezTo>
                    <a:lnTo>
                      <a:pt x="16723" y="17222"/>
                    </a:lnTo>
                    <a:cubicBezTo>
                      <a:pt x="17363" y="17222"/>
                      <a:pt x="17915" y="16589"/>
                      <a:pt x="17857" y="15918"/>
                    </a:cubicBezTo>
                    <a:cubicBezTo>
                      <a:pt x="17508" y="11904"/>
                      <a:pt x="15826" y="0"/>
                      <a:pt x="81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1" name="Google Shape;7641;p50"/>
              <p:cNvSpPr/>
              <p:nvPr/>
            </p:nvSpPr>
            <p:spPr>
              <a:xfrm flipH="1">
                <a:off x="3720262" y="4323731"/>
                <a:ext cx="448578" cy="56113"/>
              </a:xfrm>
              <a:custGeom>
                <a:rect b="b" l="l" r="r" t="t"/>
                <a:pathLst>
                  <a:path extrusionOk="0" h="1196" w="9561">
                    <a:moveTo>
                      <a:pt x="4781" y="0"/>
                    </a:moveTo>
                    <a:cubicBezTo>
                      <a:pt x="2141" y="0"/>
                      <a:pt x="0" y="521"/>
                      <a:pt x="0" y="1165"/>
                    </a:cubicBezTo>
                    <a:cubicBezTo>
                      <a:pt x="0" y="1175"/>
                      <a:pt x="2" y="1185"/>
                      <a:pt x="4" y="1195"/>
                    </a:cubicBezTo>
                    <a:lnTo>
                      <a:pt x="9558" y="1195"/>
                    </a:lnTo>
                    <a:cubicBezTo>
                      <a:pt x="9559" y="1185"/>
                      <a:pt x="9560" y="1174"/>
                      <a:pt x="9560" y="1165"/>
                    </a:cubicBezTo>
                    <a:cubicBezTo>
                      <a:pt x="9560" y="521"/>
                      <a:pt x="7421" y="0"/>
                      <a:pt x="47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2" name="Google Shape;7642;p50"/>
              <p:cNvSpPr/>
              <p:nvPr/>
            </p:nvSpPr>
            <p:spPr>
              <a:xfrm flipH="1">
                <a:off x="3694364" y="3857887"/>
                <a:ext cx="500375" cy="109318"/>
              </a:xfrm>
              <a:custGeom>
                <a:rect b="b" l="l" r="r" t="t"/>
                <a:pathLst>
                  <a:path extrusionOk="0" h="2330" w="10665">
                    <a:moveTo>
                      <a:pt x="5333" y="0"/>
                    </a:moveTo>
                    <a:cubicBezTo>
                      <a:pt x="2387" y="0"/>
                      <a:pt x="1" y="521"/>
                      <a:pt x="1" y="1165"/>
                    </a:cubicBezTo>
                    <a:cubicBezTo>
                      <a:pt x="1" y="1808"/>
                      <a:pt x="2387" y="2329"/>
                      <a:pt x="5333" y="2329"/>
                    </a:cubicBezTo>
                    <a:cubicBezTo>
                      <a:pt x="8277" y="2329"/>
                      <a:pt x="10665" y="1808"/>
                      <a:pt x="10665" y="1165"/>
                    </a:cubicBezTo>
                    <a:cubicBezTo>
                      <a:pt x="10665" y="521"/>
                      <a:pt x="8277" y="0"/>
                      <a:pt x="5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3" name="Google Shape;7643;p50"/>
              <p:cNvSpPr/>
              <p:nvPr/>
            </p:nvSpPr>
            <p:spPr>
              <a:xfrm flipH="1">
                <a:off x="3615261" y="3830534"/>
                <a:ext cx="654265" cy="97823"/>
              </a:xfrm>
              <a:custGeom>
                <a:rect b="b" l="l" r="r" t="t"/>
                <a:pathLst>
                  <a:path extrusionOk="0" h="2085" w="13945">
                    <a:moveTo>
                      <a:pt x="439" y="0"/>
                    </a:moveTo>
                    <a:cubicBezTo>
                      <a:pt x="197" y="0"/>
                      <a:pt x="1" y="197"/>
                      <a:pt x="1" y="439"/>
                    </a:cubicBezTo>
                    <a:lnTo>
                      <a:pt x="1" y="1647"/>
                    </a:lnTo>
                    <a:cubicBezTo>
                      <a:pt x="1" y="1888"/>
                      <a:pt x="197" y="2085"/>
                      <a:pt x="439" y="2085"/>
                    </a:cubicBezTo>
                    <a:lnTo>
                      <a:pt x="13505" y="2085"/>
                    </a:lnTo>
                    <a:cubicBezTo>
                      <a:pt x="13747" y="2085"/>
                      <a:pt x="13944" y="1888"/>
                      <a:pt x="13944" y="1647"/>
                    </a:cubicBezTo>
                    <a:lnTo>
                      <a:pt x="13944" y="439"/>
                    </a:lnTo>
                    <a:cubicBezTo>
                      <a:pt x="13944" y="197"/>
                      <a:pt x="13747" y="0"/>
                      <a:pt x="135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4" name="Google Shape;7644;p50"/>
              <p:cNvSpPr/>
              <p:nvPr/>
            </p:nvSpPr>
            <p:spPr>
              <a:xfrm flipH="1">
                <a:off x="3647822" y="3830534"/>
                <a:ext cx="361687" cy="97823"/>
              </a:xfrm>
              <a:custGeom>
                <a:rect b="b" l="l" r="r" t="t"/>
                <a:pathLst>
                  <a:path extrusionOk="0" h="2085" w="7709">
                    <a:moveTo>
                      <a:pt x="438" y="0"/>
                    </a:moveTo>
                    <a:cubicBezTo>
                      <a:pt x="196" y="0"/>
                      <a:pt x="0" y="197"/>
                      <a:pt x="0" y="439"/>
                    </a:cubicBezTo>
                    <a:lnTo>
                      <a:pt x="0" y="1647"/>
                    </a:lnTo>
                    <a:cubicBezTo>
                      <a:pt x="0" y="1888"/>
                      <a:pt x="196" y="2085"/>
                      <a:pt x="438" y="2085"/>
                    </a:cubicBezTo>
                    <a:lnTo>
                      <a:pt x="7269" y="2085"/>
                    </a:lnTo>
                    <a:cubicBezTo>
                      <a:pt x="7511" y="2085"/>
                      <a:pt x="7708" y="1888"/>
                      <a:pt x="7708" y="1647"/>
                    </a:cubicBezTo>
                    <a:lnTo>
                      <a:pt x="7708" y="439"/>
                    </a:lnTo>
                    <a:cubicBezTo>
                      <a:pt x="7708" y="197"/>
                      <a:pt x="7511" y="0"/>
                      <a:pt x="72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5" name="Google Shape;7645;p50"/>
              <p:cNvSpPr/>
              <p:nvPr/>
            </p:nvSpPr>
            <p:spPr>
              <a:xfrm flipH="1">
                <a:off x="4114182" y="4368256"/>
                <a:ext cx="89237" cy="89190"/>
              </a:xfrm>
              <a:custGeom>
                <a:rect b="b" l="l" r="r" t="t"/>
                <a:pathLst>
                  <a:path extrusionOk="0" h="1901" w="1902">
                    <a:moveTo>
                      <a:pt x="951" y="0"/>
                    </a:moveTo>
                    <a:cubicBezTo>
                      <a:pt x="427" y="0"/>
                      <a:pt x="1" y="426"/>
                      <a:pt x="1" y="951"/>
                    </a:cubicBezTo>
                    <a:cubicBezTo>
                      <a:pt x="1" y="1475"/>
                      <a:pt x="427" y="1901"/>
                      <a:pt x="951" y="1901"/>
                    </a:cubicBezTo>
                    <a:cubicBezTo>
                      <a:pt x="1476" y="1901"/>
                      <a:pt x="1902" y="1475"/>
                      <a:pt x="1902" y="951"/>
                    </a:cubicBezTo>
                    <a:cubicBezTo>
                      <a:pt x="1902" y="426"/>
                      <a:pt x="1476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6" name="Google Shape;7646;p50"/>
              <p:cNvSpPr/>
              <p:nvPr/>
            </p:nvSpPr>
            <p:spPr>
              <a:xfrm flipH="1">
                <a:off x="3674236" y="4368256"/>
                <a:ext cx="89190" cy="89190"/>
              </a:xfrm>
              <a:custGeom>
                <a:rect b="b" l="l" r="r" t="t"/>
                <a:pathLst>
                  <a:path extrusionOk="0" h="1901" w="1901">
                    <a:moveTo>
                      <a:pt x="951" y="0"/>
                    </a:moveTo>
                    <a:cubicBezTo>
                      <a:pt x="426" y="0"/>
                      <a:pt x="1" y="426"/>
                      <a:pt x="1" y="951"/>
                    </a:cubicBezTo>
                    <a:cubicBezTo>
                      <a:pt x="1" y="1475"/>
                      <a:pt x="426" y="1901"/>
                      <a:pt x="951" y="1901"/>
                    </a:cubicBezTo>
                    <a:cubicBezTo>
                      <a:pt x="1475" y="1901"/>
                      <a:pt x="1900" y="1475"/>
                      <a:pt x="1900" y="951"/>
                    </a:cubicBezTo>
                    <a:cubicBezTo>
                      <a:pt x="1900" y="426"/>
                      <a:pt x="1475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7" name="Google Shape;7647;p50"/>
              <p:cNvSpPr/>
              <p:nvPr/>
            </p:nvSpPr>
            <p:spPr>
              <a:xfrm flipH="1">
                <a:off x="4145382" y="3709346"/>
                <a:ext cx="73567" cy="139439"/>
              </a:xfrm>
              <a:custGeom>
                <a:rect b="b" l="l" r="r" t="t"/>
                <a:pathLst>
                  <a:path extrusionOk="0" h="2972" w="1568">
                    <a:moveTo>
                      <a:pt x="1" y="0"/>
                    </a:moveTo>
                    <a:lnTo>
                      <a:pt x="878" y="2972"/>
                    </a:lnTo>
                    <a:lnTo>
                      <a:pt x="1568" y="2972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8" name="Google Shape;7648;p50"/>
              <p:cNvSpPr/>
              <p:nvPr/>
            </p:nvSpPr>
            <p:spPr>
              <a:xfrm flipH="1">
                <a:off x="4151153" y="3674346"/>
                <a:ext cx="110725" cy="107816"/>
              </a:xfrm>
              <a:custGeom>
                <a:rect b="b" l="l" r="r" t="t"/>
                <a:pathLst>
                  <a:path extrusionOk="0" h="2298" w="2360">
                    <a:moveTo>
                      <a:pt x="1037" y="1"/>
                    </a:moveTo>
                    <a:cubicBezTo>
                      <a:pt x="430" y="1"/>
                      <a:pt x="1" y="515"/>
                      <a:pt x="80" y="1149"/>
                    </a:cubicBezTo>
                    <a:cubicBezTo>
                      <a:pt x="159" y="1783"/>
                      <a:pt x="714" y="2297"/>
                      <a:pt x="1323" y="2297"/>
                    </a:cubicBezTo>
                    <a:cubicBezTo>
                      <a:pt x="1930" y="2297"/>
                      <a:pt x="2360" y="1783"/>
                      <a:pt x="2281" y="1149"/>
                    </a:cubicBezTo>
                    <a:cubicBezTo>
                      <a:pt x="2203" y="515"/>
                      <a:pt x="1646" y="1"/>
                      <a:pt x="1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9" name="Google Shape;7649;p50"/>
              <p:cNvSpPr/>
              <p:nvPr/>
            </p:nvSpPr>
            <p:spPr>
              <a:xfrm flipH="1">
                <a:off x="4107144" y="3824576"/>
                <a:ext cx="104673" cy="97025"/>
              </a:xfrm>
              <a:custGeom>
                <a:rect b="b" l="l" r="r" t="t"/>
                <a:pathLst>
                  <a:path extrusionOk="0" h="2068" w="2231">
                    <a:moveTo>
                      <a:pt x="986" y="1"/>
                    </a:moveTo>
                    <a:cubicBezTo>
                      <a:pt x="796" y="1"/>
                      <a:pt x="610" y="58"/>
                      <a:pt x="455" y="178"/>
                    </a:cubicBezTo>
                    <a:cubicBezTo>
                      <a:pt x="41" y="496"/>
                      <a:pt x="1" y="1138"/>
                      <a:pt x="366" y="1612"/>
                    </a:cubicBezTo>
                    <a:cubicBezTo>
                      <a:pt x="594" y="1908"/>
                      <a:pt x="926" y="2068"/>
                      <a:pt x="1245" y="2068"/>
                    </a:cubicBezTo>
                    <a:cubicBezTo>
                      <a:pt x="1435" y="2068"/>
                      <a:pt x="1621" y="2011"/>
                      <a:pt x="1776" y="1891"/>
                    </a:cubicBezTo>
                    <a:cubicBezTo>
                      <a:pt x="2189" y="1571"/>
                      <a:pt x="2230" y="929"/>
                      <a:pt x="1865" y="456"/>
                    </a:cubicBezTo>
                    <a:cubicBezTo>
                      <a:pt x="1637" y="160"/>
                      <a:pt x="13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0" name="Google Shape;7650;p50"/>
              <p:cNvSpPr/>
              <p:nvPr/>
            </p:nvSpPr>
            <p:spPr>
              <a:xfrm flipH="1">
                <a:off x="4158472" y="3709346"/>
                <a:ext cx="73520" cy="139439"/>
              </a:xfrm>
              <a:custGeom>
                <a:rect b="b" l="l" r="r" t="t"/>
                <a:pathLst>
                  <a:path extrusionOk="0" h="2972" w="1567">
                    <a:moveTo>
                      <a:pt x="0" y="0"/>
                    </a:moveTo>
                    <a:lnTo>
                      <a:pt x="878" y="2972"/>
                    </a:lnTo>
                    <a:lnTo>
                      <a:pt x="1566" y="2972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1" name="Google Shape;7651;p50"/>
              <p:cNvSpPr/>
              <p:nvPr/>
            </p:nvSpPr>
            <p:spPr>
              <a:xfrm flipH="1">
                <a:off x="4171327" y="3674346"/>
                <a:ext cx="110678" cy="107816"/>
              </a:xfrm>
              <a:custGeom>
                <a:rect b="b" l="l" r="r" t="t"/>
                <a:pathLst>
                  <a:path extrusionOk="0" h="2298" w="2359">
                    <a:moveTo>
                      <a:pt x="1037" y="1"/>
                    </a:moveTo>
                    <a:cubicBezTo>
                      <a:pt x="428" y="1"/>
                      <a:pt x="0" y="515"/>
                      <a:pt x="78" y="1149"/>
                    </a:cubicBezTo>
                    <a:cubicBezTo>
                      <a:pt x="157" y="1783"/>
                      <a:pt x="714" y="2297"/>
                      <a:pt x="1321" y="2297"/>
                    </a:cubicBezTo>
                    <a:cubicBezTo>
                      <a:pt x="1930" y="2297"/>
                      <a:pt x="2358" y="1783"/>
                      <a:pt x="2280" y="1149"/>
                    </a:cubicBezTo>
                    <a:cubicBezTo>
                      <a:pt x="2201" y="515"/>
                      <a:pt x="1644" y="1"/>
                      <a:pt x="10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2" name="Google Shape;7652;p50"/>
              <p:cNvSpPr/>
              <p:nvPr/>
            </p:nvSpPr>
            <p:spPr>
              <a:xfrm flipH="1">
                <a:off x="4127366" y="3824576"/>
                <a:ext cx="104626" cy="97025"/>
              </a:xfrm>
              <a:custGeom>
                <a:rect b="b" l="l" r="r" t="t"/>
                <a:pathLst>
                  <a:path extrusionOk="0" h="2068" w="2230">
                    <a:moveTo>
                      <a:pt x="986" y="1"/>
                    </a:moveTo>
                    <a:cubicBezTo>
                      <a:pt x="795" y="1"/>
                      <a:pt x="609" y="58"/>
                      <a:pt x="454" y="178"/>
                    </a:cubicBezTo>
                    <a:cubicBezTo>
                      <a:pt x="41" y="496"/>
                      <a:pt x="0" y="1138"/>
                      <a:pt x="365" y="1611"/>
                    </a:cubicBezTo>
                    <a:cubicBezTo>
                      <a:pt x="594" y="1908"/>
                      <a:pt x="926" y="2067"/>
                      <a:pt x="1244" y="2067"/>
                    </a:cubicBezTo>
                    <a:cubicBezTo>
                      <a:pt x="1435" y="2067"/>
                      <a:pt x="1620" y="2010"/>
                      <a:pt x="1776" y="1891"/>
                    </a:cubicBezTo>
                    <a:cubicBezTo>
                      <a:pt x="2190" y="1571"/>
                      <a:pt x="2230" y="929"/>
                      <a:pt x="1864" y="456"/>
                    </a:cubicBezTo>
                    <a:cubicBezTo>
                      <a:pt x="1637" y="160"/>
                      <a:pt x="1304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3" name="Google Shape;7653;p50"/>
              <p:cNvSpPr/>
              <p:nvPr/>
            </p:nvSpPr>
            <p:spPr>
              <a:xfrm flipH="1">
                <a:off x="4195677" y="3705264"/>
                <a:ext cx="47152" cy="45979"/>
              </a:xfrm>
              <a:custGeom>
                <a:rect b="b" l="l" r="r" t="t"/>
                <a:pathLst>
                  <a:path extrusionOk="0" h="980" w="1005">
                    <a:moveTo>
                      <a:pt x="442" y="1"/>
                    </a:moveTo>
                    <a:cubicBezTo>
                      <a:pt x="183" y="1"/>
                      <a:pt x="1" y="220"/>
                      <a:pt x="35" y="490"/>
                    </a:cubicBezTo>
                    <a:cubicBezTo>
                      <a:pt x="67" y="760"/>
                      <a:pt x="305" y="979"/>
                      <a:pt x="564" y="979"/>
                    </a:cubicBezTo>
                    <a:cubicBezTo>
                      <a:pt x="822" y="979"/>
                      <a:pt x="1005" y="760"/>
                      <a:pt x="972" y="490"/>
                    </a:cubicBezTo>
                    <a:cubicBezTo>
                      <a:pt x="938" y="220"/>
                      <a:pt x="700" y="1"/>
                      <a:pt x="4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4" name="Google Shape;7654;p50"/>
              <p:cNvSpPr/>
              <p:nvPr/>
            </p:nvSpPr>
            <p:spPr>
              <a:xfrm flipH="1">
                <a:off x="4160302" y="3855682"/>
                <a:ext cx="35047" cy="34062"/>
              </a:xfrm>
              <a:custGeom>
                <a:rect b="b" l="l" r="r" t="t"/>
                <a:pathLst>
                  <a:path extrusionOk="0" h="726" w="747">
                    <a:moveTo>
                      <a:pt x="329" y="0"/>
                    </a:moveTo>
                    <a:cubicBezTo>
                      <a:pt x="137" y="0"/>
                      <a:pt x="1" y="163"/>
                      <a:pt x="26" y="363"/>
                    </a:cubicBezTo>
                    <a:cubicBezTo>
                      <a:pt x="51" y="564"/>
                      <a:pt x="227" y="726"/>
                      <a:pt x="419" y="726"/>
                    </a:cubicBezTo>
                    <a:cubicBezTo>
                      <a:pt x="611" y="726"/>
                      <a:pt x="746" y="564"/>
                      <a:pt x="722" y="363"/>
                    </a:cubicBezTo>
                    <a:cubicBezTo>
                      <a:pt x="697" y="163"/>
                      <a:pt x="521" y="0"/>
                      <a:pt x="3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5" name="Google Shape;7655;p50"/>
              <p:cNvSpPr/>
              <p:nvPr/>
            </p:nvSpPr>
            <p:spPr>
              <a:xfrm flipH="1">
                <a:off x="3691174" y="4385193"/>
                <a:ext cx="55316" cy="55316"/>
              </a:xfrm>
              <a:custGeom>
                <a:rect b="b" l="l" r="r" t="t"/>
                <a:pathLst>
                  <a:path extrusionOk="0" h="1179" w="1179">
                    <a:moveTo>
                      <a:pt x="590" y="1"/>
                    </a:moveTo>
                    <a:cubicBezTo>
                      <a:pt x="265" y="1"/>
                      <a:pt x="0" y="264"/>
                      <a:pt x="0" y="590"/>
                    </a:cubicBezTo>
                    <a:cubicBezTo>
                      <a:pt x="0" y="915"/>
                      <a:pt x="265" y="1178"/>
                      <a:pt x="590" y="1178"/>
                    </a:cubicBezTo>
                    <a:cubicBezTo>
                      <a:pt x="914" y="1178"/>
                      <a:pt x="1179" y="915"/>
                      <a:pt x="1179" y="590"/>
                    </a:cubicBezTo>
                    <a:cubicBezTo>
                      <a:pt x="1179" y="264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rgbClr val="7F69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6" name="Google Shape;7656;p50"/>
              <p:cNvSpPr/>
              <p:nvPr/>
            </p:nvSpPr>
            <p:spPr>
              <a:xfrm flipH="1">
                <a:off x="4131682" y="4385193"/>
                <a:ext cx="55363" cy="55316"/>
              </a:xfrm>
              <a:custGeom>
                <a:rect b="b" l="l" r="r" t="t"/>
                <a:pathLst>
                  <a:path extrusionOk="0" h="1179" w="1180">
                    <a:moveTo>
                      <a:pt x="589" y="1"/>
                    </a:moveTo>
                    <a:cubicBezTo>
                      <a:pt x="265" y="1"/>
                      <a:pt x="1" y="264"/>
                      <a:pt x="1" y="590"/>
                    </a:cubicBezTo>
                    <a:cubicBezTo>
                      <a:pt x="1" y="915"/>
                      <a:pt x="265" y="1178"/>
                      <a:pt x="589" y="1178"/>
                    </a:cubicBezTo>
                    <a:cubicBezTo>
                      <a:pt x="915" y="1178"/>
                      <a:pt x="1179" y="915"/>
                      <a:pt x="1179" y="590"/>
                    </a:cubicBezTo>
                    <a:cubicBezTo>
                      <a:pt x="1179" y="264"/>
                      <a:pt x="915" y="1"/>
                      <a:pt x="589" y="1"/>
                    </a:cubicBezTo>
                    <a:close/>
                  </a:path>
                </a:pathLst>
              </a:custGeom>
              <a:solidFill>
                <a:srgbClr val="7F69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7" name="Google Shape;7657;p50"/>
              <p:cNvSpPr/>
              <p:nvPr/>
            </p:nvSpPr>
            <p:spPr>
              <a:xfrm flipH="1">
                <a:off x="4028557" y="2613682"/>
                <a:ext cx="41616" cy="73895"/>
              </a:xfrm>
              <a:custGeom>
                <a:rect b="b" l="l" r="r" t="t"/>
                <a:pathLst>
                  <a:path extrusionOk="0" h="1575" w="887">
                    <a:moveTo>
                      <a:pt x="367" y="0"/>
                    </a:moveTo>
                    <a:cubicBezTo>
                      <a:pt x="359" y="0"/>
                      <a:pt x="350" y="1"/>
                      <a:pt x="342" y="2"/>
                    </a:cubicBezTo>
                    <a:cubicBezTo>
                      <a:pt x="128" y="30"/>
                      <a:pt x="0" y="403"/>
                      <a:pt x="56" y="838"/>
                    </a:cubicBezTo>
                    <a:cubicBezTo>
                      <a:pt x="110" y="1253"/>
                      <a:pt x="313" y="1574"/>
                      <a:pt x="519" y="1574"/>
                    </a:cubicBezTo>
                    <a:cubicBezTo>
                      <a:pt x="527" y="1574"/>
                      <a:pt x="536" y="1574"/>
                      <a:pt x="544" y="1573"/>
                    </a:cubicBezTo>
                    <a:cubicBezTo>
                      <a:pt x="758" y="1546"/>
                      <a:pt x="886" y="1171"/>
                      <a:pt x="830" y="737"/>
                    </a:cubicBezTo>
                    <a:cubicBezTo>
                      <a:pt x="777" y="321"/>
                      <a:pt x="573" y="0"/>
                      <a:pt x="367" y="0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8" name="Google Shape;7658;p50"/>
              <p:cNvSpPr/>
              <p:nvPr/>
            </p:nvSpPr>
            <p:spPr>
              <a:xfrm flipH="1">
                <a:off x="4027056" y="2646430"/>
                <a:ext cx="32420" cy="45651"/>
              </a:xfrm>
              <a:custGeom>
                <a:rect b="b" l="l" r="r" t="t"/>
                <a:pathLst>
                  <a:path extrusionOk="0" h="973" w="691">
                    <a:moveTo>
                      <a:pt x="310" y="1"/>
                    </a:moveTo>
                    <a:cubicBezTo>
                      <a:pt x="301" y="1"/>
                      <a:pt x="292" y="1"/>
                      <a:pt x="284" y="3"/>
                    </a:cubicBezTo>
                    <a:cubicBezTo>
                      <a:pt x="112" y="25"/>
                      <a:pt x="0" y="260"/>
                      <a:pt x="34" y="527"/>
                    </a:cubicBezTo>
                    <a:cubicBezTo>
                      <a:pt x="68" y="780"/>
                      <a:pt x="220" y="972"/>
                      <a:pt x="381" y="972"/>
                    </a:cubicBezTo>
                    <a:cubicBezTo>
                      <a:pt x="390" y="972"/>
                      <a:pt x="399" y="972"/>
                      <a:pt x="408" y="970"/>
                    </a:cubicBezTo>
                    <a:cubicBezTo>
                      <a:pt x="580" y="948"/>
                      <a:pt x="691" y="714"/>
                      <a:pt x="657" y="446"/>
                    </a:cubicBezTo>
                    <a:cubicBezTo>
                      <a:pt x="624" y="193"/>
                      <a:pt x="47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9" name="Google Shape;7659;p50"/>
              <p:cNvSpPr/>
              <p:nvPr/>
            </p:nvSpPr>
            <p:spPr>
              <a:xfrm flipH="1">
                <a:off x="3942370" y="2488506"/>
                <a:ext cx="48372" cy="42883"/>
              </a:xfrm>
              <a:custGeom>
                <a:rect b="b" l="l" r="r" t="t"/>
                <a:pathLst>
                  <a:path extrusionOk="0" h="914" w="1031">
                    <a:moveTo>
                      <a:pt x="741" y="0"/>
                    </a:moveTo>
                    <a:cubicBezTo>
                      <a:pt x="731" y="0"/>
                      <a:pt x="722" y="1"/>
                      <a:pt x="712" y="2"/>
                    </a:cubicBezTo>
                    <a:lnTo>
                      <a:pt x="301" y="37"/>
                    </a:lnTo>
                    <a:cubicBezTo>
                      <a:pt x="134" y="51"/>
                      <a:pt x="1" y="184"/>
                      <a:pt x="4" y="335"/>
                    </a:cubicBezTo>
                    <a:lnTo>
                      <a:pt x="10" y="665"/>
                    </a:lnTo>
                    <a:cubicBezTo>
                      <a:pt x="13" y="807"/>
                      <a:pt x="135" y="913"/>
                      <a:pt x="288" y="913"/>
                    </a:cubicBezTo>
                    <a:cubicBezTo>
                      <a:pt x="298" y="913"/>
                      <a:pt x="309" y="913"/>
                      <a:pt x="319" y="912"/>
                    </a:cubicBezTo>
                    <a:lnTo>
                      <a:pt x="730" y="878"/>
                    </a:lnTo>
                    <a:cubicBezTo>
                      <a:pt x="897" y="864"/>
                      <a:pt x="1030" y="730"/>
                      <a:pt x="1027" y="580"/>
                    </a:cubicBezTo>
                    <a:lnTo>
                      <a:pt x="1021" y="249"/>
                    </a:lnTo>
                    <a:cubicBezTo>
                      <a:pt x="1018" y="107"/>
                      <a:pt x="895" y="0"/>
                      <a:pt x="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3" name="Shape 5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4" name="Google Shape;5374;p27"/>
          <p:cNvSpPr txBox="1"/>
          <p:nvPr>
            <p:ph type="title"/>
          </p:nvPr>
        </p:nvSpPr>
        <p:spPr>
          <a:xfrm>
            <a:off x="4933200" y="2329875"/>
            <a:ext cx="30609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5375" name="Google Shape;5375;p27"/>
          <p:cNvSpPr txBox="1"/>
          <p:nvPr>
            <p:ph idx="2" type="title"/>
          </p:nvPr>
        </p:nvSpPr>
        <p:spPr>
          <a:xfrm>
            <a:off x="5640450" y="985275"/>
            <a:ext cx="1646400" cy="13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5376" name="Google Shape;5376;p27"/>
          <p:cNvGrpSpPr/>
          <p:nvPr/>
        </p:nvGrpSpPr>
        <p:grpSpPr>
          <a:xfrm>
            <a:off x="568365" y="1095924"/>
            <a:ext cx="4237474" cy="3555899"/>
            <a:chOff x="568365" y="943524"/>
            <a:chExt cx="4237474" cy="3555899"/>
          </a:xfrm>
        </p:grpSpPr>
        <p:grpSp>
          <p:nvGrpSpPr>
            <p:cNvPr id="5377" name="Google Shape;5377;p27"/>
            <p:cNvGrpSpPr/>
            <p:nvPr/>
          </p:nvGrpSpPr>
          <p:grpSpPr>
            <a:xfrm>
              <a:off x="1170053" y="943524"/>
              <a:ext cx="2666748" cy="1861056"/>
              <a:chOff x="1093853" y="943524"/>
              <a:chExt cx="2666748" cy="1861056"/>
            </a:xfrm>
          </p:grpSpPr>
          <p:grpSp>
            <p:nvGrpSpPr>
              <p:cNvPr id="5378" name="Google Shape;5378;p27"/>
              <p:cNvGrpSpPr/>
              <p:nvPr/>
            </p:nvGrpSpPr>
            <p:grpSpPr>
              <a:xfrm>
                <a:off x="2289513" y="943524"/>
                <a:ext cx="275364" cy="158611"/>
                <a:chOff x="2289513" y="943524"/>
                <a:chExt cx="275364" cy="158611"/>
              </a:xfrm>
            </p:grpSpPr>
            <p:sp>
              <p:nvSpPr>
                <p:cNvPr id="5379" name="Google Shape;5379;p27"/>
                <p:cNvSpPr/>
                <p:nvPr/>
              </p:nvSpPr>
              <p:spPr>
                <a:xfrm>
                  <a:off x="2393051" y="1029389"/>
                  <a:ext cx="68320" cy="72746"/>
                </a:xfrm>
                <a:custGeom>
                  <a:rect b="b" l="l" r="r" t="t"/>
                  <a:pathLst>
                    <a:path extrusionOk="0" h="2268" w="2130">
                      <a:moveTo>
                        <a:pt x="0" y="1"/>
                      </a:moveTo>
                      <a:lnTo>
                        <a:pt x="0" y="2268"/>
                      </a:lnTo>
                      <a:lnTo>
                        <a:pt x="2129" y="2268"/>
                      </a:lnTo>
                      <a:lnTo>
                        <a:pt x="212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0" name="Google Shape;5380;p27"/>
                <p:cNvSpPr/>
                <p:nvPr/>
              </p:nvSpPr>
              <p:spPr>
                <a:xfrm>
                  <a:off x="2393051" y="1029389"/>
                  <a:ext cx="68320" cy="72746"/>
                </a:xfrm>
                <a:custGeom>
                  <a:rect b="b" l="l" r="r" t="t"/>
                  <a:pathLst>
                    <a:path extrusionOk="0" h="2268" w="2130">
                      <a:moveTo>
                        <a:pt x="0" y="1"/>
                      </a:moveTo>
                      <a:lnTo>
                        <a:pt x="0" y="2268"/>
                      </a:lnTo>
                      <a:lnTo>
                        <a:pt x="2129" y="2268"/>
                      </a:lnTo>
                      <a:lnTo>
                        <a:pt x="2129" y="1"/>
                      </a:lnTo>
                      <a:close/>
                    </a:path>
                  </a:pathLst>
                </a:custGeom>
                <a:solidFill>
                  <a:srgbClr val="2B2B30">
                    <a:alpha val="472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1" name="Google Shape;5381;p27"/>
                <p:cNvSpPr/>
                <p:nvPr/>
              </p:nvSpPr>
              <p:spPr>
                <a:xfrm>
                  <a:off x="2289513" y="943524"/>
                  <a:ext cx="275364" cy="112359"/>
                </a:xfrm>
                <a:custGeom>
                  <a:rect b="b" l="l" r="r" t="t"/>
                  <a:pathLst>
                    <a:path extrusionOk="0" h="3503" w="8585">
                      <a:moveTo>
                        <a:pt x="1615" y="0"/>
                      </a:moveTo>
                      <a:cubicBezTo>
                        <a:pt x="724" y="0"/>
                        <a:pt x="1" y="723"/>
                        <a:pt x="1" y="1614"/>
                      </a:cubicBezTo>
                      <a:lnTo>
                        <a:pt x="1" y="1889"/>
                      </a:lnTo>
                      <a:cubicBezTo>
                        <a:pt x="1" y="2780"/>
                        <a:pt x="724" y="3503"/>
                        <a:pt x="1615" y="3503"/>
                      </a:cubicBezTo>
                      <a:lnTo>
                        <a:pt x="6971" y="3503"/>
                      </a:lnTo>
                      <a:cubicBezTo>
                        <a:pt x="7862" y="3503"/>
                        <a:pt x="8585" y="2780"/>
                        <a:pt x="8585" y="1889"/>
                      </a:cubicBezTo>
                      <a:lnTo>
                        <a:pt x="8585" y="1614"/>
                      </a:lnTo>
                      <a:cubicBezTo>
                        <a:pt x="8585" y="723"/>
                        <a:pt x="7862" y="0"/>
                        <a:pt x="69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2" name="Google Shape;5382;p27"/>
                <p:cNvSpPr/>
                <p:nvPr/>
              </p:nvSpPr>
              <p:spPr>
                <a:xfrm>
                  <a:off x="2289513" y="943524"/>
                  <a:ext cx="275364" cy="112359"/>
                </a:xfrm>
                <a:custGeom>
                  <a:rect b="b" l="l" r="r" t="t"/>
                  <a:pathLst>
                    <a:path extrusionOk="0" h="3503" w="8585">
                      <a:moveTo>
                        <a:pt x="1615" y="0"/>
                      </a:moveTo>
                      <a:cubicBezTo>
                        <a:pt x="724" y="0"/>
                        <a:pt x="1" y="723"/>
                        <a:pt x="1" y="1614"/>
                      </a:cubicBezTo>
                      <a:lnTo>
                        <a:pt x="1" y="1889"/>
                      </a:lnTo>
                      <a:cubicBezTo>
                        <a:pt x="1" y="2780"/>
                        <a:pt x="724" y="3503"/>
                        <a:pt x="1615" y="3503"/>
                      </a:cubicBezTo>
                      <a:lnTo>
                        <a:pt x="6971" y="3503"/>
                      </a:lnTo>
                      <a:cubicBezTo>
                        <a:pt x="7862" y="3503"/>
                        <a:pt x="8585" y="2780"/>
                        <a:pt x="8585" y="1889"/>
                      </a:cubicBezTo>
                      <a:lnTo>
                        <a:pt x="8585" y="1614"/>
                      </a:lnTo>
                      <a:cubicBezTo>
                        <a:pt x="8585" y="723"/>
                        <a:pt x="7862" y="0"/>
                        <a:pt x="6971" y="0"/>
                      </a:cubicBezTo>
                      <a:close/>
                    </a:path>
                  </a:pathLst>
                </a:custGeom>
                <a:solidFill>
                  <a:srgbClr val="2B2B30">
                    <a:alpha val="472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3" name="Google Shape;5383;p27"/>
                <p:cNvSpPr/>
                <p:nvPr/>
              </p:nvSpPr>
              <p:spPr>
                <a:xfrm>
                  <a:off x="2466470" y="963347"/>
                  <a:ext cx="72746" cy="72682"/>
                </a:xfrm>
                <a:custGeom>
                  <a:rect b="b" l="l" r="r" t="t"/>
                  <a:pathLst>
                    <a:path extrusionOk="0" h="2266" w="2268">
                      <a:moveTo>
                        <a:pt x="1133" y="0"/>
                      </a:moveTo>
                      <a:cubicBezTo>
                        <a:pt x="508" y="0"/>
                        <a:pt x="1" y="508"/>
                        <a:pt x="1" y="1133"/>
                      </a:cubicBezTo>
                      <a:cubicBezTo>
                        <a:pt x="1" y="1759"/>
                        <a:pt x="508" y="2266"/>
                        <a:pt x="1133" y="2266"/>
                      </a:cubicBezTo>
                      <a:cubicBezTo>
                        <a:pt x="1760" y="2266"/>
                        <a:pt x="2267" y="1759"/>
                        <a:pt x="2267" y="1133"/>
                      </a:cubicBezTo>
                      <a:cubicBezTo>
                        <a:pt x="2267" y="508"/>
                        <a:pt x="1760" y="0"/>
                        <a:pt x="11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4" name="Google Shape;5384;p27"/>
                <p:cNvSpPr/>
                <p:nvPr/>
              </p:nvSpPr>
              <p:spPr>
                <a:xfrm>
                  <a:off x="2483342" y="980186"/>
                  <a:ext cx="38971" cy="39003"/>
                </a:xfrm>
                <a:custGeom>
                  <a:rect b="b" l="l" r="r" t="t"/>
                  <a:pathLst>
                    <a:path extrusionOk="0" h="1216" w="1215">
                      <a:moveTo>
                        <a:pt x="607" y="1"/>
                      </a:moveTo>
                      <a:cubicBezTo>
                        <a:pt x="273" y="1"/>
                        <a:pt x="0" y="273"/>
                        <a:pt x="0" y="608"/>
                      </a:cubicBezTo>
                      <a:cubicBezTo>
                        <a:pt x="0" y="944"/>
                        <a:pt x="273" y="1215"/>
                        <a:pt x="607" y="1215"/>
                      </a:cubicBezTo>
                      <a:cubicBezTo>
                        <a:pt x="943" y="1215"/>
                        <a:pt x="1215" y="944"/>
                        <a:pt x="1215" y="608"/>
                      </a:cubicBezTo>
                      <a:cubicBezTo>
                        <a:pt x="1215" y="273"/>
                        <a:pt x="943" y="1"/>
                        <a:pt x="60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5" name="Google Shape;5385;p27"/>
                <p:cNvSpPr/>
                <p:nvPr/>
              </p:nvSpPr>
              <p:spPr>
                <a:xfrm>
                  <a:off x="2320176" y="956643"/>
                  <a:ext cx="27488" cy="27488"/>
                </a:xfrm>
                <a:custGeom>
                  <a:rect b="b" l="l" r="r" t="t"/>
                  <a:pathLst>
                    <a:path extrusionOk="0" h="857" w="857">
                      <a:moveTo>
                        <a:pt x="429" y="1"/>
                      </a:moveTo>
                      <a:cubicBezTo>
                        <a:pt x="193" y="1"/>
                        <a:pt x="1" y="193"/>
                        <a:pt x="1" y="429"/>
                      </a:cubicBezTo>
                      <a:cubicBezTo>
                        <a:pt x="1" y="665"/>
                        <a:pt x="193" y="856"/>
                        <a:pt x="429" y="856"/>
                      </a:cubicBezTo>
                      <a:cubicBezTo>
                        <a:pt x="664" y="856"/>
                        <a:pt x="856" y="665"/>
                        <a:pt x="856" y="429"/>
                      </a:cubicBezTo>
                      <a:cubicBezTo>
                        <a:pt x="856" y="193"/>
                        <a:pt x="664" y="1"/>
                        <a:pt x="4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6" name="Google Shape;5386;p27"/>
                <p:cNvSpPr/>
                <p:nvPr/>
              </p:nvSpPr>
              <p:spPr>
                <a:xfrm>
                  <a:off x="2327040" y="963507"/>
                  <a:ext cx="13760" cy="13792"/>
                </a:xfrm>
                <a:custGeom>
                  <a:rect b="b" l="l" r="r" t="t"/>
                  <a:pathLst>
                    <a:path extrusionOk="0" h="430" w="429">
                      <a:moveTo>
                        <a:pt x="215" y="1"/>
                      </a:moveTo>
                      <a:cubicBezTo>
                        <a:pt x="97" y="1"/>
                        <a:pt x="1" y="97"/>
                        <a:pt x="1" y="215"/>
                      </a:cubicBezTo>
                      <a:cubicBezTo>
                        <a:pt x="1" y="333"/>
                        <a:pt x="97" y="429"/>
                        <a:pt x="215" y="429"/>
                      </a:cubicBezTo>
                      <a:cubicBezTo>
                        <a:pt x="332" y="429"/>
                        <a:pt x="428" y="333"/>
                        <a:pt x="428" y="215"/>
                      </a:cubicBezTo>
                      <a:cubicBezTo>
                        <a:pt x="428" y="97"/>
                        <a:pt x="332" y="1"/>
                        <a:pt x="2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87" name="Google Shape;5387;p27"/>
              <p:cNvSpPr/>
              <p:nvPr/>
            </p:nvSpPr>
            <p:spPr>
              <a:xfrm>
                <a:off x="1125415" y="1099890"/>
                <a:ext cx="2603560" cy="1704690"/>
              </a:xfrm>
              <a:custGeom>
                <a:rect b="b" l="l" r="r" t="t"/>
                <a:pathLst>
                  <a:path extrusionOk="0" h="53147" w="81171">
                    <a:moveTo>
                      <a:pt x="1" y="1"/>
                    </a:moveTo>
                    <a:lnTo>
                      <a:pt x="1" y="53146"/>
                    </a:lnTo>
                    <a:lnTo>
                      <a:pt x="81171" y="53146"/>
                    </a:lnTo>
                    <a:lnTo>
                      <a:pt x="811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8" name="Google Shape;5388;p27"/>
              <p:cNvSpPr/>
              <p:nvPr/>
            </p:nvSpPr>
            <p:spPr>
              <a:xfrm>
                <a:off x="1459444" y="1099890"/>
                <a:ext cx="1935534" cy="1704690"/>
              </a:xfrm>
              <a:custGeom>
                <a:rect b="b" l="l" r="r" t="t"/>
                <a:pathLst>
                  <a:path extrusionOk="0" h="53147" w="60344">
                    <a:moveTo>
                      <a:pt x="12898" y="1"/>
                    </a:moveTo>
                    <a:lnTo>
                      <a:pt x="0" y="53146"/>
                    </a:lnTo>
                    <a:lnTo>
                      <a:pt x="47446" y="53146"/>
                    </a:lnTo>
                    <a:lnTo>
                      <a:pt x="60343" y="1"/>
                    </a:lnTo>
                    <a:close/>
                  </a:path>
                </a:pathLst>
              </a:custGeom>
              <a:solidFill>
                <a:srgbClr val="869FB2">
                  <a:alpha val="496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9" name="Google Shape;5389;p27"/>
              <p:cNvSpPr/>
              <p:nvPr/>
            </p:nvSpPr>
            <p:spPr>
              <a:xfrm>
                <a:off x="1262696" y="1253433"/>
                <a:ext cx="2374544" cy="1362578"/>
              </a:xfrm>
              <a:custGeom>
                <a:rect b="b" l="l" r="r" t="t"/>
                <a:pathLst>
                  <a:path extrusionOk="0" h="42481" w="74031">
                    <a:moveTo>
                      <a:pt x="3391" y="0"/>
                    </a:moveTo>
                    <a:cubicBezTo>
                      <a:pt x="1522" y="0"/>
                      <a:pt x="1" y="1522"/>
                      <a:pt x="1" y="3391"/>
                    </a:cubicBezTo>
                    <a:lnTo>
                      <a:pt x="1" y="39091"/>
                    </a:lnTo>
                    <a:cubicBezTo>
                      <a:pt x="1" y="40960"/>
                      <a:pt x="1522" y="42481"/>
                      <a:pt x="3391" y="42481"/>
                    </a:cubicBezTo>
                    <a:lnTo>
                      <a:pt x="70640" y="42481"/>
                    </a:lnTo>
                    <a:cubicBezTo>
                      <a:pt x="72509" y="42481"/>
                      <a:pt x="74031" y="40960"/>
                      <a:pt x="74031" y="39091"/>
                    </a:cubicBezTo>
                    <a:lnTo>
                      <a:pt x="74031" y="3391"/>
                    </a:lnTo>
                    <a:cubicBezTo>
                      <a:pt x="74031" y="1522"/>
                      <a:pt x="72509" y="0"/>
                      <a:pt x="706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0" name="Google Shape;5390;p27"/>
              <p:cNvSpPr/>
              <p:nvPr/>
            </p:nvSpPr>
            <p:spPr>
              <a:xfrm>
                <a:off x="1607630" y="1253433"/>
                <a:ext cx="1684675" cy="1362578"/>
              </a:xfrm>
              <a:custGeom>
                <a:rect b="b" l="l" r="r" t="t"/>
                <a:pathLst>
                  <a:path extrusionOk="0" h="42481" w="52523">
                    <a:moveTo>
                      <a:pt x="16189" y="0"/>
                    </a:moveTo>
                    <a:cubicBezTo>
                      <a:pt x="15214" y="0"/>
                      <a:pt x="13884" y="1522"/>
                      <a:pt x="13227" y="3391"/>
                    </a:cubicBezTo>
                    <a:lnTo>
                      <a:pt x="658" y="39090"/>
                    </a:lnTo>
                    <a:cubicBezTo>
                      <a:pt x="1" y="40960"/>
                      <a:pt x="259" y="42481"/>
                      <a:pt x="1234" y="42481"/>
                    </a:cubicBezTo>
                    <a:lnTo>
                      <a:pt x="36335" y="42481"/>
                    </a:lnTo>
                    <a:cubicBezTo>
                      <a:pt x="37309" y="42481"/>
                      <a:pt x="38639" y="40960"/>
                      <a:pt x="39297" y="39090"/>
                    </a:cubicBezTo>
                    <a:lnTo>
                      <a:pt x="51865" y="3391"/>
                    </a:lnTo>
                    <a:cubicBezTo>
                      <a:pt x="52522" y="1521"/>
                      <a:pt x="52264" y="0"/>
                      <a:pt x="512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1" name="Google Shape;5391;p27"/>
              <p:cNvSpPr/>
              <p:nvPr/>
            </p:nvSpPr>
            <p:spPr>
              <a:xfrm>
                <a:off x="1822661" y="1907314"/>
                <a:ext cx="1209131" cy="717935"/>
              </a:xfrm>
              <a:custGeom>
                <a:rect b="b" l="l" r="r" t="t"/>
                <a:pathLst>
                  <a:path extrusionOk="0" h="22383" w="37697">
                    <a:moveTo>
                      <a:pt x="24160" y="0"/>
                    </a:moveTo>
                    <a:lnTo>
                      <a:pt x="14337" y="60"/>
                    </a:lnTo>
                    <a:cubicBezTo>
                      <a:pt x="14337" y="60"/>
                      <a:pt x="5240" y="3531"/>
                      <a:pt x="4876" y="4250"/>
                    </a:cubicBezTo>
                    <a:cubicBezTo>
                      <a:pt x="4512" y="4967"/>
                      <a:pt x="0" y="22383"/>
                      <a:pt x="0" y="22383"/>
                    </a:cubicBezTo>
                    <a:lnTo>
                      <a:pt x="37696" y="22323"/>
                    </a:lnTo>
                    <a:cubicBezTo>
                      <a:pt x="37696" y="22323"/>
                      <a:pt x="33912" y="3291"/>
                      <a:pt x="33257" y="2873"/>
                    </a:cubicBezTo>
                    <a:cubicBezTo>
                      <a:pt x="32602" y="2453"/>
                      <a:pt x="24160" y="0"/>
                      <a:pt x="241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2" name="Google Shape;5392;p27"/>
              <p:cNvSpPr/>
              <p:nvPr/>
            </p:nvSpPr>
            <p:spPr>
              <a:xfrm>
                <a:off x="2028326" y="1907314"/>
                <a:ext cx="834207" cy="193444"/>
              </a:xfrm>
              <a:custGeom>
                <a:rect b="b" l="l" r="r" t="t"/>
                <a:pathLst>
                  <a:path extrusionOk="0" h="6031" w="26008">
                    <a:moveTo>
                      <a:pt x="17748" y="0"/>
                    </a:moveTo>
                    <a:lnTo>
                      <a:pt x="7925" y="60"/>
                    </a:lnTo>
                    <a:cubicBezTo>
                      <a:pt x="7925" y="60"/>
                      <a:pt x="2684" y="2060"/>
                      <a:pt x="1" y="3338"/>
                    </a:cubicBezTo>
                    <a:cubicBezTo>
                      <a:pt x="2782" y="4969"/>
                      <a:pt x="7307" y="6031"/>
                      <a:pt x="12420" y="6031"/>
                    </a:cubicBezTo>
                    <a:cubicBezTo>
                      <a:pt x="18329" y="6031"/>
                      <a:pt x="23453" y="4612"/>
                      <a:pt x="26007" y="2536"/>
                    </a:cubicBezTo>
                    <a:cubicBezTo>
                      <a:pt x="23721" y="1736"/>
                      <a:pt x="17748" y="0"/>
                      <a:pt x="17748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3" name="Google Shape;5393;p27"/>
              <p:cNvSpPr/>
              <p:nvPr/>
            </p:nvSpPr>
            <p:spPr>
              <a:xfrm>
                <a:off x="2728106" y="2278293"/>
                <a:ext cx="127915" cy="345736"/>
              </a:xfrm>
              <a:custGeom>
                <a:rect b="b" l="l" r="r" t="t"/>
                <a:pathLst>
                  <a:path extrusionOk="0" h="10779" w="3988">
                    <a:moveTo>
                      <a:pt x="1651" y="1"/>
                    </a:moveTo>
                    <a:cubicBezTo>
                      <a:pt x="1379" y="4595"/>
                      <a:pt x="802" y="8366"/>
                      <a:pt x="1" y="10778"/>
                    </a:cubicBezTo>
                    <a:lnTo>
                      <a:pt x="3988" y="10765"/>
                    </a:lnTo>
                    <a:cubicBezTo>
                      <a:pt x="3294" y="8803"/>
                      <a:pt x="2632" y="6190"/>
                      <a:pt x="2120" y="3220"/>
                    </a:cubicBezTo>
                    <a:cubicBezTo>
                      <a:pt x="1932" y="2123"/>
                      <a:pt x="1776" y="1044"/>
                      <a:pt x="1651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4" name="Google Shape;5394;p27"/>
              <p:cNvSpPr/>
              <p:nvPr/>
            </p:nvSpPr>
            <p:spPr>
              <a:xfrm>
                <a:off x="2079838" y="2258247"/>
                <a:ext cx="134330" cy="366681"/>
              </a:xfrm>
              <a:custGeom>
                <a:rect b="b" l="l" r="r" t="t"/>
                <a:pathLst>
                  <a:path extrusionOk="0" h="11432" w="4188">
                    <a:moveTo>
                      <a:pt x="1930" y="1"/>
                    </a:moveTo>
                    <a:cubicBezTo>
                      <a:pt x="1845" y="1211"/>
                      <a:pt x="1721" y="2470"/>
                      <a:pt x="1550" y="3761"/>
                    </a:cubicBezTo>
                    <a:cubicBezTo>
                      <a:pt x="1172" y="6621"/>
                      <a:pt x="629" y="9246"/>
                      <a:pt x="0" y="11431"/>
                    </a:cubicBezTo>
                    <a:lnTo>
                      <a:pt x="4188" y="11419"/>
                    </a:lnTo>
                    <a:cubicBezTo>
                      <a:pt x="3086" y="8899"/>
                      <a:pt x="2292" y="4890"/>
                      <a:pt x="1930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5" name="Google Shape;5395;p27"/>
              <p:cNvSpPr/>
              <p:nvPr/>
            </p:nvSpPr>
            <p:spPr>
              <a:xfrm>
                <a:off x="2201627" y="1907314"/>
                <a:ext cx="476057" cy="717101"/>
              </a:xfrm>
              <a:custGeom>
                <a:rect b="b" l="l" r="r" t="t"/>
                <a:pathLst>
                  <a:path extrusionOk="0" h="22357" w="14842">
                    <a:moveTo>
                      <a:pt x="12345" y="0"/>
                    </a:moveTo>
                    <a:lnTo>
                      <a:pt x="2522" y="60"/>
                    </a:lnTo>
                    <a:cubicBezTo>
                      <a:pt x="2522" y="60"/>
                      <a:pt x="1437" y="474"/>
                      <a:pt x="1" y="1045"/>
                    </a:cubicBezTo>
                    <a:cubicBezTo>
                      <a:pt x="934" y="9489"/>
                      <a:pt x="3573" y="19416"/>
                      <a:pt x="4388" y="22357"/>
                    </a:cubicBezTo>
                    <a:lnTo>
                      <a:pt x="11637" y="22345"/>
                    </a:lnTo>
                    <a:cubicBezTo>
                      <a:pt x="12422" y="19369"/>
                      <a:pt x="14842" y="9325"/>
                      <a:pt x="14341" y="588"/>
                    </a:cubicBezTo>
                    <a:cubicBezTo>
                      <a:pt x="13179" y="242"/>
                      <a:pt x="12345" y="0"/>
                      <a:pt x="12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6" name="Google Shape;5396;p27"/>
              <p:cNvSpPr/>
              <p:nvPr/>
            </p:nvSpPr>
            <p:spPr>
              <a:xfrm>
                <a:off x="2229629" y="1907314"/>
                <a:ext cx="418386" cy="710108"/>
              </a:xfrm>
              <a:custGeom>
                <a:rect b="b" l="l" r="r" t="t"/>
                <a:pathLst>
                  <a:path extrusionOk="0" h="22139" w="13044">
                    <a:moveTo>
                      <a:pt x="10850" y="0"/>
                    </a:moveTo>
                    <a:lnTo>
                      <a:pt x="2215" y="60"/>
                    </a:lnTo>
                    <a:cubicBezTo>
                      <a:pt x="2215" y="60"/>
                      <a:pt x="1261" y="469"/>
                      <a:pt x="1" y="1036"/>
                    </a:cubicBezTo>
                    <a:cubicBezTo>
                      <a:pt x="820" y="9396"/>
                      <a:pt x="3140" y="19225"/>
                      <a:pt x="3856" y="22138"/>
                    </a:cubicBezTo>
                    <a:lnTo>
                      <a:pt x="10228" y="22126"/>
                    </a:lnTo>
                    <a:cubicBezTo>
                      <a:pt x="10917" y="19179"/>
                      <a:pt x="13043" y="9234"/>
                      <a:pt x="12603" y="582"/>
                    </a:cubicBezTo>
                    <a:cubicBezTo>
                      <a:pt x="11583" y="240"/>
                      <a:pt x="10850" y="0"/>
                      <a:pt x="10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7" name="Google Shape;5397;p27"/>
              <p:cNvSpPr/>
              <p:nvPr/>
            </p:nvSpPr>
            <p:spPr>
              <a:xfrm>
                <a:off x="2219172" y="1907314"/>
                <a:ext cx="427784" cy="195208"/>
              </a:xfrm>
              <a:custGeom>
                <a:rect b="b" l="l" r="r" t="t"/>
                <a:pathLst>
                  <a:path extrusionOk="0" h="6086" w="13337">
                    <a:moveTo>
                      <a:pt x="11409" y="0"/>
                    </a:moveTo>
                    <a:lnTo>
                      <a:pt x="2329" y="60"/>
                    </a:lnTo>
                    <a:cubicBezTo>
                      <a:pt x="2329" y="60"/>
                      <a:pt x="1326" y="474"/>
                      <a:pt x="0" y="1045"/>
                    </a:cubicBezTo>
                    <a:cubicBezTo>
                      <a:pt x="154" y="2549"/>
                      <a:pt x="357" y="4100"/>
                      <a:pt x="593" y="5651"/>
                    </a:cubicBezTo>
                    <a:cubicBezTo>
                      <a:pt x="2365" y="5930"/>
                      <a:pt x="4294" y="6086"/>
                      <a:pt x="6318" y="6086"/>
                    </a:cubicBezTo>
                    <a:cubicBezTo>
                      <a:pt x="8815" y="6086"/>
                      <a:pt x="11172" y="5849"/>
                      <a:pt x="13261" y="5433"/>
                    </a:cubicBezTo>
                    <a:cubicBezTo>
                      <a:pt x="13330" y="3808"/>
                      <a:pt x="13336" y="2176"/>
                      <a:pt x="13252" y="588"/>
                    </a:cubicBezTo>
                    <a:cubicBezTo>
                      <a:pt x="12179" y="242"/>
                      <a:pt x="11409" y="0"/>
                      <a:pt x="114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8" name="Google Shape;5398;p27"/>
              <p:cNvSpPr/>
              <p:nvPr/>
            </p:nvSpPr>
            <p:spPr>
              <a:xfrm>
                <a:off x="2112876" y="1311521"/>
                <a:ext cx="570839" cy="461688"/>
              </a:xfrm>
              <a:custGeom>
                <a:rect b="b" l="l" r="r" t="t"/>
                <a:pathLst>
                  <a:path extrusionOk="0" h="14394" w="17797">
                    <a:moveTo>
                      <a:pt x="11484" y="0"/>
                    </a:moveTo>
                    <a:cubicBezTo>
                      <a:pt x="11357" y="0"/>
                      <a:pt x="11230" y="17"/>
                      <a:pt x="11106" y="51"/>
                    </a:cubicBezTo>
                    <a:cubicBezTo>
                      <a:pt x="10745" y="152"/>
                      <a:pt x="10434" y="405"/>
                      <a:pt x="10211" y="732"/>
                    </a:cubicBezTo>
                    <a:cubicBezTo>
                      <a:pt x="9879" y="379"/>
                      <a:pt x="9400" y="157"/>
                      <a:pt x="8864" y="157"/>
                    </a:cubicBezTo>
                    <a:cubicBezTo>
                      <a:pt x="8079" y="157"/>
                      <a:pt x="7411" y="635"/>
                      <a:pt x="7159" y="1305"/>
                    </a:cubicBezTo>
                    <a:cubicBezTo>
                      <a:pt x="6924" y="977"/>
                      <a:pt x="6635" y="715"/>
                      <a:pt x="6271" y="714"/>
                    </a:cubicBezTo>
                    <a:cubicBezTo>
                      <a:pt x="5976" y="714"/>
                      <a:pt x="5711" y="892"/>
                      <a:pt x="5463" y="1065"/>
                    </a:cubicBezTo>
                    <a:cubicBezTo>
                      <a:pt x="5143" y="1288"/>
                      <a:pt x="4821" y="1513"/>
                      <a:pt x="4530" y="1782"/>
                    </a:cubicBezTo>
                    <a:cubicBezTo>
                      <a:pt x="4444" y="1288"/>
                      <a:pt x="3958" y="967"/>
                      <a:pt x="3501" y="967"/>
                    </a:cubicBezTo>
                    <a:cubicBezTo>
                      <a:pt x="3489" y="967"/>
                      <a:pt x="3478" y="967"/>
                      <a:pt x="3467" y="968"/>
                    </a:cubicBezTo>
                    <a:cubicBezTo>
                      <a:pt x="2998" y="985"/>
                      <a:pt x="2575" y="1263"/>
                      <a:pt x="2210" y="1582"/>
                    </a:cubicBezTo>
                    <a:cubicBezTo>
                      <a:pt x="1705" y="2023"/>
                      <a:pt x="1242" y="2630"/>
                      <a:pt x="1241" y="3343"/>
                    </a:cubicBezTo>
                    <a:cubicBezTo>
                      <a:pt x="1241" y="3627"/>
                      <a:pt x="1311" y="3931"/>
                      <a:pt x="1192" y="4179"/>
                    </a:cubicBezTo>
                    <a:cubicBezTo>
                      <a:pt x="1104" y="4360"/>
                      <a:pt x="933" y="4470"/>
                      <a:pt x="806" y="4621"/>
                    </a:cubicBezTo>
                    <a:cubicBezTo>
                      <a:pt x="520" y="4966"/>
                      <a:pt x="490" y="5500"/>
                      <a:pt x="624" y="5949"/>
                    </a:cubicBezTo>
                    <a:cubicBezTo>
                      <a:pt x="758" y="6397"/>
                      <a:pt x="1029" y="6778"/>
                      <a:pt x="1295" y="7150"/>
                    </a:cubicBezTo>
                    <a:cubicBezTo>
                      <a:pt x="327" y="7967"/>
                      <a:pt x="0" y="9575"/>
                      <a:pt x="556" y="10787"/>
                    </a:cubicBezTo>
                    <a:cubicBezTo>
                      <a:pt x="863" y="11454"/>
                      <a:pt x="1529" y="11990"/>
                      <a:pt x="2169" y="11990"/>
                    </a:cubicBezTo>
                    <a:cubicBezTo>
                      <a:pt x="2359" y="11990"/>
                      <a:pt x="2547" y="11943"/>
                      <a:pt x="2722" y="11838"/>
                    </a:cubicBezTo>
                    <a:lnTo>
                      <a:pt x="2722" y="11838"/>
                    </a:lnTo>
                    <a:cubicBezTo>
                      <a:pt x="2674" y="12253"/>
                      <a:pt x="2925" y="12692"/>
                      <a:pt x="3289" y="12827"/>
                    </a:cubicBezTo>
                    <a:cubicBezTo>
                      <a:pt x="3369" y="12856"/>
                      <a:pt x="3453" y="12870"/>
                      <a:pt x="3537" y="12870"/>
                    </a:cubicBezTo>
                    <a:cubicBezTo>
                      <a:pt x="3833" y="12870"/>
                      <a:pt x="4128" y="12695"/>
                      <a:pt x="4271" y="12410"/>
                    </a:cubicBezTo>
                    <a:cubicBezTo>
                      <a:pt x="4500" y="13332"/>
                      <a:pt x="5187" y="14107"/>
                      <a:pt x="6021" y="14382"/>
                    </a:cubicBezTo>
                    <a:lnTo>
                      <a:pt x="12497" y="14385"/>
                    </a:lnTo>
                    <a:cubicBezTo>
                      <a:pt x="12559" y="14391"/>
                      <a:pt x="12622" y="14394"/>
                      <a:pt x="12684" y="14394"/>
                    </a:cubicBezTo>
                    <a:cubicBezTo>
                      <a:pt x="14111" y="14394"/>
                      <a:pt x="15418" y="12945"/>
                      <a:pt x="15355" y="11364"/>
                    </a:cubicBezTo>
                    <a:cubicBezTo>
                      <a:pt x="16222" y="11192"/>
                      <a:pt x="16825" y="10097"/>
                      <a:pt x="16563" y="9166"/>
                    </a:cubicBezTo>
                    <a:cubicBezTo>
                      <a:pt x="16942" y="9138"/>
                      <a:pt x="17335" y="8957"/>
                      <a:pt x="17520" y="8595"/>
                    </a:cubicBezTo>
                    <a:cubicBezTo>
                      <a:pt x="17705" y="8232"/>
                      <a:pt x="17583" y="7679"/>
                      <a:pt x="17224" y="7539"/>
                    </a:cubicBezTo>
                    <a:cubicBezTo>
                      <a:pt x="17796" y="6717"/>
                      <a:pt x="17640" y="5393"/>
                      <a:pt x="16895" y="4738"/>
                    </a:cubicBezTo>
                    <a:cubicBezTo>
                      <a:pt x="17139" y="3972"/>
                      <a:pt x="17386" y="3187"/>
                      <a:pt x="17375" y="2371"/>
                    </a:cubicBezTo>
                    <a:cubicBezTo>
                      <a:pt x="17362" y="1555"/>
                      <a:pt x="17037" y="691"/>
                      <a:pt x="16386" y="292"/>
                    </a:cubicBezTo>
                    <a:cubicBezTo>
                      <a:pt x="16184" y="169"/>
                      <a:pt x="15951" y="110"/>
                      <a:pt x="15720" y="110"/>
                    </a:cubicBezTo>
                    <a:cubicBezTo>
                      <a:pt x="15203" y="110"/>
                      <a:pt x="14691" y="404"/>
                      <a:pt x="14536" y="937"/>
                    </a:cubicBezTo>
                    <a:cubicBezTo>
                      <a:pt x="14378" y="707"/>
                      <a:pt x="14121" y="598"/>
                      <a:pt x="13863" y="598"/>
                    </a:cubicBezTo>
                    <a:cubicBezTo>
                      <a:pt x="13535" y="598"/>
                      <a:pt x="13203" y="776"/>
                      <a:pt x="13070" y="1108"/>
                    </a:cubicBezTo>
                    <a:cubicBezTo>
                      <a:pt x="12801" y="440"/>
                      <a:pt x="12139" y="0"/>
                      <a:pt x="114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9" name="Google Shape;5399;p27"/>
              <p:cNvSpPr/>
              <p:nvPr/>
            </p:nvSpPr>
            <p:spPr>
              <a:xfrm>
                <a:off x="2112908" y="1379231"/>
                <a:ext cx="570807" cy="393977"/>
              </a:xfrm>
              <a:custGeom>
                <a:rect b="b" l="l" r="r" t="t"/>
                <a:pathLst>
                  <a:path extrusionOk="0" h="12283" w="17796">
                    <a:moveTo>
                      <a:pt x="17357" y="0"/>
                    </a:moveTo>
                    <a:cubicBezTo>
                      <a:pt x="17356" y="0"/>
                      <a:pt x="17356" y="1"/>
                      <a:pt x="17355" y="1"/>
                    </a:cubicBezTo>
                    <a:cubicBezTo>
                      <a:pt x="17229" y="152"/>
                      <a:pt x="17058" y="263"/>
                      <a:pt x="16971" y="445"/>
                    </a:cubicBezTo>
                    <a:cubicBezTo>
                      <a:pt x="16851" y="693"/>
                      <a:pt x="16921" y="997"/>
                      <a:pt x="16921" y="1280"/>
                    </a:cubicBezTo>
                    <a:cubicBezTo>
                      <a:pt x="16921" y="1994"/>
                      <a:pt x="16457" y="2601"/>
                      <a:pt x="15952" y="3042"/>
                    </a:cubicBezTo>
                    <a:cubicBezTo>
                      <a:pt x="15588" y="3360"/>
                      <a:pt x="15164" y="3639"/>
                      <a:pt x="14696" y="3656"/>
                    </a:cubicBezTo>
                    <a:cubicBezTo>
                      <a:pt x="14685" y="3657"/>
                      <a:pt x="14673" y="3657"/>
                      <a:pt x="14662" y="3657"/>
                    </a:cubicBezTo>
                    <a:cubicBezTo>
                      <a:pt x="14204" y="3657"/>
                      <a:pt x="13718" y="3336"/>
                      <a:pt x="13632" y="2842"/>
                    </a:cubicBezTo>
                    <a:cubicBezTo>
                      <a:pt x="13342" y="3111"/>
                      <a:pt x="13020" y="3336"/>
                      <a:pt x="12699" y="3559"/>
                    </a:cubicBezTo>
                    <a:cubicBezTo>
                      <a:pt x="12451" y="3732"/>
                      <a:pt x="12186" y="3910"/>
                      <a:pt x="11891" y="3910"/>
                    </a:cubicBezTo>
                    <a:cubicBezTo>
                      <a:pt x="11527" y="3909"/>
                      <a:pt x="11239" y="3647"/>
                      <a:pt x="11004" y="3319"/>
                    </a:cubicBezTo>
                    <a:cubicBezTo>
                      <a:pt x="10751" y="3989"/>
                      <a:pt x="10084" y="4467"/>
                      <a:pt x="9297" y="4467"/>
                    </a:cubicBezTo>
                    <a:cubicBezTo>
                      <a:pt x="8762" y="4467"/>
                      <a:pt x="8283" y="4245"/>
                      <a:pt x="7951" y="3891"/>
                    </a:cubicBezTo>
                    <a:cubicBezTo>
                      <a:pt x="7729" y="4219"/>
                      <a:pt x="7418" y="4472"/>
                      <a:pt x="7056" y="4573"/>
                    </a:cubicBezTo>
                    <a:cubicBezTo>
                      <a:pt x="6932" y="4607"/>
                      <a:pt x="6806" y="4624"/>
                      <a:pt x="6679" y="4624"/>
                    </a:cubicBezTo>
                    <a:cubicBezTo>
                      <a:pt x="6023" y="4624"/>
                      <a:pt x="5362" y="4183"/>
                      <a:pt x="5092" y="3516"/>
                    </a:cubicBezTo>
                    <a:cubicBezTo>
                      <a:pt x="4959" y="3848"/>
                      <a:pt x="4627" y="4026"/>
                      <a:pt x="4298" y="4026"/>
                    </a:cubicBezTo>
                    <a:cubicBezTo>
                      <a:pt x="4041" y="4026"/>
                      <a:pt x="3785" y="3917"/>
                      <a:pt x="3627" y="3687"/>
                    </a:cubicBezTo>
                    <a:cubicBezTo>
                      <a:pt x="3471" y="4220"/>
                      <a:pt x="2959" y="4514"/>
                      <a:pt x="2443" y="4514"/>
                    </a:cubicBezTo>
                    <a:cubicBezTo>
                      <a:pt x="2211" y="4514"/>
                      <a:pt x="1979" y="4455"/>
                      <a:pt x="1777" y="4331"/>
                    </a:cubicBezTo>
                    <a:cubicBezTo>
                      <a:pt x="1194" y="3975"/>
                      <a:pt x="875" y="3247"/>
                      <a:pt x="804" y="2513"/>
                    </a:cubicBezTo>
                    <a:cubicBezTo>
                      <a:pt x="519" y="2857"/>
                      <a:pt x="489" y="3391"/>
                      <a:pt x="623" y="3838"/>
                    </a:cubicBezTo>
                    <a:cubicBezTo>
                      <a:pt x="757" y="4286"/>
                      <a:pt x="1028" y="4667"/>
                      <a:pt x="1294" y="5039"/>
                    </a:cubicBezTo>
                    <a:cubicBezTo>
                      <a:pt x="326" y="5856"/>
                      <a:pt x="0" y="7464"/>
                      <a:pt x="556" y="8676"/>
                    </a:cubicBezTo>
                    <a:cubicBezTo>
                      <a:pt x="862" y="9343"/>
                      <a:pt x="1528" y="9879"/>
                      <a:pt x="2168" y="9879"/>
                    </a:cubicBezTo>
                    <a:cubicBezTo>
                      <a:pt x="2358" y="9879"/>
                      <a:pt x="2546" y="9832"/>
                      <a:pt x="2721" y="9727"/>
                    </a:cubicBezTo>
                    <a:lnTo>
                      <a:pt x="2721" y="9727"/>
                    </a:lnTo>
                    <a:cubicBezTo>
                      <a:pt x="2673" y="10142"/>
                      <a:pt x="2925" y="10581"/>
                      <a:pt x="3288" y="10716"/>
                    </a:cubicBezTo>
                    <a:cubicBezTo>
                      <a:pt x="3368" y="10745"/>
                      <a:pt x="3452" y="10759"/>
                      <a:pt x="3536" y="10759"/>
                    </a:cubicBezTo>
                    <a:cubicBezTo>
                      <a:pt x="3832" y="10759"/>
                      <a:pt x="4127" y="10584"/>
                      <a:pt x="4270" y="10299"/>
                    </a:cubicBezTo>
                    <a:cubicBezTo>
                      <a:pt x="4500" y="11221"/>
                      <a:pt x="5187" y="11996"/>
                      <a:pt x="6020" y="12271"/>
                    </a:cubicBezTo>
                    <a:lnTo>
                      <a:pt x="12496" y="12274"/>
                    </a:lnTo>
                    <a:cubicBezTo>
                      <a:pt x="12559" y="12280"/>
                      <a:pt x="12621" y="12283"/>
                      <a:pt x="12683" y="12283"/>
                    </a:cubicBezTo>
                    <a:cubicBezTo>
                      <a:pt x="14112" y="12283"/>
                      <a:pt x="15418" y="10834"/>
                      <a:pt x="15354" y="9253"/>
                    </a:cubicBezTo>
                    <a:cubicBezTo>
                      <a:pt x="16222" y="9081"/>
                      <a:pt x="16824" y="7986"/>
                      <a:pt x="16563" y="7055"/>
                    </a:cubicBezTo>
                    <a:cubicBezTo>
                      <a:pt x="16942" y="7027"/>
                      <a:pt x="17335" y="6846"/>
                      <a:pt x="17519" y="6484"/>
                    </a:cubicBezTo>
                    <a:cubicBezTo>
                      <a:pt x="17704" y="6121"/>
                      <a:pt x="17583" y="5568"/>
                      <a:pt x="17223" y="5428"/>
                    </a:cubicBezTo>
                    <a:cubicBezTo>
                      <a:pt x="17795" y="4606"/>
                      <a:pt x="17639" y="3282"/>
                      <a:pt x="16894" y="2627"/>
                    </a:cubicBezTo>
                    <a:cubicBezTo>
                      <a:pt x="17138" y="1861"/>
                      <a:pt x="17385" y="1076"/>
                      <a:pt x="17374" y="260"/>
                    </a:cubicBezTo>
                    <a:cubicBezTo>
                      <a:pt x="17371" y="173"/>
                      <a:pt x="17366" y="87"/>
                      <a:pt x="17357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0" name="Google Shape;5400;p27"/>
              <p:cNvSpPr/>
              <p:nvPr/>
            </p:nvSpPr>
            <p:spPr>
              <a:xfrm>
                <a:off x="2282456" y="1713581"/>
                <a:ext cx="280143" cy="256792"/>
              </a:xfrm>
              <a:custGeom>
                <a:rect b="b" l="l" r="r" t="t"/>
                <a:pathLst>
                  <a:path extrusionOk="0" h="8006" w="8734">
                    <a:moveTo>
                      <a:pt x="8443" y="0"/>
                    </a:moveTo>
                    <a:lnTo>
                      <a:pt x="438" y="219"/>
                    </a:lnTo>
                    <a:lnTo>
                      <a:pt x="1" y="6113"/>
                    </a:lnTo>
                    <a:lnTo>
                      <a:pt x="4441" y="8005"/>
                    </a:lnTo>
                    <a:cubicBezTo>
                      <a:pt x="4441" y="8005"/>
                      <a:pt x="8734" y="6275"/>
                      <a:pt x="8734" y="6048"/>
                    </a:cubicBezTo>
                    <a:cubicBezTo>
                      <a:pt x="8734" y="5823"/>
                      <a:pt x="8443" y="0"/>
                      <a:pt x="84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1" name="Google Shape;5401;p27"/>
              <p:cNvSpPr/>
              <p:nvPr/>
            </p:nvSpPr>
            <p:spPr>
              <a:xfrm>
                <a:off x="2282456" y="1713581"/>
                <a:ext cx="280143" cy="256792"/>
              </a:xfrm>
              <a:custGeom>
                <a:rect b="b" l="l" r="r" t="t"/>
                <a:pathLst>
                  <a:path extrusionOk="0" h="8006" w="8734">
                    <a:moveTo>
                      <a:pt x="8443" y="0"/>
                    </a:moveTo>
                    <a:lnTo>
                      <a:pt x="438" y="219"/>
                    </a:lnTo>
                    <a:lnTo>
                      <a:pt x="1" y="6113"/>
                    </a:lnTo>
                    <a:lnTo>
                      <a:pt x="4441" y="8005"/>
                    </a:lnTo>
                    <a:cubicBezTo>
                      <a:pt x="4441" y="8005"/>
                      <a:pt x="8734" y="6275"/>
                      <a:pt x="8734" y="6048"/>
                    </a:cubicBezTo>
                    <a:cubicBezTo>
                      <a:pt x="8734" y="5823"/>
                      <a:pt x="8443" y="0"/>
                      <a:pt x="8443" y="0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2" name="Google Shape;5402;p27"/>
              <p:cNvSpPr/>
              <p:nvPr/>
            </p:nvSpPr>
            <p:spPr>
              <a:xfrm>
                <a:off x="2247462" y="1855593"/>
                <a:ext cx="382847" cy="174520"/>
              </a:xfrm>
              <a:custGeom>
                <a:rect b="b" l="l" r="r" t="t"/>
                <a:pathLst>
                  <a:path extrusionOk="0" h="5441" w="11936">
                    <a:moveTo>
                      <a:pt x="9898" y="1"/>
                    </a:moveTo>
                    <a:cubicBezTo>
                      <a:pt x="9898" y="1"/>
                      <a:pt x="8199" y="3312"/>
                      <a:pt x="5799" y="3350"/>
                    </a:cubicBezTo>
                    <a:cubicBezTo>
                      <a:pt x="5783" y="3350"/>
                      <a:pt x="5768" y="3351"/>
                      <a:pt x="5753" y="3351"/>
                    </a:cubicBezTo>
                    <a:cubicBezTo>
                      <a:pt x="3256" y="3351"/>
                      <a:pt x="1093" y="147"/>
                      <a:pt x="1093" y="147"/>
                    </a:cubicBezTo>
                    <a:lnTo>
                      <a:pt x="1" y="2257"/>
                    </a:lnTo>
                    <a:lnTo>
                      <a:pt x="2763" y="5440"/>
                    </a:lnTo>
                    <a:lnTo>
                      <a:pt x="5240" y="3640"/>
                    </a:lnTo>
                    <a:lnTo>
                      <a:pt x="6273" y="3665"/>
                    </a:lnTo>
                    <a:lnTo>
                      <a:pt x="8757" y="5164"/>
                    </a:lnTo>
                    <a:lnTo>
                      <a:pt x="11936" y="1893"/>
                    </a:lnTo>
                    <a:lnTo>
                      <a:pt x="98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3" name="Google Shape;5403;p27"/>
              <p:cNvSpPr/>
              <p:nvPr/>
            </p:nvSpPr>
            <p:spPr>
              <a:xfrm>
                <a:off x="2230783" y="1347124"/>
                <a:ext cx="372647" cy="505374"/>
              </a:xfrm>
              <a:custGeom>
                <a:rect b="b" l="l" r="r" t="t"/>
                <a:pathLst>
                  <a:path extrusionOk="0" h="15756" w="11618">
                    <a:moveTo>
                      <a:pt x="5677" y="0"/>
                    </a:moveTo>
                    <a:cubicBezTo>
                      <a:pt x="3350" y="0"/>
                      <a:pt x="728" y="2153"/>
                      <a:pt x="364" y="3463"/>
                    </a:cubicBezTo>
                    <a:cubicBezTo>
                      <a:pt x="0" y="4773"/>
                      <a:pt x="1689" y="13954"/>
                      <a:pt x="2995" y="15136"/>
                    </a:cubicBezTo>
                    <a:cubicBezTo>
                      <a:pt x="3496" y="15589"/>
                      <a:pt x="4696" y="15755"/>
                      <a:pt x="5935" y="15755"/>
                    </a:cubicBezTo>
                    <a:cubicBezTo>
                      <a:pt x="7491" y="15755"/>
                      <a:pt x="9107" y="15493"/>
                      <a:pt x="9472" y="15210"/>
                    </a:cubicBezTo>
                    <a:cubicBezTo>
                      <a:pt x="10127" y="14700"/>
                      <a:pt x="11618" y="4121"/>
                      <a:pt x="11328" y="3029"/>
                    </a:cubicBezTo>
                    <a:cubicBezTo>
                      <a:pt x="11036" y="1937"/>
                      <a:pt x="8006" y="0"/>
                      <a:pt x="5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4" name="Google Shape;5404;p27"/>
              <p:cNvSpPr/>
              <p:nvPr/>
            </p:nvSpPr>
            <p:spPr>
              <a:xfrm>
                <a:off x="2550796" y="1613250"/>
                <a:ext cx="86570" cy="116721"/>
              </a:xfrm>
              <a:custGeom>
                <a:rect b="b" l="l" r="r" t="t"/>
                <a:pathLst>
                  <a:path extrusionOk="0" h="3639" w="2699">
                    <a:moveTo>
                      <a:pt x="1964" y="0"/>
                    </a:moveTo>
                    <a:cubicBezTo>
                      <a:pt x="1486" y="0"/>
                      <a:pt x="863" y="563"/>
                      <a:pt x="466" y="1398"/>
                    </a:cubicBezTo>
                    <a:cubicBezTo>
                      <a:pt x="0" y="2376"/>
                      <a:pt x="19" y="3355"/>
                      <a:pt x="507" y="3588"/>
                    </a:cubicBezTo>
                    <a:cubicBezTo>
                      <a:pt x="578" y="3622"/>
                      <a:pt x="655" y="3638"/>
                      <a:pt x="736" y="3638"/>
                    </a:cubicBezTo>
                    <a:cubicBezTo>
                      <a:pt x="1214" y="3638"/>
                      <a:pt x="1836" y="3076"/>
                      <a:pt x="2234" y="2241"/>
                    </a:cubicBezTo>
                    <a:cubicBezTo>
                      <a:pt x="2699" y="1264"/>
                      <a:pt x="2680" y="283"/>
                      <a:pt x="2192" y="50"/>
                    </a:cubicBezTo>
                    <a:cubicBezTo>
                      <a:pt x="2121" y="16"/>
                      <a:pt x="2045" y="0"/>
                      <a:pt x="1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5" name="Google Shape;5405;p27"/>
              <p:cNvSpPr/>
              <p:nvPr/>
            </p:nvSpPr>
            <p:spPr>
              <a:xfrm>
                <a:off x="2578027" y="1635222"/>
                <a:ext cx="46765" cy="68865"/>
              </a:xfrm>
              <a:custGeom>
                <a:rect b="b" l="l" r="r" t="t"/>
                <a:pathLst>
                  <a:path extrusionOk="0" h="2147" w="1458">
                    <a:moveTo>
                      <a:pt x="1146" y="0"/>
                    </a:moveTo>
                    <a:cubicBezTo>
                      <a:pt x="911" y="0"/>
                      <a:pt x="562" y="361"/>
                      <a:pt x="317" y="877"/>
                    </a:cubicBezTo>
                    <a:cubicBezTo>
                      <a:pt x="39" y="1460"/>
                      <a:pt x="1" y="2021"/>
                      <a:pt x="228" y="2128"/>
                    </a:cubicBezTo>
                    <a:cubicBezTo>
                      <a:pt x="254" y="2141"/>
                      <a:pt x="282" y="2147"/>
                      <a:pt x="313" y="2147"/>
                    </a:cubicBezTo>
                    <a:cubicBezTo>
                      <a:pt x="548" y="2147"/>
                      <a:pt x="896" y="1786"/>
                      <a:pt x="1141" y="1270"/>
                    </a:cubicBezTo>
                    <a:cubicBezTo>
                      <a:pt x="1418" y="688"/>
                      <a:pt x="1458" y="127"/>
                      <a:pt x="1230" y="18"/>
                    </a:cubicBezTo>
                    <a:cubicBezTo>
                      <a:pt x="1204" y="6"/>
                      <a:pt x="1176" y="0"/>
                      <a:pt x="11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6" name="Google Shape;5406;p27"/>
              <p:cNvSpPr/>
              <p:nvPr/>
            </p:nvSpPr>
            <p:spPr>
              <a:xfrm>
                <a:off x="2568661" y="1672942"/>
                <a:ext cx="39292" cy="50165"/>
              </a:xfrm>
              <a:custGeom>
                <a:rect b="b" l="l" r="r" t="t"/>
                <a:pathLst>
                  <a:path extrusionOk="0" h="1564" w="1225">
                    <a:moveTo>
                      <a:pt x="857" y="0"/>
                    </a:moveTo>
                    <a:cubicBezTo>
                      <a:pt x="639" y="0"/>
                      <a:pt x="367" y="233"/>
                      <a:pt x="199" y="585"/>
                    </a:cubicBezTo>
                    <a:cubicBezTo>
                      <a:pt x="0" y="1003"/>
                      <a:pt x="24" y="1429"/>
                      <a:pt x="252" y="1539"/>
                    </a:cubicBezTo>
                    <a:cubicBezTo>
                      <a:pt x="288" y="1556"/>
                      <a:pt x="326" y="1564"/>
                      <a:pt x="367" y="1564"/>
                    </a:cubicBezTo>
                    <a:cubicBezTo>
                      <a:pt x="585" y="1564"/>
                      <a:pt x="857" y="1330"/>
                      <a:pt x="1025" y="978"/>
                    </a:cubicBezTo>
                    <a:cubicBezTo>
                      <a:pt x="1224" y="560"/>
                      <a:pt x="1201" y="134"/>
                      <a:pt x="973" y="25"/>
                    </a:cubicBezTo>
                    <a:cubicBezTo>
                      <a:pt x="937" y="8"/>
                      <a:pt x="898" y="0"/>
                      <a:pt x="857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7" name="Google Shape;5407;p27"/>
              <p:cNvSpPr/>
              <p:nvPr/>
            </p:nvSpPr>
            <p:spPr>
              <a:xfrm>
                <a:off x="2201274" y="1616362"/>
                <a:ext cx="86570" cy="116721"/>
              </a:xfrm>
              <a:custGeom>
                <a:rect b="b" l="l" r="r" t="t"/>
                <a:pathLst>
                  <a:path extrusionOk="0" h="3639" w="2699">
                    <a:moveTo>
                      <a:pt x="735" y="1"/>
                    </a:moveTo>
                    <a:cubicBezTo>
                      <a:pt x="654" y="1"/>
                      <a:pt x="578" y="17"/>
                      <a:pt x="507" y="50"/>
                    </a:cubicBezTo>
                    <a:cubicBezTo>
                      <a:pt x="19" y="283"/>
                      <a:pt x="0" y="1264"/>
                      <a:pt x="465" y="2241"/>
                    </a:cubicBezTo>
                    <a:cubicBezTo>
                      <a:pt x="863" y="3077"/>
                      <a:pt x="1486" y="3639"/>
                      <a:pt x="1964" y="3639"/>
                    </a:cubicBezTo>
                    <a:cubicBezTo>
                      <a:pt x="2045" y="3639"/>
                      <a:pt x="2122" y="3623"/>
                      <a:pt x="2192" y="3589"/>
                    </a:cubicBezTo>
                    <a:cubicBezTo>
                      <a:pt x="2680" y="3357"/>
                      <a:pt x="2699" y="2376"/>
                      <a:pt x="2234" y="1399"/>
                    </a:cubicBezTo>
                    <a:cubicBezTo>
                      <a:pt x="1836" y="563"/>
                      <a:pt x="1212" y="1"/>
                      <a:pt x="7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8" name="Google Shape;5408;p27"/>
              <p:cNvSpPr/>
              <p:nvPr/>
            </p:nvSpPr>
            <p:spPr>
              <a:xfrm>
                <a:off x="2213848" y="1638365"/>
                <a:ext cx="46765" cy="68897"/>
              </a:xfrm>
              <a:custGeom>
                <a:rect b="b" l="l" r="r" t="t"/>
                <a:pathLst>
                  <a:path extrusionOk="0" h="2148" w="1458">
                    <a:moveTo>
                      <a:pt x="313" y="0"/>
                    </a:moveTo>
                    <a:cubicBezTo>
                      <a:pt x="283" y="0"/>
                      <a:pt x="254" y="6"/>
                      <a:pt x="229" y="19"/>
                    </a:cubicBezTo>
                    <a:cubicBezTo>
                      <a:pt x="0" y="126"/>
                      <a:pt x="40" y="687"/>
                      <a:pt x="317" y="1270"/>
                    </a:cubicBezTo>
                    <a:cubicBezTo>
                      <a:pt x="562" y="1786"/>
                      <a:pt x="911" y="2147"/>
                      <a:pt x="1146" y="2147"/>
                    </a:cubicBezTo>
                    <a:cubicBezTo>
                      <a:pt x="1176" y="2147"/>
                      <a:pt x="1204" y="2141"/>
                      <a:pt x="1230" y="2129"/>
                    </a:cubicBezTo>
                    <a:cubicBezTo>
                      <a:pt x="1457" y="2020"/>
                      <a:pt x="1419" y="1460"/>
                      <a:pt x="1141" y="878"/>
                    </a:cubicBezTo>
                    <a:cubicBezTo>
                      <a:pt x="897" y="361"/>
                      <a:pt x="547" y="0"/>
                      <a:pt x="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9" name="Google Shape;5409;p27"/>
              <p:cNvSpPr/>
              <p:nvPr/>
            </p:nvSpPr>
            <p:spPr>
              <a:xfrm>
                <a:off x="2230687" y="1676053"/>
                <a:ext cx="39292" cy="50197"/>
              </a:xfrm>
              <a:custGeom>
                <a:rect b="b" l="l" r="r" t="t"/>
                <a:pathLst>
                  <a:path extrusionOk="0" h="1565" w="1225">
                    <a:moveTo>
                      <a:pt x="368" y="0"/>
                    </a:moveTo>
                    <a:cubicBezTo>
                      <a:pt x="328" y="0"/>
                      <a:pt x="288" y="8"/>
                      <a:pt x="252" y="26"/>
                    </a:cubicBezTo>
                    <a:cubicBezTo>
                      <a:pt x="24" y="134"/>
                      <a:pt x="1" y="562"/>
                      <a:pt x="201" y="979"/>
                    </a:cubicBezTo>
                    <a:cubicBezTo>
                      <a:pt x="368" y="1330"/>
                      <a:pt x="641" y="1564"/>
                      <a:pt x="859" y="1564"/>
                    </a:cubicBezTo>
                    <a:cubicBezTo>
                      <a:pt x="900" y="1564"/>
                      <a:pt x="938" y="1556"/>
                      <a:pt x="974" y="1539"/>
                    </a:cubicBezTo>
                    <a:cubicBezTo>
                      <a:pt x="1202" y="1430"/>
                      <a:pt x="1225" y="1003"/>
                      <a:pt x="1026" y="585"/>
                    </a:cubicBezTo>
                    <a:cubicBezTo>
                      <a:pt x="858" y="233"/>
                      <a:pt x="586" y="0"/>
                      <a:pt x="3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0" name="Google Shape;5410;p27"/>
              <p:cNvSpPr/>
              <p:nvPr/>
            </p:nvSpPr>
            <p:spPr>
              <a:xfrm>
                <a:off x="2187450" y="1428979"/>
                <a:ext cx="94301" cy="274851"/>
              </a:xfrm>
              <a:custGeom>
                <a:rect b="b" l="l" r="r" t="t"/>
                <a:pathLst>
                  <a:path extrusionOk="0" h="8569" w="2940">
                    <a:moveTo>
                      <a:pt x="951" y="0"/>
                    </a:moveTo>
                    <a:cubicBezTo>
                      <a:pt x="554" y="0"/>
                      <a:pt x="930" y="1875"/>
                      <a:pt x="930" y="1875"/>
                    </a:cubicBezTo>
                    <a:cubicBezTo>
                      <a:pt x="930" y="1875"/>
                      <a:pt x="297" y="2112"/>
                      <a:pt x="148" y="3304"/>
                    </a:cubicBezTo>
                    <a:cubicBezTo>
                      <a:pt x="1" y="4494"/>
                      <a:pt x="1487" y="5129"/>
                      <a:pt x="1487" y="5129"/>
                    </a:cubicBezTo>
                    <a:lnTo>
                      <a:pt x="2939" y="8569"/>
                    </a:lnTo>
                    <a:cubicBezTo>
                      <a:pt x="2939" y="8569"/>
                      <a:pt x="2643" y="1703"/>
                      <a:pt x="1227" y="181"/>
                    </a:cubicBezTo>
                    <a:cubicBezTo>
                      <a:pt x="1109" y="54"/>
                      <a:pt x="1019" y="0"/>
                      <a:pt x="9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1" name="Google Shape;5411;p27"/>
              <p:cNvSpPr/>
              <p:nvPr/>
            </p:nvSpPr>
            <p:spPr>
              <a:xfrm>
                <a:off x="2564139" y="1432187"/>
                <a:ext cx="88527" cy="268179"/>
              </a:xfrm>
              <a:custGeom>
                <a:rect b="b" l="l" r="r" t="t"/>
                <a:pathLst>
                  <a:path extrusionOk="0" h="8361" w="2760">
                    <a:moveTo>
                      <a:pt x="1661" y="1"/>
                    </a:moveTo>
                    <a:cubicBezTo>
                      <a:pt x="1586" y="1"/>
                      <a:pt x="1485" y="74"/>
                      <a:pt x="1352" y="249"/>
                    </a:cubicBezTo>
                    <a:cubicBezTo>
                      <a:pt x="1" y="2024"/>
                      <a:pt x="179" y="8360"/>
                      <a:pt x="179" y="8360"/>
                    </a:cubicBezTo>
                    <a:cubicBezTo>
                      <a:pt x="537" y="7162"/>
                      <a:pt x="897" y="5976"/>
                      <a:pt x="1321" y="5356"/>
                    </a:cubicBezTo>
                    <a:cubicBezTo>
                      <a:pt x="1321" y="5356"/>
                      <a:pt x="2759" y="4707"/>
                      <a:pt x="2584" y="3525"/>
                    </a:cubicBezTo>
                    <a:cubicBezTo>
                      <a:pt x="2401" y="2293"/>
                      <a:pt x="1738" y="2084"/>
                      <a:pt x="1738" y="2084"/>
                    </a:cubicBezTo>
                    <a:cubicBezTo>
                      <a:pt x="1738" y="2084"/>
                      <a:pt x="2060" y="1"/>
                      <a:pt x="16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2" name="Google Shape;5412;p27"/>
              <p:cNvSpPr/>
              <p:nvPr/>
            </p:nvSpPr>
            <p:spPr>
              <a:xfrm>
                <a:off x="2331723" y="1700398"/>
                <a:ext cx="197197" cy="78712"/>
              </a:xfrm>
              <a:custGeom>
                <a:rect b="b" l="l" r="r" t="t"/>
                <a:pathLst>
                  <a:path extrusionOk="0" h="2454" w="6148">
                    <a:moveTo>
                      <a:pt x="3016" y="0"/>
                    </a:moveTo>
                    <a:cubicBezTo>
                      <a:pt x="1297" y="0"/>
                      <a:pt x="393" y="995"/>
                      <a:pt x="0" y="2453"/>
                    </a:cubicBezTo>
                    <a:lnTo>
                      <a:pt x="6148" y="2382"/>
                    </a:lnTo>
                    <a:cubicBezTo>
                      <a:pt x="6000" y="1387"/>
                      <a:pt x="5134" y="0"/>
                      <a:pt x="3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3" name="Google Shape;5413;p27"/>
              <p:cNvSpPr/>
              <p:nvPr/>
            </p:nvSpPr>
            <p:spPr>
              <a:xfrm>
                <a:off x="2263724" y="1528252"/>
                <a:ext cx="127242" cy="77718"/>
              </a:xfrm>
              <a:custGeom>
                <a:rect b="b" l="l" r="r" t="t"/>
                <a:pathLst>
                  <a:path extrusionOk="0" h="2423" w="3967">
                    <a:moveTo>
                      <a:pt x="3543" y="0"/>
                    </a:moveTo>
                    <a:cubicBezTo>
                      <a:pt x="2902" y="0"/>
                      <a:pt x="527" y="498"/>
                      <a:pt x="277" y="839"/>
                    </a:cubicBezTo>
                    <a:cubicBezTo>
                      <a:pt x="1" y="1214"/>
                      <a:pt x="520" y="2341"/>
                      <a:pt x="848" y="2413"/>
                    </a:cubicBezTo>
                    <a:cubicBezTo>
                      <a:pt x="875" y="2419"/>
                      <a:pt x="916" y="2422"/>
                      <a:pt x="969" y="2422"/>
                    </a:cubicBezTo>
                    <a:cubicBezTo>
                      <a:pt x="1557" y="2422"/>
                      <a:pt x="3583" y="2072"/>
                      <a:pt x="3726" y="1807"/>
                    </a:cubicBezTo>
                    <a:cubicBezTo>
                      <a:pt x="3881" y="1518"/>
                      <a:pt x="3967" y="130"/>
                      <a:pt x="3678" y="15"/>
                    </a:cubicBezTo>
                    <a:cubicBezTo>
                      <a:pt x="3652" y="5"/>
                      <a:pt x="3606" y="0"/>
                      <a:pt x="3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4" name="Google Shape;5414;p27"/>
              <p:cNvSpPr/>
              <p:nvPr/>
            </p:nvSpPr>
            <p:spPr>
              <a:xfrm>
                <a:off x="2347408" y="1480781"/>
                <a:ext cx="156847" cy="22388"/>
              </a:xfrm>
              <a:custGeom>
                <a:rect b="b" l="l" r="r" t="t"/>
                <a:pathLst>
                  <a:path extrusionOk="0" h="698" w="4890">
                    <a:moveTo>
                      <a:pt x="3182" y="0"/>
                    </a:moveTo>
                    <a:cubicBezTo>
                      <a:pt x="2381" y="0"/>
                      <a:pt x="1280" y="161"/>
                      <a:pt x="0" y="697"/>
                    </a:cubicBezTo>
                    <a:cubicBezTo>
                      <a:pt x="0" y="697"/>
                      <a:pt x="4890" y="426"/>
                      <a:pt x="4483" y="208"/>
                    </a:cubicBezTo>
                    <a:cubicBezTo>
                      <a:pt x="4298" y="110"/>
                      <a:pt x="3842" y="0"/>
                      <a:pt x="31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5" name="Google Shape;5415;p27"/>
              <p:cNvSpPr/>
              <p:nvPr/>
            </p:nvSpPr>
            <p:spPr>
              <a:xfrm>
                <a:off x="2368770" y="1447038"/>
                <a:ext cx="107708" cy="13407"/>
              </a:xfrm>
              <a:custGeom>
                <a:rect b="b" l="l" r="r" t="t"/>
                <a:pathLst>
                  <a:path extrusionOk="0" h="418" w="3358">
                    <a:moveTo>
                      <a:pt x="1599" y="1"/>
                    </a:moveTo>
                    <a:cubicBezTo>
                      <a:pt x="1139" y="1"/>
                      <a:pt x="602" y="56"/>
                      <a:pt x="0" y="204"/>
                    </a:cubicBezTo>
                    <a:cubicBezTo>
                      <a:pt x="0" y="204"/>
                      <a:pt x="2150" y="418"/>
                      <a:pt x="2985" y="418"/>
                    </a:cubicBezTo>
                    <a:cubicBezTo>
                      <a:pt x="3226" y="418"/>
                      <a:pt x="3357" y="400"/>
                      <a:pt x="3297" y="354"/>
                    </a:cubicBezTo>
                    <a:cubicBezTo>
                      <a:pt x="3117" y="220"/>
                      <a:pt x="2513" y="1"/>
                      <a:pt x="15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6" name="Google Shape;5416;p27"/>
              <p:cNvSpPr/>
              <p:nvPr/>
            </p:nvSpPr>
            <p:spPr>
              <a:xfrm>
                <a:off x="2463552" y="1518052"/>
                <a:ext cx="116144" cy="84742"/>
              </a:xfrm>
              <a:custGeom>
                <a:rect b="b" l="l" r="r" t="t"/>
                <a:pathLst>
                  <a:path extrusionOk="0" h="2642" w="3621">
                    <a:moveTo>
                      <a:pt x="394" y="0"/>
                    </a:moveTo>
                    <a:cubicBezTo>
                      <a:pt x="369" y="0"/>
                      <a:pt x="348" y="2"/>
                      <a:pt x="334" y="7"/>
                    </a:cubicBezTo>
                    <a:cubicBezTo>
                      <a:pt x="56" y="96"/>
                      <a:pt x="0" y="1485"/>
                      <a:pt x="116" y="1787"/>
                    </a:cubicBezTo>
                    <a:cubicBezTo>
                      <a:pt x="228" y="2077"/>
                      <a:pt x="2256" y="2641"/>
                      <a:pt x="2679" y="2641"/>
                    </a:cubicBezTo>
                    <a:cubicBezTo>
                      <a:pt x="2694" y="2641"/>
                      <a:pt x="2708" y="2641"/>
                      <a:pt x="2719" y="2639"/>
                    </a:cubicBezTo>
                    <a:cubicBezTo>
                      <a:pt x="3030" y="2595"/>
                      <a:pt x="3620" y="1518"/>
                      <a:pt x="3401" y="1122"/>
                    </a:cubicBezTo>
                    <a:cubicBezTo>
                      <a:pt x="3194" y="746"/>
                      <a:pt x="870" y="0"/>
                      <a:pt x="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7" name="Google Shape;5417;p27"/>
              <p:cNvSpPr/>
              <p:nvPr/>
            </p:nvSpPr>
            <p:spPr>
              <a:xfrm>
                <a:off x="2411430" y="1644042"/>
                <a:ext cx="33550" cy="8307"/>
              </a:xfrm>
              <a:custGeom>
                <a:rect b="b" l="l" r="r" t="t"/>
                <a:pathLst>
                  <a:path extrusionOk="0" h="259" w="1046">
                    <a:moveTo>
                      <a:pt x="1" y="1"/>
                    </a:moveTo>
                    <a:lnTo>
                      <a:pt x="1" y="258"/>
                    </a:lnTo>
                    <a:lnTo>
                      <a:pt x="1046" y="258"/>
                    </a:lnTo>
                    <a:lnTo>
                      <a:pt x="10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8" name="Google Shape;5418;p27"/>
              <p:cNvSpPr/>
              <p:nvPr/>
            </p:nvSpPr>
            <p:spPr>
              <a:xfrm>
                <a:off x="2441356" y="1587622"/>
                <a:ext cx="125638" cy="123617"/>
              </a:xfrm>
              <a:custGeom>
                <a:rect b="b" l="l" r="r" t="t"/>
                <a:pathLst>
                  <a:path extrusionOk="0" h="3854" w="3917">
                    <a:moveTo>
                      <a:pt x="1959" y="230"/>
                    </a:moveTo>
                    <a:cubicBezTo>
                      <a:pt x="2911" y="230"/>
                      <a:pt x="3684" y="990"/>
                      <a:pt x="3684" y="1927"/>
                    </a:cubicBezTo>
                    <a:cubicBezTo>
                      <a:pt x="3684" y="2865"/>
                      <a:pt x="2911" y="3624"/>
                      <a:pt x="1959" y="3624"/>
                    </a:cubicBezTo>
                    <a:cubicBezTo>
                      <a:pt x="1005" y="3624"/>
                      <a:pt x="232" y="2865"/>
                      <a:pt x="232" y="1927"/>
                    </a:cubicBezTo>
                    <a:cubicBezTo>
                      <a:pt x="232" y="990"/>
                      <a:pt x="1005" y="230"/>
                      <a:pt x="1959" y="230"/>
                    </a:cubicBezTo>
                    <a:close/>
                    <a:moveTo>
                      <a:pt x="1959" y="1"/>
                    </a:moveTo>
                    <a:cubicBezTo>
                      <a:pt x="877" y="1"/>
                      <a:pt x="1" y="863"/>
                      <a:pt x="1" y="1927"/>
                    </a:cubicBezTo>
                    <a:cubicBezTo>
                      <a:pt x="1" y="2991"/>
                      <a:pt x="877" y="3853"/>
                      <a:pt x="1959" y="3853"/>
                    </a:cubicBezTo>
                    <a:cubicBezTo>
                      <a:pt x="3040" y="3853"/>
                      <a:pt x="3917" y="2991"/>
                      <a:pt x="3917" y="1927"/>
                    </a:cubicBezTo>
                    <a:cubicBezTo>
                      <a:pt x="3917" y="863"/>
                      <a:pt x="3040" y="1"/>
                      <a:pt x="19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9" name="Google Shape;5419;p27"/>
              <p:cNvSpPr/>
              <p:nvPr/>
            </p:nvSpPr>
            <p:spPr>
              <a:xfrm>
                <a:off x="2289769" y="1587622"/>
                <a:ext cx="125638" cy="123617"/>
              </a:xfrm>
              <a:custGeom>
                <a:rect b="b" l="l" r="r" t="t"/>
                <a:pathLst>
                  <a:path extrusionOk="0" h="3854" w="3917">
                    <a:moveTo>
                      <a:pt x="1959" y="203"/>
                    </a:moveTo>
                    <a:cubicBezTo>
                      <a:pt x="2927" y="203"/>
                      <a:pt x="3711" y="974"/>
                      <a:pt x="3711" y="1927"/>
                    </a:cubicBezTo>
                    <a:cubicBezTo>
                      <a:pt x="3711" y="2880"/>
                      <a:pt x="2927" y="3651"/>
                      <a:pt x="1959" y="3651"/>
                    </a:cubicBezTo>
                    <a:cubicBezTo>
                      <a:pt x="991" y="3651"/>
                      <a:pt x="206" y="2880"/>
                      <a:pt x="206" y="1927"/>
                    </a:cubicBezTo>
                    <a:cubicBezTo>
                      <a:pt x="206" y="974"/>
                      <a:pt x="990" y="203"/>
                      <a:pt x="1959" y="203"/>
                    </a:cubicBezTo>
                    <a:close/>
                    <a:moveTo>
                      <a:pt x="1959" y="1"/>
                    </a:moveTo>
                    <a:cubicBezTo>
                      <a:pt x="877" y="1"/>
                      <a:pt x="1" y="863"/>
                      <a:pt x="1" y="1927"/>
                    </a:cubicBezTo>
                    <a:cubicBezTo>
                      <a:pt x="1" y="2991"/>
                      <a:pt x="877" y="3853"/>
                      <a:pt x="1959" y="3853"/>
                    </a:cubicBezTo>
                    <a:cubicBezTo>
                      <a:pt x="3040" y="3853"/>
                      <a:pt x="3917" y="2991"/>
                      <a:pt x="3917" y="1927"/>
                    </a:cubicBezTo>
                    <a:cubicBezTo>
                      <a:pt x="3917" y="863"/>
                      <a:pt x="3040" y="1"/>
                      <a:pt x="19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0" name="Google Shape;5420;p27"/>
              <p:cNvSpPr/>
              <p:nvPr/>
            </p:nvSpPr>
            <p:spPr>
              <a:xfrm>
                <a:off x="2420603" y="2063327"/>
                <a:ext cx="27456" cy="557977"/>
              </a:xfrm>
              <a:custGeom>
                <a:rect b="b" l="l" r="r" t="t"/>
                <a:pathLst>
                  <a:path extrusionOk="0" h="17396" w="856">
                    <a:moveTo>
                      <a:pt x="0" y="0"/>
                    </a:moveTo>
                    <a:lnTo>
                      <a:pt x="285" y="17396"/>
                    </a:lnTo>
                    <a:lnTo>
                      <a:pt x="856" y="17396"/>
                    </a:lnTo>
                    <a:lnTo>
                      <a:pt x="5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1" name="Google Shape;5421;p27"/>
              <p:cNvSpPr/>
              <p:nvPr/>
            </p:nvSpPr>
            <p:spPr>
              <a:xfrm>
                <a:off x="2464995" y="2542912"/>
                <a:ext cx="41858" cy="52282"/>
              </a:xfrm>
              <a:custGeom>
                <a:rect b="b" l="l" r="r" t="t"/>
                <a:pathLst>
                  <a:path extrusionOk="0" h="1630" w="1305">
                    <a:moveTo>
                      <a:pt x="653" y="0"/>
                    </a:moveTo>
                    <a:cubicBezTo>
                      <a:pt x="294" y="0"/>
                      <a:pt x="1" y="364"/>
                      <a:pt x="1" y="815"/>
                    </a:cubicBezTo>
                    <a:cubicBezTo>
                      <a:pt x="1" y="1264"/>
                      <a:pt x="294" y="1629"/>
                      <a:pt x="653" y="1629"/>
                    </a:cubicBezTo>
                    <a:cubicBezTo>
                      <a:pt x="1013" y="1629"/>
                      <a:pt x="1305" y="1264"/>
                      <a:pt x="1305" y="815"/>
                    </a:cubicBezTo>
                    <a:cubicBezTo>
                      <a:pt x="1305" y="364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2" name="Google Shape;5422;p27"/>
              <p:cNvSpPr/>
              <p:nvPr/>
            </p:nvSpPr>
            <p:spPr>
              <a:xfrm>
                <a:off x="2464995" y="2532424"/>
                <a:ext cx="41858" cy="52314"/>
              </a:xfrm>
              <a:custGeom>
                <a:rect b="b" l="l" r="r" t="t"/>
                <a:pathLst>
                  <a:path extrusionOk="0" h="1631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3" name="Google Shape;5423;p27"/>
              <p:cNvSpPr/>
              <p:nvPr/>
            </p:nvSpPr>
            <p:spPr>
              <a:xfrm>
                <a:off x="2464995" y="2437033"/>
                <a:ext cx="41858" cy="52282"/>
              </a:xfrm>
              <a:custGeom>
                <a:rect b="b" l="l" r="r" t="t"/>
                <a:pathLst>
                  <a:path extrusionOk="0" h="1630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4" name="Google Shape;5424;p27"/>
              <p:cNvSpPr/>
              <p:nvPr/>
            </p:nvSpPr>
            <p:spPr>
              <a:xfrm>
                <a:off x="2464995" y="2426576"/>
                <a:ext cx="41858" cy="52314"/>
              </a:xfrm>
              <a:custGeom>
                <a:rect b="b" l="l" r="r" t="t"/>
                <a:pathLst>
                  <a:path extrusionOk="0" h="1631" w="1305">
                    <a:moveTo>
                      <a:pt x="653" y="0"/>
                    </a:moveTo>
                    <a:cubicBezTo>
                      <a:pt x="294" y="0"/>
                      <a:pt x="1" y="365"/>
                      <a:pt x="1" y="816"/>
                    </a:cubicBezTo>
                    <a:cubicBezTo>
                      <a:pt x="1" y="1265"/>
                      <a:pt x="294" y="1631"/>
                      <a:pt x="653" y="1631"/>
                    </a:cubicBezTo>
                    <a:cubicBezTo>
                      <a:pt x="1013" y="1631"/>
                      <a:pt x="1305" y="1265"/>
                      <a:pt x="1305" y="816"/>
                    </a:cubicBezTo>
                    <a:cubicBezTo>
                      <a:pt x="1305" y="365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5" name="Google Shape;5425;p27"/>
              <p:cNvSpPr/>
              <p:nvPr/>
            </p:nvSpPr>
            <p:spPr>
              <a:xfrm>
                <a:off x="2464995" y="2331185"/>
                <a:ext cx="41858" cy="52314"/>
              </a:xfrm>
              <a:custGeom>
                <a:rect b="b" l="l" r="r" t="t"/>
                <a:pathLst>
                  <a:path extrusionOk="0" h="1631" w="1305">
                    <a:moveTo>
                      <a:pt x="653" y="0"/>
                    </a:moveTo>
                    <a:cubicBezTo>
                      <a:pt x="294" y="0"/>
                      <a:pt x="1" y="366"/>
                      <a:pt x="1" y="815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5"/>
                    </a:cubicBezTo>
                    <a:cubicBezTo>
                      <a:pt x="1305" y="366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6" name="Google Shape;5426;p27"/>
              <p:cNvSpPr/>
              <p:nvPr/>
            </p:nvSpPr>
            <p:spPr>
              <a:xfrm>
                <a:off x="2464995" y="2320697"/>
                <a:ext cx="41858" cy="52346"/>
              </a:xfrm>
              <a:custGeom>
                <a:rect b="b" l="l" r="r" t="t"/>
                <a:pathLst>
                  <a:path extrusionOk="0" h="1632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7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7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7" name="Google Shape;5427;p27"/>
              <p:cNvSpPr/>
              <p:nvPr/>
            </p:nvSpPr>
            <p:spPr>
              <a:xfrm>
                <a:off x="2464995" y="2225338"/>
                <a:ext cx="41858" cy="52314"/>
              </a:xfrm>
              <a:custGeom>
                <a:rect b="b" l="l" r="r" t="t"/>
                <a:pathLst>
                  <a:path extrusionOk="0" h="1631" w="1305">
                    <a:moveTo>
                      <a:pt x="653" y="0"/>
                    </a:moveTo>
                    <a:cubicBezTo>
                      <a:pt x="294" y="0"/>
                      <a:pt x="1" y="365"/>
                      <a:pt x="1" y="815"/>
                    </a:cubicBezTo>
                    <a:cubicBezTo>
                      <a:pt x="1" y="1265"/>
                      <a:pt x="294" y="1630"/>
                      <a:pt x="653" y="1630"/>
                    </a:cubicBezTo>
                    <a:cubicBezTo>
                      <a:pt x="1013" y="1630"/>
                      <a:pt x="1305" y="1265"/>
                      <a:pt x="1305" y="815"/>
                    </a:cubicBezTo>
                    <a:cubicBezTo>
                      <a:pt x="1305" y="365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8" name="Google Shape;5428;p27"/>
              <p:cNvSpPr/>
              <p:nvPr/>
            </p:nvSpPr>
            <p:spPr>
              <a:xfrm>
                <a:off x="2464995" y="2214881"/>
                <a:ext cx="41858" cy="52282"/>
              </a:xfrm>
              <a:custGeom>
                <a:rect b="b" l="l" r="r" t="t"/>
                <a:pathLst>
                  <a:path extrusionOk="0" h="1630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9" name="Google Shape;5429;p27"/>
              <p:cNvSpPr/>
              <p:nvPr/>
            </p:nvSpPr>
            <p:spPr>
              <a:xfrm>
                <a:off x="2464995" y="2119458"/>
                <a:ext cx="41858" cy="52346"/>
              </a:xfrm>
              <a:custGeom>
                <a:rect b="b" l="l" r="r" t="t"/>
                <a:pathLst>
                  <a:path extrusionOk="0" h="1632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7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7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0" name="Google Shape;5430;p27"/>
              <p:cNvSpPr/>
              <p:nvPr/>
            </p:nvSpPr>
            <p:spPr>
              <a:xfrm>
                <a:off x="2464995" y="2109034"/>
                <a:ext cx="41858" cy="52282"/>
              </a:xfrm>
              <a:custGeom>
                <a:rect b="b" l="l" r="r" t="t"/>
                <a:pathLst>
                  <a:path extrusionOk="0" h="1630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1" name="Google Shape;5431;p27"/>
              <p:cNvSpPr/>
              <p:nvPr/>
            </p:nvSpPr>
            <p:spPr>
              <a:xfrm>
                <a:off x="1253907" y="1240892"/>
                <a:ext cx="2392121" cy="1387693"/>
              </a:xfrm>
              <a:custGeom>
                <a:rect b="b" l="l" r="r" t="t"/>
                <a:pathLst>
                  <a:path extrusionOk="0" h="43264" w="74579">
                    <a:moveTo>
                      <a:pt x="70665" y="549"/>
                    </a:moveTo>
                    <a:cubicBezTo>
                      <a:pt x="72520" y="549"/>
                      <a:pt x="74030" y="2059"/>
                      <a:pt x="74030" y="3914"/>
                    </a:cubicBezTo>
                    <a:lnTo>
                      <a:pt x="74030" y="39349"/>
                    </a:lnTo>
                    <a:cubicBezTo>
                      <a:pt x="74030" y="41205"/>
                      <a:pt x="72520" y="42715"/>
                      <a:pt x="70665" y="42715"/>
                    </a:cubicBezTo>
                    <a:lnTo>
                      <a:pt x="3914" y="42715"/>
                    </a:lnTo>
                    <a:cubicBezTo>
                      <a:pt x="2059" y="42715"/>
                      <a:pt x="550" y="41205"/>
                      <a:pt x="550" y="39349"/>
                    </a:cubicBezTo>
                    <a:lnTo>
                      <a:pt x="550" y="3914"/>
                    </a:lnTo>
                    <a:cubicBezTo>
                      <a:pt x="550" y="2059"/>
                      <a:pt x="2059" y="549"/>
                      <a:pt x="3914" y="549"/>
                    </a:cubicBezTo>
                    <a:close/>
                    <a:moveTo>
                      <a:pt x="3914" y="0"/>
                    </a:moveTo>
                    <a:cubicBezTo>
                      <a:pt x="1756" y="0"/>
                      <a:pt x="1" y="1756"/>
                      <a:pt x="1" y="3914"/>
                    </a:cubicBezTo>
                    <a:lnTo>
                      <a:pt x="1" y="39349"/>
                    </a:lnTo>
                    <a:cubicBezTo>
                      <a:pt x="1" y="41508"/>
                      <a:pt x="1756" y="43264"/>
                      <a:pt x="3914" y="43264"/>
                    </a:cubicBezTo>
                    <a:lnTo>
                      <a:pt x="70665" y="43264"/>
                    </a:lnTo>
                    <a:cubicBezTo>
                      <a:pt x="72823" y="43264"/>
                      <a:pt x="74578" y="41508"/>
                      <a:pt x="74578" y="39349"/>
                    </a:cubicBezTo>
                    <a:lnTo>
                      <a:pt x="74578" y="3914"/>
                    </a:lnTo>
                    <a:cubicBezTo>
                      <a:pt x="74578" y="1756"/>
                      <a:pt x="72823" y="0"/>
                      <a:pt x="706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2" name="Google Shape;5432;p27"/>
              <p:cNvSpPr/>
              <p:nvPr/>
            </p:nvSpPr>
            <p:spPr>
              <a:xfrm>
                <a:off x="1125415" y="1112816"/>
                <a:ext cx="2603560" cy="59980"/>
              </a:xfrm>
              <a:custGeom>
                <a:rect b="b" l="l" r="r" t="t"/>
                <a:pathLst>
                  <a:path extrusionOk="0" h="1870" w="81171">
                    <a:moveTo>
                      <a:pt x="1" y="0"/>
                    </a:moveTo>
                    <a:lnTo>
                      <a:pt x="1" y="1869"/>
                    </a:lnTo>
                    <a:lnTo>
                      <a:pt x="81171" y="1869"/>
                    </a:lnTo>
                    <a:lnTo>
                      <a:pt x="811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3" name="Google Shape;5433;p27"/>
              <p:cNvSpPr/>
              <p:nvPr/>
            </p:nvSpPr>
            <p:spPr>
              <a:xfrm>
                <a:off x="1093853" y="1082281"/>
                <a:ext cx="2666748" cy="44071"/>
              </a:xfrm>
              <a:custGeom>
                <a:rect b="b" l="l" r="r" t="t"/>
                <a:pathLst>
                  <a:path extrusionOk="0" h="1374" w="83141">
                    <a:moveTo>
                      <a:pt x="1" y="1"/>
                    </a:moveTo>
                    <a:lnTo>
                      <a:pt x="1" y="1374"/>
                    </a:lnTo>
                    <a:lnTo>
                      <a:pt x="83140" y="1374"/>
                    </a:lnTo>
                    <a:lnTo>
                      <a:pt x="831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4" name="Google Shape;5434;p27"/>
              <p:cNvSpPr/>
              <p:nvPr/>
            </p:nvSpPr>
            <p:spPr>
              <a:xfrm>
                <a:off x="2072301" y="2334040"/>
                <a:ext cx="85127" cy="146422"/>
              </a:xfrm>
              <a:custGeom>
                <a:rect b="b" l="l" r="r" t="t"/>
                <a:pathLst>
                  <a:path extrusionOk="0" h="4565" w="2654">
                    <a:moveTo>
                      <a:pt x="0" y="0"/>
                    </a:moveTo>
                    <a:lnTo>
                      <a:pt x="0" y="0"/>
                    </a:lnTo>
                    <a:cubicBezTo>
                      <a:pt x="164" y="1047"/>
                      <a:pt x="659" y="2393"/>
                      <a:pt x="1442" y="3763"/>
                    </a:cubicBezTo>
                    <a:cubicBezTo>
                      <a:pt x="1601" y="4042"/>
                      <a:pt x="1767" y="4308"/>
                      <a:pt x="1935" y="4565"/>
                    </a:cubicBezTo>
                    <a:cubicBezTo>
                      <a:pt x="2426" y="3902"/>
                      <a:pt x="2653" y="3092"/>
                      <a:pt x="2459" y="2047"/>
                    </a:cubicBezTo>
                    <a:cubicBezTo>
                      <a:pt x="2459" y="2047"/>
                      <a:pt x="1620" y="940"/>
                      <a:pt x="0" y="0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5" name="Google Shape;5435;p27"/>
              <p:cNvSpPr/>
              <p:nvPr/>
            </p:nvSpPr>
            <p:spPr>
              <a:xfrm>
                <a:off x="2578027" y="1635222"/>
                <a:ext cx="46765" cy="68865"/>
              </a:xfrm>
              <a:custGeom>
                <a:rect b="b" l="l" r="r" t="t"/>
                <a:pathLst>
                  <a:path extrusionOk="0" h="2147" w="1458">
                    <a:moveTo>
                      <a:pt x="1146" y="0"/>
                    </a:moveTo>
                    <a:cubicBezTo>
                      <a:pt x="911" y="0"/>
                      <a:pt x="562" y="361"/>
                      <a:pt x="317" y="877"/>
                    </a:cubicBezTo>
                    <a:cubicBezTo>
                      <a:pt x="39" y="1460"/>
                      <a:pt x="1" y="2021"/>
                      <a:pt x="228" y="2128"/>
                    </a:cubicBezTo>
                    <a:cubicBezTo>
                      <a:pt x="254" y="2141"/>
                      <a:pt x="282" y="2147"/>
                      <a:pt x="313" y="2147"/>
                    </a:cubicBezTo>
                    <a:cubicBezTo>
                      <a:pt x="548" y="2147"/>
                      <a:pt x="896" y="1786"/>
                      <a:pt x="1141" y="1270"/>
                    </a:cubicBezTo>
                    <a:cubicBezTo>
                      <a:pt x="1418" y="688"/>
                      <a:pt x="1458" y="127"/>
                      <a:pt x="1230" y="18"/>
                    </a:cubicBezTo>
                    <a:cubicBezTo>
                      <a:pt x="1204" y="6"/>
                      <a:pt x="1176" y="0"/>
                      <a:pt x="1146" y="0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6" name="Google Shape;5436;p27"/>
              <p:cNvSpPr/>
              <p:nvPr/>
            </p:nvSpPr>
            <p:spPr>
              <a:xfrm>
                <a:off x="2213848" y="1638365"/>
                <a:ext cx="46765" cy="68897"/>
              </a:xfrm>
              <a:custGeom>
                <a:rect b="b" l="l" r="r" t="t"/>
                <a:pathLst>
                  <a:path extrusionOk="0" h="2148" w="1458">
                    <a:moveTo>
                      <a:pt x="313" y="0"/>
                    </a:moveTo>
                    <a:cubicBezTo>
                      <a:pt x="283" y="0"/>
                      <a:pt x="254" y="6"/>
                      <a:pt x="229" y="19"/>
                    </a:cubicBezTo>
                    <a:cubicBezTo>
                      <a:pt x="0" y="126"/>
                      <a:pt x="40" y="687"/>
                      <a:pt x="317" y="1270"/>
                    </a:cubicBezTo>
                    <a:cubicBezTo>
                      <a:pt x="562" y="1786"/>
                      <a:pt x="911" y="2147"/>
                      <a:pt x="1146" y="2147"/>
                    </a:cubicBezTo>
                    <a:cubicBezTo>
                      <a:pt x="1176" y="2147"/>
                      <a:pt x="1204" y="2141"/>
                      <a:pt x="1230" y="2129"/>
                    </a:cubicBezTo>
                    <a:cubicBezTo>
                      <a:pt x="1457" y="2020"/>
                      <a:pt x="1419" y="1460"/>
                      <a:pt x="1141" y="878"/>
                    </a:cubicBezTo>
                    <a:cubicBezTo>
                      <a:pt x="897" y="361"/>
                      <a:pt x="547" y="0"/>
                      <a:pt x="313" y="0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7" name="Google Shape;5437;p27"/>
              <p:cNvSpPr/>
              <p:nvPr/>
            </p:nvSpPr>
            <p:spPr>
              <a:xfrm>
                <a:off x="2347408" y="1480781"/>
                <a:ext cx="156847" cy="22388"/>
              </a:xfrm>
              <a:custGeom>
                <a:rect b="b" l="l" r="r" t="t"/>
                <a:pathLst>
                  <a:path extrusionOk="0" h="698" w="4890">
                    <a:moveTo>
                      <a:pt x="3182" y="0"/>
                    </a:moveTo>
                    <a:cubicBezTo>
                      <a:pt x="2381" y="0"/>
                      <a:pt x="1280" y="161"/>
                      <a:pt x="0" y="697"/>
                    </a:cubicBezTo>
                    <a:cubicBezTo>
                      <a:pt x="0" y="697"/>
                      <a:pt x="4890" y="426"/>
                      <a:pt x="4483" y="208"/>
                    </a:cubicBezTo>
                    <a:cubicBezTo>
                      <a:pt x="4298" y="110"/>
                      <a:pt x="3842" y="0"/>
                      <a:pt x="3182" y="0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8" name="Google Shape;5438;p27"/>
              <p:cNvSpPr/>
              <p:nvPr/>
            </p:nvSpPr>
            <p:spPr>
              <a:xfrm>
                <a:off x="2368770" y="1447038"/>
                <a:ext cx="107708" cy="13407"/>
              </a:xfrm>
              <a:custGeom>
                <a:rect b="b" l="l" r="r" t="t"/>
                <a:pathLst>
                  <a:path extrusionOk="0" h="418" w="3358">
                    <a:moveTo>
                      <a:pt x="1599" y="1"/>
                    </a:moveTo>
                    <a:cubicBezTo>
                      <a:pt x="1139" y="1"/>
                      <a:pt x="602" y="56"/>
                      <a:pt x="0" y="204"/>
                    </a:cubicBezTo>
                    <a:cubicBezTo>
                      <a:pt x="0" y="204"/>
                      <a:pt x="2150" y="418"/>
                      <a:pt x="2985" y="418"/>
                    </a:cubicBezTo>
                    <a:cubicBezTo>
                      <a:pt x="3226" y="418"/>
                      <a:pt x="3357" y="400"/>
                      <a:pt x="3297" y="354"/>
                    </a:cubicBezTo>
                    <a:cubicBezTo>
                      <a:pt x="3117" y="220"/>
                      <a:pt x="2513" y="1"/>
                      <a:pt x="1599" y="1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39" name="Google Shape;5439;p27"/>
            <p:cNvGrpSpPr/>
            <p:nvPr/>
          </p:nvGrpSpPr>
          <p:grpSpPr>
            <a:xfrm>
              <a:off x="568365" y="3296152"/>
              <a:ext cx="4111164" cy="1093540"/>
              <a:chOff x="1910925" y="1411326"/>
              <a:chExt cx="2729675" cy="726074"/>
            </a:xfrm>
          </p:grpSpPr>
          <p:sp>
            <p:nvSpPr>
              <p:cNvPr id="5440" name="Google Shape;5440;p27"/>
              <p:cNvSpPr/>
              <p:nvPr/>
            </p:nvSpPr>
            <p:spPr>
              <a:xfrm>
                <a:off x="1963500" y="1434575"/>
                <a:ext cx="2557550" cy="702825"/>
              </a:xfrm>
              <a:custGeom>
                <a:rect b="b" l="l" r="r" t="t"/>
                <a:pathLst>
                  <a:path extrusionOk="0" h="28113" w="102302">
                    <a:moveTo>
                      <a:pt x="0" y="1"/>
                    </a:moveTo>
                    <a:lnTo>
                      <a:pt x="0" y="28113"/>
                    </a:lnTo>
                    <a:lnTo>
                      <a:pt x="102302" y="28113"/>
                    </a:lnTo>
                    <a:lnTo>
                      <a:pt x="10230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1" name="Google Shape;5441;p27"/>
              <p:cNvSpPr/>
              <p:nvPr/>
            </p:nvSpPr>
            <p:spPr>
              <a:xfrm>
                <a:off x="2263325" y="1484750"/>
                <a:ext cx="1974125" cy="652650"/>
              </a:xfrm>
              <a:custGeom>
                <a:rect b="b" l="l" r="r" t="t"/>
                <a:pathLst>
                  <a:path extrusionOk="0" h="26106" w="78965">
                    <a:moveTo>
                      <a:pt x="1" y="1"/>
                    </a:moveTo>
                    <a:lnTo>
                      <a:pt x="1" y="26106"/>
                    </a:lnTo>
                    <a:lnTo>
                      <a:pt x="78965" y="26106"/>
                    </a:lnTo>
                    <a:lnTo>
                      <a:pt x="789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2" name="Google Shape;5442;p27"/>
              <p:cNvSpPr/>
              <p:nvPr/>
            </p:nvSpPr>
            <p:spPr>
              <a:xfrm>
                <a:off x="3191575" y="1467800"/>
                <a:ext cx="241700" cy="669600"/>
              </a:xfrm>
              <a:custGeom>
                <a:rect b="b" l="l" r="r" t="t"/>
                <a:pathLst>
                  <a:path extrusionOk="0" h="26784" w="9668">
                    <a:moveTo>
                      <a:pt x="0" y="1"/>
                    </a:moveTo>
                    <a:lnTo>
                      <a:pt x="0" y="26784"/>
                    </a:lnTo>
                    <a:lnTo>
                      <a:pt x="9667" y="26784"/>
                    </a:lnTo>
                    <a:lnTo>
                      <a:pt x="96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3" name="Google Shape;5443;p27"/>
              <p:cNvSpPr/>
              <p:nvPr/>
            </p:nvSpPr>
            <p:spPr>
              <a:xfrm>
                <a:off x="1910925" y="1411326"/>
                <a:ext cx="2729675" cy="40075"/>
              </a:xfrm>
              <a:custGeom>
                <a:rect b="b" l="l" r="r" t="t"/>
                <a:pathLst>
                  <a:path extrusionOk="0" h="1603" w="109187">
                    <a:moveTo>
                      <a:pt x="0" y="0"/>
                    </a:moveTo>
                    <a:lnTo>
                      <a:pt x="0" y="1602"/>
                    </a:lnTo>
                    <a:lnTo>
                      <a:pt x="109187" y="1602"/>
                    </a:lnTo>
                    <a:lnTo>
                      <a:pt x="1091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44" name="Google Shape;5444;p27"/>
            <p:cNvGrpSpPr/>
            <p:nvPr/>
          </p:nvGrpSpPr>
          <p:grpSpPr>
            <a:xfrm>
              <a:off x="2941338" y="2361969"/>
              <a:ext cx="1864501" cy="2095476"/>
              <a:chOff x="2941338" y="2361969"/>
              <a:chExt cx="1864501" cy="2095476"/>
            </a:xfrm>
          </p:grpSpPr>
          <p:sp>
            <p:nvSpPr>
              <p:cNvPr id="5445" name="Google Shape;5445;p27"/>
              <p:cNvSpPr/>
              <p:nvPr/>
            </p:nvSpPr>
            <p:spPr>
              <a:xfrm flipH="1">
                <a:off x="3092929" y="3268556"/>
                <a:ext cx="157549" cy="125645"/>
              </a:xfrm>
              <a:custGeom>
                <a:rect b="b" l="l" r="r" t="t"/>
                <a:pathLst>
                  <a:path extrusionOk="0" h="2678" w="3358">
                    <a:moveTo>
                      <a:pt x="1" y="0"/>
                    </a:moveTo>
                    <a:lnTo>
                      <a:pt x="1" y="2678"/>
                    </a:lnTo>
                    <a:lnTo>
                      <a:pt x="3357" y="2678"/>
                    </a:lnTo>
                    <a:lnTo>
                      <a:pt x="3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6" name="Google Shape;5446;p27"/>
              <p:cNvSpPr/>
              <p:nvPr/>
            </p:nvSpPr>
            <p:spPr>
              <a:xfrm flipH="1">
                <a:off x="2941338" y="3219340"/>
                <a:ext cx="72816" cy="102233"/>
              </a:xfrm>
              <a:custGeom>
                <a:rect b="b" l="l" r="r" t="t"/>
                <a:pathLst>
                  <a:path extrusionOk="0" h="2179" w="1552">
                    <a:moveTo>
                      <a:pt x="463" y="0"/>
                    </a:moveTo>
                    <a:lnTo>
                      <a:pt x="1" y="923"/>
                    </a:lnTo>
                    <a:cubicBezTo>
                      <a:pt x="1" y="923"/>
                      <a:pt x="422" y="1030"/>
                      <a:pt x="283" y="1589"/>
                    </a:cubicBezTo>
                    <a:cubicBezTo>
                      <a:pt x="174" y="2031"/>
                      <a:pt x="561" y="2178"/>
                      <a:pt x="818" y="2178"/>
                    </a:cubicBezTo>
                    <a:cubicBezTo>
                      <a:pt x="886" y="2178"/>
                      <a:pt x="945" y="2168"/>
                      <a:pt x="983" y="2150"/>
                    </a:cubicBezTo>
                    <a:cubicBezTo>
                      <a:pt x="1167" y="2064"/>
                      <a:pt x="1552" y="1651"/>
                      <a:pt x="1416" y="1104"/>
                    </a:cubicBezTo>
                    <a:cubicBezTo>
                      <a:pt x="1279" y="556"/>
                      <a:pt x="874" y="122"/>
                      <a:pt x="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7" name="Google Shape;5447;p27"/>
              <p:cNvSpPr/>
              <p:nvPr/>
            </p:nvSpPr>
            <p:spPr>
              <a:xfrm flipH="1">
                <a:off x="2941338" y="3219340"/>
                <a:ext cx="72816" cy="102233"/>
              </a:xfrm>
              <a:custGeom>
                <a:rect b="b" l="l" r="r" t="t"/>
                <a:pathLst>
                  <a:path extrusionOk="0" h="2179" w="1552">
                    <a:moveTo>
                      <a:pt x="463" y="0"/>
                    </a:moveTo>
                    <a:lnTo>
                      <a:pt x="1" y="923"/>
                    </a:lnTo>
                    <a:cubicBezTo>
                      <a:pt x="1" y="923"/>
                      <a:pt x="422" y="1030"/>
                      <a:pt x="283" y="1589"/>
                    </a:cubicBezTo>
                    <a:cubicBezTo>
                      <a:pt x="174" y="2031"/>
                      <a:pt x="561" y="2178"/>
                      <a:pt x="818" y="2178"/>
                    </a:cubicBezTo>
                    <a:cubicBezTo>
                      <a:pt x="886" y="2178"/>
                      <a:pt x="945" y="2168"/>
                      <a:pt x="983" y="2150"/>
                    </a:cubicBezTo>
                    <a:cubicBezTo>
                      <a:pt x="1167" y="2064"/>
                      <a:pt x="1552" y="1651"/>
                      <a:pt x="1416" y="1104"/>
                    </a:cubicBezTo>
                    <a:cubicBezTo>
                      <a:pt x="1279" y="556"/>
                      <a:pt x="874" y="122"/>
                      <a:pt x="463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8" name="Google Shape;5448;p27"/>
              <p:cNvSpPr/>
              <p:nvPr/>
            </p:nvSpPr>
            <p:spPr>
              <a:xfrm flipH="1">
                <a:off x="2953912" y="3202403"/>
                <a:ext cx="240452" cy="191893"/>
              </a:xfrm>
              <a:custGeom>
                <a:rect b="b" l="l" r="r" t="t"/>
                <a:pathLst>
                  <a:path extrusionOk="0" h="4090" w="5125">
                    <a:moveTo>
                      <a:pt x="3686" y="1"/>
                    </a:moveTo>
                    <a:cubicBezTo>
                      <a:pt x="2702" y="1"/>
                      <a:pt x="1341" y="740"/>
                      <a:pt x="752" y="1271"/>
                    </a:cubicBezTo>
                    <a:cubicBezTo>
                      <a:pt x="1" y="1947"/>
                      <a:pt x="1367" y="3918"/>
                      <a:pt x="1978" y="4049"/>
                    </a:cubicBezTo>
                    <a:cubicBezTo>
                      <a:pt x="2102" y="4076"/>
                      <a:pt x="2230" y="4089"/>
                      <a:pt x="2357" y="4089"/>
                    </a:cubicBezTo>
                    <a:cubicBezTo>
                      <a:pt x="2851" y="4089"/>
                      <a:pt x="3330" y="3882"/>
                      <a:pt x="3549" y="3427"/>
                    </a:cubicBezTo>
                    <a:cubicBezTo>
                      <a:pt x="3824" y="2853"/>
                      <a:pt x="4531" y="3115"/>
                      <a:pt x="4701" y="2938"/>
                    </a:cubicBezTo>
                    <a:cubicBezTo>
                      <a:pt x="5125" y="2496"/>
                      <a:pt x="4947" y="577"/>
                      <a:pt x="4391" y="189"/>
                    </a:cubicBezTo>
                    <a:cubicBezTo>
                      <a:pt x="4201" y="57"/>
                      <a:pt x="3958" y="1"/>
                      <a:pt x="36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9" name="Google Shape;5449;p27"/>
              <p:cNvSpPr/>
              <p:nvPr/>
            </p:nvSpPr>
            <p:spPr>
              <a:xfrm flipH="1">
                <a:off x="2953912" y="3202403"/>
                <a:ext cx="240452" cy="191893"/>
              </a:xfrm>
              <a:custGeom>
                <a:rect b="b" l="l" r="r" t="t"/>
                <a:pathLst>
                  <a:path extrusionOk="0" h="4090" w="5125">
                    <a:moveTo>
                      <a:pt x="3686" y="1"/>
                    </a:moveTo>
                    <a:cubicBezTo>
                      <a:pt x="2702" y="1"/>
                      <a:pt x="1341" y="740"/>
                      <a:pt x="752" y="1271"/>
                    </a:cubicBezTo>
                    <a:cubicBezTo>
                      <a:pt x="1" y="1947"/>
                      <a:pt x="1367" y="3918"/>
                      <a:pt x="1978" y="4049"/>
                    </a:cubicBezTo>
                    <a:cubicBezTo>
                      <a:pt x="2102" y="4076"/>
                      <a:pt x="2230" y="4089"/>
                      <a:pt x="2357" y="4089"/>
                    </a:cubicBezTo>
                    <a:cubicBezTo>
                      <a:pt x="2851" y="4089"/>
                      <a:pt x="3330" y="3882"/>
                      <a:pt x="3549" y="3427"/>
                    </a:cubicBezTo>
                    <a:cubicBezTo>
                      <a:pt x="3824" y="2853"/>
                      <a:pt x="4531" y="3115"/>
                      <a:pt x="4701" y="2938"/>
                    </a:cubicBezTo>
                    <a:cubicBezTo>
                      <a:pt x="5125" y="2496"/>
                      <a:pt x="4947" y="577"/>
                      <a:pt x="4391" y="189"/>
                    </a:cubicBezTo>
                    <a:cubicBezTo>
                      <a:pt x="4201" y="57"/>
                      <a:pt x="3958" y="1"/>
                      <a:pt x="3686" y="1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0" name="Google Shape;5450;p27"/>
              <p:cNvSpPr/>
              <p:nvPr/>
            </p:nvSpPr>
            <p:spPr>
              <a:xfrm flipH="1">
                <a:off x="2944294" y="3277377"/>
                <a:ext cx="77132" cy="102421"/>
              </a:xfrm>
              <a:custGeom>
                <a:rect b="b" l="l" r="r" t="t"/>
                <a:pathLst>
                  <a:path extrusionOk="0" h="2183" w="1644">
                    <a:moveTo>
                      <a:pt x="1086" y="0"/>
                    </a:moveTo>
                    <a:lnTo>
                      <a:pt x="310" y="704"/>
                    </a:lnTo>
                    <a:cubicBezTo>
                      <a:pt x="310" y="704"/>
                      <a:pt x="665" y="947"/>
                      <a:pt x="328" y="1420"/>
                    </a:cubicBezTo>
                    <a:cubicBezTo>
                      <a:pt x="0" y="1881"/>
                      <a:pt x="540" y="2183"/>
                      <a:pt x="757" y="2183"/>
                    </a:cubicBezTo>
                    <a:cubicBezTo>
                      <a:pt x="764" y="2183"/>
                      <a:pt x="769" y="2182"/>
                      <a:pt x="775" y="2182"/>
                    </a:cubicBezTo>
                    <a:cubicBezTo>
                      <a:pt x="979" y="2164"/>
                      <a:pt x="1494" y="1909"/>
                      <a:pt x="1569" y="1353"/>
                    </a:cubicBezTo>
                    <a:cubicBezTo>
                      <a:pt x="1643" y="796"/>
                      <a:pt x="1426" y="253"/>
                      <a:pt x="10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1" name="Google Shape;5451;p27"/>
              <p:cNvSpPr/>
              <p:nvPr/>
            </p:nvSpPr>
            <p:spPr>
              <a:xfrm flipH="1">
                <a:off x="2944294" y="3277377"/>
                <a:ext cx="77132" cy="102421"/>
              </a:xfrm>
              <a:custGeom>
                <a:rect b="b" l="l" r="r" t="t"/>
                <a:pathLst>
                  <a:path extrusionOk="0" h="2183" w="1644">
                    <a:moveTo>
                      <a:pt x="1086" y="0"/>
                    </a:moveTo>
                    <a:lnTo>
                      <a:pt x="310" y="704"/>
                    </a:lnTo>
                    <a:cubicBezTo>
                      <a:pt x="310" y="704"/>
                      <a:pt x="665" y="947"/>
                      <a:pt x="328" y="1420"/>
                    </a:cubicBezTo>
                    <a:cubicBezTo>
                      <a:pt x="0" y="1881"/>
                      <a:pt x="540" y="2183"/>
                      <a:pt x="757" y="2183"/>
                    </a:cubicBezTo>
                    <a:cubicBezTo>
                      <a:pt x="764" y="2183"/>
                      <a:pt x="769" y="2182"/>
                      <a:pt x="775" y="2182"/>
                    </a:cubicBezTo>
                    <a:cubicBezTo>
                      <a:pt x="979" y="2164"/>
                      <a:pt x="1494" y="1909"/>
                      <a:pt x="1569" y="1353"/>
                    </a:cubicBezTo>
                    <a:cubicBezTo>
                      <a:pt x="1643" y="796"/>
                      <a:pt x="1426" y="253"/>
                      <a:pt x="1086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2" name="Google Shape;5452;p27"/>
              <p:cNvSpPr/>
              <p:nvPr/>
            </p:nvSpPr>
            <p:spPr>
              <a:xfrm flipH="1">
                <a:off x="3119578" y="3214742"/>
                <a:ext cx="113681" cy="179600"/>
              </a:xfrm>
              <a:custGeom>
                <a:rect b="b" l="l" r="r" t="t"/>
                <a:pathLst>
                  <a:path extrusionOk="0" h="3828" w="2423">
                    <a:moveTo>
                      <a:pt x="0" y="0"/>
                    </a:moveTo>
                    <a:lnTo>
                      <a:pt x="249" y="3827"/>
                    </a:lnTo>
                    <a:lnTo>
                      <a:pt x="1790" y="3827"/>
                    </a:lnTo>
                    <a:cubicBezTo>
                      <a:pt x="2423" y="3827"/>
                      <a:pt x="2175" y="0"/>
                      <a:pt x="15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3" name="Google Shape;5453;p27"/>
              <p:cNvSpPr/>
              <p:nvPr/>
            </p:nvSpPr>
            <p:spPr>
              <a:xfrm flipH="1">
                <a:off x="3944059" y="2434269"/>
                <a:ext cx="222436" cy="358590"/>
              </a:xfrm>
              <a:custGeom>
                <a:rect b="b" l="l" r="r" t="t"/>
                <a:pathLst>
                  <a:path extrusionOk="0" h="7643" w="4741">
                    <a:moveTo>
                      <a:pt x="3891" y="0"/>
                    </a:moveTo>
                    <a:lnTo>
                      <a:pt x="2065" y="894"/>
                    </a:lnTo>
                    <a:lnTo>
                      <a:pt x="2065" y="893"/>
                    </a:lnTo>
                    <a:lnTo>
                      <a:pt x="0" y="5306"/>
                    </a:lnTo>
                    <a:cubicBezTo>
                      <a:pt x="0" y="5306"/>
                      <a:pt x="1402" y="7214"/>
                      <a:pt x="1717" y="7432"/>
                    </a:cubicBezTo>
                    <a:cubicBezTo>
                      <a:pt x="1888" y="7550"/>
                      <a:pt x="2413" y="7642"/>
                      <a:pt x="2915" y="7642"/>
                    </a:cubicBezTo>
                    <a:cubicBezTo>
                      <a:pt x="3333" y="7642"/>
                      <a:pt x="3736" y="7578"/>
                      <a:pt x="3903" y="7411"/>
                    </a:cubicBezTo>
                    <a:cubicBezTo>
                      <a:pt x="4271" y="7043"/>
                      <a:pt x="4740" y="2242"/>
                      <a:pt x="38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4" name="Google Shape;5454;p27"/>
              <p:cNvSpPr/>
              <p:nvPr/>
            </p:nvSpPr>
            <p:spPr>
              <a:xfrm flipH="1">
                <a:off x="4058115" y="2651591"/>
                <a:ext cx="205639" cy="232945"/>
              </a:xfrm>
              <a:custGeom>
                <a:rect b="b" l="l" r="r" t="t"/>
                <a:pathLst>
                  <a:path extrusionOk="0" h="4965" w="4383">
                    <a:moveTo>
                      <a:pt x="4363" y="0"/>
                    </a:moveTo>
                    <a:lnTo>
                      <a:pt x="4363" y="0"/>
                    </a:lnTo>
                    <a:cubicBezTo>
                      <a:pt x="4362" y="0"/>
                      <a:pt x="2881" y="430"/>
                      <a:pt x="1900" y="553"/>
                    </a:cubicBezTo>
                    <a:cubicBezTo>
                      <a:pt x="919" y="674"/>
                      <a:pt x="1" y="3187"/>
                      <a:pt x="1" y="3187"/>
                    </a:cubicBezTo>
                    <a:lnTo>
                      <a:pt x="4045" y="4965"/>
                    </a:lnTo>
                    <a:cubicBezTo>
                      <a:pt x="4382" y="3923"/>
                      <a:pt x="4363" y="0"/>
                      <a:pt x="4363" y="0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5" name="Google Shape;5455;p27"/>
              <p:cNvSpPr/>
              <p:nvPr/>
            </p:nvSpPr>
            <p:spPr>
              <a:xfrm flipH="1">
                <a:off x="3944059" y="2434269"/>
                <a:ext cx="222436" cy="358590"/>
              </a:xfrm>
              <a:custGeom>
                <a:rect b="b" l="l" r="r" t="t"/>
                <a:pathLst>
                  <a:path extrusionOk="0" h="7643" w="4741">
                    <a:moveTo>
                      <a:pt x="3891" y="0"/>
                    </a:moveTo>
                    <a:lnTo>
                      <a:pt x="2065" y="894"/>
                    </a:lnTo>
                    <a:lnTo>
                      <a:pt x="2065" y="893"/>
                    </a:lnTo>
                    <a:lnTo>
                      <a:pt x="0" y="5306"/>
                    </a:lnTo>
                    <a:cubicBezTo>
                      <a:pt x="0" y="5306"/>
                      <a:pt x="1402" y="7214"/>
                      <a:pt x="1717" y="7432"/>
                    </a:cubicBezTo>
                    <a:cubicBezTo>
                      <a:pt x="1888" y="7550"/>
                      <a:pt x="2413" y="7642"/>
                      <a:pt x="2915" y="7642"/>
                    </a:cubicBezTo>
                    <a:cubicBezTo>
                      <a:pt x="3333" y="7642"/>
                      <a:pt x="3736" y="7578"/>
                      <a:pt x="3903" y="7411"/>
                    </a:cubicBezTo>
                    <a:cubicBezTo>
                      <a:pt x="4271" y="7043"/>
                      <a:pt x="4740" y="2242"/>
                      <a:pt x="3891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6" name="Google Shape;5456;p27"/>
              <p:cNvSpPr/>
              <p:nvPr/>
            </p:nvSpPr>
            <p:spPr>
              <a:xfrm flipH="1">
                <a:off x="3984924" y="2624707"/>
                <a:ext cx="181524" cy="169185"/>
              </a:xfrm>
              <a:custGeom>
                <a:rect b="b" l="l" r="r" t="t"/>
                <a:pathLst>
                  <a:path extrusionOk="0" h="3606" w="3869">
                    <a:moveTo>
                      <a:pt x="583" y="1"/>
                    </a:moveTo>
                    <a:lnTo>
                      <a:pt x="1" y="1247"/>
                    </a:lnTo>
                    <a:cubicBezTo>
                      <a:pt x="1" y="1247"/>
                      <a:pt x="1330" y="3208"/>
                      <a:pt x="1644" y="3424"/>
                    </a:cubicBezTo>
                    <a:cubicBezTo>
                      <a:pt x="1801" y="3533"/>
                      <a:pt x="2274" y="3606"/>
                      <a:pt x="2753" y="3606"/>
                    </a:cubicBezTo>
                    <a:cubicBezTo>
                      <a:pt x="3207" y="3606"/>
                      <a:pt x="3666" y="3540"/>
                      <a:pt x="3868" y="3379"/>
                    </a:cubicBezTo>
                    <a:cubicBezTo>
                      <a:pt x="3819" y="3353"/>
                      <a:pt x="3770" y="3328"/>
                      <a:pt x="3721" y="3300"/>
                    </a:cubicBezTo>
                    <a:cubicBezTo>
                      <a:pt x="3070" y="2940"/>
                      <a:pt x="2455" y="2727"/>
                      <a:pt x="2289" y="1570"/>
                    </a:cubicBezTo>
                    <a:cubicBezTo>
                      <a:pt x="1695" y="937"/>
                      <a:pt x="744" y="449"/>
                      <a:pt x="583" y="1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7" name="Google Shape;5457;p27"/>
              <p:cNvSpPr/>
              <p:nvPr/>
            </p:nvSpPr>
            <p:spPr>
              <a:xfrm flipH="1">
                <a:off x="3974696" y="2361969"/>
                <a:ext cx="305245" cy="393497"/>
              </a:xfrm>
              <a:custGeom>
                <a:rect b="b" l="l" r="r" t="t"/>
                <a:pathLst>
                  <a:path extrusionOk="0" h="8387" w="6506">
                    <a:moveTo>
                      <a:pt x="4142" y="0"/>
                    </a:moveTo>
                    <a:cubicBezTo>
                      <a:pt x="3832" y="0"/>
                      <a:pt x="3507" y="20"/>
                      <a:pt x="3176" y="61"/>
                    </a:cubicBezTo>
                    <a:cubicBezTo>
                      <a:pt x="2237" y="177"/>
                      <a:pt x="504" y="904"/>
                      <a:pt x="209" y="1691"/>
                    </a:cubicBezTo>
                    <a:cubicBezTo>
                      <a:pt x="0" y="2247"/>
                      <a:pt x="376" y="6316"/>
                      <a:pt x="1084" y="7816"/>
                    </a:cubicBezTo>
                    <a:cubicBezTo>
                      <a:pt x="1398" y="7627"/>
                      <a:pt x="1735" y="7540"/>
                      <a:pt x="2081" y="7540"/>
                    </a:cubicBezTo>
                    <a:cubicBezTo>
                      <a:pt x="2743" y="7540"/>
                      <a:pt x="3440" y="7857"/>
                      <a:pt x="4081" y="8386"/>
                    </a:cubicBezTo>
                    <a:lnTo>
                      <a:pt x="4730" y="7186"/>
                    </a:lnTo>
                    <a:lnTo>
                      <a:pt x="5396" y="2383"/>
                    </a:lnTo>
                    <a:lnTo>
                      <a:pt x="6094" y="2028"/>
                    </a:lnTo>
                    <a:cubicBezTo>
                      <a:pt x="6344" y="1902"/>
                      <a:pt x="6500" y="1645"/>
                      <a:pt x="6503" y="1366"/>
                    </a:cubicBezTo>
                    <a:cubicBezTo>
                      <a:pt x="6505" y="1121"/>
                      <a:pt x="6464" y="828"/>
                      <a:pt x="6300" y="596"/>
                    </a:cubicBezTo>
                    <a:cubicBezTo>
                      <a:pt x="6033" y="219"/>
                      <a:pt x="5178" y="0"/>
                      <a:pt x="41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8" name="Google Shape;5458;p27"/>
              <p:cNvSpPr/>
              <p:nvPr/>
            </p:nvSpPr>
            <p:spPr>
              <a:xfrm flipH="1">
                <a:off x="3983235" y="2393123"/>
                <a:ext cx="296706" cy="362344"/>
              </a:xfrm>
              <a:custGeom>
                <a:rect b="b" l="l" r="r" t="t"/>
                <a:pathLst>
                  <a:path extrusionOk="0" h="7723" w="6324">
                    <a:moveTo>
                      <a:pt x="1374" y="1"/>
                    </a:moveTo>
                    <a:lnTo>
                      <a:pt x="1374" y="1"/>
                    </a:lnTo>
                    <a:cubicBezTo>
                      <a:pt x="821" y="290"/>
                      <a:pt x="350" y="651"/>
                      <a:pt x="209" y="1027"/>
                    </a:cubicBezTo>
                    <a:cubicBezTo>
                      <a:pt x="0" y="1583"/>
                      <a:pt x="376" y="5652"/>
                      <a:pt x="1084" y="7152"/>
                    </a:cubicBezTo>
                    <a:cubicBezTo>
                      <a:pt x="1398" y="6963"/>
                      <a:pt x="1735" y="6876"/>
                      <a:pt x="2081" y="6876"/>
                    </a:cubicBezTo>
                    <a:cubicBezTo>
                      <a:pt x="2742" y="6876"/>
                      <a:pt x="3439" y="7193"/>
                      <a:pt x="4080" y="7722"/>
                    </a:cubicBezTo>
                    <a:lnTo>
                      <a:pt x="4730" y="6522"/>
                    </a:lnTo>
                    <a:lnTo>
                      <a:pt x="5396" y="1720"/>
                    </a:lnTo>
                    <a:lnTo>
                      <a:pt x="6094" y="1364"/>
                    </a:lnTo>
                    <a:cubicBezTo>
                      <a:pt x="6186" y="1317"/>
                      <a:pt x="6259" y="1249"/>
                      <a:pt x="6324" y="1173"/>
                    </a:cubicBezTo>
                    <a:lnTo>
                      <a:pt x="6324" y="1173"/>
                    </a:lnTo>
                    <a:cubicBezTo>
                      <a:pt x="5883" y="1295"/>
                      <a:pt x="5389" y="1379"/>
                      <a:pt x="4860" y="1410"/>
                    </a:cubicBezTo>
                    <a:cubicBezTo>
                      <a:pt x="4708" y="1419"/>
                      <a:pt x="4558" y="1423"/>
                      <a:pt x="4411" y="1423"/>
                    </a:cubicBezTo>
                    <a:cubicBezTo>
                      <a:pt x="2738" y="1423"/>
                      <a:pt x="1414" y="863"/>
                      <a:pt x="1370" y="94"/>
                    </a:cubicBezTo>
                    <a:cubicBezTo>
                      <a:pt x="1367" y="63"/>
                      <a:pt x="1372" y="32"/>
                      <a:pt x="1374" y="1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9" name="Google Shape;5459;p27"/>
              <p:cNvSpPr/>
              <p:nvPr/>
            </p:nvSpPr>
            <p:spPr>
              <a:xfrm flipH="1">
                <a:off x="4042586" y="2726284"/>
                <a:ext cx="261190" cy="155344"/>
              </a:xfrm>
              <a:custGeom>
                <a:rect b="b" l="l" r="r" t="t"/>
                <a:pathLst>
                  <a:path extrusionOk="0" h="3311" w="5567">
                    <a:moveTo>
                      <a:pt x="2226" y="1"/>
                    </a:moveTo>
                    <a:cubicBezTo>
                      <a:pt x="684" y="1"/>
                      <a:pt x="1" y="2716"/>
                      <a:pt x="1" y="2716"/>
                    </a:cubicBezTo>
                    <a:lnTo>
                      <a:pt x="4991" y="3311"/>
                    </a:lnTo>
                    <a:cubicBezTo>
                      <a:pt x="5567" y="1954"/>
                      <a:pt x="4141" y="291"/>
                      <a:pt x="2444" y="19"/>
                    </a:cubicBezTo>
                    <a:cubicBezTo>
                      <a:pt x="2370" y="7"/>
                      <a:pt x="2297" y="1"/>
                      <a:pt x="22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0" name="Google Shape;5460;p27"/>
              <p:cNvSpPr/>
              <p:nvPr/>
            </p:nvSpPr>
            <p:spPr>
              <a:xfrm flipH="1">
                <a:off x="3460527" y="3460543"/>
                <a:ext cx="838181" cy="962419"/>
              </a:xfrm>
              <a:custGeom>
                <a:rect b="b" l="l" r="r" t="t"/>
                <a:pathLst>
                  <a:path extrusionOk="0" h="20513" w="17865">
                    <a:moveTo>
                      <a:pt x="4495" y="1"/>
                    </a:moveTo>
                    <a:lnTo>
                      <a:pt x="0" y="2455"/>
                    </a:lnTo>
                    <a:lnTo>
                      <a:pt x="2485" y="7928"/>
                    </a:lnTo>
                    <a:lnTo>
                      <a:pt x="11299" y="7928"/>
                    </a:lnTo>
                    <a:lnTo>
                      <a:pt x="17332" y="20513"/>
                    </a:lnTo>
                    <a:lnTo>
                      <a:pt x="17509" y="20387"/>
                    </a:lnTo>
                    <a:cubicBezTo>
                      <a:pt x="17864" y="8180"/>
                      <a:pt x="15379" y="1825"/>
                      <a:pt x="15379" y="1825"/>
                    </a:cubicBezTo>
                    <a:lnTo>
                      <a:pt x="44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1" name="Google Shape;5461;p27"/>
              <p:cNvSpPr/>
              <p:nvPr/>
            </p:nvSpPr>
            <p:spPr>
              <a:xfrm flipH="1">
                <a:off x="3629665" y="3805856"/>
                <a:ext cx="245144" cy="360186"/>
              </a:xfrm>
              <a:custGeom>
                <a:rect b="b" l="l" r="r" t="t"/>
                <a:pathLst>
                  <a:path extrusionOk="0" h="7677" w="5225">
                    <a:moveTo>
                      <a:pt x="0" y="1"/>
                    </a:moveTo>
                    <a:lnTo>
                      <a:pt x="3785" y="7677"/>
                    </a:lnTo>
                    <a:lnTo>
                      <a:pt x="5224" y="3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2" name="Google Shape;5462;p27"/>
              <p:cNvSpPr/>
              <p:nvPr/>
            </p:nvSpPr>
            <p:spPr>
              <a:xfrm flipH="1">
                <a:off x="3120704" y="3485456"/>
                <a:ext cx="868443" cy="937459"/>
              </a:xfrm>
              <a:custGeom>
                <a:rect b="b" l="l" r="r" t="t"/>
                <a:pathLst>
                  <a:path extrusionOk="0" h="19981" w="18510">
                    <a:moveTo>
                      <a:pt x="4658" y="1"/>
                    </a:moveTo>
                    <a:lnTo>
                      <a:pt x="1" y="2391"/>
                    </a:lnTo>
                    <a:lnTo>
                      <a:pt x="2574" y="7724"/>
                    </a:lnTo>
                    <a:lnTo>
                      <a:pt x="11706" y="7724"/>
                    </a:lnTo>
                    <a:lnTo>
                      <a:pt x="17958" y="19981"/>
                    </a:lnTo>
                    <a:lnTo>
                      <a:pt x="18142" y="19859"/>
                    </a:lnTo>
                    <a:cubicBezTo>
                      <a:pt x="18509" y="7969"/>
                      <a:pt x="15885" y="1998"/>
                      <a:pt x="15885" y="1998"/>
                    </a:cubicBezTo>
                    <a:lnTo>
                      <a:pt x="4658" y="1"/>
                    </a:lnTo>
                    <a:close/>
                  </a:path>
                </a:pathLst>
              </a:custGeom>
              <a:solidFill>
                <a:srgbClr val="DBAC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3" name="Google Shape;5463;p27"/>
              <p:cNvSpPr/>
              <p:nvPr/>
            </p:nvSpPr>
            <p:spPr>
              <a:xfrm flipH="1">
                <a:off x="3629665" y="3805856"/>
                <a:ext cx="245144" cy="360186"/>
              </a:xfrm>
              <a:custGeom>
                <a:rect b="b" l="l" r="r" t="t"/>
                <a:pathLst>
                  <a:path extrusionOk="0" h="7677" w="5225">
                    <a:moveTo>
                      <a:pt x="0" y="1"/>
                    </a:moveTo>
                    <a:lnTo>
                      <a:pt x="3785" y="7677"/>
                    </a:lnTo>
                    <a:lnTo>
                      <a:pt x="5224" y="3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4" name="Google Shape;5464;p27"/>
              <p:cNvSpPr/>
              <p:nvPr/>
            </p:nvSpPr>
            <p:spPr>
              <a:xfrm flipH="1">
                <a:off x="3120704" y="3466314"/>
                <a:ext cx="868443" cy="956601"/>
              </a:xfrm>
              <a:custGeom>
                <a:rect b="b" l="l" r="r" t="t"/>
                <a:pathLst>
                  <a:path extrusionOk="0" h="20389" w="18510">
                    <a:moveTo>
                      <a:pt x="4393" y="1"/>
                    </a:moveTo>
                    <a:lnTo>
                      <a:pt x="1" y="2799"/>
                    </a:lnTo>
                    <a:lnTo>
                      <a:pt x="2574" y="8132"/>
                    </a:lnTo>
                    <a:lnTo>
                      <a:pt x="11706" y="8132"/>
                    </a:lnTo>
                    <a:lnTo>
                      <a:pt x="17958" y="20389"/>
                    </a:lnTo>
                    <a:lnTo>
                      <a:pt x="18142" y="20267"/>
                    </a:lnTo>
                    <a:cubicBezTo>
                      <a:pt x="18509" y="8377"/>
                      <a:pt x="15884" y="2406"/>
                      <a:pt x="15884" y="2406"/>
                    </a:cubicBezTo>
                    <a:lnTo>
                      <a:pt x="43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5" name="Google Shape;5465;p27"/>
              <p:cNvSpPr/>
              <p:nvPr/>
            </p:nvSpPr>
            <p:spPr>
              <a:xfrm flipH="1">
                <a:off x="3135717" y="3466314"/>
                <a:ext cx="853429" cy="956648"/>
              </a:xfrm>
              <a:custGeom>
                <a:rect b="b" l="l" r="r" t="t"/>
                <a:pathLst>
                  <a:path extrusionOk="0" h="20390" w="18190">
                    <a:moveTo>
                      <a:pt x="4393" y="1"/>
                    </a:moveTo>
                    <a:lnTo>
                      <a:pt x="1" y="2800"/>
                    </a:lnTo>
                    <a:lnTo>
                      <a:pt x="2574" y="8132"/>
                    </a:lnTo>
                    <a:lnTo>
                      <a:pt x="11706" y="8132"/>
                    </a:lnTo>
                    <a:lnTo>
                      <a:pt x="17958" y="20390"/>
                    </a:lnTo>
                    <a:lnTo>
                      <a:pt x="18142" y="20267"/>
                    </a:lnTo>
                    <a:cubicBezTo>
                      <a:pt x="18190" y="18737"/>
                      <a:pt x="18186" y="17308"/>
                      <a:pt x="18146" y="15975"/>
                    </a:cubicBezTo>
                    <a:cubicBezTo>
                      <a:pt x="15477" y="10368"/>
                      <a:pt x="14408" y="3597"/>
                      <a:pt x="14477" y="2111"/>
                    </a:cubicBezTo>
                    <a:lnTo>
                      <a:pt x="43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6" name="Google Shape;5466;p27"/>
              <p:cNvSpPr/>
              <p:nvPr/>
            </p:nvSpPr>
            <p:spPr>
              <a:xfrm flipH="1">
                <a:off x="2995622" y="4388196"/>
                <a:ext cx="181195" cy="69250"/>
              </a:xfrm>
              <a:custGeom>
                <a:rect b="b" l="l" r="r" t="t"/>
                <a:pathLst>
                  <a:path extrusionOk="0" h="1476" w="3862">
                    <a:moveTo>
                      <a:pt x="674" y="1"/>
                    </a:moveTo>
                    <a:cubicBezTo>
                      <a:pt x="652" y="1"/>
                      <a:pt x="632" y="2"/>
                      <a:pt x="614" y="5"/>
                    </a:cubicBezTo>
                    <a:cubicBezTo>
                      <a:pt x="30" y="88"/>
                      <a:pt x="0" y="1476"/>
                      <a:pt x="0" y="1476"/>
                    </a:cubicBezTo>
                    <a:lnTo>
                      <a:pt x="3861" y="1476"/>
                    </a:lnTo>
                    <a:cubicBezTo>
                      <a:pt x="3861" y="1476"/>
                      <a:pt x="1405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7" name="Google Shape;5467;p27"/>
              <p:cNvSpPr/>
              <p:nvPr/>
            </p:nvSpPr>
            <p:spPr>
              <a:xfrm flipH="1">
                <a:off x="3329158" y="4388196"/>
                <a:ext cx="181242" cy="69250"/>
              </a:xfrm>
              <a:custGeom>
                <a:rect b="b" l="l" r="r" t="t"/>
                <a:pathLst>
                  <a:path extrusionOk="0" h="1476" w="3863">
                    <a:moveTo>
                      <a:pt x="674" y="1"/>
                    </a:moveTo>
                    <a:cubicBezTo>
                      <a:pt x="652" y="1"/>
                      <a:pt x="632" y="2"/>
                      <a:pt x="614" y="5"/>
                    </a:cubicBezTo>
                    <a:cubicBezTo>
                      <a:pt x="30" y="88"/>
                      <a:pt x="1" y="1476"/>
                      <a:pt x="1" y="1476"/>
                    </a:cubicBezTo>
                    <a:lnTo>
                      <a:pt x="3863" y="1476"/>
                    </a:lnTo>
                    <a:cubicBezTo>
                      <a:pt x="3863" y="1476"/>
                      <a:pt x="1405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8" name="Google Shape;5468;p27"/>
              <p:cNvSpPr/>
              <p:nvPr/>
            </p:nvSpPr>
            <p:spPr>
              <a:xfrm flipH="1">
                <a:off x="3330566" y="3362814"/>
                <a:ext cx="981608" cy="747677"/>
              </a:xfrm>
              <a:custGeom>
                <a:rect b="b" l="l" r="r" t="t"/>
                <a:pathLst>
                  <a:path extrusionOk="0" h="15936" w="20922">
                    <a:moveTo>
                      <a:pt x="10910" y="0"/>
                    </a:moveTo>
                    <a:lnTo>
                      <a:pt x="0" y="4822"/>
                    </a:lnTo>
                    <a:lnTo>
                      <a:pt x="2443" y="10092"/>
                    </a:lnTo>
                    <a:lnTo>
                      <a:pt x="14179" y="10092"/>
                    </a:lnTo>
                    <a:lnTo>
                      <a:pt x="15491" y="13024"/>
                    </a:lnTo>
                    <a:lnTo>
                      <a:pt x="16793" y="15936"/>
                    </a:lnTo>
                    <a:cubicBezTo>
                      <a:pt x="16793" y="15936"/>
                      <a:pt x="20839" y="7601"/>
                      <a:pt x="20920" y="4086"/>
                    </a:cubicBezTo>
                    <a:lnTo>
                      <a:pt x="20921" y="4086"/>
                    </a:lnTo>
                    <a:lnTo>
                      <a:pt x="11973" y="1880"/>
                    </a:lnTo>
                    <a:lnTo>
                      <a:pt x="109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9" name="Google Shape;5469;p27"/>
              <p:cNvSpPr/>
              <p:nvPr/>
            </p:nvSpPr>
            <p:spPr>
              <a:xfrm flipH="1">
                <a:off x="3377202" y="3422915"/>
                <a:ext cx="934972" cy="687576"/>
              </a:xfrm>
              <a:custGeom>
                <a:rect b="b" l="l" r="r" t="t"/>
                <a:pathLst>
                  <a:path extrusionOk="0" h="14655" w="19928">
                    <a:moveTo>
                      <a:pt x="8292" y="1"/>
                    </a:moveTo>
                    <a:cubicBezTo>
                      <a:pt x="8292" y="1"/>
                      <a:pt x="8292" y="1"/>
                      <a:pt x="8292" y="1"/>
                    </a:cubicBezTo>
                    <a:lnTo>
                      <a:pt x="8292" y="1"/>
                    </a:lnTo>
                    <a:lnTo>
                      <a:pt x="8293" y="1"/>
                    </a:lnTo>
                    <a:close/>
                    <a:moveTo>
                      <a:pt x="8292" y="1"/>
                    </a:moveTo>
                    <a:lnTo>
                      <a:pt x="0" y="3541"/>
                    </a:lnTo>
                    <a:lnTo>
                      <a:pt x="2443" y="8811"/>
                    </a:lnTo>
                    <a:lnTo>
                      <a:pt x="14179" y="8811"/>
                    </a:lnTo>
                    <a:lnTo>
                      <a:pt x="15491" y="11743"/>
                    </a:lnTo>
                    <a:lnTo>
                      <a:pt x="16793" y="14655"/>
                    </a:lnTo>
                    <a:cubicBezTo>
                      <a:pt x="16793" y="14655"/>
                      <a:pt x="18707" y="10713"/>
                      <a:pt x="19928" y="7107"/>
                    </a:cubicBezTo>
                    <a:cubicBezTo>
                      <a:pt x="19039" y="7015"/>
                      <a:pt x="18122" y="6829"/>
                      <a:pt x="17198" y="6543"/>
                    </a:cubicBezTo>
                    <a:cubicBezTo>
                      <a:pt x="13249" y="5324"/>
                      <a:pt x="9802" y="2568"/>
                      <a:pt x="82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0" name="Google Shape;5470;p27"/>
              <p:cNvSpPr/>
              <p:nvPr/>
            </p:nvSpPr>
            <p:spPr>
              <a:xfrm flipH="1">
                <a:off x="3377202" y="3422915"/>
                <a:ext cx="934972" cy="687576"/>
              </a:xfrm>
              <a:custGeom>
                <a:rect b="b" l="l" r="r" t="t"/>
                <a:pathLst>
                  <a:path extrusionOk="0" h="14655" w="19928">
                    <a:moveTo>
                      <a:pt x="8292" y="1"/>
                    </a:moveTo>
                    <a:cubicBezTo>
                      <a:pt x="8292" y="1"/>
                      <a:pt x="8292" y="1"/>
                      <a:pt x="8292" y="1"/>
                    </a:cubicBezTo>
                    <a:lnTo>
                      <a:pt x="8292" y="1"/>
                    </a:lnTo>
                    <a:lnTo>
                      <a:pt x="8293" y="1"/>
                    </a:lnTo>
                    <a:close/>
                    <a:moveTo>
                      <a:pt x="8292" y="1"/>
                    </a:moveTo>
                    <a:lnTo>
                      <a:pt x="0" y="3541"/>
                    </a:lnTo>
                    <a:lnTo>
                      <a:pt x="2443" y="8811"/>
                    </a:lnTo>
                    <a:lnTo>
                      <a:pt x="14179" y="8811"/>
                    </a:lnTo>
                    <a:lnTo>
                      <a:pt x="15491" y="11743"/>
                    </a:lnTo>
                    <a:lnTo>
                      <a:pt x="16793" y="14655"/>
                    </a:lnTo>
                    <a:cubicBezTo>
                      <a:pt x="16793" y="14655"/>
                      <a:pt x="18707" y="10713"/>
                      <a:pt x="19928" y="7107"/>
                    </a:cubicBezTo>
                    <a:cubicBezTo>
                      <a:pt x="19039" y="7015"/>
                      <a:pt x="18122" y="6829"/>
                      <a:pt x="17198" y="6543"/>
                    </a:cubicBezTo>
                    <a:cubicBezTo>
                      <a:pt x="13249" y="5324"/>
                      <a:pt x="9802" y="2568"/>
                      <a:pt x="8292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1" name="Google Shape;5471;p27"/>
              <p:cNvSpPr/>
              <p:nvPr/>
            </p:nvSpPr>
            <p:spPr>
              <a:xfrm flipH="1">
                <a:off x="3772669" y="2773671"/>
                <a:ext cx="719714" cy="1061508"/>
              </a:xfrm>
              <a:custGeom>
                <a:rect b="b" l="l" r="r" t="t"/>
                <a:pathLst>
                  <a:path extrusionOk="0" h="22625" w="15340">
                    <a:moveTo>
                      <a:pt x="5897" y="0"/>
                    </a:moveTo>
                    <a:cubicBezTo>
                      <a:pt x="5410" y="0"/>
                      <a:pt x="4998" y="59"/>
                      <a:pt x="4720" y="157"/>
                    </a:cubicBezTo>
                    <a:cubicBezTo>
                      <a:pt x="3678" y="524"/>
                      <a:pt x="737" y="3344"/>
                      <a:pt x="368" y="5795"/>
                    </a:cubicBezTo>
                    <a:cubicBezTo>
                      <a:pt x="0" y="8247"/>
                      <a:pt x="4923" y="20908"/>
                      <a:pt x="6271" y="22625"/>
                    </a:cubicBezTo>
                    <a:cubicBezTo>
                      <a:pt x="7114" y="22526"/>
                      <a:pt x="9413" y="17275"/>
                      <a:pt x="11802" y="14655"/>
                    </a:cubicBezTo>
                    <a:cubicBezTo>
                      <a:pt x="12663" y="13710"/>
                      <a:pt x="13809" y="13530"/>
                      <a:pt x="14560" y="13530"/>
                    </a:cubicBezTo>
                    <a:cubicBezTo>
                      <a:pt x="15026" y="13530"/>
                      <a:pt x="15340" y="13599"/>
                      <a:pt x="15340" y="13599"/>
                    </a:cubicBezTo>
                    <a:cubicBezTo>
                      <a:pt x="14483" y="10226"/>
                      <a:pt x="12014" y="3527"/>
                      <a:pt x="10359" y="1750"/>
                    </a:cubicBezTo>
                    <a:cubicBezTo>
                      <a:pt x="9145" y="446"/>
                      <a:pt x="7238" y="0"/>
                      <a:pt x="58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2" name="Google Shape;5472;p27"/>
              <p:cNvSpPr/>
              <p:nvPr/>
            </p:nvSpPr>
            <p:spPr>
              <a:xfrm flipH="1">
                <a:off x="3910138" y="2773624"/>
                <a:ext cx="582246" cy="1061555"/>
              </a:xfrm>
              <a:custGeom>
                <a:rect b="b" l="l" r="r" t="t"/>
                <a:pathLst>
                  <a:path extrusionOk="0" h="22626" w="12410">
                    <a:moveTo>
                      <a:pt x="5896" y="1"/>
                    </a:moveTo>
                    <a:cubicBezTo>
                      <a:pt x="5410" y="1"/>
                      <a:pt x="4998" y="60"/>
                      <a:pt x="4720" y="158"/>
                    </a:cubicBezTo>
                    <a:cubicBezTo>
                      <a:pt x="3678" y="525"/>
                      <a:pt x="737" y="3345"/>
                      <a:pt x="369" y="5796"/>
                    </a:cubicBezTo>
                    <a:cubicBezTo>
                      <a:pt x="0" y="8248"/>
                      <a:pt x="4923" y="20909"/>
                      <a:pt x="6272" y="22626"/>
                    </a:cubicBezTo>
                    <a:cubicBezTo>
                      <a:pt x="7726" y="22456"/>
                      <a:pt x="10209" y="16880"/>
                      <a:pt x="12409" y="14265"/>
                    </a:cubicBezTo>
                    <a:cubicBezTo>
                      <a:pt x="11033" y="12761"/>
                      <a:pt x="10827" y="11821"/>
                      <a:pt x="9873" y="8952"/>
                    </a:cubicBezTo>
                    <a:cubicBezTo>
                      <a:pt x="8788" y="5690"/>
                      <a:pt x="9855" y="1839"/>
                      <a:pt x="8945" y="711"/>
                    </a:cubicBezTo>
                    <a:cubicBezTo>
                      <a:pt x="7925" y="198"/>
                      <a:pt x="6786" y="1"/>
                      <a:pt x="58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3" name="Google Shape;5473;p27"/>
              <p:cNvSpPr/>
              <p:nvPr/>
            </p:nvSpPr>
            <p:spPr>
              <a:xfrm flipH="1">
                <a:off x="3997170" y="2465657"/>
                <a:ext cx="108004" cy="202261"/>
              </a:xfrm>
              <a:custGeom>
                <a:rect b="b" l="l" r="r" t="t"/>
                <a:pathLst>
                  <a:path extrusionOk="0" h="4311" w="2302">
                    <a:moveTo>
                      <a:pt x="1616" y="1"/>
                    </a:moveTo>
                    <a:lnTo>
                      <a:pt x="1" y="975"/>
                    </a:lnTo>
                    <a:lnTo>
                      <a:pt x="758" y="4311"/>
                    </a:lnTo>
                    <a:lnTo>
                      <a:pt x="2021" y="3885"/>
                    </a:lnTo>
                    <a:cubicBezTo>
                      <a:pt x="2021" y="3885"/>
                      <a:pt x="2301" y="2076"/>
                      <a:pt x="16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4" name="Google Shape;5474;p27"/>
              <p:cNvSpPr/>
              <p:nvPr/>
            </p:nvSpPr>
            <p:spPr>
              <a:xfrm flipH="1">
                <a:off x="3910138" y="2773624"/>
                <a:ext cx="582246" cy="1061555"/>
              </a:xfrm>
              <a:custGeom>
                <a:rect b="b" l="l" r="r" t="t"/>
                <a:pathLst>
                  <a:path extrusionOk="0" h="22626" w="12410">
                    <a:moveTo>
                      <a:pt x="5896" y="1"/>
                    </a:moveTo>
                    <a:cubicBezTo>
                      <a:pt x="5410" y="1"/>
                      <a:pt x="4998" y="60"/>
                      <a:pt x="4720" y="158"/>
                    </a:cubicBezTo>
                    <a:cubicBezTo>
                      <a:pt x="3678" y="525"/>
                      <a:pt x="737" y="3345"/>
                      <a:pt x="369" y="5796"/>
                    </a:cubicBezTo>
                    <a:cubicBezTo>
                      <a:pt x="0" y="8248"/>
                      <a:pt x="4923" y="20909"/>
                      <a:pt x="6272" y="22626"/>
                    </a:cubicBezTo>
                    <a:cubicBezTo>
                      <a:pt x="7726" y="22456"/>
                      <a:pt x="10209" y="16880"/>
                      <a:pt x="12409" y="14265"/>
                    </a:cubicBezTo>
                    <a:cubicBezTo>
                      <a:pt x="11033" y="12761"/>
                      <a:pt x="10827" y="11821"/>
                      <a:pt x="9873" y="8952"/>
                    </a:cubicBezTo>
                    <a:cubicBezTo>
                      <a:pt x="8788" y="5690"/>
                      <a:pt x="9855" y="1839"/>
                      <a:pt x="8945" y="711"/>
                    </a:cubicBezTo>
                    <a:cubicBezTo>
                      <a:pt x="7925" y="198"/>
                      <a:pt x="6786" y="1"/>
                      <a:pt x="5896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5" name="Google Shape;5475;p27"/>
              <p:cNvSpPr/>
              <p:nvPr/>
            </p:nvSpPr>
            <p:spPr>
              <a:xfrm flipH="1">
                <a:off x="3997170" y="2465657"/>
                <a:ext cx="108004" cy="202261"/>
              </a:xfrm>
              <a:custGeom>
                <a:rect b="b" l="l" r="r" t="t"/>
                <a:pathLst>
                  <a:path extrusionOk="0" h="4311" w="2302">
                    <a:moveTo>
                      <a:pt x="1616" y="1"/>
                    </a:moveTo>
                    <a:lnTo>
                      <a:pt x="1" y="975"/>
                    </a:lnTo>
                    <a:lnTo>
                      <a:pt x="758" y="4311"/>
                    </a:lnTo>
                    <a:lnTo>
                      <a:pt x="2021" y="3885"/>
                    </a:lnTo>
                    <a:cubicBezTo>
                      <a:pt x="2021" y="3885"/>
                      <a:pt x="2301" y="2076"/>
                      <a:pt x="1616" y="1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6" name="Google Shape;5476;p27"/>
              <p:cNvSpPr/>
              <p:nvPr/>
            </p:nvSpPr>
            <p:spPr>
              <a:xfrm flipH="1">
                <a:off x="4019643" y="2581731"/>
                <a:ext cx="68030" cy="120766"/>
              </a:xfrm>
              <a:custGeom>
                <a:rect b="b" l="l" r="r" t="t"/>
                <a:pathLst>
                  <a:path extrusionOk="0" h="2574" w="1450">
                    <a:moveTo>
                      <a:pt x="601" y="0"/>
                    </a:moveTo>
                    <a:cubicBezTo>
                      <a:pt x="587" y="0"/>
                      <a:pt x="574" y="1"/>
                      <a:pt x="560" y="3"/>
                    </a:cubicBezTo>
                    <a:cubicBezTo>
                      <a:pt x="210" y="49"/>
                      <a:pt x="1" y="660"/>
                      <a:pt x="92" y="1369"/>
                    </a:cubicBezTo>
                    <a:cubicBezTo>
                      <a:pt x="181" y="2050"/>
                      <a:pt x="514" y="2573"/>
                      <a:pt x="850" y="2573"/>
                    </a:cubicBezTo>
                    <a:cubicBezTo>
                      <a:pt x="864" y="2573"/>
                      <a:pt x="878" y="2572"/>
                      <a:pt x="892" y="2571"/>
                    </a:cubicBezTo>
                    <a:cubicBezTo>
                      <a:pt x="1240" y="2526"/>
                      <a:pt x="1450" y="1914"/>
                      <a:pt x="1359" y="1205"/>
                    </a:cubicBezTo>
                    <a:cubicBezTo>
                      <a:pt x="1271" y="524"/>
                      <a:pt x="936" y="0"/>
                      <a:pt x="6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7" name="Google Shape;5477;p27"/>
              <p:cNvSpPr/>
              <p:nvPr/>
            </p:nvSpPr>
            <p:spPr>
              <a:xfrm flipH="1">
                <a:off x="4019643" y="2581731"/>
                <a:ext cx="68030" cy="120766"/>
              </a:xfrm>
              <a:custGeom>
                <a:rect b="b" l="l" r="r" t="t"/>
                <a:pathLst>
                  <a:path extrusionOk="0" h="2574" w="1450">
                    <a:moveTo>
                      <a:pt x="601" y="0"/>
                    </a:moveTo>
                    <a:cubicBezTo>
                      <a:pt x="587" y="0"/>
                      <a:pt x="574" y="1"/>
                      <a:pt x="560" y="3"/>
                    </a:cubicBezTo>
                    <a:cubicBezTo>
                      <a:pt x="210" y="49"/>
                      <a:pt x="1" y="660"/>
                      <a:pt x="92" y="1369"/>
                    </a:cubicBezTo>
                    <a:cubicBezTo>
                      <a:pt x="181" y="2050"/>
                      <a:pt x="514" y="2573"/>
                      <a:pt x="850" y="2573"/>
                    </a:cubicBezTo>
                    <a:cubicBezTo>
                      <a:pt x="864" y="2573"/>
                      <a:pt x="878" y="2572"/>
                      <a:pt x="892" y="2571"/>
                    </a:cubicBezTo>
                    <a:cubicBezTo>
                      <a:pt x="1240" y="2526"/>
                      <a:pt x="1450" y="1914"/>
                      <a:pt x="1359" y="1205"/>
                    </a:cubicBezTo>
                    <a:cubicBezTo>
                      <a:pt x="1271" y="524"/>
                      <a:pt x="936" y="0"/>
                      <a:pt x="601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8" name="Google Shape;5478;p27"/>
              <p:cNvSpPr/>
              <p:nvPr/>
            </p:nvSpPr>
            <p:spPr>
              <a:xfrm flipH="1">
                <a:off x="3772904" y="2961857"/>
                <a:ext cx="341278" cy="713991"/>
              </a:xfrm>
              <a:custGeom>
                <a:rect b="b" l="l" r="r" t="t"/>
                <a:pathLst>
                  <a:path extrusionOk="0" h="15218" w="7274">
                    <a:moveTo>
                      <a:pt x="2337" y="1"/>
                    </a:moveTo>
                    <a:lnTo>
                      <a:pt x="253" y="1677"/>
                    </a:lnTo>
                    <a:cubicBezTo>
                      <a:pt x="1" y="4456"/>
                      <a:pt x="2609" y="12201"/>
                      <a:pt x="4148" y="15217"/>
                    </a:cubicBezTo>
                    <a:cubicBezTo>
                      <a:pt x="4148" y="15217"/>
                      <a:pt x="4737" y="7247"/>
                      <a:pt x="7273" y="6070"/>
                    </a:cubicBezTo>
                    <a:lnTo>
                      <a:pt x="23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9" name="Google Shape;5479;p27"/>
              <p:cNvSpPr/>
              <p:nvPr/>
            </p:nvSpPr>
            <p:spPr>
              <a:xfrm flipH="1">
                <a:off x="3772904" y="2961857"/>
                <a:ext cx="341278" cy="713991"/>
              </a:xfrm>
              <a:custGeom>
                <a:rect b="b" l="l" r="r" t="t"/>
                <a:pathLst>
                  <a:path extrusionOk="0" h="15218" w="7274">
                    <a:moveTo>
                      <a:pt x="2337" y="1"/>
                    </a:moveTo>
                    <a:lnTo>
                      <a:pt x="253" y="1677"/>
                    </a:lnTo>
                    <a:cubicBezTo>
                      <a:pt x="1" y="4456"/>
                      <a:pt x="2609" y="12201"/>
                      <a:pt x="4148" y="15217"/>
                    </a:cubicBezTo>
                    <a:cubicBezTo>
                      <a:pt x="4148" y="15217"/>
                      <a:pt x="4737" y="7247"/>
                      <a:pt x="7273" y="6070"/>
                    </a:cubicBezTo>
                    <a:lnTo>
                      <a:pt x="2337" y="1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0" name="Google Shape;5480;p27"/>
              <p:cNvSpPr/>
              <p:nvPr/>
            </p:nvSpPr>
            <p:spPr>
              <a:xfrm flipH="1">
                <a:off x="3158097" y="2832317"/>
                <a:ext cx="1021816" cy="575865"/>
              </a:xfrm>
              <a:custGeom>
                <a:rect b="b" l="l" r="r" t="t"/>
                <a:pathLst>
                  <a:path extrusionOk="0" h="12274" w="21779">
                    <a:moveTo>
                      <a:pt x="2521" y="1"/>
                    </a:moveTo>
                    <a:cubicBezTo>
                      <a:pt x="0" y="1"/>
                      <a:pt x="2296" y="7076"/>
                      <a:pt x="3581" y="8105"/>
                    </a:cubicBezTo>
                    <a:cubicBezTo>
                      <a:pt x="5003" y="9244"/>
                      <a:pt x="10648" y="12246"/>
                      <a:pt x="11664" y="12272"/>
                    </a:cubicBezTo>
                    <a:cubicBezTo>
                      <a:pt x="11703" y="12273"/>
                      <a:pt x="11754" y="12273"/>
                      <a:pt x="11814" y="12273"/>
                    </a:cubicBezTo>
                    <a:cubicBezTo>
                      <a:pt x="13312" y="12273"/>
                      <a:pt x="21047" y="11977"/>
                      <a:pt x="21047" y="11977"/>
                    </a:cubicBezTo>
                    <a:cubicBezTo>
                      <a:pt x="21778" y="10280"/>
                      <a:pt x="20803" y="7722"/>
                      <a:pt x="20803" y="7722"/>
                    </a:cubicBezTo>
                    <a:cubicBezTo>
                      <a:pt x="20803" y="7722"/>
                      <a:pt x="12517" y="7105"/>
                      <a:pt x="12110" y="6971"/>
                    </a:cubicBezTo>
                    <a:cubicBezTo>
                      <a:pt x="11705" y="6838"/>
                      <a:pt x="7075" y="1900"/>
                      <a:pt x="3500" y="258"/>
                    </a:cubicBezTo>
                    <a:cubicBezTo>
                      <a:pt x="3114" y="81"/>
                      <a:pt x="2790" y="1"/>
                      <a:pt x="2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1" name="Google Shape;5481;p27"/>
              <p:cNvSpPr/>
              <p:nvPr/>
            </p:nvSpPr>
            <p:spPr>
              <a:xfrm flipH="1">
                <a:off x="3177896" y="2832317"/>
                <a:ext cx="1002252" cy="575865"/>
              </a:xfrm>
              <a:custGeom>
                <a:rect b="b" l="l" r="r" t="t"/>
                <a:pathLst>
                  <a:path extrusionOk="0" h="12274" w="21362">
                    <a:moveTo>
                      <a:pt x="2524" y="1"/>
                    </a:moveTo>
                    <a:cubicBezTo>
                      <a:pt x="1" y="1"/>
                      <a:pt x="686" y="5976"/>
                      <a:pt x="3321" y="8301"/>
                    </a:cubicBezTo>
                    <a:cubicBezTo>
                      <a:pt x="4687" y="9508"/>
                      <a:pt x="10653" y="12246"/>
                      <a:pt x="11669" y="12272"/>
                    </a:cubicBezTo>
                    <a:cubicBezTo>
                      <a:pt x="11708" y="12273"/>
                      <a:pt x="11759" y="12273"/>
                      <a:pt x="11819" y="12273"/>
                    </a:cubicBezTo>
                    <a:cubicBezTo>
                      <a:pt x="13318" y="12273"/>
                      <a:pt x="21052" y="11977"/>
                      <a:pt x="21052" y="11977"/>
                    </a:cubicBezTo>
                    <a:cubicBezTo>
                      <a:pt x="21347" y="11292"/>
                      <a:pt x="21362" y="10470"/>
                      <a:pt x="21278" y="9730"/>
                    </a:cubicBezTo>
                    <a:lnTo>
                      <a:pt x="21278" y="9730"/>
                    </a:lnTo>
                    <a:cubicBezTo>
                      <a:pt x="19195" y="9808"/>
                      <a:pt x="14115" y="9992"/>
                      <a:pt x="12939" y="9992"/>
                    </a:cubicBezTo>
                    <a:cubicBezTo>
                      <a:pt x="12881" y="9992"/>
                      <a:pt x="12832" y="9992"/>
                      <a:pt x="12794" y="9991"/>
                    </a:cubicBezTo>
                    <a:cubicBezTo>
                      <a:pt x="11779" y="9965"/>
                      <a:pt x="6134" y="6963"/>
                      <a:pt x="4712" y="5823"/>
                    </a:cubicBezTo>
                    <a:cubicBezTo>
                      <a:pt x="3908" y="5180"/>
                      <a:pt x="2707" y="2165"/>
                      <a:pt x="2541" y="1"/>
                    </a:cubicBezTo>
                    <a:cubicBezTo>
                      <a:pt x="2535" y="1"/>
                      <a:pt x="2529" y="1"/>
                      <a:pt x="2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2" name="Google Shape;5482;p27"/>
              <p:cNvSpPr/>
              <p:nvPr/>
            </p:nvSpPr>
            <p:spPr>
              <a:xfrm flipH="1">
                <a:off x="3898502" y="4368256"/>
                <a:ext cx="89237" cy="89190"/>
              </a:xfrm>
              <a:custGeom>
                <a:rect b="b" l="l" r="r" t="t"/>
                <a:pathLst>
                  <a:path extrusionOk="0" h="1901" w="1902">
                    <a:moveTo>
                      <a:pt x="951" y="0"/>
                    </a:moveTo>
                    <a:cubicBezTo>
                      <a:pt x="426" y="0"/>
                      <a:pt x="1" y="426"/>
                      <a:pt x="1" y="951"/>
                    </a:cubicBezTo>
                    <a:cubicBezTo>
                      <a:pt x="1" y="1475"/>
                      <a:pt x="426" y="1901"/>
                      <a:pt x="951" y="1901"/>
                    </a:cubicBezTo>
                    <a:cubicBezTo>
                      <a:pt x="1476" y="1901"/>
                      <a:pt x="1902" y="1475"/>
                      <a:pt x="1902" y="951"/>
                    </a:cubicBezTo>
                    <a:cubicBezTo>
                      <a:pt x="1902" y="426"/>
                      <a:pt x="1476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3" name="Google Shape;5483;p27"/>
              <p:cNvSpPr/>
              <p:nvPr/>
            </p:nvSpPr>
            <p:spPr>
              <a:xfrm flipH="1">
                <a:off x="3177896" y="2832317"/>
                <a:ext cx="1002252" cy="575865"/>
              </a:xfrm>
              <a:custGeom>
                <a:rect b="b" l="l" r="r" t="t"/>
                <a:pathLst>
                  <a:path extrusionOk="0" h="12274" w="21362">
                    <a:moveTo>
                      <a:pt x="2524" y="1"/>
                    </a:moveTo>
                    <a:cubicBezTo>
                      <a:pt x="1" y="1"/>
                      <a:pt x="686" y="5976"/>
                      <a:pt x="3321" y="8301"/>
                    </a:cubicBezTo>
                    <a:cubicBezTo>
                      <a:pt x="4687" y="9508"/>
                      <a:pt x="10653" y="12246"/>
                      <a:pt x="11669" y="12272"/>
                    </a:cubicBezTo>
                    <a:cubicBezTo>
                      <a:pt x="11708" y="12273"/>
                      <a:pt x="11759" y="12273"/>
                      <a:pt x="11819" y="12273"/>
                    </a:cubicBezTo>
                    <a:cubicBezTo>
                      <a:pt x="13318" y="12273"/>
                      <a:pt x="21052" y="11977"/>
                      <a:pt x="21052" y="11977"/>
                    </a:cubicBezTo>
                    <a:cubicBezTo>
                      <a:pt x="21347" y="11292"/>
                      <a:pt x="21362" y="10470"/>
                      <a:pt x="21278" y="9730"/>
                    </a:cubicBezTo>
                    <a:lnTo>
                      <a:pt x="21278" y="9730"/>
                    </a:lnTo>
                    <a:cubicBezTo>
                      <a:pt x="19195" y="9808"/>
                      <a:pt x="14115" y="9992"/>
                      <a:pt x="12939" y="9992"/>
                    </a:cubicBezTo>
                    <a:cubicBezTo>
                      <a:pt x="12881" y="9992"/>
                      <a:pt x="12832" y="9992"/>
                      <a:pt x="12794" y="9991"/>
                    </a:cubicBezTo>
                    <a:cubicBezTo>
                      <a:pt x="11779" y="9965"/>
                      <a:pt x="6134" y="6963"/>
                      <a:pt x="4712" y="5823"/>
                    </a:cubicBezTo>
                    <a:cubicBezTo>
                      <a:pt x="3908" y="5180"/>
                      <a:pt x="2707" y="2165"/>
                      <a:pt x="2541" y="1"/>
                    </a:cubicBezTo>
                    <a:cubicBezTo>
                      <a:pt x="2535" y="1"/>
                      <a:pt x="2529" y="1"/>
                      <a:pt x="2524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4" name="Google Shape;5484;p27"/>
              <p:cNvSpPr/>
              <p:nvPr/>
            </p:nvSpPr>
            <p:spPr>
              <a:xfrm flipH="1">
                <a:off x="3926324" y="4001642"/>
                <a:ext cx="26415" cy="316365"/>
              </a:xfrm>
              <a:custGeom>
                <a:rect b="b" l="l" r="r" t="t"/>
                <a:pathLst>
                  <a:path extrusionOk="0" h="6743" w="563">
                    <a:moveTo>
                      <a:pt x="0" y="0"/>
                    </a:moveTo>
                    <a:lnTo>
                      <a:pt x="0" y="6742"/>
                    </a:lnTo>
                    <a:lnTo>
                      <a:pt x="562" y="6742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5" name="Google Shape;5485;p27"/>
              <p:cNvSpPr/>
              <p:nvPr/>
            </p:nvSpPr>
            <p:spPr>
              <a:xfrm flipH="1">
                <a:off x="3926324" y="3981092"/>
                <a:ext cx="26415" cy="161537"/>
              </a:xfrm>
              <a:custGeom>
                <a:rect b="b" l="l" r="r" t="t"/>
                <a:pathLst>
                  <a:path extrusionOk="0" h="3443" w="563">
                    <a:moveTo>
                      <a:pt x="0" y="0"/>
                    </a:moveTo>
                    <a:lnTo>
                      <a:pt x="0" y="3442"/>
                    </a:lnTo>
                    <a:lnTo>
                      <a:pt x="562" y="3442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6" name="Google Shape;5486;p27"/>
              <p:cNvSpPr/>
              <p:nvPr/>
            </p:nvSpPr>
            <p:spPr>
              <a:xfrm flipH="1">
                <a:off x="3871384" y="3944121"/>
                <a:ext cx="136436" cy="100685"/>
              </a:xfrm>
              <a:custGeom>
                <a:rect b="b" l="l" r="r" t="t"/>
                <a:pathLst>
                  <a:path extrusionOk="0" h="2146" w="2908">
                    <a:moveTo>
                      <a:pt x="1" y="1"/>
                    </a:moveTo>
                    <a:lnTo>
                      <a:pt x="510" y="2146"/>
                    </a:lnTo>
                    <a:lnTo>
                      <a:pt x="2407" y="2146"/>
                    </a:lnTo>
                    <a:lnTo>
                      <a:pt x="29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7" name="Google Shape;5487;p27"/>
              <p:cNvSpPr/>
              <p:nvPr/>
            </p:nvSpPr>
            <p:spPr>
              <a:xfrm flipH="1">
                <a:off x="3889869" y="4236042"/>
                <a:ext cx="99277" cy="100638"/>
              </a:xfrm>
              <a:custGeom>
                <a:rect b="b" l="l" r="r" t="t"/>
                <a:pathLst>
                  <a:path extrusionOk="0" h="2145" w="2116">
                    <a:moveTo>
                      <a:pt x="368" y="0"/>
                    </a:moveTo>
                    <a:lnTo>
                      <a:pt x="1" y="2144"/>
                    </a:lnTo>
                    <a:lnTo>
                      <a:pt x="2115" y="2144"/>
                    </a:lnTo>
                    <a:lnTo>
                      <a:pt x="1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8" name="Google Shape;5488;p27"/>
              <p:cNvSpPr/>
              <p:nvPr/>
            </p:nvSpPr>
            <p:spPr>
              <a:xfrm flipH="1">
                <a:off x="3905727" y="2971756"/>
                <a:ext cx="840668" cy="808013"/>
              </a:xfrm>
              <a:custGeom>
                <a:rect b="b" l="l" r="r" t="t"/>
                <a:pathLst>
                  <a:path extrusionOk="0" h="17222" w="17918">
                    <a:moveTo>
                      <a:pt x="8161" y="0"/>
                    </a:moveTo>
                    <a:cubicBezTo>
                      <a:pt x="1" y="0"/>
                      <a:pt x="7804" y="13492"/>
                      <a:pt x="9706" y="16592"/>
                    </a:cubicBezTo>
                    <a:cubicBezTo>
                      <a:pt x="9949" y="16990"/>
                      <a:pt x="10366" y="17222"/>
                      <a:pt x="10838" y="17222"/>
                    </a:cubicBezTo>
                    <a:lnTo>
                      <a:pt x="16724" y="17222"/>
                    </a:lnTo>
                    <a:cubicBezTo>
                      <a:pt x="17365" y="17222"/>
                      <a:pt x="17917" y="16589"/>
                      <a:pt x="17859" y="15918"/>
                    </a:cubicBezTo>
                    <a:cubicBezTo>
                      <a:pt x="17509" y="11904"/>
                      <a:pt x="15827" y="0"/>
                      <a:pt x="81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9" name="Google Shape;5489;p27"/>
              <p:cNvSpPr/>
              <p:nvPr/>
            </p:nvSpPr>
            <p:spPr>
              <a:xfrm flipH="1">
                <a:off x="4023678" y="2971709"/>
                <a:ext cx="524678" cy="302524"/>
              </a:xfrm>
              <a:custGeom>
                <a:rect b="b" l="l" r="r" t="t"/>
                <a:pathLst>
                  <a:path extrusionOk="0" h="6448" w="11183">
                    <a:moveTo>
                      <a:pt x="3941" y="0"/>
                    </a:moveTo>
                    <a:cubicBezTo>
                      <a:pt x="752" y="0"/>
                      <a:pt x="1" y="2060"/>
                      <a:pt x="382" y="4755"/>
                    </a:cubicBezTo>
                    <a:cubicBezTo>
                      <a:pt x="1707" y="5773"/>
                      <a:pt x="3999" y="6448"/>
                      <a:pt x="6609" y="6448"/>
                    </a:cubicBezTo>
                    <a:cubicBezTo>
                      <a:pt x="8336" y="6448"/>
                      <a:pt x="9921" y="6150"/>
                      <a:pt x="11182" y="5656"/>
                    </a:cubicBezTo>
                    <a:cubicBezTo>
                      <a:pt x="9737" y="2534"/>
                      <a:pt x="7476" y="1"/>
                      <a:pt x="3940" y="1"/>
                    </a:cubicBezTo>
                    <a:lnTo>
                      <a:pt x="39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0" name="Google Shape;5490;p27"/>
              <p:cNvSpPr/>
              <p:nvPr/>
            </p:nvSpPr>
            <p:spPr>
              <a:xfrm flipH="1">
                <a:off x="3965266" y="2971756"/>
                <a:ext cx="840574" cy="808013"/>
              </a:xfrm>
              <a:custGeom>
                <a:rect b="b" l="l" r="r" t="t"/>
                <a:pathLst>
                  <a:path extrusionOk="0" h="17222" w="17916">
                    <a:moveTo>
                      <a:pt x="8161" y="0"/>
                    </a:moveTo>
                    <a:cubicBezTo>
                      <a:pt x="0" y="0"/>
                      <a:pt x="7804" y="13492"/>
                      <a:pt x="9704" y="16592"/>
                    </a:cubicBezTo>
                    <a:cubicBezTo>
                      <a:pt x="9949" y="16990"/>
                      <a:pt x="10366" y="17222"/>
                      <a:pt x="10837" y="17222"/>
                    </a:cubicBezTo>
                    <a:lnTo>
                      <a:pt x="16723" y="17222"/>
                    </a:lnTo>
                    <a:cubicBezTo>
                      <a:pt x="17363" y="17222"/>
                      <a:pt x="17915" y="16589"/>
                      <a:pt x="17857" y="15918"/>
                    </a:cubicBezTo>
                    <a:cubicBezTo>
                      <a:pt x="17508" y="11904"/>
                      <a:pt x="15826" y="0"/>
                      <a:pt x="81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1" name="Google Shape;5491;p27"/>
              <p:cNvSpPr/>
              <p:nvPr/>
            </p:nvSpPr>
            <p:spPr>
              <a:xfrm flipH="1">
                <a:off x="3720262" y="4323731"/>
                <a:ext cx="448578" cy="56113"/>
              </a:xfrm>
              <a:custGeom>
                <a:rect b="b" l="l" r="r" t="t"/>
                <a:pathLst>
                  <a:path extrusionOk="0" h="1196" w="9561">
                    <a:moveTo>
                      <a:pt x="4781" y="0"/>
                    </a:moveTo>
                    <a:cubicBezTo>
                      <a:pt x="2141" y="0"/>
                      <a:pt x="0" y="521"/>
                      <a:pt x="0" y="1165"/>
                    </a:cubicBezTo>
                    <a:cubicBezTo>
                      <a:pt x="0" y="1175"/>
                      <a:pt x="2" y="1185"/>
                      <a:pt x="4" y="1195"/>
                    </a:cubicBezTo>
                    <a:lnTo>
                      <a:pt x="9558" y="1195"/>
                    </a:lnTo>
                    <a:cubicBezTo>
                      <a:pt x="9559" y="1185"/>
                      <a:pt x="9560" y="1174"/>
                      <a:pt x="9560" y="1165"/>
                    </a:cubicBezTo>
                    <a:cubicBezTo>
                      <a:pt x="9560" y="521"/>
                      <a:pt x="7421" y="0"/>
                      <a:pt x="47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2" name="Google Shape;5492;p27"/>
              <p:cNvSpPr/>
              <p:nvPr/>
            </p:nvSpPr>
            <p:spPr>
              <a:xfrm flipH="1">
                <a:off x="3694364" y="3857887"/>
                <a:ext cx="500375" cy="109318"/>
              </a:xfrm>
              <a:custGeom>
                <a:rect b="b" l="l" r="r" t="t"/>
                <a:pathLst>
                  <a:path extrusionOk="0" h="2330" w="10665">
                    <a:moveTo>
                      <a:pt x="5333" y="0"/>
                    </a:moveTo>
                    <a:cubicBezTo>
                      <a:pt x="2387" y="0"/>
                      <a:pt x="1" y="521"/>
                      <a:pt x="1" y="1165"/>
                    </a:cubicBezTo>
                    <a:cubicBezTo>
                      <a:pt x="1" y="1808"/>
                      <a:pt x="2387" y="2329"/>
                      <a:pt x="5333" y="2329"/>
                    </a:cubicBezTo>
                    <a:cubicBezTo>
                      <a:pt x="8277" y="2329"/>
                      <a:pt x="10665" y="1808"/>
                      <a:pt x="10665" y="1165"/>
                    </a:cubicBezTo>
                    <a:cubicBezTo>
                      <a:pt x="10665" y="521"/>
                      <a:pt x="8277" y="0"/>
                      <a:pt x="5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3" name="Google Shape;5493;p27"/>
              <p:cNvSpPr/>
              <p:nvPr/>
            </p:nvSpPr>
            <p:spPr>
              <a:xfrm flipH="1">
                <a:off x="3615261" y="3830534"/>
                <a:ext cx="654265" cy="97823"/>
              </a:xfrm>
              <a:custGeom>
                <a:rect b="b" l="l" r="r" t="t"/>
                <a:pathLst>
                  <a:path extrusionOk="0" h="2085" w="13945">
                    <a:moveTo>
                      <a:pt x="439" y="0"/>
                    </a:moveTo>
                    <a:cubicBezTo>
                      <a:pt x="197" y="0"/>
                      <a:pt x="1" y="197"/>
                      <a:pt x="1" y="439"/>
                    </a:cubicBezTo>
                    <a:lnTo>
                      <a:pt x="1" y="1647"/>
                    </a:lnTo>
                    <a:cubicBezTo>
                      <a:pt x="1" y="1888"/>
                      <a:pt x="197" y="2085"/>
                      <a:pt x="439" y="2085"/>
                    </a:cubicBezTo>
                    <a:lnTo>
                      <a:pt x="13505" y="2085"/>
                    </a:lnTo>
                    <a:cubicBezTo>
                      <a:pt x="13747" y="2085"/>
                      <a:pt x="13944" y="1888"/>
                      <a:pt x="13944" y="1647"/>
                    </a:cubicBezTo>
                    <a:lnTo>
                      <a:pt x="13944" y="439"/>
                    </a:lnTo>
                    <a:cubicBezTo>
                      <a:pt x="13944" y="197"/>
                      <a:pt x="13747" y="0"/>
                      <a:pt x="135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4" name="Google Shape;5494;p27"/>
              <p:cNvSpPr/>
              <p:nvPr/>
            </p:nvSpPr>
            <p:spPr>
              <a:xfrm flipH="1">
                <a:off x="3647822" y="3830534"/>
                <a:ext cx="361687" cy="97823"/>
              </a:xfrm>
              <a:custGeom>
                <a:rect b="b" l="l" r="r" t="t"/>
                <a:pathLst>
                  <a:path extrusionOk="0" h="2085" w="7709">
                    <a:moveTo>
                      <a:pt x="438" y="0"/>
                    </a:moveTo>
                    <a:cubicBezTo>
                      <a:pt x="196" y="0"/>
                      <a:pt x="0" y="197"/>
                      <a:pt x="0" y="439"/>
                    </a:cubicBezTo>
                    <a:lnTo>
                      <a:pt x="0" y="1647"/>
                    </a:lnTo>
                    <a:cubicBezTo>
                      <a:pt x="0" y="1888"/>
                      <a:pt x="196" y="2085"/>
                      <a:pt x="438" y="2085"/>
                    </a:cubicBezTo>
                    <a:lnTo>
                      <a:pt x="7269" y="2085"/>
                    </a:lnTo>
                    <a:cubicBezTo>
                      <a:pt x="7511" y="2085"/>
                      <a:pt x="7708" y="1888"/>
                      <a:pt x="7708" y="1647"/>
                    </a:cubicBezTo>
                    <a:lnTo>
                      <a:pt x="7708" y="439"/>
                    </a:lnTo>
                    <a:cubicBezTo>
                      <a:pt x="7708" y="197"/>
                      <a:pt x="7511" y="0"/>
                      <a:pt x="72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5" name="Google Shape;5495;p27"/>
              <p:cNvSpPr/>
              <p:nvPr/>
            </p:nvSpPr>
            <p:spPr>
              <a:xfrm flipH="1">
                <a:off x="4114182" y="4368256"/>
                <a:ext cx="89237" cy="89190"/>
              </a:xfrm>
              <a:custGeom>
                <a:rect b="b" l="l" r="r" t="t"/>
                <a:pathLst>
                  <a:path extrusionOk="0" h="1901" w="1902">
                    <a:moveTo>
                      <a:pt x="951" y="0"/>
                    </a:moveTo>
                    <a:cubicBezTo>
                      <a:pt x="427" y="0"/>
                      <a:pt x="1" y="426"/>
                      <a:pt x="1" y="951"/>
                    </a:cubicBezTo>
                    <a:cubicBezTo>
                      <a:pt x="1" y="1475"/>
                      <a:pt x="427" y="1901"/>
                      <a:pt x="951" y="1901"/>
                    </a:cubicBezTo>
                    <a:cubicBezTo>
                      <a:pt x="1476" y="1901"/>
                      <a:pt x="1902" y="1475"/>
                      <a:pt x="1902" y="951"/>
                    </a:cubicBezTo>
                    <a:cubicBezTo>
                      <a:pt x="1902" y="426"/>
                      <a:pt x="1476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6" name="Google Shape;5496;p27"/>
              <p:cNvSpPr/>
              <p:nvPr/>
            </p:nvSpPr>
            <p:spPr>
              <a:xfrm flipH="1">
                <a:off x="3674236" y="4368256"/>
                <a:ext cx="89190" cy="89190"/>
              </a:xfrm>
              <a:custGeom>
                <a:rect b="b" l="l" r="r" t="t"/>
                <a:pathLst>
                  <a:path extrusionOk="0" h="1901" w="1901">
                    <a:moveTo>
                      <a:pt x="951" y="0"/>
                    </a:moveTo>
                    <a:cubicBezTo>
                      <a:pt x="426" y="0"/>
                      <a:pt x="1" y="426"/>
                      <a:pt x="1" y="951"/>
                    </a:cubicBezTo>
                    <a:cubicBezTo>
                      <a:pt x="1" y="1475"/>
                      <a:pt x="426" y="1901"/>
                      <a:pt x="951" y="1901"/>
                    </a:cubicBezTo>
                    <a:cubicBezTo>
                      <a:pt x="1475" y="1901"/>
                      <a:pt x="1900" y="1475"/>
                      <a:pt x="1900" y="951"/>
                    </a:cubicBezTo>
                    <a:cubicBezTo>
                      <a:pt x="1900" y="426"/>
                      <a:pt x="1475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7" name="Google Shape;5497;p27"/>
              <p:cNvSpPr/>
              <p:nvPr/>
            </p:nvSpPr>
            <p:spPr>
              <a:xfrm flipH="1">
                <a:off x="4145382" y="3709346"/>
                <a:ext cx="73567" cy="139439"/>
              </a:xfrm>
              <a:custGeom>
                <a:rect b="b" l="l" r="r" t="t"/>
                <a:pathLst>
                  <a:path extrusionOk="0" h="2972" w="1568">
                    <a:moveTo>
                      <a:pt x="1" y="0"/>
                    </a:moveTo>
                    <a:lnTo>
                      <a:pt x="878" y="2972"/>
                    </a:lnTo>
                    <a:lnTo>
                      <a:pt x="1568" y="2972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8" name="Google Shape;5498;p27"/>
              <p:cNvSpPr/>
              <p:nvPr/>
            </p:nvSpPr>
            <p:spPr>
              <a:xfrm flipH="1">
                <a:off x="4151153" y="3674346"/>
                <a:ext cx="110725" cy="107816"/>
              </a:xfrm>
              <a:custGeom>
                <a:rect b="b" l="l" r="r" t="t"/>
                <a:pathLst>
                  <a:path extrusionOk="0" h="2298" w="2360">
                    <a:moveTo>
                      <a:pt x="1037" y="1"/>
                    </a:moveTo>
                    <a:cubicBezTo>
                      <a:pt x="430" y="1"/>
                      <a:pt x="1" y="515"/>
                      <a:pt x="80" y="1149"/>
                    </a:cubicBezTo>
                    <a:cubicBezTo>
                      <a:pt x="159" y="1783"/>
                      <a:pt x="714" y="2297"/>
                      <a:pt x="1323" y="2297"/>
                    </a:cubicBezTo>
                    <a:cubicBezTo>
                      <a:pt x="1930" y="2297"/>
                      <a:pt x="2360" y="1783"/>
                      <a:pt x="2281" y="1149"/>
                    </a:cubicBezTo>
                    <a:cubicBezTo>
                      <a:pt x="2203" y="515"/>
                      <a:pt x="1646" y="1"/>
                      <a:pt x="1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9" name="Google Shape;5499;p27"/>
              <p:cNvSpPr/>
              <p:nvPr/>
            </p:nvSpPr>
            <p:spPr>
              <a:xfrm flipH="1">
                <a:off x="4107144" y="3824576"/>
                <a:ext cx="104673" cy="97025"/>
              </a:xfrm>
              <a:custGeom>
                <a:rect b="b" l="l" r="r" t="t"/>
                <a:pathLst>
                  <a:path extrusionOk="0" h="2068" w="2231">
                    <a:moveTo>
                      <a:pt x="986" y="1"/>
                    </a:moveTo>
                    <a:cubicBezTo>
                      <a:pt x="796" y="1"/>
                      <a:pt x="610" y="58"/>
                      <a:pt x="455" y="178"/>
                    </a:cubicBezTo>
                    <a:cubicBezTo>
                      <a:pt x="41" y="496"/>
                      <a:pt x="1" y="1138"/>
                      <a:pt x="366" y="1612"/>
                    </a:cubicBezTo>
                    <a:cubicBezTo>
                      <a:pt x="594" y="1908"/>
                      <a:pt x="926" y="2068"/>
                      <a:pt x="1245" y="2068"/>
                    </a:cubicBezTo>
                    <a:cubicBezTo>
                      <a:pt x="1435" y="2068"/>
                      <a:pt x="1621" y="2011"/>
                      <a:pt x="1776" y="1891"/>
                    </a:cubicBezTo>
                    <a:cubicBezTo>
                      <a:pt x="2189" y="1571"/>
                      <a:pt x="2230" y="929"/>
                      <a:pt x="1865" y="456"/>
                    </a:cubicBezTo>
                    <a:cubicBezTo>
                      <a:pt x="1637" y="160"/>
                      <a:pt x="13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0" name="Google Shape;5500;p27"/>
              <p:cNvSpPr/>
              <p:nvPr/>
            </p:nvSpPr>
            <p:spPr>
              <a:xfrm flipH="1">
                <a:off x="4158472" y="3709346"/>
                <a:ext cx="73520" cy="139439"/>
              </a:xfrm>
              <a:custGeom>
                <a:rect b="b" l="l" r="r" t="t"/>
                <a:pathLst>
                  <a:path extrusionOk="0" h="2972" w="1567">
                    <a:moveTo>
                      <a:pt x="0" y="0"/>
                    </a:moveTo>
                    <a:lnTo>
                      <a:pt x="878" y="2972"/>
                    </a:lnTo>
                    <a:lnTo>
                      <a:pt x="1566" y="2972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1" name="Google Shape;5501;p27"/>
              <p:cNvSpPr/>
              <p:nvPr/>
            </p:nvSpPr>
            <p:spPr>
              <a:xfrm flipH="1">
                <a:off x="4171327" y="3674346"/>
                <a:ext cx="110678" cy="107816"/>
              </a:xfrm>
              <a:custGeom>
                <a:rect b="b" l="l" r="r" t="t"/>
                <a:pathLst>
                  <a:path extrusionOk="0" h="2298" w="2359">
                    <a:moveTo>
                      <a:pt x="1037" y="1"/>
                    </a:moveTo>
                    <a:cubicBezTo>
                      <a:pt x="428" y="1"/>
                      <a:pt x="0" y="515"/>
                      <a:pt x="78" y="1149"/>
                    </a:cubicBezTo>
                    <a:cubicBezTo>
                      <a:pt x="157" y="1783"/>
                      <a:pt x="714" y="2297"/>
                      <a:pt x="1321" y="2297"/>
                    </a:cubicBezTo>
                    <a:cubicBezTo>
                      <a:pt x="1930" y="2297"/>
                      <a:pt x="2358" y="1783"/>
                      <a:pt x="2280" y="1149"/>
                    </a:cubicBezTo>
                    <a:cubicBezTo>
                      <a:pt x="2201" y="515"/>
                      <a:pt x="1644" y="1"/>
                      <a:pt x="10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2" name="Google Shape;5502;p27"/>
              <p:cNvSpPr/>
              <p:nvPr/>
            </p:nvSpPr>
            <p:spPr>
              <a:xfrm flipH="1">
                <a:off x="4127366" y="3824576"/>
                <a:ext cx="104626" cy="97025"/>
              </a:xfrm>
              <a:custGeom>
                <a:rect b="b" l="l" r="r" t="t"/>
                <a:pathLst>
                  <a:path extrusionOk="0" h="2068" w="2230">
                    <a:moveTo>
                      <a:pt x="986" y="1"/>
                    </a:moveTo>
                    <a:cubicBezTo>
                      <a:pt x="795" y="1"/>
                      <a:pt x="609" y="58"/>
                      <a:pt x="454" y="178"/>
                    </a:cubicBezTo>
                    <a:cubicBezTo>
                      <a:pt x="41" y="496"/>
                      <a:pt x="0" y="1138"/>
                      <a:pt x="365" y="1611"/>
                    </a:cubicBezTo>
                    <a:cubicBezTo>
                      <a:pt x="594" y="1908"/>
                      <a:pt x="926" y="2067"/>
                      <a:pt x="1244" y="2067"/>
                    </a:cubicBezTo>
                    <a:cubicBezTo>
                      <a:pt x="1435" y="2067"/>
                      <a:pt x="1620" y="2010"/>
                      <a:pt x="1776" y="1891"/>
                    </a:cubicBezTo>
                    <a:cubicBezTo>
                      <a:pt x="2190" y="1571"/>
                      <a:pt x="2230" y="929"/>
                      <a:pt x="1864" y="456"/>
                    </a:cubicBezTo>
                    <a:cubicBezTo>
                      <a:pt x="1637" y="160"/>
                      <a:pt x="1304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3" name="Google Shape;5503;p27"/>
              <p:cNvSpPr/>
              <p:nvPr/>
            </p:nvSpPr>
            <p:spPr>
              <a:xfrm flipH="1">
                <a:off x="4195677" y="3705264"/>
                <a:ext cx="47152" cy="45979"/>
              </a:xfrm>
              <a:custGeom>
                <a:rect b="b" l="l" r="r" t="t"/>
                <a:pathLst>
                  <a:path extrusionOk="0" h="980" w="1005">
                    <a:moveTo>
                      <a:pt x="442" y="1"/>
                    </a:moveTo>
                    <a:cubicBezTo>
                      <a:pt x="183" y="1"/>
                      <a:pt x="1" y="220"/>
                      <a:pt x="35" y="490"/>
                    </a:cubicBezTo>
                    <a:cubicBezTo>
                      <a:pt x="67" y="760"/>
                      <a:pt x="305" y="979"/>
                      <a:pt x="564" y="979"/>
                    </a:cubicBezTo>
                    <a:cubicBezTo>
                      <a:pt x="822" y="979"/>
                      <a:pt x="1005" y="760"/>
                      <a:pt x="972" y="490"/>
                    </a:cubicBezTo>
                    <a:cubicBezTo>
                      <a:pt x="938" y="220"/>
                      <a:pt x="700" y="1"/>
                      <a:pt x="4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4" name="Google Shape;5504;p27"/>
              <p:cNvSpPr/>
              <p:nvPr/>
            </p:nvSpPr>
            <p:spPr>
              <a:xfrm flipH="1">
                <a:off x="4160302" y="3855682"/>
                <a:ext cx="35047" cy="34062"/>
              </a:xfrm>
              <a:custGeom>
                <a:rect b="b" l="l" r="r" t="t"/>
                <a:pathLst>
                  <a:path extrusionOk="0" h="726" w="747">
                    <a:moveTo>
                      <a:pt x="329" y="0"/>
                    </a:moveTo>
                    <a:cubicBezTo>
                      <a:pt x="137" y="0"/>
                      <a:pt x="1" y="163"/>
                      <a:pt x="26" y="363"/>
                    </a:cubicBezTo>
                    <a:cubicBezTo>
                      <a:pt x="51" y="564"/>
                      <a:pt x="227" y="726"/>
                      <a:pt x="419" y="726"/>
                    </a:cubicBezTo>
                    <a:cubicBezTo>
                      <a:pt x="611" y="726"/>
                      <a:pt x="746" y="564"/>
                      <a:pt x="722" y="363"/>
                    </a:cubicBezTo>
                    <a:cubicBezTo>
                      <a:pt x="697" y="163"/>
                      <a:pt x="521" y="0"/>
                      <a:pt x="3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5" name="Google Shape;5505;p27"/>
              <p:cNvSpPr/>
              <p:nvPr/>
            </p:nvSpPr>
            <p:spPr>
              <a:xfrm flipH="1">
                <a:off x="3691174" y="4385193"/>
                <a:ext cx="55316" cy="55316"/>
              </a:xfrm>
              <a:custGeom>
                <a:rect b="b" l="l" r="r" t="t"/>
                <a:pathLst>
                  <a:path extrusionOk="0" h="1179" w="1179">
                    <a:moveTo>
                      <a:pt x="590" y="1"/>
                    </a:moveTo>
                    <a:cubicBezTo>
                      <a:pt x="265" y="1"/>
                      <a:pt x="0" y="264"/>
                      <a:pt x="0" y="590"/>
                    </a:cubicBezTo>
                    <a:cubicBezTo>
                      <a:pt x="0" y="915"/>
                      <a:pt x="265" y="1178"/>
                      <a:pt x="590" y="1178"/>
                    </a:cubicBezTo>
                    <a:cubicBezTo>
                      <a:pt x="914" y="1178"/>
                      <a:pt x="1179" y="915"/>
                      <a:pt x="1179" y="590"/>
                    </a:cubicBezTo>
                    <a:cubicBezTo>
                      <a:pt x="1179" y="264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rgbClr val="7F69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6" name="Google Shape;5506;p27"/>
              <p:cNvSpPr/>
              <p:nvPr/>
            </p:nvSpPr>
            <p:spPr>
              <a:xfrm flipH="1">
                <a:off x="4131682" y="4385193"/>
                <a:ext cx="55363" cy="55316"/>
              </a:xfrm>
              <a:custGeom>
                <a:rect b="b" l="l" r="r" t="t"/>
                <a:pathLst>
                  <a:path extrusionOk="0" h="1179" w="1180">
                    <a:moveTo>
                      <a:pt x="589" y="1"/>
                    </a:moveTo>
                    <a:cubicBezTo>
                      <a:pt x="265" y="1"/>
                      <a:pt x="1" y="264"/>
                      <a:pt x="1" y="590"/>
                    </a:cubicBezTo>
                    <a:cubicBezTo>
                      <a:pt x="1" y="915"/>
                      <a:pt x="265" y="1178"/>
                      <a:pt x="589" y="1178"/>
                    </a:cubicBezTo>
                    <a:cubicBezTo>
                      <a:pt x="915" y="1178"/>
                      <a:pt x="1179" y="915"/>
                      <a:pt x="1179" y="590"/>
                    </a:cubicBezTo>
                    <a:cubicBezTo>
                      <a:pt x="1179" y="264"/>
                      <a:pt x="915" y="1"/>
                      <a:pt x="589" y="1"/>
                    </a:cubicBezTo>
                    <a:close/>
                  </a:path>
                </a:pathLst>
              </a:custGeom>
              <a:solidFill>
                <a:srgbClr val="7F69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7" name="Google Shape;5507;p27"/>
              <p:cNvSpPr/>
              <p:nvPr/>
            </p:nvSpPr>
            <p:spPr>
              <a:xfrm flipH="1">
                <a:off x="4028557" y="2613682"/>
                <a:ext cx="41616" cy="73895"/>
              </a:xfrm>
              <a:custGeom>
                <a:rect b="b" l="l" r="r" t="t"/>
                <a:pathLst>
                  <a:path extrusionOk="0" h="1575" w="887">
                    <a:moveTo>
                      <a:pt x="367" y="0"/>
                    </a:moveTo>
                    <a:cubicBezTo>
                      <a:pt x="359" y="0"/>
                      <a:pt x="350" y="1"/>
                      <a:pt x="342" y="2"/>
                    </a:cubicBezTo>
                    <a:cubicBezTo>
                      <a:pt x="128" y="30"/>
                      <a:pt x="0" y="403"/>
                      <a:pt x="56" y="838"/>
                    </a:cubicBezTo>
                    <a:cubicBezTo>
                      <a:pt x="110" y="1253"/>
                      <a:pt x="313" y="1574"/>
                      <a:pt x="519" y="1574"/>
                    </a:cubicBezTo>
                    <a:cubicBezTo>
                      <a:pt x="527" y="1574"/>
                      <a:pt x="536" y="1574"/>
                      <a:pt x="544" y="1573"/>
                    </a:cubicBezTo>
                    <a:cubicBezTo>
                      <a:pt x="758" y="1546"/>
                      <a:pt x="886" y="1171"/>
                      <a:pt x="830" y="737"/>
                    </a:cubicBezTo>
                    <a:cubicBezTo>
                      <a:pt x="777" y="321"/>
                      <a:pt x="573" y="0"/>
                      <a:pt x="367" y="0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8" name="Google Shape;5508;p27"/>
              <p:cNvSpPr/>
              <p:nvPr/>
            </p:nvSpPr>
            <p:spPr>
              <a:xfrm flipH="1">
                <a:off x="4027056" y="2646430"/>
                <a:ext cx="32420" cy="45651"/>
              </a:xfrm>
              <a:custGeom>
                <a:rect b="b" l="l" r="r" t="t"/>
                <a:pathLst>
                  <a:path extrusionOk="0" h="973" w="691">
                    <a:moveTo>
                      <a:pt x="310" y="1"/>
                    </a:moveTo>
                    <a:cubicBezTo>
                      <a:pt x="301" y="1"/>
                      <a:pt x="292" y="1"/>
                      <a:pt x="284" y="3"/>
                    </a:cubicBezTo>
                    <a:cubicBezTo>
                      <a:pt x="112" y="25"/>
                      <a:pt x="0" y="260"/>
                      <a:pt x="34" y="527"/>
                    </a:cubicBezTo>
                    <a:cubicBezTo>
                      <a:pt x="68" y="780"/>
                      <a:pt x="220" y="972"/>
                      <a:pt x="381" y="972"/>
                    </a:cubicBezTo>
                    <a:cubicBezTo>
                      <a:pt x="390" y="972"/>
                      <a:pt x="399" y="972"/>
                      <a:pt x="408" y="970"/>
                    </a:cubicBezTo>
                    <a:cubicBezTo>
                      <a:pt x="580" y="948"/>
                      <a:pt x="691" y="714"/>
                      <a:pt x="657" y="446"/>
                    </a:cubicBezTo>
                    <a:cubicBezTo>
                      <a:pt x="624" y="193"/>
                      <a:pt x="47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9" name="Google Shape;5509;p27"/>
              <p:cNvSpPr/>
              <p:nvPr/>
            </p:nvSpPr>
            <p:spPr>
              <a:xfrm flipH="1">
                <a:off x="3942370" y="2488506"/>
                <a:ext cx="48372" cy="42883"/>
              </a:xfrm>
              <a:custGeom>
                <a:rect b="b" l="l" r="r" t="t"/>
                <a:pathLst>
                  <a:path extrusionOk="0" h="914" w="1031">
                    <a:moveTo>
                      <a:pt x="741" y="0"/>
                    </a:moveTo>
                    <a:cubicBezTo>
                      <a:pt x="731" y="0"/>
                      <a:pt x="722" y="1"/>
                      <a:pt x="712" y="2"/>
                    </a:cubicBezTo>
                    <a:lnTo>
                      <a:pt x="301" y="37"/>
                    </a:lnTo>
                    <a:cubicBezTo>
                      <a:pt x="134" y="51"/>
                      <a:pt x="1" y="184"/>
                      <a:pt x="4" y="335"/>
                    </a:cubicBezTo>
                    <a:lnTo>
                      <a:pt x="10" y="665"/>
                    </a:lnTo>
                    <a:cubicBezTo>
                      <a:pt x="13" y="807"/>
                      <a:pt x="135" y="913"/>
                      <a:pt x="288" y="913"/>
                    </a:cubicBezTo>
                    <a:cubicBezTo>
                      <a:pt x="298" y="913"/>
                      <a:pt x="309" y="913"/>
                      <a:pt x="319" y="912"/>
                    </a:cubicBezTo>
                    <a:lnTo>
                      <a:pt x="730" y="878"/>
                    </a:lnTo>
                    <a:cubicBezTo>
                      <a:pt x="897" y="864"/>
                      <a:pt x="1030" y="730"/>
                      <a:pt x="1027" y="580"/>
                    </a:cubicBezTo>
                    <a:lnTo>
                      <a:pt x="1021" y="249"/>
                    </a:lnTo>
                    <a:cubicBezTo>
                      <a:pt x="1018" y="107"/>
                      <a:pt x="895" y="0"/>
                      <a:pt x="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0" name="Google Shape;5510;p27"/>
            <p:cNvGrpSpPr/>
            <p:nvPr/>
          </p:nvGrpSpPr>
          <p:grpSpPr>
            <a:xfrm>
              <a:off x="767929" y="2321848"/>
              <a:ext cx="1241828" cy="2177575"/>
              <a:chOff x="767929" y="2308948"/>
              <a:chExt cx="1241828" cy="2177575"/>
            </a:xfrm>
          </p:grpSpPr>
          <p:sp>
            <p:nvSpPr>
              <p:cNvPr id="5511" name="Google Shape;5511;p27"/>
              <p:cNvSpPr/>
              <p:nvPr/>
            </p:nvSpPr>
            <p:spPr>
              <a:xfrm flipH="1">
                <a:off x="1817793" y="3158826"/>
                <a:ext cx="191965" cy="125452"/>
              </a:xfrm>
              <a:custGeom>
                <a:rect b="b" l="l" r="r" t="t"/>
                <a:pathLst>
                  <a:path extrusionOk="0" h="3007" w="4601">
                    <a:moveTo>
                      <a:pt x="4447" y="0"/>
                    </a:moveTo>
                    <a:cubicBezTo>
                      <a:pt x="4447" y="0"/>
                      <a:pt x="2209" y="421"/>
                      <a:pt x="1722" y="694"/>
                    </a:cubicBezTo>
                    <a:cubicBezTo>
                      <a:pt x="763" y="1234"/>
                      <a:pt x="0" y="3007"/>
                      <a:pt x="0" y="3007"/>
                    </a:cubicBezTo>
                    <a:lnTo>
                      <a:pt x="4601" y="3007"/>
                    </a:lnTo>
                    <a:lnTo>
                      <a:pt x="44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2" name="Google Shape;5512;p27"/>
              <p:cNvSpPr/>
              <p:nvPr/>
            </p:nvSpPr>
            <p:spPr>
              <a:xfrm flipH="1">
                <a:off x="1833272" y="3223409"/>
                <a:ext cx="110648" cy="60869"/>
              </a:xfrm>
              <a:custGeom>
                <a:rect b="b" l="l" r="r" t="t"/>
                <a:pathLst>
                  <a:path extrusionOk="0" h="1459" w="2652">
                    <a:moveTo>
                      <a:pt x="2546" y="1"/>
                    </a:moveTo>
                    <a:cubicBezTo>
                      <a:pt x="2546" y="1"/>
                      <a:pt x="999" y="204"/>
                      <a:pt x="663" y="338"/>
                    </a:cubicBezTo>
                    <a:cubicBezTo>
                      <a:pt x="1" y="599"/>
                      <a:pt x="349" y="1459"/>
                      <a:pt x="349" y="1459"/>
                    </a:cubicBezTo>
                    <a:lnTo>
                      <a:pt x="2652" y="1459"/>
                    </a:lnTo>
                    <a:lnTo>
                      <a:pt x="254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3" name="Google Shape;5513;p27"/>
              <p:cNvSpPr/>
              <p:nvPr/>
            </p:nvSpPr>
            <p:spPr>
              <a:xfrm flipH="1">
                <a:off x="1833272" y="3223409"/>
                <a:ext cx="110648" cy="60869"/>
              </a:xfrm>
              <a:custGeom>
                <a:rect b="b" l="l" r="r" t="t"/>
                <a:pathLst>
                  <a:path extrusionOk="0" h="1459" w="2652">
                    <a:moveTo>
                      <a:pt x="2546" y="1"/>
                    </a:moveTo>
                    <a:cubicBezTo>
                      <a:pt x="2546" y="1"/>
                      <a:pt x="999" y="204"/>
                      <a:pt x="663" y="338"/>
                    </a:cubicBezTo>
                    <a:cubicBezTo>
                      <a:pt x="1" y="599"/>
                      <a:pt x="349" y="1459"/>
                      <a:pt x="349" y="1459"/>
                    </a:cubicBezTo>
                    <a:lnTo>
                      <a:pt x="2652" y="1459"/>
                    </a:lnTo>
                    <a:lnTo>
                      <a:pt x="2546" y="1"/>
                    </a:ln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4" name="Google Shape;5514;p27"/>
              <p:cNvSpPr/>
              <p:nvPr/>
            </p:nvSpPr>
            <p:spPr>
              <a:xfrm flipH="1">
                <a:off x="1539504" y="3092867"/>
                <a:ext cx="359773" cy="197878"/>
              </a:xfrm>
              <a:custGeom>
                <a:rect b="b" l="l" r="r" t="t"/>
                <a:pathLst>
                  <a:path extrusionOk="0" h="4743" w="8623">
                    <a:moveTo>
                      <a:pt x="7697" y="0"/>
                    </a:moveTo>
                    <a:cubicBezTo>
                      <a:pt x="7697" y="0"/>
                      <a:pt x="1863" y="387"/>
                      <a:pt x="932" y="1388"/>
                    </a:cubicBezTo>
                    <a:cubicBezTo>
                      <a:pt x="1" y="2391"/>
                      <a:pt x="891" y="4742"/>
                      <a:pt x="891" y="4742"/>
                    </a:cubicBezTo>
                    <a:lnTo>
                      <a:pt x="8622" y="4742"/>
                    </a:lnTo>
                    <a:lnTo>
                      <a:pt x="76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5" name="Google Shape;5515;p27"/>
              <p:cNvSpPr/>
              <p:nvPr/>
            </p:nvSpPr>
            <p:spPr>
              <a:xfrm flipH="1">
                <a:off x="1539504" y="3092867"/>
                <a:ext cx="338536" cy="197878"/>
              </a:xfrm>
              <a:custGeom>
                <a:rect b="b" l="l" r="r" t="t"/>
                <a:pathLst>
                  <a:path extrusionOk="0" h="4743" w="8114">
                    <a:moveTo>
                      <a:pt x="7188" y="0"/>
                    </a:moveTo>
                    <a:cubicBezTo>
                      <a:pt x="7188" y="0"/>
                      <a:pt x="7037" y="11"/>
                      <a:pt x="6782" y="31"/>
                    </a:cubicBezTo>
                    <a:lnTo>
                      <a:pt x="4712" y="2518"/>
                    </a:lnTo>
                    <a:lnTo>
                      <a:pt x="1" y="2790"/>
                    </a:lnTo>
                    <a:cubicBezTo>
                      <a:pt x="11" y="3758"/>
                      <a:pt x="382" y="4742"/>
                      <a:pt x="382" y="4742"/>
                    </a:cubicBezTo>
                    <a:lnTo>
                      <a:pt x="8113" y="4742"/>
                    </a:lnTo>
                    <a:lnTo>
                      <a:pt x="71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6" name="Google Shape;5516;p27"/>
              <p:cNvSpPr/>
              <p:nvPr/>
            </p:nvSpPr>
            <p:spPr>
              <a:xfrm flipH="1">
                <a:off x="1539504" y="3092867"/>
                <a:ext cx="338536" cy="197878"/>
              </a:xfrm>
              <a:custGeom>
                <a:rect b="b" l="l" r="r" t="t"/>
                <a:pathLst>
                  <a:path extrusionOk="0" h="4743" w="8114">
                    <a:moveTo>
                      <a:pt x="7188" y="0"/>
                    </a:moveTo>
                    <a:cubicBezTo>
                      <a:pt x="7188" y="0"/>
                      <a:pt x="7037" y="11"/>
                      <a:pt x="6782" y="31"/>
                    </a:cubicBezTo>
                    <a:lnTo>
                      <a:pt x="4712" y="2518"/>
                    </a:lnTo>
                    <a:lnTo>
                      <a:pt x="1" y="2790"/>
                    </a:lnTo>
                    <a:cubicBezTo>
                      <a:pt x="11" y="3758"/>
                      <a:pt x="382" y="4742"/>
                      <a:pt x="382" y="4742"/>
                    </a:cubicBezTo>
                    <a:lnTo>
                      <a:pt x="8113" y="4742"/>
                    </a:lnTo>
                    <a:lnTo>
                      <a:pt x="7188" y="0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7" name="Google Shape;5517;p27"/>
              <p:cNvSpPr/>
              <p:nvPr/>
            </p:nvSpPr>
            <p:spPr>
              <a:xfrm flipH="1">
                <a:off x="767929" y="2809213"/>
                <a:ext cx="305993" cy="495258"/>
              </a:xfrm>
              <a:custGeom>
                <a:rect b="b" l="l" r="r" t="t"/>
                <a:pathLst>
                  <a:path extrusionOk="0" h="11871" w="7334">
                    <a:moveTo>
                      <a:pt x="2925" y="1"/>
                    </a:moveTo>
                    <a:lnTo>
                      <a:pt x="1274" y="2387"/>
                    </a:lnTo>
                    <a:cubicBezTo>
                      <a:pt x="1274" y="2387"/>
                      <a:pt x="1" y="10282"/>
                      <a:pt x="1128" y="11522"/>
                    </a:cubicBezTo>
                    <a:cubicBezTo>
                      <a:pt x="1265" y="11672"/>
                      <a:pt x="2260" y="11871"/>
                      <a:pt x="3362" y="11871"/>
                    </a:cubicBezTo>
                    <a:cubicBezTo>
                      <a:pt x="4693" y="11871"/>
                      <a:pt x="6179" y="11581"/>
                      <a:pt x="6497" y="10565"/>
                    </a:cubicBezTo>
                    <a:cubicBezTo>
                      <a:pt x="7334" y="7889"/>
                      <a:pt x="4268" y="2192"/>
                      <a:pt x="29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8" name="Google Shape;5518;p27"/>
              <p:cNvSpPr/>
              <p:nvPr/>
            </p:nvSpPr>
            <p:spPr>
              <a:xfrm flipH="1">
                <a:off x="767929" y="2809213"/>
                <a:ext cx="305993" cy="495258"/>
              </a:xfrm>
              <a:custGeom>
                <a:rect b="b" l="l" r="r" t="t"/>
                <a:pathLst>
                  <a:path extrusionOk="0" h="11871" w="7334">
                    <a:moveTo>
                      <a:pt x="2925" y="1"/>
                    </a:moveTo>
                    <a:lnTo>
                      <a:pt x="1274" y="2387"/>
                    </a:lnTo>
                    <a:cubicBezTo>
                      <a:pt x="1274" y="2387"/>
                      <a:pt x="1" y="10282"/>
                      <a:pt x="1128" y="11522"/>
                    </a:cubicBezTo>
                    <a:cubicBezTo>
                      <a:pt x="1265" y="11672"/>
                      <a:pt x="2260" y="11871"/>
                      <a:pt x="3362" y="11871"/>
                    </a:cubicBezTo>
                    <a:cubicBezTo>
                      <a:pt x="4693" y="11871"/>
                      <a:pt x="6179" y="11581"/>
                      <a:pt x="6497" y="10565"/>
                    </a:cubicBezTo>
                    <a:cubicBezTo>
                      <a:pt x="7334" y="7889"/>
                      <a:pt x="4268" y="2192"/>
                      <a:pt x="2925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9" name="Google Shape;5519;p27"/>
              <p:cNvSpPr/>
              <p:nvPr/>
            </p:nvSpPr>
            <p:spPr>
              <a:xfrm flipH="1">
                <a:off x="1129413" y="2364519"/>
                <a:ext cx="196888" cy="305933"/>
              </a:xfrm>
              <a:custGeom>
                <a:rect b="b" l="l" r="r" t="t"/>
                <a:pathLst>
                  <a:path extrusionOk="0" h="7333" w="4719">
                    <a:moveTo>
                      <a:pt x="1244" y="0"/>
                    </a:moveTo>
                    <a:cubicBezTo>
                      <a:pt x="882" y="0"/>
                      <a:pt x="599" y="56"/>
                      <a:pt x="478" y="187"/>
                    </a:cubicBezTo>
                    <a:cubicBezTo>
                      <a:pt x="0" y="700"/>
                      <a:pt x="207" y="6659"/>
                      <a:pt x="526" y="7079"/>
                    </a:cubicBezTo>
                    <a:cubicBezTo>
                      <a:pt x="671" y="7269"/>
                      <a:pt x="1218" y="7332"/>
                      <a:pt x="1845" y="7332"/>
                    </a:cubicBezTo>
                    <a:cubicBezTo>
                      <a:pt x="2599" y="7332"/>
                      <a:pt x="3468" y="7241"/>
                      <a:pt x="3892" y="7168"/>
                    </a:cubicBezTo>
                    <a:cubicBezTo>
                      <a:pt x="4666" y="7033"/>
                      <a:pt x="4719" y="1558"/>
                      <a:pt x="4401" y="958"/>
                    </a:cubicBezTo>
                    <a:cubicBezTo>
                      <a:pt x="4161" y="507"/>
                      <a:pt x="2341" y="0"/>
                      <a:pt x="12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0" name="Google Shape;5520;p27"/>
              <p:cNvSpPr/>
              <p:nvPr/>
            </p:nvSpPr>
            <p:spPr>
              <a:xfrm flipH="1">
                <a:off x="1120568" y="2593896"/>
                <a:ext cx="186708" cy="205972"/>
              </a:xfrm>
              <a:custGeom>
                <a:rect b="b" l="l" r="r" t="t"/>
                <a:pathLst>
                  <a:path extrusionOk="0" h="4937" w="4475">
                    <a:moveTo>
                      <a:pt x="772" y="1"/>
                    </a:moveTo>
                    <a:lnTo>
                      <a:pt x="1" y="4936"/>
                    </a:lnTo>
                    <a:lnTo>
                      <a:pt x="4475" y="3083"/>
                    </a:lnTo>
                    <a:lnTo>
                      <a:pt x="4165" y="1055"/>
                    </a:lnTo>
                    <a:lnTo>
                      <a:pt x="77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1" name="Google Shape;5521;p27"/>
              <p:cNvSpPr/>
              <p:nvPr/>
            </p:nvSpPr>
            <p:spPr>
              <a:xfrm flipH="1">
                <a:off x="1120568" y="2593896"/>
                <a:ext cx="186708" cy="205972"/>
              </a:xfrm>
              <a:custGeom>
                <a:rect b="b" l="l" r="r" t="t"/>
                <a:pathLst>
                  <a:path extrusionOk="0" h="4937" w="4475">
                    <a:moveTo>
                      <a:pt x="772" y="1"/>
                    </a:moveTo>
                    <a:lnTo>
                      <a:pt x="1" y="4936"/>
                    </a:lnTo>
                    <a:lnTo>
                      <a:pt x="4475" y="3083"/>
                    </a:lnTo>
                    <a:lnTo>
                      <a:pt x="4165" y="1055"/>
                    </a:lnTo>
                    <a:lnTo>
                      <a:pt x="772" y="1"/>
                    </a:ln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2" name="Google Shape;5522;p27"/>
              <p:cNvSpPr/>
              <p:nvPr/>
            </p:nvSpPr>
            <p:spPr>
              <a:xfrm flipH="1">
                <a:off x="1069875" y="2308948"/>
                <a:ext cx="275744" cy="349363"/>
              </a:xfrm>
              <a:custGeom>
                <a:rect b="b" l="l" r="r" t="t"/>
                <a:pathLst>
                  <a:path extrusionOk="0" h="8374" w="6609">
                    <a:moveTo>
                      <a:pt x="2705" y="1"/>
                    </a:moveTo>
                    <a:cubicBezTo>
                      <a:pt x="1875" y="1"/>
                      <a:pt x="1149" y="272"/>
                      <a:pt x="883" y="855"/>
                    </a:cubicBezTo>
                    <a:cubicBezTo>
                      <a:pt x="1" y="2790"/>
                      <a:pt x="986" y="5636"/>
                      <a:pt x="986" y="5636"/>
                    </a:cubicBezTo>
                    <a:lnTo>
                      <a:pt x="1923" y="5391"/>
                    </a:lnTo>
                    <a:lnTo>
                      <a:pt x="1923" y="5391"/>
                    </a:lnTo>
                    <a:lnTo>
                      <a:pt x="1691" y="6831"/>
                    </a:lnTo>
                    <a:lnTo>
                      <a:pt x="2086" y="8373"/>
                    </a:lnTo>
                    <a:cubicBezTo>
                      <a:pt x="2086" y="8373"/>
                      <a:pt x="3085" y="8136"/>
                      <a:pt x="4008" y="8136"/>
                    </a:cubicBezTo>
                    <a:cubicBezTo>
                      <a:pt x="4445" y="8136"/>
                      <a:pt x="4866" y="8189"/>
                      <a:pt x="5155" y="8346"/>
                    </a:cubicBezTo>
                    <a:cubicBezTo>
                      <a:pt x="6609" y="4144"/>
                      <a:pt x="6444" y="3284"/>
                      <a:pt x="6126" y="2319"/>
                    </a:cubicBezTo>
                    <a:cubicBezTo>
                      <a:pt x="5961" y="846"/>
                      <a:pt x="4170" y="1"/>
                      <a:pt x="27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3" name="Google Shape;5523;p27"/>
              <p:cNvSpPr/>
              <p:nvPr/>
            </p:nvSpPr>
            <p:spPr>
              <a:xfrm flipH="1">
                <a:off x="1069875" y="2308948"/>
                <a:ext cx="275744" cy="349363"/>
              </a:xfrm>
              <a:custGeom>
                <a:rect b="b" l="l" r="r" t="t"/>
                <a:pathLst>
                  <a:path extrusionOk="0" h="8374" w="6609">
                    <a:moveTo>
                      <a:pt x="2705" y="1"/>
                    </a:moveTo>
                    <a:cubicBezTo>
                      <a:pt x="1875" y="1"/>
                      <a:pt x="1149" y="272"/>
                      <a:pt x="883" y="855"/>
                    </a:cubicBezTo>
                    <a:cubicBezTo>
                      <a:pt x="1" y="2790"/>
                      <a:pt x="986" y="5636"/>
                      <a:pt x="986" y="5636"/>
                    </a:cubicBezTo>
                    <a:lnTo>
                      <a:pt x="1923" y="5391"/>
                    </a:lnTo>
                    <a:lnTo>
                      <a:pt x="1923" y="5391"/>
                    </a:lnTo>
                    <a:lnTo>
                      <a:pt x="1691" y="6831"/>
                    </a:lnTo>
                    <a:lnTo>
                      <a:pt x="2086" y="8373"/>
                    </a:lnTo>
                    <a:cubicBezTo>
                      <a:pt x="2086" y="8373"/>
                      <a:pt x="3085" y="8136"/>
                      <a:pt x="4008" y="8136"/>
                    </a:cubicBezTo>
                    <a:cubicBezTo>
                      <a:pt x="4445" y="8136"/>
                      <a:pt x="4866" y="8189"/>
                      <a:pt x="5155" y="8346"/>
                    </a:cubicBezTo>
                    <a:cubicBezTo>
                      <a:pt x="6609" y="4144"/>
                      <a:pt x="6444" y="3284"/>
                      <a:pt x="6126" y="2319"/>
                    </a:cubicBezTo>
                    <a:cubicBezTo>
                      <a:pt x="5961" y="846"/>
                      <a:pt x="4170" y="1"/>
                      <a:pt x="2705" y="1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4" name="Google Shape;5524;p27"/>
              <p:cNvSpPr/>
              <p:nvPr/>
            </p:nvSpPr>
            <p:spPr>
              <a:xfrm flipH="1">
                <a:off x="1256124" y="2479708"/>
                <a:ext cx="42682" cy="98084"/>
              </a:xfrm>
              <a:custGeom>
                <a:rect b="b" l="l" r="r" t="t"/>
                <a:pathLst>
                  <a:path extrusionOk="0" h="2351" w="1023">
                    <a:moveTo>
                      <a:pt x="515" y="0"/>
                    </a:moveTo>
                    <a:cubicBezTo>
                      <a:pt x="235" y="0"/>
                      <a:pt x="6" y="524"/>
                      <a:pt x="2" y="1173"/>
                    </a:cubicBezTo>
                    <a:cubicBezTo>
                      <a:pt x="0" y="1823"/>
                      <a:pt x="225" y="2349"/>
                      <a:pt x="506" y="2350"/>
                    </a:cubicBezTo>
                    <a:cubicBezTo>
                      <a:pt x="506" y="2350"/>
                      <a:pt x="506" y="2350"/>
                      <a:pt x="507" y="2350"/>
                    </a:cubicBezTo>
                    <a:cubicBezTo>
                      <a:pt x="787" y="2350"/>
                      <a:pt x="1017" y="1825"/>
                      <a:pt x="1019" y="1178"/>
                    </a:cubicBezTo>
                    <a:cubicBezTo>
                      <a:pt x="1023" y="528"/>
                      <a:pt x="797" y="2"/>
                      <a:pt x="516" y="0"/>
                    </a:cubicBezTo>
                    <a:cubicBezTo>
                      <a:pt x="516" y="0"/>
                      <a:pt x="516" y="0"/>
                      <a:pt x="5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5" name="Google Shape;5525;p27"/>
              <p:cNvSpPr/>
              <p:nvPr/>
            </p:nvSpPr>
            <p:spPr>
              <a:xfrm flipH="1">
                <a:off x="1266639" y="2505282"/>
                <a:ext cx="25451" cy="58325"/>
              </a:xfrm>
              <a:custGeom>
                <a:rect b="b" l="l" r="r" t="t"/>
                <a:pathLst>
                  <a:path extrusionOk="0" h="1398" w="610">
                    <a:moveTo>
                      <a:pt x="307" y="1"/>
                    </a:moveTo>
                    <a:cubicBezTo>
                      <a:pt x="141" y="1"/>
                      <a:pt x="4" y="313"/>
                      <a:pt x="2" y="698"/>
                    </a:cubicBezTo>
                    <a:cubicBezTo>
                      <a:pt x="1" y="1084"/>
                      <a:pt x="134" y="1397"/>
                      <a:pt x="301" y="1398"/>
                    </a:cubicBezTo>
                    <a:cubicBezTo>
                      <a:pt x="302" y="1398"/>
                      <a:pt x="302" y="1398"/>
                      <a:pt x="302" y="1398"/>
                    </a:cubicBezTo>
                    <a:cubicBezTo>
                      <a:pt x="469" y="1398"/>
                      <a:pt x="606" y="1086"/>
                      <a:pt x="607" y="700"/>
                    </a:cubicBezTo>
                    <a:cubicBezTo>
                      <a:pt x="609" y="314"/>
                      <a:pt x="475" y="1"/>
                      <a:pt x="308" y="1"/>
                    </a:cubicBezTo>
                    <a:cubicBezTo>
                      <a:pt x="308" y="1"/>
                      <a:pt x="308" y="1"/>
                      <a:pt x="3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6" name="Google Shape;5526;p27"/>
              <p:cNvSpPr/>
              <p:nvPr/>
            </p:nvSpPr>
            <p:spPr>
              <a:xfrm flipH="1">
                <a:off x="1266639" y="2505282"/>
                <a:ext cx="25451" cy="58325"/>
              </a:xfrm>
              <a:custGeom>
                <a:rect b="b" l="l" r="r" t="t"/>
                <a:pathLst>
                  <a:path extrusionOk="0" h="1398" w="610">
                    <a:moveTo>
                      <a:pt x="307" y="1"/>
                    </a:moveTo>
                    <a:cubicBezTo>
                      <a:pt x="141" y="1"/>
                      <a:pt x="4" y="313"/>
                      <a:pt x="2" y="698"/>
                    </a:cubicBezTo>
                    <a:cubicBezTo>
                      <a:pt x="1" y="1084"/>
                      <a:pt x="134" y="1397"/>
                      <a:pt x="301" y="1398"/>
                    </a:cubicBezTo>
                    <a:cubicBezTo>
                      <a:pt x="302" y="1398"/>
                      <a:pt x="302" y="1398"/>
                      <a:pt x="302" y="1398"/>
                    </a:cubicBezTo>
                    <a:cubicBezTo>
                      <a:pt x="469" y="1398"/>
                      <a:pt x="606" y="1086"/>
                      <a:pt x="607" y="700"/>
                    </a:cubicBezTo>
                    <a:cubicBezTo>
                      <a:pt x="609" y="314"/>
                      <a:pt x="475" y="1"/>
                      <a:pt x="308" y="1"/>
                    </a:cubicBezTo>
                    <a:cubicBezTo>
                      <a:pt x="308" y="1"/>
                      <a:pt x="308" y="1"/>
                      <a:pt x="307" y="1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7" name="Google Shape;5527;p27"/>
              <p:cNvSpPr/>
              <p:nvPr/>
            </p:nvSpPr>
            <p:spPr>
              <a:xfrm flipH="1">
                <a:off x="1273106" y="2531065"/>
                <a:ext cx="17065" cy="38758"/>
              </a:xfrm>
              <a:custGeom>
                <a:rect b="b" l="l" r="r" t="t"/>
                <a:pathLst>
                  <a:path extrusionOk="0" h="929" w="409">
                    <a:moveTo>
                      <a:pt x="205" y="1"/>
                    </a:moveTo>
                    <a:cubicBezTo>
                      <a:pt x="93" y="1"/>
                      <a:pt x="3" y="208"/>
                      <a:pt x="1" y="464"/>
                    </a:cubicBezTo>
                    <a:cubicBezTo>
                      <a:pt x="0" y="720"/>
                      <a:pt x="90" y="927"/>
                      <a:pt x="202" y="929"/>
                    </a:cubicBezTo>
                    <a:cubicBezTo>
                      <a:pt x="314" y="929"/>
                      <a:pt x="406" y="721"/>
                      <a:pt x="408" y="465"/>
                    </a:cubicBezTo>
                    <a:cubicBezTo>
                      <a:pt x="409" y="209"/>
                      <a:pt x="319" y="1"/>
                      <a:pt x="206" y="1"/>
                    </a:cubicBezTo>
                    <a:cubicBezTo>
                      <a:pt x="206" y="1"/>
                      <a:pt x="206" y="1"/>
                      <a:pt x="205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8" name="Google Shape;5528;p27"/>
              <p:cNvSpPr/>
              <p:nvPr/>
            </p:nvSpPr>
            <p:spPr>
              <a:xfrm flipH="1">
                <a:off x="997820" y="3427962"/>
                <a:ext cx="384848" cy="1020805"/>
              </a:xfrm>
              <a:custGeom>
                <a:rect b="b" l="l" r="r" t="t"/>
                <a:pathLst>
                  <a:path extrusionOk="0" h="24468" w="9224">
                    <a:moveTo>
                      <a:pt x="7178" y="0"/>
                    </a:moveTo>
                    <a:cubicBezTo>
                      <a:pt x="7178" y="0"/>
                      <a:pt x="825" y="2956"/>
                      <a:pt x="413" y="4036"/>
                    </a:cubicBezTo>
                    <a:cubicBezTo>
                      <a:pt x="1" y="5116"/>
                      <a:pt x="3381" y="24467"/>
                      <a:pt x="3381" y="24467"/>
                    </a:cubicBezTo>
                    <a:lnTo>
                      <a:pt x="3619" y="24392"/>
                    </a:lnTo>
                    <a:cubicBezTo>
                      <a:pt x="6635" y="17531"/>
                      <a:pt x="6715" y="7583"/>
                      <a:pt x="6715" y="7583"/>
                    </a:cubicBezTo>
                    <a:lnTo>
                      <a:pt x="9224" y="7583"/>
                    </a:lnTo>
                    <a:lnTo>
                      <a:pt x="8847" y="720"/>
                    </a:lnTo>
                    <a:lnTo>
                      <a:pt x="7178" y="0"/>
                    </a:lnTo>
                    <a:close/>
                  </a:path>
                </a:pathLst>
              </a:custGeom>
              <a:solidFill>
                <a:srgbClr val="7159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9" name="Google Shape;5529;p27"/>
              <p:cNvSpPr/>
              <p:nvPr/>
            </p:nvSpPr>
            <p:spPr>
              <a:xfrm flipH="1">
                <a:off x="997820" y="3427962"/>
                <a:ext cx="384848" cy="1020805"/>
              </a:xfrm>
              <a:custGeom>
                <a:rect b="b" l="l" r="r" t="t"/>
                <a:pathLst>
                  <a:path extrusionOk="0" h="24468" w="9224">
                    <a:moveTo>
                      <a:pt x="7178" y="0"/>
                    </a:moveTo>
                    <a:cubicBezTo>
                      <a:pt x="7178" y="0"/>
                      <a:pt x="825" y="2956"/>
                      <a:pt x="413" y="4036"/>
                    </a:cubicBezTo>
                    <a:cubicBezTo>
                      <a:pt x="1" y="5116"/>
                      <a:pt x="3381" y="24467"/>
                      <a:pt x="3381" y="24467"/>
                    </a:cubicBezTo>
                    <a:lnTo>
                      <a:pt x="3619" y="24392"/>
                    </a:lnTo>
                    <a:cubicBezTo>
                      <a:pt x="6635" y="17531"/>
                      <a:pt x="6715" y="7583"/>
                      <a:pt x="6715" y="7583"/>
                    </a:cubicBezTo>
                    <a:lnTo>
                      <a:pt x="9224" y="7583"/>
                    </a:lnTo>
                    <a:lnTo>
                      <a:pt x="8847" y="720"/>
                    </a:lnTo>
                    <a:lnTo>
                      <a:pt x="71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0" name="Google Shape;5530;p27"/>
              <p:cNvSpPr/>
              <p:nvPr/>
            </p:nvSpPr>
            <p:spPr>
              <a:xfrm flipH="1">
                <a:off x="1216279" y="3427962"/>
                <a:ext cx="571849" cy="1017718"/>
              </a:xfrm>
              <a:custGeom>
                <a:rect b="b" l="l" r="r" t="t"/>
                <a:pathLst>
                  <a:path extrusionOk="0" h="24394" w="13706">
                    <a:moveTo>
                      <a:pt x="7257" y="0"/>
                    </a:moveTo>
                    <a:cubicBezTo>
                      <a:pt x="7257" y="0"/>
                      <a:pt x="941" y="3291"/>
                      <a:pt x="471" y="4370"/>
                    </a:cubicBezTo>
                    <a:cubicBezTo>
                      <a:pt x="0" y="5449"/>
                      <a:pt x="1983" y="24376"/>
                      <a:pt x="1983" y="24376"/>
                    </a:cubicBezTo>
                    <a:lnTo>
                      <a:pt x="2371" y="24393"/>
                    </a:lnTo>
                    <a:cubicBezTo>
                      <a:pt x="5761" y="17531"/>
                      <a:pt x="6381" y="7583"/>
                      <a:pt x="6381" y="7583"/>
                    </a:cubicBezTo>
                    <a:lnTo>
                      <a:pt x="13706" y="7583"/>
                    </a:lnTo>
                    <a:lnTo>
                      <a:pt x="13704" y="720"/>
                    </a:lnTo>
                    <a:lnTo>
                      <a:pt x="72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1" name="Google Shape;5531;p27"/>
              <p:cNvSpPr/>
              <p:nvPr/>
            </p:nvSpPr>
            <p:spPr>
              <a:xfrm flipH="1">
                <a:off x="1216279" y="3427962"/>
                <a:ext cx="550820" cy="1017718"/>
              </a:xfrm>
              <a:custGeom>
                <a:rect b="b" l="l" r="r" t="t"/>
                <a:pathLst>
                  <a:path extrusionOk="0" h="24394" w="13202">
                    <a:moveTo>
                      <a:pt x="6753" y="0"/>
                    </a:moveTo>
                    <a:cubicBezTo>
                      <a:pt x="6753" y="0"/>
                      <a:pt x="656" y="3176"/>
                      <a:pt x="1" y="4311"/>
                    </a:cubicBezTo>
                    <a:cubicBezTo>
                      <a:pt x="1035" y="5735"/>
                      <a:pt x="1934" y="9385"/>
                      <a:pt x="2206" y="13711"/>
                    </a:cubicBezTo>
                    <a:cubicBezTo>
                      <a:pt x="2461" y="17780"/>
                      <a:pt x="2091" y="21328"/>
                      <a:pt x="1338" y="23018"/>
                    </a:cubicBezTo>
                    <a:cubicBezTo>
                      <a:pt x="1425" y="23868"/>
                      <a:pt x="1479" y="24376"/>
                      <a:pt x="1479" y="24376"/>
                    </a:cubicBezTo>
                    <a:lnTo>
                      <a:pt x="1867" y="24393"/>
                    </a:lnTo>
                    <a:cubicBezTo>
                      <a:pt x="5257" y="17531"/>
                      <a:pt x="5877" y="7583"/>
                      <a:pt x="5877" y="7583"/>
                    </a:cubicBezTo>
                    <a:lnTo>
                      <a:pt x="13202" y="7583"/>
                    </a:lnTo>
                    <a:lnTo>
                      <a:pt x="13198" y="720"/>
                    </a:lnTo>
                    <a:lnTo>
                      <a:pt x="13200" y="720"/>
                    </a:lnTo>
                    <a:lnTo>
                      <a:pt x="67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2" name="Google Shape;5532;p27"/>
              <p:cNvSpPr/>
              <p:nvPr/>
            </p:nvSpPr>
            <p:spPr>
              <a:xfrm flipH="1">
                <a:off x="1174640" y="4420564"/>
                <a:ext cx="108896" cy="65959"/>
              </a:xfrm>
              <a:custGeom>
                <a:rect b="b" l="l" r="r" t="t"/>
                <a:pathLst>
                  <a:path extrusionOk="0" h="1581" w="2610">
                    <a:moveTo>
                      <a:pt x="1176" y="0"/>
                    </a:moveTo>
                    <a:cubicBezTo>
                      <a:pt x="1169" y="0"/>
                      <a:pt x="1162" y="1"/>
                      <a:pt x="1156" y="3"/>
                    </a:cubicBezTo>
                    <a:cubicBezTo>
                      <a:pt x="892" y="84"/>
                      <a:pt x="0" y="1581"/>
                      <a:pt x="0" y="1581"/>
                    </a:cubicBezTo>
                    <a:lnTo>
                      <a:pt x="2609" y="1581"/>
                    </a:lnTo>
                    <a:cubicBezTo>
                      <a:pt x="2609" y="1581"/>
                      <a:pt x="1475" y="0"/>
                      <a:pt x="1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3" name="Google Shape;5533;p27"/>
              <p:cNvSpPr/>
              <p:nvPr/>
            </p:nvSpPr>
            <p:spPr>
              <a:xfrm flipH="1">
                <a:off x="910537" y="2664444"/>
                <a:ext cx="841960" cy="1412890"/>
              </a:xfrm>
              <a:custGeom>
                <a:rect b="b" l="l" r="r" t="t"/>
                <a:pathLst>
                  <a:path extrusionOk="0" h="33866" w="20180">
                    <a:moveTo>
                      <a:pt x="13409" y="1"/>
                    </a:moveTo>
                    <a:cubicBezTo>
                      <a:pt x="11946" y="1"/>
                      <a:pt x="8027" y="2691"/>
                      <a:pt x="7307" y="3566"/>
                    </a:cubicBezTo>
                    <a:cubicBezTo>
                      <a:pt x="6587" y="4440"/>
                      <a:pt x="5940" y="16760"/>
                      <a:pt x="5940" y="16760"/>
                    </a:cubicBezTo>
                    <a:lnTo>
                      <a:pt x="6248" y="17531"/>
                    </a:lnTo>
                    <a:lnTo>
                      <a:pt x="1" y="21737"/>
                    </a:lnTo>
                    <a:cubicBezTo>
                      <a:pt x="1" y="21737"/>
                      <a:pt x="452" y="28518"/>
                      <a:pt x="4873" y="33865"/>
                    </a:cubicBezTo>
                    <a:lnTo>
                      <a:pt x="5220" y="26321"/>
                    </a:lnTo>
                    <a:lnTo>
                      <a:pt x="15193" y="26167"/>
                    </a:lnTo>
                    <a:lnTo>
                      <a:pt x="15861" y="31873"/>
                    </a:lnTo>
                    <a:lnTo>
                      <a:pt x="16890" y="25396"/>
                    </a:lnTo>
                    <a:lnTo>
                      <a:pt x="18379" y="25293"/>
                    </a:lnTo>
                    <a:cubicBezTo>
                      <a:pt x="20179" y="17325"/>
                      <a:pt x="20143" y="5039"/>
                      <a:pt x="19320" y="3651"/>
                    </a:cubicBezTo>
                    <a:cubicBezTo>
                      <a:pt x="18499" y="2263"/>
                      <a:pt x="14781" y="1"/>
                      <a:pt x="13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4" name="Google Shape;5534;p27"/>
              <p:cNvSpPr/>
              <p:nvPr/>
            </p:nvSpPr>
            <p:spPr>
              <a:xfrm flipH="1">
                <a:off x="910537" y="2664444"/>
                <a:ext cx="812170" cy="1412848"/>
              </a:xfrm>
              <a:custGeom>
                <a:rect b="b" l="l" r="r" t="t"/>
                <a:pathLst>
                  <a:path extrusionOk="0" h="33865" w="19466">
                    <a:moveTo>
                      <a:pt x="12695" y="1"/>
                    </a:moveTo>
                    <a:cubicBezTo>
                      <a:pt x="11233" y="1"/>
                      <a:pt x="7313" y="2691"/>
                      <a:pt x="6593" y="3566"/>
                    </a:cubicBezTo>
                    <a:cubicBezTo>
                      <a:pt x="6085" y="4182"/>
                      <a:pt x="5672" y="9600"/>
                      <a:pt x="5438" y="13264"/>
                    </a:cubicBezTo>
                    <a:cubicBezTo>
                      <a:pt x="7413" y="15045"/>
                      <a:pt x="7360" y="17632"/>
                      <a:pt x="6934" y="17902"/>
                    </a:cubicBezTo>
                    <a:cubicBezTo>
                      <a:pt x="6871" y="17942"/>
                      <a:pt x="6798" y="17961"/>
                      <a:pt x="6717" y="17961"/>
                    </a:cubicBezTo>
                    <a:cubicBezTo>
                      <a:pt x="6352" y="17961"/>
                      <a:pt x="5816" y="17579"/>
                      <a:pt x="5308" y="16966"/>
                    </a:cubicBezTo>
                    <a:lnTo>
                      <a:pt x="5308" y="16966"/>
                    </a:lnTo>
                    <a:lnTo>
                      <a:pt x="5499" y="17442"/>
                    </a:lnTo>
                    <a:cubicBezTo>
                      <a:pt x="5510" y="17453"/>
                      <a:pt x="5524" y="17461"/>
                      <a:pt x="5536" y="17471"/>
                    </a:cubicBezTo>
                    <a:cubicBezTo>
                      <a:pt x="6443" y="18422"/>
                      <a:pt x="5142" y="21137"/>
                      <a:pt x="2629" y="23536"/>
                    </a:cubicBezTo>
                    <a:cubicBezTo>
                      <a:pt x="1754" y="24372"/>
                      <a:pt x="849" y="25055"/>
                      <a:pt x="1" y="25555"/>
                    </a:cubicBezTo>
                    <a:cubicBezTo>
                      <a:pt x="650" y="27952"/>
                      <a:pt x="1873" y="31099"/>
                      <a:pt x="4160" y="33864"/>
                    </a:cubicBezTo>
                    <a:lnTo>
                      <a:pt x="4506" y="26321"/>
                    </a:lnTo>
                    <a:lnTo>
                      <a:pt x="14479" y="26167"/>
                    </a:lnTo>
                    <a:lnTo>
                      <a:pt x="15147" y="31872"/>
                    </a:lnTo>
                    <a:lnTo>
                      <a:pt x="16176" y="25396"/>
                    </a:lnTo>
                    <a:lnTo>
                      <a:pt x="17667" y="25293"/>
                    </a:lnTo>
                    <a:cubicBezTo>
                      <a:pt x="19465" y="17325"/>
                      <a:pt x="19429" y="5039"/>
                      <a:pt x="18608" y="3651"/>
                    </a:cubicBezTo>
                    <a:lnTo>
                      <a:pt x="18606" y="3651"/>
                    </a:lnTo>
                    <a:cubicBezTo>
                      <a:pt x="17785" y="2263"/>
                      <a:pt x="14067" y="1"/>
                      <a:pt x="1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5" name="Google Shape;5535;p27"/>
              <p:cNvSpPr/>
              <p:nvPr/>
            </p:nvSpPr>
            <p:spPr>
              <a:xfrm flipH="1">
                <a:off x="910537" y="2664444"/>
                <a:ext cx="812170" cy="1412848"/>
              </a:xfrm>
              <a:custGeom>
                <a:rect b="b" l="l" r="r" t="t"/>
                <a:pathLst>
                  <a:path extrusionOk="0" h="33865" w="19466">
                    <a:moveTo>
                      <a:pt x="12695" y="1"/>
                    </a:moveTo>
                    <a:cubicBezTo>
                      <a:pt x="11233" y="1"/>
                      <a:pt x="7313" y="2691"/>
                      <a:pt x="6593" y="3566"/>
                    </a:cubicBezTo>
                    <a:cubicBezTo>
                      <a:pt x="6085" y="4182"/>
                      <a:pt x="5672" y="9600"/>
                      <a:pt x="5438" y="13264"/>
                    </a:cubicBezTo>
                    <a:cubicBezTo>
                      <a:pt x="7413" y="15045"/>
                      <a:pt x="7360" y="17632"/>
                      <a:pt x="6934" y="17902"/>
                    </a:cubicBezTo>
                    <a:cubicBezTo>
                      <a:pt x="6871" y="17942"/>
                      <a:pt x="6798" y="17961"/>
                      <a:pt x="6717" y="17961"/>
                    </a:cubicBezTo>
                    <a:cubicBezTo>
                      <a:pt x="6352" y="17961"/>
                      <a:pt x="5816" y="17579"/>
                      <a:pt x="5308" y="16966"/>
                    </a:cubicBezTo>
                    <a:lnTo>
                      <a:pt x="5308" y="16966"/>
                    </a:lnTo>
                    <a:lnTo>
                      <a:pt x="5499" y="17442"/>
                    </a:lnTo>
                    <a:cubicBezTo>
                      <a:pt x="5510" y="17453"/>
                      <a:pt x="5524" y="17461"/>
                      <a:pt x="5536" y="17471"/>
                    </a:cubicBezTo>
                    <a:cubicBezTo>
                      <a:pt x="6443" y="18422"/>
                      <a:pt x="5142" y="21137"/>
                      <a:pt x="2629" y="23536"/>
                    </a:cubicBezTo>
                    <a:cubicBezTo>
                      <a:pt x="1754" y="24372"/>
                      <a:pt x="849" y="25055"/>
                      <a:pt x="1" y="25555"/>
                    </a:cubicBezTo>
                    <a:cubicBezTo>
                      <a:pt x="650" y="27952"/>
                      <a:pt x="1873" y="31099"/>
                      <a:pt x="4160" y="33864"/>
                    </a:cubicBezTo>
                    <a:lnTo>
                      <a:pt x="4506" y="26321"/>
                    </a:lnTo>
                    <a:lnTo>
                      <a:pt x="14479" y="26167"/>
                    </a:lnTo>
                    <a:lnTo>
                      <a:pt x="15147" y="31872"/>
                    </a:lnTo>
                    <a:lnTo>
                      <a:pt x="16176" y="25396"/>
                    </a:lnTo>
                    <a:lnTo>
                      <a:pt x="17667" y="25293"/>
                    </a:lnTo>
                    <a:cubicBezTo>
                      <a:pt x="19465" y="17325"/>
                      <a:pt x="19429" y="5039"/>
                      <a:pt x="18608" y="3651"/>
                    </a:cubicBezTo>
                    <a:lnTo>
                      <a:pt x="18606" y="3651"/>
                    </a:lnTo>
                    <a:cubicBezTo>
                      <a:pt x="17785" y="2263"/>
                      <a:pt x="14067" y="1"/>
                      <a:pt x="12695" y="1"/>
                    </a:cubicBezTo>
                    <a:close/>
                  </a:path>
                </a:pathLst>
              </a:custGeom>
              <a:solidFill>
                <a:srgbClr val="2B2B30">
                  <a:alpha val="307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6" name="Google Shape;5536;p27"/>
              <p:cNvSpPr/>
              <p:nvPr/>
            </p:nvSpPr>
            <p:spPr>
              <a:xfrm flipH="1">
                <a:off x="894224" y="2885602"/>
                <a:ext cx="828525" cy="1191690"/>
              </a:xfrm>
              <a:custGeom>
                <a:rect b="b" l="l" r="r" t="t"/>
                <a:pathLst>
                  <a:path extrusionOk="0" h="28564" w="19858">
                    <a:moveTo>
                      <a:pt x="13316" y="0"/>
                    </a:moveTo>
                    <a:cubicBezTo>
                      <a:pt x="11315" y="0"/>
                      <a:pt x="7487" y="3012"/>
                      <a:pt x="5750" y="3713"/>
                    </a:cubicBezTo>
                    <a:cubicBezTo>
                      <a:pt x="5626" y="5156"/>
                      <a:pt x="5522" y="6669"/>
                      <a:pt x="5439" y="7963"/>
                    </a:cubicBezTo>
                    <a:cubicBezTo>
                      <a:pt x="7414" y="9744"/>
                      <a:pt x="7359" y="12331"/>
                      <a:pt x="6935" y="12601"/>
                    </a:cubicBezTo>
                    <a:cubicBezTo>
                      <a:pt x="6872" y="12641"/>
                      <a:pt x="6799" y="12660"/>
                      <a:pt x="6718" y="12660"/>
                    </a:cubicBezTo>
                    <a:cubicBezTo>
                      <a:pt x="6353" y="12660"/>
                      <a:pt x="5817" y="12278"/>
                      <a:pt x="5309" y="11665"/>
                    </a:cubicBezTo>
                    <a:lnTo>
                      <a:pt x="5309" y="11665"/>
                    </a:lnTo>
                    <a:lnTo>
                      <a:pt x="5500" y="12141"/>
                    </a:lnTo>
                    <a:cubicBezTo>
                      <a:pt x="5511" y="12152"/>
                      <a:pt x="5525" y="12160"/>
                      <a:pt x="5537" y="12170"/>
                    </a:cubicBezTo>
                    <a:cubicBezTo>
                      <a:pt x="6444" y="13121"/>
                      <a:pt x="5143" y="15836"/>
                      <a:pt x="2630" y="18235"/>
                    </a:cubicBezTo>
                    <a:cubicBezTo>
                      <a:pt x="1755" y="19071"/>
                      <a:pt x="849" y="19754"/>
                      <a:pt x="0" y="20254"/>
                    </a:cubicBezTo>
                    <a:cubicBezTo>
                      <a:pt x="650" y="22651"/>
                      <a:pt x="1873" y="25798"/>
                      <a:pt x="4160" y="28563"/>
                    </a:cubicBezTo>
                    <a:lnTo>
                      <a:pt x="4507" y="21020"/>
                    </a:lnTo>
                    <a:lnTo>
                      <a:pt x="14480" y="20866"/>
                    </a:lnTo>
                    <a:lnTo>
                      <a:pt x="15148" y="26571"/>
                    </a:lnTo>
                    <a:lnTo>
                      <a:pt x="16177" y="20095"/>
                    </a:lnTo>
                    <a:lnTo>
                      <a:pt x="17666" y="19992"/>
                    </a:lnTo>
                    <a:cubicBezTo>
                      <a:pt x="18708" y="15380"/>
                      <a:pt x="19134" y="9324"/>
                      <a:pt x="19149" y="4769"/>
                    </a:cubicBezTo>
                    <a:cubicBezTo>
                      <a:pt x="19857" y="321"/>
                      <a:pt x="16165" y="0"/>
                      <a:pt x="13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7" name="Google Shape;5537;p27"/>
              <p:cNvSpPr/>
              <p:nvPr/>
            </p:nvSpPr>
            <p:spPr>
              <a:xfrm flipH="1">
                <a:off x="1318458" y="2717011"/>
                <a:ext cx="156167" cy="237262"/>
              </a:xfrm>
              <a:custGeom>
                <a:rect b="b" l="l" r="r" t="t"/>
                <a:pathLst>
                  <a:path extrusionOk="0" h="5687" w="3743">
                    <a:moveTo>
                      <a:pt x="3742" y="0"/>
                    </a:moveTo>
                    <a:lnTo>
                      <a:pt x="3742" y="0"/>
                    </a:lnTo>
                    <a:cubicBezTo>
                      <a:pt x="2371" y="824"/>
                      <a:pt x="1038" y="1832"/>
                      <a:pt x="647" y="2306"/>
                    </a:cubicBezTo>
                    <a:cubicBezTo>
                      <a:pt x="407" y="2596"/>
                      <a:pt x="189" y="3951"/>
                      <a:pt x="1" y="5687"/>
                    </a:cubicBezTo>
                    <a:cubicBezTo>
                      <a:pt x="573" y="5150"/>
                      <a:pt x="2001" y="3268"/>
                      <a:pt x="2586" y="2482"/>
                    </a:cubicBezTo>
                    <a:cubicBezTo>
                      <a:pt x="3609" y="1108"/>
                      <a:pt x="3498" y="950"/>
                      <a:pt x="37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8" name="Google Shape;5538;p27"/>
              <p:cNvSpPr/>
              <p:nvPr/>
            </p:nvSpPr>
            <p:spPr>
              <a:xfrm flipH="1">
                <a:off x="894224" y="2885602"/>
                <a:ext cx="828525" cy="1191690"/>
              </a:xfrm>
              <a:custGeom>
                <a:rect b="b" l="l" r="r" t="t"/>
                <a:pathLst>
                  <a:path extrusionOk="0" h="28564" w="19858">
                    <a:moveTo>
                      <a:pt x="13316" y="0"/>
                    </a:moveTo>
                    <a:cubicBezTo>
                      <a:pt x="11315" y="0"/>
                      <a:pt x="7487" y="3012"/>
                      <a:pt x="5750" y="3713"/>
                    </a:cubicBezTo>
                    <a:cubicBezTo>
                      <a:pt x="5626" y="5156"/>
                      <a:pt x="5522" y="6669"/>
                      <a:pt x="5439" y="7963"/>
                    </a:cubicBezTo>
                    <a:cubicBezTo>
                      <a:pt x="7414" y="9744"/>
                      <a:pt x="7359" y="12331"/>
                      <a:pt x="6935" y="12601"/>
                    </a:cubicBezTo>
                    <a:cubicBezTo>
                      <a:pt x="6872" y="12641"/>
                      <a:pt x="6799" y="12660"/>
                      <a:pt x="6718" y="12660"/>
                    </a:cubicBezTo>
                    <a:cubicBezTo>
                      <a:pt x="6353" y="12660"/>
                      <a:pt x="5817" y="12278"/>
                      <a:pt x="5309" y="11665"/>
                    </a:cubicBezTo>
                    <a:lnTo>
                      <a:pt x="5309" y="11665"/>
                    </a:lnTo>
                    <a:lnTo>
                      <a:pt x="5500" y="12141"/>
                    </a:lnTo>
                    <a:cubicBezTo>
                      <a:pt x="5511" y="12152"/>
                      <a:pt x="5525" y="12160"/>
                      <a:pt x="5537" y="12170"/>
                    </a:cubicBezTo>
                    <a:cubicBezTo>
                      <a:pt x="6444" y="13121"/>
                      <a:pt x="5143" y="15836"/>
                      <a:pt x="2630" y="18235"/>
                    </a:cubicBezTo>
                    <a:cubicBezTo>
                      <a:pt x="1755" y="19071"/>
                      <a:pt x="849" y="19754"/>
                      <a:pt x="0" y="20254"/>
                    </a:cubicBezTo>
                    <a:cubicBezTo>
                      <a:pt x="650" y="22651"/>
                      <a:pt x="1873" y="25798"/>
                      <a:pt x="4160" y="28563"/>
                    </a:cubicBezTo>
                    <a:lnTo>
                      <a:pt x="4507" y="21020"/>
                    </a:lnTo>
                    <a:lnTo>
                      <a:pt x="14480" y="20866"/>
                    </a:lnTo>
                    <a:lnTo>
                      <a:pt x="15148" y="26571"/>
                    </a:lnTo>
                    <a:lnTo>
                      <a:pt x="16177" y="20095"/>
                    </a:lnTo>
                    <a:lnTo>
                      <a:pt x="17666" y="19992"/>
                    </a:lnTo>
                    <a:cubicBezTo>
                      <a:pt x="18708" y="15380"/>
                      <a:pt x="19134" y="9324"/>
                      <a:pt x="19149" y="4769"/>
                    </a:cubicBezTo>
                    <a:cubicBezTo>
                      <a:pt x="19857" y="321"/>
                      <a:pt x="16165" y="0"/>
                      <a:pt x="13316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9" name="Google Shape;5539;p27"/>
              <p:cNvSpPr/>
              <p:nvPr/>
            </p:nvSpPr>
            <p:spPr>
              <a:xfrm flipH="1">
                <a:off x="1102252" y="3768606"/>
                <a:ext cx="432662" cy="63665"/>
              </a:xfrm>
              <a:custGeom>
                <a:rect b="b" l="l" r="r" t="t"/>
                <a:pathLst>
                  <a:path extrusionOk="0" h="1526" w="10370">
                    <a:moveTo>
                      <a:pt x="1" y="1"/>
                    </a:moveTo>
                    <a:lnTo>
                      <a:pt x="1" y="1526"/>
                    </a:lnTo>
                    <a:lnTo>
                      <a:pt x="10370" y="1526"/>
                    </a:lnTo>
                    <a:lnTo>
                      <a:pt x="103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0" name="Google Shape;5540;p27"/>
              <p:cNvSpPr/>
              <p:nvPr/>
            </p:nvSpPr>
            <p:spPr>
              <a:xfrm flipH="1">
                <a:off x="929729" y="2970043"/>
                <a:ext cx="517192" cy="780289"/>
              </a:xfrm>
              <a:custGeom>
                <a:rect b="b" l="l" r="r" t="t"/>
                <a:pathLst>
                  <a:path extrusionOk="0" h="18703" w="12396">
                    <a:moveTo>
                      <a:pt x="2810" y="1"/>
                    </a:moveTo>
                    <a:lnTo>
                      <a:pt x="1" y="18703"/>
                    </a:lnTo>
                    <a:lnTo>
                      <a:pt x="10901" y="18703"/>
                    </a:lnTo>
                    <a:lnTo>
                      <a:pt x="123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1" name="Google Shape;5541;p27"/>
              <p:cNvSpPr/>
              <p:nvPr/>
            </p:nvSpPr>
            <p:spPr>
              <a:xfrm flipH="1">
                <a:off x="901775" y="2970043"/>
                <a:ext cx="517109" cy="780289"/>
              </a:xfrm>
              <a:custGeom>
                <a:rect b="b" l="l" r="r" t="t"/>
                <a:pathLst>
                  <a:path extrusionOk="0" h="18703" w="12394">
                    <a:moveTo>
                      <a:pt x="2809" y="1"/>
                    </a:moveTo>
                    <a:lnTo>
                      <a:pt x="0" y="18703"/>
                    </a:lnTo>
                    <a:lnTo>
                      <a:pt x="10900" y="18703"/>
                    </a:lnTo>
                    <a:lnTo>
                      <a:pt x="123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2" name="Google Shape;5542;p27"/>
              <p:cNvSpPr/>
              <p:nvPr/>
            </p:nvSpPr>
            <p:spPr>
              <a:xfrm flipH="1">
                <a:off x="1389887" y="3775782"/>
                <a:ext cx="45227" cy="710742"/>
              </a:xfrm>
              <a:custGeom>
                <a:rect b="b" l="l" r="r" t="t"/>
                <a:pathLst>
                  <a:path extrusionOk="0" h="17036" w="1084">
                    <a:moveTo>
                      <a:pt x="1" y="1"/>
                    </a:moveTo>
                    <a:lnTo>
                      <a:pt x="196" y="17036"/>
                    </a:lnTo>
                    <a:lnTo>
                      <a:pt x="596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3" name="Google Shape;5543;p27"/>
              <p:cNvSpPr/>
              <p:nvPr/>
            </p:nvSpPr>
            <p:spPr>
              <a:xfrm flipH="1">
                <a:off x="1513970" y="3775782"/>
                <a:ext cx="45269" cy="710742"/>
              </a:xfrm>
              <a:custGeom>
                <a:rect b="b" l="l" r="r" t="t"/>
                <a:pathLst>
                  <a:path extrusionOk="0" h="17036" w="1085">
                    <a:moveTo>
                      <a:pt x="1" y="1"/>
                    </a:moveTo>
                    <a:lnTo>
                      <a:pt x="196" y="17036"/>
                    </a:lnTo>
                    <a:lnTo>
                      <a:pt x="598" y="17036"/>
                    </a:lnTo>
                    <a:lnTo>
                      <a:pt x="10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4" name="Google Shape;5544;p27"/>
              <p:cNvSpPr/>
              <p:nvPr/>
            </p:nvSpPr>
            <p:spPr>
              <a:xfrm flipH="1">
                <a:off x="1076384" y="3775782"/>
                <a:ext cx="53280" cy="710742"/>
              </a:xfrm>
              <a:custGeom>
                <a:rect b="b" l="l" r="r" t="t"/>
                <a:pathLst>
                  <a:path extrusionOk="0" h="17036" w="1277">
                    <a:moveTo>
                      <a:pt x="0" y="1"/>
                    </a:moveTo>
                    <a:lnTo>
                      <a:pt x="877" y="17036"/>
                    </a:lnTo>
                    <a:lnTo>
                      <a:pt x="1277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5" name="Google Shape;5545;p27"/>
              <p:cNvSpPr/>
              <p:nvPr/>
            </p:nvSpPr>
            <p:spPr>
              <a:xfrm flipH="1">
                <a:off x="957016" y="3775782"/>
                <a:ext cx="53321" cy="710742"/>
              </a:xfrm>
              <a:custGeom>
                <a:rect b="b" l="l" r="r" t="t"/>
                <a:pathLst>
                  <a:path extrusionOk="0" h="17036" w="1278">
                    <a:moveTo>
                      <a:pt x="0" y="1"/>
                    </a:moveTo>
                    <a:lnTo>
                      <a:pt x="877" y="17036"/>
                    </a:lnTo>
                    <a:lnTo>
                      <a:pt x="1277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6" name="Google Shape;5546;p27"/>
              <p:cNvSpPr/>
              <p:nvPr/>
            </p:nvSpPr>
            <p:spPr>
              <a:xfrm flipH="1">
                <a:off x="964901" y="3735271"/>
                <a:ext cx="594754" cy="62497"/>
              </a:xfrm>
              <a:custGeom>
                <a:rect b="b" l="l" r="r" t="t"/>
                <a:pathLst>
                  <a:path extrusionOk="0" h="1498" w="14255">
                    <a:moveTo>
                      <a:pt x="0" y="0"/>
                    </a:moveTo>
                    <a:lnTo>
                      <a:pt x="18" y="1497"/>
                    </a:lnTo>
                    <a:lnTo>
                      <a:pt x="14255" y="1497"/>
                    </a:lnTo>
                    <a:lnTo>
                      <a:pt x="14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7" name="Google Shape;5547;p27"/>
              <p:cNvSpPr/>
              <p:nvPr/>
            </p:nvSpPr>
            <p:spPr>
              <a:xfrm flipH="1">
                <a:off x="901775" y="2970043"/>
                <a:ext cx="407754" cy="610238"/>
              </a:xfrm>
              <a:custGeom>
                <a:rect b="b" l="l" r="r" t="t"/>
                <a:pathLst>
                  <a:path extrusionOk="0" h="14627" w="9773">
                    <a:moveTo>
                      <a:pt x="188" y="1"/>
                    </a:moveTo>
                    <a:lnTo>
                      <a:pt x="1" y="1251"/>
                    </a:lnTo>
                    <a:cubicBezTo>
                      <a:pt x="8" y="2961"/>
                      <a:pt x="346" y="4839"/>
                      <a:pt x="1047" y="6721"/>
                    </a:cubicBezTo>
                    <a:cubicBezTo>
                      <a:pt x="2664" y="11058"/>
                      <a:pt x="5727" y="14120"/>
                      <a:pt x="8605" y="14626"/>
                    </a:cubicBez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8" name="Google Shape;5548;p27"/>
              <p:cNvSpPr/>
              <p:nvPr/>
            </p:nvSpPr>
            <p:spPr>
              <a:xfrm flipH="1">
                <a:off x="1661667" y="4420564"/>
                <a:ext cx="160799" cy="65959"/>
              </a:xfrm>
              <a:custGeom>
                <a:rect b="b" l="l" r="r" t="t"/>
                <a:pathLst>
                  <a:path extrusionOk="0" h="1581" w="3854">
                    <a:moveTo>
                      <a:pt x="3118" y="0"/>
                    </a:moveTo>
                    <a:cubicBezTo>
                      <a:pt x="3107" y="0"/>
                      <a:pt x="3096" y="1"/>
                      <a:pt x="3086" y="3"/>
                    </a:cubicBezTo>
                    <a:cubicBezTo>
                      <a:pt x="2626" y="84"/>
                      <a:pt x="1" y="1581"/>
                      <a:pt x="1" y="1581"/>
                    </a:cubicBezTo>
                    <a:lnTo>
                      <a:pt x="3853" y="1581"/>
                    </a:lnTo>
                    <a:cubicBezTo>
                      <a:pt x="3853" y="1581"/>
                      <a:pt x="3559" y="0"/>
                      <a:pt x="3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9" name="Google Shape;5549;p27"/>
              <p:cNvSpPr/>
              <p:nvPr/>
            </p:nvSpPr>
            <p:spPr>
              <a:xfrm flipH="1">
                <a:off x="1298681" y="2796488"/>
                <a:ext cx="396405" cy="484828"/>
              </a:xfrm>
              <a:custGeom>
                <a:rect b="b" l="l" r="r" t="t"/>
                <a:pathLst>
                  <a:path extrusionOk="0" h="11621" w="9501">
                    <a:moveTo>
                      <a:pt x="6588" y="1"/>
                    </a:moveTo>
                    <a:cubicBezTo>
                      <a:pt x="6358" y="1"/>
                      <a:pt x="6139" y="78"/>
                      <a:pt x="5951" y="240"/>
                    </a:cubicBezTo>
                    <a:cubicBezTo>
                      <a:pt x="4369" y="1607"/>
                      <a:pt x="3243" y="5033"/>
                      <a:pt x="1801" y="7567"/>
                    </a:cubicBezTo>
                    <a:cubicBezTo>
                      <a:pt x="1113" y="8776"/>
                      <a:pt x="1" y="9379"/>
                      <a:pt x="104" y="10112"/>
                    </a:cubicBezTo>
                    <a:cubicBezTo>
                      <a:pt x="267" y="11271"/>
                      <a:pt x="2084" y="11621"/>
                      <a:pt x="3544" y="11621"/>
                    </a:cubicBezTo>
                    <a:cubicBezTo>
                      <a:pt x="4415" y="11621"/>
                      <a:pt x="5158" y="11496"/>
                      <a:pt x="5348" y="11346"/>
                    </a:cubicBezTo>
                    <a:cubicBezTo>
                      <a:pt x="6359" y="10543"/>
                      <a:pt x="7630" y="7424"/>
                      <a:pt x="8224" y="5820"/>
                    </a:cubicBezTo>
                    <a:cubicBezTo>
                      <a:pt x="9500" y="2368"/>
                      <a:pt x="7864" y="1"/>
                      <a:pt x="65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0" name="Google Shape;5550;p27"/>
              <p:cNvSpPr/>
              <p:nvPr/>
            </p:nvSpPr>
            <p:spPr>
              <a:xfrm flipH="1">
                <a:off x="1306025" y="2817765"/>
                <a:ext cx="385766" cy="463551"/>
              </a:xfrm>
              <a:custGeom>
                <a:rect b="b" l="l" r="r" t="t"/>
                <a:pathLst>
                  <a:path extrusionOk="0" h="11111" w="9246">
                    <a:moveTo>
                      <a:pt x="7831" y="1"/>
                    </a:moveTo>
                    <a:cubicBezTo>
                      <a:pt x="7694" y="772"/>
                      <a:pt x="7420" y="1871"/>
                      <a:pt x="7112" y="2523"/>
                    </a:cubicBezTo>
                    <a:lnTo>
                      <a:pt x="7114" y="2523"/>
                    </a:lnTo>
                    <a:cubicBezTo>
                      <a:pt x="6386" y="4070"/>
                      <a:pt x="4420" y="8141"/>
                      <a:pt x="3408" y="8944"/>
                    </a:cubicBezTo>
                    <a:cubicBezTo>
                      <a:pt x="3219" y="9095"/>
                      <a:pt x="2478" y="9219"/>
                      <a:pt x="1609" y="9219"/>
                    </a:cubicBezTo>
                    <a:cubicBezTo>
                      <a:pt x="1133" y="9219"/>
                      <a:pt x="619" y="9182"/>
                      <a:pt x="136" y="9092"/>
                    </a:cubicBezTo>
                    <a:cubicBezTo>
                      <a:pt x="46" y="9261"/>
                      <a:pt x="0" y="9428"/>
                      <a:pt x="25" y="9602"/>
                    </a:cubicBezTo>
                    <a:cubicBezTo>
                      <a:pt x="188" y="10761"/>
                      <a:pt x="2005" y="11111"/>
                      <a:pt x="3465" y="11111"/>
                    </a:cubicBezTo>
                    <a:cubicBezTo>
                      <a:pt x="4335" y="11111"/>
                      <a:pt x="5078" y="10986"/>
                      <a:pt x="5268" y="10836"/>
                    </a:cubicBezTo>
                    <a:cubicBezTo>
                      <a:pt x="6280" y="10033"/>
                      <a:pt x="7741" y="6799"/>
                      <a:pt x="8334" y="5195"/>
                    </a:cubicBezTo>
                    <a:cubicBezTo>
                      <a:pt x="9246" y="2730"/>
                      <a:pt x="8509" y="8"/>
                      <a:pt x="78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1" name="Google Shape;5551;p27"/>
              <p:cNvSpPr/>
              <p:nvPr/>
            </p:nvSpPr>
            <p:spPr>
              <a:xfrm flipH="1">
                <a:off x="1306025" y="2817765"/>
                <a:ext cx="385766" cy="463551"/>
              </a:xfrm>
              <a:custGeom>
                <a:rect b="b" l="l" r="r" t="t"/>
                <a:pathLst>
                  <a:path extrusionOk="0" h="11111" w="9246">
                    <a:moveTo>
                      <a:pt x="7831" y="1"/>
                    </a:moveTo>
                    <a:cubicBezTo>
                      <a:pt x="7694" y="772"/>
                      <a:pt x="7420" y="1871"/>
                      <a:pt x="7112" y="2523"/>
                    </a:cubicBezTo>
                    <a:lnTo>
                      <a:pt x="7114" y="2523"/>
                    </a:lnTo>
                    <a:cubicBezTo>
                      <a:pt x="6386" y="4070"/>
                      <a:pt x="4420" y="8141"/>
                      <a:pt x="3408" y="8944"/>
                    </a:cubicBezTo>
                    <a:cubicBezTo>
                      <a:pt x="3219" y="9095"/>
                      <a:pt x="2478" y="9219"/>
                      <a:pt x="1609" y="9219"/>
                    </a:cubicBezTo>
                    <a:cubicBezTo>
                      <a:pt x="1133" y="9219"/>
                      <a:pt x="619" y="9182"/>
                      <a:pt x="136" y="9092"/>
                    </a:cubicBezTo>
                    <a:cubicBezTo>
                      <a:pt x="46" y="9261"/>
                      <a:pt x="0" y="9428"/>
                      <a:pt x="25" y="9602"/>
                    </a:cubicBezTo>
                    <a:cubicBezTo>
                      <a:pt x="188" y="10761"/>
                      <a:pt x="2005" y="11111"/>
                      <a:pt x="3465" y="11111"/>
                    </a:cubicBezTo>
                    <a:cubicBezTo>
                      <a:pt x="4335" y="11111"/>
                      <a:pt x="5078" y="10986"/>
                      <a:pt x="5268" y="10836"/>
                    </a:cubicBezTo>
                    <a:cubicBezTo>
                      <a:pt x="6280" y="10033"/>
                      <a:pt x="7741" y="6799"/>
                      <a:pt x="8334" y="5195"/>
                    </a:cubicBezTo>
                    <a:cubicBezTo>
                      <a:pt x="9246" y="2730"/>
                      <a:pt x="8509" y="8"/>
                      <a:pt x="7831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5" name="Shape 5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6" name="Google Shape;5556;p28"/>
          <p:cNvSpPr txBox="1"/>
          <p:nvPr>
            <p:ph type="title"/>
          </p:nvPr>
        </p:nvSpPr>
        <p:spPr>
          <a:xfrm>
            <a:off x="733306" y="361925"/>
            <a:ext cx="12384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Área</a:t>
            </a:r>
            <a:endParaRPr/>
          </a:p>
        </p:txBody>
      </p:sp>
      <p:sp>
        <p:nvSpPr>
          <p:cNvPr id="5557" name="Google Shape;5557;p28"/>
          <p:cNvSpPr txBox="1"/>
          <p:nvPr/>
        </p:nvSpPr>
        <p:spPr>
          <a:xfrm>
            <a:off x="1879575" y="1903275"/>
            <a:ext cx="1238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DevOps</a:t>
            </a:r>
            <a:endParaRPr sz="20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558" name="Google Shape;5558;p28"/>
          <p:cNvSpPr txBox="1"/>
          <p:nvPr/>
        </p:nvSpPr>
        <p:spPr>
          <a:xfrm>
            <a:off x="1530075" y="2363775"/>
            <a:ext cx="19374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DevOps é uma cultura que abrange um conjunto de práticas e técnicas voltadas para a entrega rápida e contínua de software.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59" name="Google Shape;5559;p28"/>
          <p:cNvSpPr/>
          <p:nvPr/>
        </p:nvSpPr>
        <p:spPr>
          <a:xfrm>
            <a:off x="2029283" y="1127775"/>
            <a:ext cx="939000" cy="77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rPr>
              <a:t>01</a:t>
            </a:r>
            <a:endParaRPr b="1" sz="4000">
              <a:solidFill>
                <a:schemeClr val="lt2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560" name="Google Shape;5560;p28"/>
          <p:cNvSpPr txBox="1"/>
          <p:nvPr/>
        </p:nvSpPr>
        <p:spPr>
          <a:xfrm>
            <a:off x="3697425" y="1903275"/>
            <a:ext cx="1634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Automação</a:t>
            </a:r>
            <a:endParaRPr sz="20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561" name="Google Shape;5561;p28"/>
          <p:cNvSpPr txBox="1"/>
          <p:nvPr/>
        </p:nvSpPr>
        <p:spPr>
          <a:xfrm>
            <a:off x="3545775" y="2357950"/>
            <a:ext cx="1937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automatização é um pilar do DevOps, possibilitando a execução eficiente e repetitiva de tarefas, impulsionando agilidade, consistência e redução de erros no desenvolvimento e entrega de software.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62" name="Google Shape;5562;p28"/>
          <p:cNvSpPr/>
          <p:nvPr/>
        </p:nvSpPr>
        <p:spPr>
          <a:xfrm>
            <a:off x="4044983" y="1127775"/>
            <a:ext cx="939000" cy="77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rPr>
              <a:t>02</a:t>
            </a:r>
            <a:endParaRPr b="1" sz="4000">
              <a:solidFill>
                <a:schemeClr val="lt2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563" name="Google Shape;5563;p28"/>
          <p:cNvSpPr txBox="1"/>
          <p:nvPr/>
        </p:nvSpPr>
        <p:spPr>
          <a:xfrm>
            <a:off x="5676513" y="2357950"/>
            <a:ext cx="1937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Infraestrutura como código (IaC) é a prática de gerenciar e provisionar recursos de infraestrutura, como servidores, redes e armazenamento, por meio de código na cultura DevOps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64" name="Google Shape;5564;p28"/>
          <p:cNvSpPr/>
          <p:nvPr/>
        </p:nvSpPr>
        <p:spPr>
          <a:xfrm>
            <a:off x="6175721" y="1127775"/>
            <a:ext cx="939000" cy="77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rPr>
              <a:t>03</a:t>
            </a:r>
            <a:endParaRPr b="1" sz="4000">
              <a:solidFill>
                <a:schemeClr val="lt2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5565" name="Google Shape;5565;p28"/>
          <p:cNvCxnSpPr>
            <a:stCxn id="5559" idx="3"/>
            <a:endCxn id="5562" idx="1"/>
          </p:cNvCxnSpPr>
          <p:nvPr/>
        </p:nvCxnSpPr>
        <p:spPr>
          <a:xfrm>
            <a:off x="2968283" y="1515525"/>
            <a:ext cx="1076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66" name="Google Shape;5566;p28"/>
          <p:cNvCxnSpPr>
            <a:stCxn id="5562" idx="3"/>
            <a:endCxn id="5564" idx="1"/>
          </p:cNvCxnSpPr>
          <p:nvPr/>
        </p:nvCxnSpPr>
        <p:spPr>
          <a:xfrm>
            <a:off x="4983983" y="1515525"/>
            <a:ext cx="119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67" name="Google Shape;5567;p28"/>
          <p:cNvSpPr txBox="1"/>
          <p:nvPr/>
        </p:nvSpPr>
        <p:spPr>
          <a:xfrm>
            <a:off x="5828175" y="1903275"/>
            <a:ext cx="1634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IaC</a:t>
            </a:r>
            <a:endParaRPr sz="20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5568" name="Google Shape;5568;p28"/>
          <p:cNvGrpSpPr/>
          <p:nvPr/>
        </p:nvGrpSpPr>
        <p:grpSpPr>
          <a:xfrm>
            <a:off x="-1656784" y="2452466"/>
            <a:ext cx="3908432" cy="2388416"/>
            <a:chOff x="31441" y="2223541"/>
            <a:chExt cx="3908432" cy="2388416"/>
          </a:xfrm>
        </p:grpSpPr>
        <p:grpSp>
          <p:nvGrpSpPr>
            <p:cNvPr id="5569" name="Google Shape;5569;p28"/>
            <p:cNvGrpSpPr/>
            <p:nvPr/>
          </p:nvGrpSpPr>
          <p:grpSpPr>
            <a:xfrm>
              <a:off x="1880149" y="2223541"/>
              <a:ext cx="1529242" cy="2357801"/>
              <a:chOff x="1732748" y="1369449"/>
              <a:chExt cx="1491652" cy="2299845"/>
            </a:xfrm>
          </p:grpSpPr>
          <p:sp>
            <p:nvSpPr>
              <p:cNvPr id="5570" name="Google Shape;5570;p28"/>
              <p:cNvSpPr/>
              <p:nvPr/>
            </p:nvSpPr>
            <p:spPr>
              <a:xfrm>
                <a:off x="2481902" y="3598558"/>
                <a:ext cx="88130" cy="70736"/>
              </a:xfrm>
              <a:custGeom>
                <a:rect b="b" l="l" r="r" t="t"/>
                <a:pathLst>
                  <a:path extrusionOk="0" h="1403" w="1748">
                    <a:moveTo>
                      <a:pt x="874" y="1"/>
                    </a:moveTo>
                    <a:cubicBezTo>
                      <a:pt x="391" y="1"/>
                      <a:pt x="0" y="316"/>
                      <a:pt x="0" y="702"/>
                    </a:cubicBezTo>
                    <a:cubicBezTo>
                      <a:pt x="0" y="1089"/>
                      <a:pt x="391" y="1403"/>
                      <a:pt x="874" y="1403"/>
                    </a:cubicBezTo>
                    <a:cubicBezTo>
                      <a:pt x="1357" y="1403"/>
                      <a:pt x="1747" y="1089"/>
                      <a:pt x="1747" y="702"/>
                    </a:cubicBezTo>
                    <a:cubicBezTo>
                      <a:pt x="1747" y="316"/>
                      <a:pt x="1357" y="1"/>
                      <a:pt x="8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1" name="Google Shape;5571;p28"/>
              <p:cNvSpPr/>
              <p:nvPr/>
            </p:nvSpPr>
            <p:spPr>
              <a:xfrm>
                <a:off x="2171381" y="3598558"/>
                <a:ext cx="88180" cy="70736"/>
              </a:xfrm>
              <a:custGeom>
                <a:rect b="b" l="l" r="r" t="t"/>
                <a:pathLst>
                  <a:path extrusionOk="0" h="1403" w="1749">
                    <a:moveTo>
                      <a:pt x="875" y="1"/>
                    </a:moveTo>
                    <a:cubicBezTo>
                      <a:pt x="392" y="1"/>
                      <a:pt x="1" y="316"/>
                      <a:pt x="1" y="702"/>
                    </a:cubicBezTo>
                    <a:cubicBezTo>
                      <a:pt x="1" y="1089"/>
                      <a:pt x="392" y="1403"/>
                      <a:pt x="875" y="1403"/>
                    </a:cubicBezTo>
                    <a:cubicBezTo>
                      <a:pt x="1357" y="1403"/>
                      <a:pt x="1748" y="1089"/>
                      <a:pt x="1748" y="702"/>
                    </a:cubicBezTo>
                    <a:cubicBezTo>
                      <a:pt x="1748" y="316"/>
                      <a:pt x="1357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2" name="Google Shape;5572;p28"/>
              <p:cNvSpPr/>
              <p:nvPr/>
            </p:nvSpPr>
            <p:spPr>
              <a:xfrm>
                <a:off x="1886623" y="3598558"/>
                <a:ext cx="88231" cy="70736"/>
              </a:xfrm>
              <a:custGeom>
                <a:rect b="b" l="l" r="r" t="t"/>
                <a:pathLst>
                  <a:path extrusionOk="0" h="1403" w="1750">
                    <a:moveTo>
                      <a:pt x="875" y="1"/>
                    </a:moveTo>
                    <a:cubicBezTo>
                      <a:pt x="393" y="1"/>
                      <a:pt x="1" y="316"/>
                      <a:pt x="1" y="702"/>
                    </a:cubicBezTo>
                    <a:cubicBezTo>
                      <a:pt x="1" y="1089"/>
                      <a:pt x="393" y="1403"/>
                      <a:pt x="875" y="1403"/>
                    </a:cubicBezTo>
                    <a:cubicBezTo>
                      <a:pt x="1358" y="1403"/>
                      <a:pt x="1749" y="1089"/>
                      <a:pt x="1749" y="702"/>
                    </a:cubicBezTo>
                    <a:cubicBezTo>
                      <a:pt x="1749" y="316"/>
                      <a:pt x="1358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3" name="Google Shape;5573;p28"/>
              <p:cNvSpPr/>
              <p:nvPr/>
            </p:nvSpPr>
            <p:spPr>
              <a:xfrm>
                <a:off x="2183683" y="3059141"/>
                <a:ext cx="109809" cy="101188"/>
              </a:xfrm>
              <a:custGeom>
                <a:rect b="b" l="l" r="r" t="t"/>
                <a:pathLst>
                  <a:path extrusionOk="0" h="2007" w="2178">
                    <a:moveTo>
                      <a:pt x="0" y="1"/>
                    </a:moveTo>
                    <a:lnTo>
                      <a:pt x="363" y="2007"/>
                    </a:lnTo>
                    <a:lnTo>
                      <a:pt x="1814" y="2007"/>
                    </a:lnTo>
                    <a:lnTo>
                      <a:pt x="2177" y="1"/>
                    </a:lnTo>
                    <a:close/>
                  </a:path>
                </a:pathLst>
              </a:custGeom>
              <a:solidFill>
                <a:srgbClr val="7241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4" name="Google Shape;5574;p28"/>
              <p:cNvSpPr/>
              <p:nvPr/>
            </p:nvSpPr>
            <p:spPr>
              <a:xfrm>
                <a:off x="2226336" y="3127709"/>
                <a:ext cx="24402" cy="267566"/>
              </a:xfrm>
              <a:custGeom>
                <a:rect b="b" l="l" r="r" t="t"/>
                <a:pathLst>
                  <a:path extrusionOk="0" h="5307" w="484">
                    <a:moveTo>
                      <a:pt x="0" y="1"/>
                    </a:moveTo>
                    <a:lnTo>
                      <a:pt x="0" y="5307"/>
                    </a:lnTo>
                    <a:lnTo>
                      <a:pt x="484" y="5307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7241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5" name="Google Shape;5575;p28"/>
              <p:cNvSpPr/>
              <p:nvPr/>
            </p:nvSpPr>
            <p:spPr>
              <a:xfrm>
                <a:off x="2193111" y="3359327"/>
                <a:ext cx="90852" cy="167033"/>
              </a:xfrm>
              <a:custGeom>
                <a:rect b="b" l="l" r="r" t="t"/>
                <a:pathLst>
                  <a:path extrusionOk="0" h="3313" w="1802">
                    <a:moveTo>
                      <a:pt x="1" y="0"/>
                    </a:moveTo>
                    <a:lnTo>
                      <a:pt x="1" y="3312"/>
                    </a:lnTo>
                    <a:lnTo>
                      <a:pt x="1802" y="3312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6" name="Google Shape;5576;p28"/>
              <p:cNvSpPr/>
              <p:nvPr/>
            </p:nvSpPr>
            <p:spPr>
              <a:xfrm>
                <a:off x="1969257" y="3504529"/>
                <a:ext cx="538560" cy="91810"/>
              </a:xfrm>
              <a:custGeom>
                <a:rect b="b" l="l" r="r" t="t"/>
                <a:pathLst>
                  <a:path extrusionOk="0" h="1821" w="10682">
                    <a:moveTo>
                      <a:pt x="5341" y="0"/>
                    </a:moveTo>
                    <a:cubicBezTo>
                      <a:pt x="3708" y="0"/>
                      <a:pt x="346" y="1221"/>
                      <a:pt x="0" y="1819"/>
                    </a:cubicBezTo>
                    <a:lnTo>
                      <a:pt x="10682" y="1820"/>
                    </a:lnTo>
                    <a:cubicBezTo>
                      <a:pt x="10337" y="1222"/>
                      <a:pt x="6974" y="0"/>
                      <a:pt x="53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7" name="Google Shape;5577;p28"/>
              <p:cNvSpPr/>
              <p:nvPr/>
            </p:nvSpPr>
            <p:spPr>
              <a:xfrm>
                <a:off x="2016902" y="3019160"/>
                <a:ext cx="443271" cy="48955"/>
              </a:xfrm>
              <a:custGeom>
                <a:rect b="b" l="l" r="r" t="t"/>
                <a:pathLst>
                  <a:path extrusionOk="0" h="971" w="8792">
                    <a:moveTo>
                      <a:pt x="1" y="0"/>
                    </a:moveTo>
                    <a:cubicBezTo>
                      <a:pt x="285" y="548"/>
                      <a:pt x="2142" y="970"/>
                      <a:pt x="4396" y="970"/>
                    </a:cubicBezTo>
                    <a:cubicBezTo>
                      <a:pt x="6650" y="970"/>
                      <a:pt x="8507" y="548"/>
                      <a:pt x="8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8" name="Google Shape;5578;p28"/>
              <p:cNvSpPr/>
              <p:nvPr/>
            </p:nvSpPr>
            <p:spPr>
              <a:xfrm>
                <a:off x="1732748" y="1939469"/>
                <a:ext cx="564626" cy="938522"/>
              </a:xfrm>
              <a:custGeom>
                <a:rect b="b" l="l" r="r" t="t"/>
                <a:pathLst>
                  <a:path extrusionOk="0" h="18615" w="11199">
                    <a:moveTo>
                      <a:pt x="558" y="1"/>
                    </a:moveTo>
                    <a:cubicBezTo>
                      <a:pt x="63" y="1"/>
                      <a:pt x="1" y="4167"/>
                      <a:pt x="417" y="9307"/>
                    </a:cubicBezTo>
                    <a:cubicBezTo>
                      <a:pt x="834" y="14448"/>
                      <a:pt x="1574" y="18615"/>
                      <a:pt x="2069" y="18615"/>
                    </a:cubicBezTo>
                    <a:lnTo>
                      <a:pt x="10640" y="18615"/>
                    </a:lnTo>
                    <a:cubicBezTo>
                      <a:pt x="11135" y="18615"/>
                      <a:pt x="11198" y="14448"/>
                      <a:pt x="10781" y="9307"/>
                    </a:cubicBezTo>
                    <a:cubicBezTo>
                      <a:pt x="10364" y="4167"/>
                      <a:pt x="9624" y="1"/>
                      <a:pt x="91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9" name="Google Shape;5579;p28"/>
              <p:cNvSpPr/>
              <p:nvPr/>
            </p:nvSpPr>
            <p:spPr>
              <a:xfrm>
                <a:off x="1930083" y="2949886"/>
                <a:ext cx="580305" cy="80517"/>
              </a:xfrm>
              <a:custGeom>
                <a:rect b="b" l="l" r="r" t="t"/>
                <a:pathLst>
                  <a:path extrusionOk="0" h="1597" w="11510">
                    <a:moveTo>
                      <a:pt x="335" y="0"/>
                    </a:moveTo>
                    <a:cubicBezTo>
                      <a:pt x="150" y="0"/>
                      <a:pt x="0" y="150"/>
                      <a:pt x="0" y="336"/>
                    </a:cubicBezTo>
                    <a:lnTo>
                      <a:pt x="0" y="1261"/>
                    </a:lnTo>
                    <a:cubicBezTo>
                      <a:pt x="0" y="1447"/>
                      <a:pt x="150" y="1597"/>
                      <a:pt x="335" y="1597"/>
                    </a:cubicBezTo>
                    <a:lnTo>
                      <a:pt x="11173" y="1597"/>
                    </a:lnTo>
                    <a:cubicBezTo>
                      <a:pt x="11359" y="1597"/>
                      <a:pt x="11509" y="1447"/>
                      <a:pt x="11509" y="1261"/>
                    </a:cubicBezTo>
                    <a:lnTo>
                      <a:pt x="11509" y="336"/>
                    </a:lnTo>
                    <a:cubicBezTo>
                      <a:pt x="11509" y="150"/>
                      <a:pt x="11359" y="0"/>
                      <a:pt x="111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0" name="Google Shape;5580;p28"/>
              <p:cNvSpPr/>
              <p:nvPr/>
            </p:nvSpPr>
            <p:spPr>
              <a:xfrm>
                <a:off x="1760327" y="1948343"/>
                <a:ext cx="158008" cy="262373"/>
              </a:xfrm>
              <a:custGeom>
                <a:rect b="b" l="l" r="r" t="t"/>
                <a:pathLst>
                  <a:path extrusionOk="0" h="5204" w="3134">
                    <a:moveTo>
                      <a:pt x="370" y="0"/>
                    </a:moveTo>
                    <a:cubicBezTo>
                      <a:pt x="88" y="0"/>
                      <a:pt x="0" y="2171"/>
                      <a:pt x="123" y="5203"/>
                    </a:cubicBezTo>
                    <a:cubicBezTo>
                      <a:pt x="899" y="4384"/>
                      <a:pt x="1723" y="3158"/>
                      <a:pt x="2431" y="1676"/>
                    </a:cubicBezTo>
                    <a:cubicBezTo>
                      <a:pt x="2701" y="1111"/>
                      <a:pt x="2935" y="548"/>
                      <a:pt x="31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1" name="Google Shape;5581;p28"/>
              <p:cNvSpPr/>
              <p:nvPr/>
            </p:nvSpPr>
            <p:spPr>
              <a:xfrm>
                <a:off x="2158121" y="1369449"/>
                <a:ext cx="329226" cy="389072"/>
              </a:xfrm>
              <a:custGeom>
                <a:rect b="b" l="l" r="r" t="t"/>
                <a:pathLst>
                  <a:path extrusionOk="0" h="7717" w="6530">
                    <a:moveTo>
                      <a:pt x="3124" y="0"/>
                    </a:moveTo>
                    <a:cubicBezTo>
                      <a:pt x="1992" y="0"/>
                      <a:pt x="815" y="371"/>
                      <a:pt x="513" y="1454"/>
                    </a:cubicBezTo>
                    <a:cubicBezTo>
                      <a:pt x="1" y="3293"/>
                      <a:pt x="389" y="6466"/>
                      <a:pt x="1421" y="7716"/>
                    </a:cubicBezTo>
                    <a:lnTo>
                      <a:pt x="5498" y="3804"/>
                    </a:lnTo>
                    <a:cubicBezTo>
                      <a:pt x="6530" y="2113"/>
                      <a:pt x="6149" y="1045"/>
                      <a:pt x="5154" y="447"/>
                    </a:cubicBezTo>
                    <a:cubicBezTo>
                      <a:pt x="4729" y="192"/>
                      <a:pt x="3938" y="0"/>
                      <a:pt x="31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2" name="Google Shape;5582;p28"/>
              <p:cNvSpPr/>
              <p:nvPr/>
            </p:nvSpPr>
            <p:spPr>
              <a:xfrm>
                <a:off x="2158121" y="1390372"/>
                <a:ext cx="299682" cy="368149"/>
              </a:xfrm>
              <a:custGeom>
                <a:rect b="b" l="l" r="r" t="t"/>
                <a:pathLst>
                  <a:path extrusionOk="0" h="7302" w="5944">
                    <a:moveTo>
                      <a:pt x="1331" y="1"/>
                    </a:moveTo>
                    <a:cubicBezTo>
                      <a:pt x="944" y="230"/>
                      <a:pt x="645" y="566"/>
                      <a:pt x="513" y="1039"/>
                    </a:cubicBezTo>
                    <a:cubicBezTo>
                      <a:pt x="1" y="2878"/>
                      <a:pt x="389" y="6051"/>
                      <a:pt x="1421" y="7301"/>
                    </a:cubicBezTo>
                    <a:lnTo>
                      <a:pt x="5498" y="3389"/>
                    </a:lnTo>
                    <a:cubicBezTo>
                      <a:pt x="5698" y="3061"/>
                      <a:pt x="5843" y="2758"/>
                      <a:pt x="5943" y="2476"/>
                    </a:cubicBezTo>
                    <a:lnTo>
                      <a:pt x="5943" y="2476"/>
                    </a:lnTo>
                    <a:cubicBezTo>
                      <a:pt x="5619" y="2727"/>
                      <a:pt x="5307" y="2832"/>
                      <a:pt x="5011" y="2832"/>
                    </a:cubicBezTo>
                    <a:cubicBezTo>
                      <a:pt x="4005" y="2832"/>
                      <a:pt x="3194" y="1615"/>
                      <a:pt x="2780" y="828"/>
                    </a:cubicBezTo>
                    <a:cubicBezTo>
                      <a:pt x="2637" y="555"/>
                      <a:pt x="1352" y="280"/>
                      <a:pt x="13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3" name="Google Shape;5583;p28"/>
              <p:cNvSpPr/>
              <p:nvPr/>
            </p:nvSpPr>
            <p:spPr>
              <a:xfrm>
                <a:off x="2147584" y="2617988"/>
                <a:ext cx="688753" cy="344099"/>
              </a:xfrm>
              <a:custGeom>
                <a:rect b="b" l="l" r="r" t="t"/>
                <a:pathLst>
                  <a:path extrusionOk="0" h="6825" w="13661">
                    <a:moveTo>
                      <a:pt x="4362" y="0"/>
                    </a:moveTo>
                    <a:lnTo>
                      <a:pt x="126" y="637"/>
                    </a:lnTo>
                    <a:lnTo>
                      <a:pt x="0" y="6824"/>
                    </a:lnTo>
                    <a:lnTo>
                      <a:pt x="8802" y="6824"/>
                    </a:lnTo>
                    <a:lnTo>
                      <a:pt x="13660" y="1788"/>
                    </a:lnTo>
                    <a:lnTo>
                      <a:pt x="43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4" name="Google Shape;5584;p28"/>
              <p:cNvSpPr/>
              <p:nvPr/>
            </p:nvSpPr>
            <p:spPr>
              <a:xfrm>
                <a:off x="2554100" y="2696740"/>
                <a:ext cx="367140" cy="899599"/>
              </a:xfrm>
              <a:custGeom>
                <a:rect b="b" l="l" r="r" t="t"/>
                <a:pathLst>
                  <a:path extrusionOk="0" h="17843" w="7282">
                    <a:moveTo>
                      <a:pt x="3667" y="1"/>
                    </a:moveTo>
                    <a:cubicBezTo>
                      <a:pt x="2491" y="1"/>
                      <a:pt x="1348" y="190"/>
                      <a:pt x="1122" y="427"/>
                    </a:cubicBezTo>
                    <a:cubicBezTo>
                      <a:pt x="695" y="870"/>
                      <a:pt x="1" y="4089"/>
                      <a:pt x="658" y="5698"/>
                    </a:cubicBezTo>
                    <a:cubicBezTo>
                      <a:pt x="1316" y="7306"/>
                      <a:pt x="1772" y="11741"/>
                      <a:pt x="5533" y="17842"/>
                    </a:cubicBezTo>
                    <a:lnTo>
                      <a:pt x="5886" y="17842"/>
                    </a:lnTo>
                    <a:cubicBezTo>
                      <a:pt x="5886" y="17842"/>
                      <a:pt x="7281" y="1369"/>
                      <a:pt x="6247" y="537"/>
                    </a:cubicBezTo>
                    <a:cubicBezTo>
                      <a:pt x="5762" y="147"/>
                      <a:pt x="4702" y="1"/>
                      <a:pt x="36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5" name="Google Shape;5585;p28"/>
              <p:cNvSpPr/>
              <p:nvPr/>
            </p:nvSpPr>
            <p:spPr>
              <a:xfrm>
                <a:off x="1887581" y="2617988"/>
                <a:ext cx="477504" cy="338301"/>
              </a:xfrm>
              <a:custGeom>
                <a:rect b="b" l="l" r="r" t="t"/>
                <a:pathLst>
                  <a:path extrusionOk="0" h="6710" w="9471">
                    <a:moveTo>
                      <a:pt x="3254" y="0"/>
                    </a:moveTo>
                    <a:lnTo>
                      <a:pt x="756" y="725"/>
                    </a:lnTo>
                    <a:lnTo>
                      <a:pt x="74" y="3760"/>
                    </a:lnTo>
                    <a:cubicBezTo>
                      <a:pt x="1" y="5415"/>
                      <a:pt x="1407" y="6710"/>
                      <a:pt x="3282" y="6710"/>
                    </a:cubicBezTo>
                    <a:lnTo>
                      <a:pt x="6217" y="6710"/>
                    </a:lnTo>
                    <a:lnTo>
                      <a:pt x="9471" y="1726"/>
                    </a:lnTo>
                    <a:lnTo>
                      <a:pt x="3254" y="0"/>
                    </a:lnTo>
                    <a:close/>
                  </a:path>
                </a:pathLst>
              </a:custGeom>
              <a:solidFill>
                <a:srgbClr val="4238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6" name="Google Shape;5586;p28"/>
              <p:cNvSpPr/>
              <p:nvPr/>
            </p:nvSpPr>
            <p:spPr>
              <a:xfrm>
                <a:off x="2030514" y="2688169"/>
                <a:ext cx="401777" cy="908170"/>
              </a:xfrm>
              <a:custGeom>
                <a:rect b="b" l="l" r="r" t="t"/>
                <a:pathLst>
                  <a:path extrusionOk="0" h="18013" w="7969">
                    <a:moveTo>
                      <a:pt x="4427" y="0"/>
                    </a:moveTo>
                    <a:cubicBezTo>
                      <a:pt x="3251" y="0"/>
                      <a:pt x="2098" y="191"/>
                      <a:pt x="1859" y="429"/>
                    </a:cubicBezTo>
                    <a:cubicBezTo>
                      <a:pt x="1409" y="876"/>
                      <a:pt x="0" y="4349"/>
                      <a:pt x="572" y="5972"/>
                    </a:cubicBezTo>
                    <a:cubicBezTo>
                      <a:pt x="1145" y="7596"/>
                      <a:pt x="1910" y="11852"/>
                      <a:pt x="5346" y="18012"/>
                    </a:cubicBezTo>
                    <a:lnTo>
                      <a:pt x="5701" y="18012"/>
                    </a:lnTo>
                    <a:cubicBezTo>
                      <a:pt x="5701" y="18012"/>
                      <a:pt x="7969" y="1381"/>
                      <a:pt x="6978" y="540"/>
                    </a:cubicBezTo>
                    <a:cubicBezTo>
                      <a:pt x="6514" y="148"/>
                      <a:pt x="5461" y="0"/>
                      <a:pt x="4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7" name="Google Shape;5587;p28"/>
              <p:cNvSpPr/>
              <p:nvPr/>
            </p:nvSpPr>
            <p:spPr>
              <a:xfrm>
                <a:off x="2030514" y="2688220"/>
                <a:ext cx="294741" cy="908120"/>
              </a:xfrm>
              <a:custGeom>
                <a:rect b="b" l="l" r="r" t="t"/>
                <a:pathLst>
                  <a:path extrusionOk="0" h="18012" w="5846">
                    <a:moveTo>
                      <a:pt x="4423" y="0"/>
                    </a:moveTo>
                    <a:cubicBezTo>
                      <a:pt x="3249" y="0"/>
                      <a:pt x="2098" y="190"/>
                      <a:pt x="1859" y="428"/>
                    </a:cubicBezTo>
                    <a:cubicBezTo>
                      <a:pt x="1409" y="875"/>
                      <a:pt x="0" y="4348"/>
                      <a:pt x="572" y="5971"/>
                    </a:cubicBezTo>
                    <a:cubicBezTo>
                      <a:pt x="1145" y="7595"/>
                      <a:pt x="1910" y="11851"/>
                      <a:pt x="5347" y="18011"/>
                    </a:cubicBezTo>
                    <a:lnTo>
                      <a:pt x="5701" y="18011"/>
                    </a:lnTo>
                    <a:cubicBezTo>
                      <a:pt x="5701" y="18011"/>
                      <a:pt x="5756" y="17604"/>
                      <a:pt x="5846" y="16916"/>
                    </a:cubicBezTo>
                    <a:lnTo>
                      <a:pt x="5521" y="16836"/>
                    </a:lnTo>
                    <a:cubicBezTo>
                      <a:pt x="3657" y="10033"/>
                      <a:pt x="4863" y="6513"/>
                      <a:pt x="4695" y="4798"/>
                    </a:cubicBezTo>
                    <a:cubicBezTo>
                      <a:pt x="4585" y="3668"/>
                      <a:pt x="4576" y="1169"/>
                      <a:pt x="5371" y="46"/>
                    </a:cubicBezTo>
                    <a:cubicBezTo>
                      <a:pt x="5065" y="14"/>
                      <a:pt x="4743" y="0"/>
                      <a:pt x="4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8" name="Google Shape;5588;p28"/>
              <p:cNvSpPr/>
              <p:nvPr/>
            </p:nvSpPr>
            <p:spPr>
              <a:xfrm>
                <a:off x="2208891" y="3577534"/>
                <a:ext cx="175554" cy="91760"/>
              </a:xfrm>
              <a:custGeom>
                <a:rect b="b" l="l" r="r" t="t"/>
                <a:pathLst>
                  <a:path extrusionOk="0" h="1820" w="3482">
                    <a:moveTo>
                      <a:pt x="1933" y="0"/>
                    </a:moveTo>
                    <a:cubicBezTo>
                      <a:pt x="1432" y="0"/>
                      <a:pt x="0" y="1820"/>
                      <a:pt x="0" y="1820"/>
                    </a:cubicBezTo>
                    <a:lnTo>
                      <a:pt x="3482" y="1820"/>
                    </a:lnTo>
                    <a:cubicBezTo>
                      <a:pt x="3482" y="1820"/>
                      <a:pt x="2425" y="180"/>
                      <a:pt x="1992" y="11"/>
                    </a:cubicBezTo>
                    <a:cubicBezTo>
                      <a:pt x="1974" y="4"/>
                      <a:pt x="1954" y="0"/>
                      <a:pt x="19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9" name="Google Shape;5589;p28"/>
              <p:cNvSpPr/>
              <p:nvPr/>
            </p:nvSpPr>
            <p:spPr>
              <a:xfrm>
                <a:off x="2786878" y="3578895"/>
                <a:ext cx="225921" cy="90399"/>
              </a:xfrm>
              <a:custGeom>
                <a:rect b="b" l="l" r="r" t="t"/>
                <a:pathLst>
                  <a:path extrusionOk="0" h="1793" w="4481">
                    <a:moveTo>
                      <a:pt x="1105" y="1"/>
                    </a:moveTo>
                    <a:cubicBezTo>
                      <a:pt x="1097" y="1"/>
                      <a:pt x="1088" y="1"/>
                      <a:pt x="1081" y="2"/>
                    </a:cubicBezTo>
                    <a:cubicBezTo>
                      <a:pt x="555" y="61"/>
                      <a:pt x="1" y="1793"/>
                      <a:pt x="1" y="1793"/>
                    </a:cubicBezTo>
                    <a:lnTo>
                      <a:pt x="4481" y="1793"/>
                    </a:lnTo>
                    <a:cubicBezTo>
                      <a:pt x="4481" y="1793"/>
                      <a:pt x="1668" y="1"/>
                      <a:pt x="1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0" name="Google Shape;5590;p28"/>
              <p:cNvSpPr/>
              <p:nvPr/>
            </p:nvSpPr>
            <p:spPr>
              <a:xfrm>
                <a:off x="2061672" y="1782318"/>
                <a:ext cx="461673" cy="891835"/>
              </a:xfrm>
              <a:custGeom>
                <a:rect b="b" l="l" r="r" t="t"/>
                <a:pathLst>
                  <a:path extrusionOk="0" h="17689" w="9157">
                    <a:moveTo>
                      <a:pt x="3841" y="0"/>
                    </a:moveTo>
                    <a:cubicBezTo>
                      <a:pt x="3638" y="0"/>
                      <a:pt x="3479" y="13"/>
                      <a:pt x="3380" y="30"/>
                    </a:cubicBezTo>
                    <a:cubicBezTo>
                      <a:pt x="2752" y="145"/>
                      <a:pt x="603" y="1451"/>
                      <a:pt x="603" y="1451"/>
                    </a:cubicBezTo>
                    <a:lnTo>
                      <a:pt x="0" y="15241"/>
                    </a:lnTo>
                    <a:lnTo>
                      <a:pt x="2554" y="17688"/>
                    </a:lnTo>
                    <a:lnTo>
                      <a:pt x="7349" y="16994"/>
                    </a:lnTo>
                    <a:cubicBezTo>
                      <a:pt x="7349" y="16994"/>
                      <a:pt x="9157" y="4148"/>
                      <a:pt x="8135" y="2089"/>
                    </a:cubicBezTo>
                    <a:cubicBezTo>
                      <a:pt x="7274" y="353"/>
                      <a:pt x="4931" y="0"/>
                      <a:pt x="38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1" name="Google Shape;5591;p28"/>
              <p:cNvSpPr/>
              <p:nvPr/>
            </p:nvSpPr>
            <p:spPr>
              <a:xfrm>
                <a:off x="1901496" y="1935436"/>
                <a:ext cx="359830" cy="745171"/>
              </a:xfrm>
              <a:custGeom>
                <a:rect b="b" l="l" r="r" t="t"/>
                <a:pathLst>
                  <a:path extrusionOk="0" h="14780" w="7137">
                    <a:moveTo>
                      <a:pt x="2586" y="1"/>
                    </a:moveTo>
                    <a:cubicBezTo>
                      <a:pt x="2513" y="1"/>
                      <a:pt x="2442" y="30"/>
                      <a:pt x="2375" y="95"/>
                    </a:cubicBezTo>
                    <a:cubicBezTo>
                      <a:pt x="1275" y="1162"/>
                      <a:pt x="1134" y="10069"/>
                      <a:pt x="1134" y="10069"/>
                    </a:cubicBezTo>
                    <a:lnTo>
                      <a:pt x="1" y="14780"/>
                    </a:lnTo>
                    <a:lnTo>
                      <a:pt x="6365" y="14480"/>
                    </a:lnTo>
                    <a:lnTo>
                      <a:pt x="7136" y="12671"/>
                    </a:lnTo>
                    <a:lnTo>
                      <a:pt x="7136" y="12671"/>
                    </a:lnTo>
                    <a:cubicBezTo>
                      <a:pt x="7136" y="12671"/>
                      <a:pt x="7095" y="12687"/>
                      <a:pt x="7030" y="12687"/>
                    </a:cubicBezTo>
                    <a:cubicBezTo>
                      <a:pt x="6811" y="12687"/>
                      <a:pt x="6320" y="12511"/>
                      <a:pt x="6157" y="10988"/>
                    </a:cubicBezTo>
                    <a:cubicBezTo>
                      <a:pt x="4937" y="10191"/>
                      <a:pt x="4067" y="8334"/>
                      <a:pt x="3992" y="3594"/>
                    </a:cubicBezTo>
                    <a:cubicBezTo>
                      <a:pt x="3967" y="1938"/>
                      <a:pt x="3181" y="1"/>
                      <a:pt x="2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2" name="Google Shape;5592;p28"/>
              <p:cNvSpPr/>
              <p:nvPr/>
            </p:nvSpPr>
            <p:spPr>
              <a:xfrm>
                <a:off x="2089755" y="1782368"/>
                <a:ext cx="391744" cy="166075"/>
              </a:xfrm>
              <a:custGeom>
                <a:rect b="b" l="l" r="r" t="t"/>
                <a:pathLst>
                  <a:path extrusionOk="0" h="3294" w="7770">
                    <a:moveTo>
                      <a:pt x="3286" y="0"/>
                    </a:moveTo>
                    <a:cubicBezTo>
                      <a:pt x="3082" y="0"/>
                      <a:pt x="2922" y="12"/>
                      <a:pt x="2823" y="31"/>
                    </a:cubicBezTo>
                    <a:cubicBezTo>
                      <a:pt x="2195" y="144"/>
                      <a:pt x="47" y="1450"/>
                      <a:pt x="47" y="1450"/>
                    </a:cubicBezTo>
                    <a:lnTo>
                      <a:pt x="0" y="2517"/>
                    </a:lnTo>
                    <a:cubicBezTo>
                      <a:pt x="863" y="2835"/>
                      <a:pt x="1890" y="3079"/>
                      <a:pt x="3009" y="3204"/>
                    </a:cubicBezTo>
                    <a:cubicBezTo>
                      <a:pt x="3550" y="3265"/>
                      <a:pt x="4077" y="3294"/>
                      <a:pt x="4579" y="3294"/>
                    </a:cubicBezTo>
                    <a:cubicBezTo>
                      <a:pt x="5849" y="3294"/>
                      <a:pt x="6964" y="3110"/>
                      <a:pt x="7770" y="2789"/>
                    </a:cubicBezTo>
                    <a:cubicBezTo>
                      <a:pt x="7722" y="2495"/>
                      <a:pt x="7660" y="2254"/>
                      <a:pt x="7578" y="2088"/>
                    </a:cubicBezTo>
                    <a:cubicBezTo>
                      <a:pt x="6717" y="354"/>
                      <a:pt x="4377" y="0"/>
                      <a:pt x="3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3" name="Google Shape;5593;p28"/>
              <p:cNvSpPr/>
              <p:nvPr/>
            </p:nvSpPr>
            <p:spPr>
              <a:xfrm>
                <a:off x="2285274" y="1825929"/>
                <a:ext cx="238071" cy="834510"/>
              </a:xfrm>
              <a:custGeom>
                <a:rect b="b" l="l" r="r" t="t"/>
                <a:pathLst>
                  <a:path extrusionOk="0" h="16552" w="4722">
                    <a:moveTo>
                      <a:pt x="2587" y="1"/>
                    </a:moveTo>
                    <a:lnTo>
                      <a:pt x="2587" y="1"/>
                    </a:lnTo>
                    <a:cubicBezTo>
                      <a:pt x="3454" y="2723"/>
                      <a:pt x="2651" y="15419"/>
                      <a:pt x="1" y="16552"/>
                    </a:cubicBezTo>
                    <a:lnTo>
                      <a:pt x="2914" y="16130"/>
                    </a:lnTo>
                    <a:cubicBezTo>
                      <a:pt x="2914" y="16130"/>
                      <a:pt x="4722" y="3283"/>
                      <a:pt x="3700" y="1225"/>
                    </a:cubicBezTo>
                    <a:cubicBezTo>
                      <a:pt x="3439" y="700"/>
                      <a:pt x="3043" y="302"/>
                      <a:pt x="25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4" name="Google Shape;5594;p28"/>
              <p:cNvSpPr/>
              <p:nvPr/>
            </p:nvSpPr>
            <p:spPr>
              <a:xfrm>
                <a:off x="2115115" y="1872313"/>
                <a:ext cx="153521" cy="808999"/>
              </a:xfrm>
              <a:custGeom>
                <a:rect b="b" l="l" r="r" t="t"/>
                <a:pathLst>
                  <a:path extrusionOk="0" h="16046" w="3045">
                    <a:moveTo>
                      <a:pt x="0" y="1"/>
                    </a:moveTo>
                    <a:cubicBezTo>
                      <a:pt x="1326" y="2640"/>
                      <a:pt x="2662" y="14948"/>
                      <a:pt x="203" y="16046"/>
                    </a:cubicBezTo>
                    <a:lnTo>
                      <a:pt x="3044" y="15638"/>
                    </a:lnTo>
                    <a:cubicBezTo>
                      <a:pt x="3044" y="15638"/>
                      <a:pt x="2687" y="3183"/>
                      <a:pt x="1319" y="1186"/>
                    </a:cubicBezTo>
                    <a:cubicBezTo>
                      <a:pt x="969" y="677"/>
                      <a:pt x="507" y="29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5" name="Google Shape;5595;p28"/>
              <p:cNvSpPr/>
              <p:nvPr/>
            </p:nvSpPr>
            <p:spPr>
              <a:xfrm>
                <a:off x="2202892" y="1585589"/>
                <a:ext cx="191284" cy="274473"/>
              </a:xfrm>
              <a:custGeom>
                <a:rect b="b" l="l" r="r" t="t"/>
                <a:pathLst>
                  <a:path extrusionOk="0" h="5444" w="3794">
                    <a:moveTo>
                      <a:pt x="690" y="0"/>
                    </a:moveTo>
                    <a:lnTo>
                      <a:pt x="1" y="4204"/>
                    </a:lnTo>
                    <a:cubicBezTo>
                      <a:pt x="472" y="4970"/>
                      <a:pt x="1475" y="5443"/>
                      <a:pt x="2345" y="5443"/>
                    </a:cubicBezTo>
                    <a:cubicBezTo>
                      <a:pt x="2995" y="5443"/>
                      <a:pt x="3571" y="5179"/>
                      <a:pt x="3794" y="4574"/>
                    </a:cubicBezTo>
                    <a:cubicBezTo>
                      <a:pt x="3519" y="3087"/>
                      <a:pt x="3597" y="1372"/>
                      <a:pt x="3597" y="1372"/>
                    </a:cubicBez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6" name="Google Shape;5596;p28"/>
              <p:cNvSpPr/>
              <p:nvPr/>
            </p:nvSpPr>
            <p:spPr>
              <a:xfrm>
                <a:off x="2459366" y="2342708"/>
                <a:ext cx="542694" cy="256171"/>
              </a:xfrm>
              <a:custGeom>
                <a:rect b="b" l="l" r="r" t="t"/>
                <a:pathLst>
                  <a:path extrusionOk="0" h="5081" w="10764">
                    <a:moveTo>
                      <a:pt x="2921" y="0"/>
                    </a:moveTo>
                    <a:cubicBezTo>
                      <a:pt x="2442" y="0"/>
                      <a:pt x="2074" y="26"/>
                      <a:pt x="1885" y="87"/>
                    </a:cubicBezTo>
                    <a:cubicBezTo>
                      <a:pt x="0" y="697"/>
                      <a:pt x="157" y="3226"/>
                      <a:pt x="865" y="3855"/>
                    </a:cubicBezTo>
                    <a:cubicBezTo>
                      <a:pt x="1751" y="4643"/>
                      <a:pt x="5831" y="5081"/>
                      <a:pt x="8302" y="5081"/>
                    </a:cubicBezTo>
                    <a:cubicBezTo>
                      <a:pt x="9025" y="5081"/>
                      <a:pt x="9611" y="5043"/>
                      <a:pt x="9938" y="4966"/>
                    </a:cubicBezTo>
                    <a:cubicBezTo>
                      <a:pt x="10760" y="4396"/>
                      <a:pt x="10764" y="1564"/>
                      <a:pt x="10292" y="650"/>
                    </a:cubicBezTo>
                    <a:cubicBezTo>
                      <a:pt x="9679" y="538"/>
                      <a:pt x="5119" y="0"/>
                      <a:pt x="29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7" name="Google Shape;5597;p28"/>
              <p:cNvSpPr/>
              <p:nvPr/>
            </p:nvSpPr>
            <p:spPr>
              <a:xfrm>
                <a:off x="1842104" y="2612190"/>
                <a:ext cx="459152" cy="642016"/>
              </a:xfrm>
              <a:custGeom>
                <a:rect b="b" l="l" r="r" t="t"/>
                <a:pathLst>
                  <a:path extrusionOk="0" h="12734" w="9107">
                    <a:moveTo>
                      <a:pt x="5167" y="1"/>
                    </a:moveTo>
                    <a:lnTo>
                      <a:pt x="1441" y="478"/>
                    </a:lnTo>
                    <a:cubicBezTo>
                      <a:pt x="1441" y="478"/>
                      <a:pt x="0" y="4842"/>
                      <a:pt x="751" y="6252"/>
                    </a:cubicBezTo>
                    <a:cubicBezTo>
                      <a:pt x="1199" y="7098"/>
                      <a:pt x="3566" y="7129"/>
                      <a:pt x="3913" y="7129"/>
                    </a:cubicBezTo>
                    <a:cubicBezTo>
                      <a:pt x="3940" y="7129"/>
                      <a:pt x="3955" y="7129"/>
                      <a:pt x="3955" y="7129"/>
                    </a:cubicBezTo>
                    <a:lnTo>
                      <a:pt x="4363" y="12734"/>
                    </a:lnTo>
                    <a:lnTo>
                      <a:pt x="4364" y="12734"/>
                    </a:lnTo>
                    <a:cubicBezTo>
                      <a:pt x="6269" y="10408"/>
                      <a:pt x="8754" y="8883"/>
                      <a:pt x="8754" y="8883"/>
                    </a:cubicBezTo>
                    <a:cubicBezTo>
                      <a:pt x="8754" y="8883"/>
                      <a:pt x="9107" y="1716"/>
                      <a:pt x="8589" y="1412"/>
                    </a:cubicBezTo>
                    <a:cubicBezTo>
                      <a:pt x="8072" y="1106"/>
                      <a:pt x="5167" y="1"/>
                      <a:pt x="5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8" name="Google Shape;5598;p28"/>
              <p:cNvSpPr/>
              <p:nvPr/>
            </p:nvSpPr>
            <p:spPr>
              <a:xfrm>
                <a:off x="2428611" y="1832735"/>
                <a:ext cx="8319" cy="12100"/>
              </a:xfrm>
              <a:custGeom>
                <a:rect b="b" l="l" r="r" t="t"/>
                <a:pathLst>
                  <a:path extrusionOk="0" h="240" w="165">
                    <a:moveTo>
                      <a:pt x="0" y="1"/>
                    </a:moveTo>
                    <a:cubicBezTo>
                      <a:pt x="31" y="73"/>
                      <a:pt x="58" y="156"/>
                      <a:pt x="85" y="239"/>
                    </a:cubicBezTo>
                    <a:cubicBezTo>
                      <a:pt x="112" y="189"/>
                      <a:pt x="137" y="142"/>
                      <a:pt x="164" y="95"/>
                    </a:cubicBezTo>
                    <a:cubicBezTo>
                      <a:pt x="64" y="37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3C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9" name="Google Shape;5599;p28"/>
              <p:cNvSpPr/>
              <p:nvPr/>
            </p:nvSpPr>
            <p:spPr>
              <a:xfrm>
                <a:off x="2459366" y="2330255"/>
                <a:ext cx="530896" cy="268624"/>
              </a:xfrm>
              <a:custGeom>
                <a:rect b="b" l="l" r="r" t="t"/>
                <a:pathLst>
                  <a:path extrusionOk="0" h="5328" w="10530">
                    <a:moveTo>
                      <a:pt x="3265" y="1"/>
                    </a:moveTo>
                    <a:cubicBezTo>
                      <a:pt x="2842" y="5"/>
                      <a:pt x="2060" y="278"/>
                      <a:pt x="1885" y="334"/>
                    </a:cubicBezTo>
                    <a:cubicBezTo>
                      <a:pt x="0" y="944"/>
                      <a:pt x="157" y="3473"/>
                      <a:pt x="865" y="4102"/>
                    </a:cubicBezTo>
                    <a:cubicBezTo>
                      <a:pt x="1751" y="4890"/>
                      <a:pt x="5831" y="5328"/>
                      <a:pt x="8302" y="5328"/>
                    </a:cubicBezTo>
                    <a:cubicBezTo>
                      <a:pt x="9025" y="5328"/>
                      <a:pt x="9611" y="5290"/>
                      <a:pt x="9938" y="5213"/>
                    </a:cubicBezTo>
                    <a:cubicBezTo>
                      <a:pt x="10240" y="5004"/>
                      <a:pt x="10431" y="4488"/>
                      <a:pt x="10529" y="3874"/>
                    </a:cubicBezTo>
                    <a:cubicBezTo>
                      <a:pt x="8053" y="3867"/>
                      <a:pt x="3591" y="3787"/>
                      <a:pt x="3265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0" name="Google Shape;5600;p28"/>
              <p:cNvSpPr/>
              <p:nvPr/>
            </p:nvSpPr>
            <p:spPr>
              <a:xfrm>
                <a:off x="1958619" y="1829660"/>
                <a:ext cx="296757" cy="835872"/>
              </a:xfrm>
              <a:custGeom>
                <a:rect b="b" l="l" r="r" t="t"/>
                <a:pathLst>
                  <a:path extrusionOk="0" h="16579" w="5886">
                    <a:moveTo>
                      <a:pt x="3190" y="1"/>
                    </a:moveTo>
                    <a:cubicBezTo>
                      <a:pt x="3190" y="1"/>
                      <a:pt x="2286" y="172"/>
                      <a:pt x="1186" y="1239"/>
                    </a:cubicBezTo>
                    <a:cubicBezTo>
                      <a:pt x="86" y="2306"/>
                      <a:pt x="1" y="12167"/>
                      <a:pt x="1" y="12167"/>
                    </a:cubicBezTo>
                    <a:lnTo>
                      <a:pt x="2978" y="15481"/>
                    </a:lnTo>
                    <a:lnTo>
                      <a:pt x="5232" y="16578"/>
                    </a:lnTo>
                    <a:lnTo>
                      <a:pt x="5232" y="16577"/>
                    </a:lnTo>
                    <a:lnTo>
                      <a:pt x="5885" y="15065"/>
                    </a:lnTo>
                    <a:cubicBezTo>
                      <a:pt x="5885" y="15065"/>
                      <a:pt x="5233" y="2364"/>
                      <a:pt x="31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1" name="Google Shape;5601;p28"/>
              <p:cNvSpPr/>
              <p:nvPr/>
            </p:nvSpPr>
            <p:spPr>
              <a:xfrm>
                <a:off x="2202892" y="1585589"/>
                <a:ext cx="191284" cy="274473"/>
              </a:xfrm>
              <a:custGeom>
                <a:rect b="b" l="l" r="r" t="t"/>
                <a:pathLst>
                  <a:path extrusionOk="0" h="5444" w="3794">
                    <a:moveTo>
                      <a:pt x="690" y="0"/>
                    </a:moveTo>
                    <a:lnTo>
                      <a:pt x="1" y="4204"/>
                    </a:lnTo>
                    <a:cubicBezTo>
                      <a:pt x="472" y="4970"/>
                      <a:pt x="1475" y="5443"/>
                      <a:pt x="2345" y="5443"/>
                    </a:cubicBezTo>
                    <a:cubicBezTo>
                      <a:pt x="2995" y="5443"/>
                      <a:pt x="3571" y="5179"/>
                      <a:pt x="3794" y="4574"/>
                    </a:cubicBezTo>
                    <a:cubicBezTo>
                      <a:pt x="3519" y="3087"/>
                      <a:pt x="3597" y="1372"/>
                      <a:pt x="3597" y="1372"/>
                    </a:cubicBez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2" name="Google Shape;5602;p28"/>
              <p:cNvSpPr/>
              <p:nvPr/>
            </p:nvSpPr>
            <p:spPr>
              <a:xfrm>
                <a:off x="2164675" y="1779394"/>
                <a:ext cx="243567" cy="137236"/>
              </a:xfrm>
              <a:custGeom>
                <a:rect b="b" l="l" r="r" t="t"/>
                <a:pathLst>
                  <a:path extrusionOk="0" h="2722" w="4831">
                    <a:moveTo>
                      <a:pt x="4830" y="764"/>
                    </a:moveTo>
                    <a:lnTo>
                      <a:pt x="4830" y="765"/>
                    </a:lnTo>
                    <a:lnTo>
                      <a:pt x="4830" y="765"/>
                    </a:lnTo>
                    <a:lnTo>
                      <a:pt x="4830" y="764"/>
                    </a:lnTo>
                    <a:close/>
                    <a:moveTo>
                      <a:pt x="796" y="1"/>
                    </a:moveTo>
                    <a:lnTo>
                      <a:pt x="0" y="685"/>
                    </a:lnTo>
                    <a:lnTo>
                      <a:pt x="2027" y="2722"/>
                    </a:lnTo>
                    <a:lnTo>
                      <a:pt x="3407" y="1832"/>
                    </a:lnTo>
                    <a:lnTo>
                      <a:pt x="4586" y="2633"/>
                    </a:lnTo>
                    <a:lnTo>
                      <a:pt x="4830" y="765"/>
                    </a:lnTo>
                    <a:lnTo>
                      <a:pt x="4507" y="469"/>
                    </a:lnTo>
                    <a:cubicBezTo>
                      <a:pt x="4507" y="469"/>
                      <a:pt x="4258" y="1366"/>
                      <a:pt x="3502" y="1366"/>
                    </a:cubicBezTo>
                    <a:cubicBezTo>
                      <a:pt x="3493" y="1366"/>
                      <a:pt x="3483" y="1365"/>
                      <a:pt x="3474" y="1365"/>
                    </a:cubicBezTo>
                    <a:cubicBezTo>
                      <a:pt x="2695" y="1343"/>
                      <a:pt x="1531" y="957"/>
                      <a:pt x="7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3" name="Google Shape;5603;p28"/>
              <p:cNvSpPr/>
              <p:nvPr/>
            </p:nvSpPr>
            <p:spPr>
              <a:xfrm>
                <a:off x="2011809" y="1829660"/>
                <a:ext cx="155790" cy="105675"/>
              </a:xfrm>
              <a:custGeom>
                <a:rect b="b" l="l" r="r" t="t"/>
                <a:pathLst>
                  <a:path extrusionOk="0" h="2096" w="3090">
                    <a:moveTo>
                      <a:pt x="2135" y="1"/>
                    </a:moveTo>
                    <a:cubicBezTo>
                      <a:pt x="2135" y="1"/>
                      <a:pt x="1231" y="172"/>
                      <a:pt x="131" y="1239"/>
                    </a:cubicBezTo>
                    <a:cubicBezTo>
                      <a:pt x="121" y="1249"/>
                      <a:pt x="111" y="1266"/>
                      <a:pt x="101" y="1277"/>
                    </a:cubicBezTo>
                    <a:cubicBezTo>
                      <a:pt x="68" y="1310"/>
                      <a:pt x="34" y="1349"/>
                      <a:pt x="0" y="1388"/>
                    </a:cubicBezTo>
                    <a:cubicBezTo>
                      <a:pt x="941" y="1684"/>
                      <a:pt x="1980" y="1926"/>
                      <a:pt x="3090" y="2096"/>
                    </a:cubicBezTo>
                    <a:cubicBezTo>
                      <a:pt x="2811" y="1162"/>
                      <a:pt x="2495" y="417"/>
                      <a:pt x="2135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4" name="Google Shape;5604;p28"/>
              <p:cNvSpPr/>
              <p:nvPr/>
            </p:nvSpPr>
            <p:spPr>
              <a:xfrm>
                <a:off x="1807719" y="1883002"/>
                <a:ext cx="295598" cy="685375"/>
              </a:xfrm>
              <a:custGeom>
                <a:rect b="b" l="l" r="r" t="t"/>
                <a:pathLst>
                  <a:path extrusionOk="0" h="13594" w="5863">
                    <a:moveTo>
                      <a:pt x="4483" y="1"/>
                    </a:moveTo>
                    <a:cubicBezTo>
                      <a:pt x="4450" y="1"/>
                      <a:pt x="4416" y="10"/>
                      <a:pt x="4383" y="29"/>
                    </a:cubicBezTo>
                    <a:cubicBezTo>
                      <a:pt x="3142" y="739"/>
                      <a:pt x="282" y="7793"/>
                      <a:pt x="47" y="12444"/>
                    </a:cubicBezTo>
                    <a:cubicBezTo>
                      <a:pt x="1" y="13350"/>
                      <a:pt x="751" y="13594"/>
                      <a:pt x="1571" y="13594"/>
                    </a:cubicBezTo>
                    <a:cubicBezTo>
                      <a:pt x="2523" y="13594"/>
                      <a:pt x="3568" y="13265"/>
                      <a:pt x="3568" y="13265"/>
                    </a:cubicBezTo>
                    <a:cubicBezTo>
                      <a:pt x="3568" y="13265"/>
                      <a:pt x="5141" y="9793"/>
                      <a:pt x="5496" y="6532"/>
                    </a:cubicBezTo>
                    <a:cubicBezTo>
                      <a:pt x="5862" y="3175"/>
                      <a:pt x="5113" y="1"/>
                      <a:pt x="4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5" name="Google Shape;5605;p28"/>
              <p:cNvSpPr/>
              <p:nvPr/>
            </p:nvSpPr>
            <p:spPr>
              <a:xfrm>
                <a:off x="1807719" y="1883052"/>
                <a:ext cx="231114" cy="685325"/>
              </a:xfrm>
              <a:custGeom>
                <a:rect b="b" l="l" r="r" t="t"/>
                <a:pathLst>
                  <a:path extrusionOk="0" h="13593" w="4584">
                    <a:moveTo>
                      <a:pt x="4481" y="0"/>
                    </a:moveTo>
                    <a:cubicBezTo>
                      <a:pt x="4448" y="0"/>
                      <a:pt x="4415" y="9"/>
                      <a:pt x="4383" y="28"/>
                    </a:cubicBezTo>
                    <a:cubicBezTo>
                      <a:pt x="3142" y="738"/>
                      <a:pt x="282" y="7792"/>
                      <a:pt x="47" y="12443"/>
                    </a:cubicBezTo>
                    <a:cubicBezTo>
                      <a:pt x="1" y="13349"/>
                      <a:pt x="751" y="13593"/>
                      <a:pt x="1571" y="13593"/>
                    </a:cubicBezTo>
                    <a:cubicBezTo>
                      <a:pt x="2523" y="13593"/>
                      <a:pt x="3568" y="13264"/>
                      <a:pt x="3568" y="13264"/>
                    </a:cubicBezTo>
                    <a:cubicBezTo>
                      <a:pt x="3568" y="13264"/>
                      <a:pt x="3945" y="12431"/>
                      <a:pt x="4371" y="11200"/>
                    </a:cubicBezTo>
                    <a:lnTo>
                      <a:pt x="4371" y="11200"/>
                    </a:lnTo>
                    <a:cubicBezTo>
                      <a:pt x="4041" y="11260"/>
                      <a:pt x="3659" y="11309"/>
                      <a:pt x="3291" y="11309"/>
                    </a:cubicBezTo>
                    <a:cubicBezTo>
                      <a:pt x="2472" y="11309"/>
                      <a:pt x="1721" y="11065"/>
                      <a:pt x="1767" y="10159"/>
                    </a:cubicBezTo>
                    <a:cubicBezTo>
                      <a:pt x="1929" y="6971"/>
                      <a:pt x="3323" y="2656"/>
                      <a:pt x="4583" y="27"/>
                    </a:cubicBezTo>
                    <a:cubicBezTo>
                      <a:pt x="4549" y="9"/>
                      <a:pt x="4515" y="0"/>
                      <a:pt x="4481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6" name="Google Shape;5606;p28"/>
              <p:cNvSpPr/>
              <p:nvPr/>
            </p:nvSpPr>
            <p:spPr>
              <a:xfrm>
                <a:off x="2248973" y="1430656"/>
                <a:ext cx="216442" cy="364266"/>
              </a:xfrm>
              <a:custGeom>
                <a:rect b="b" l="l" r="r" t="t"/>
                <a:pathLst>
                  <a:path extrusionOk="0" h="7225" w="4293">
                    <a:moveTo>
                      <a:pt x="2609" y="1"/>
                    </a:moveTo>
                    <a:cubicBezTo>
                      <a:pt x="1959" y="1"/>
                      <a:pt x="1248" y="164"/>
                      <a:pt x="909" y="532"/>
                    </a:cubicBezTo>
                    <a:cubicBezTo>
                      <a:pt x="276" y="1220"/>
                      <a:pt x="1" y="3504"/>
                      <a:pt x="1" y="4136"/>
                    </a:cubicBezTo>
                    <a:cubicBezTo>
                      <a:pt x="1" y="4769"/>
                      <a:pt x="469" y="6694"/>
                      <a:pt x="661" y="6997"/>
                    </a:cubicBezTo>
                    <a:cubicBezTo>
                      <a:pt x="761" y="7154"/>
                      <a:pt x="1440" y="7224"/>
                      <a:pt x="2103" y="7224"/>
                    </a:cubicBezTo>
                    <a:cubicBezTo>
                      <a:pt x="2714" y="7224"/>
                      <a:pt x="3311" y="7165"/>
                      <a:pt x="3430" y="7059"/>
                    </a:cubicBezTo>
                    <a:cubicBezTo>
                      <a:pt x="3983" y="6568"/>
                      <a:pt x="4292" y="807"/>
                      <a:pt x="3879" y="340"/>
                    </a:cubicBezTo>
                    <a:cubicBezTo>
                      <a:pt x="3688" y="123"/>
                      <a:pt x="3171" y="1"/>
                      <a:pt x="26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7" name="Google Shape;5607;p28"/>
              <p:cNvSpPr/>
              <p:nvPr/>
            </p:nvSpPr>
            <p:spPr>
              <a:xfrm>
                <a:off x="2223160" y="1432521"/>
                <a:ext cx="106381" cy="199653"/>
              </a:xfrm>
              <a:custGeom>
                <a:rect b="b" l="l" r="r" t="t"/>
                <a:pathLst>
                  <a:path extrusionOk="0" h="3960" w="2110">
                    <a:moveTo>
                      <a:pt x="1137" y="0"/>
                    </a:moveTo>
                    <a:lnTo>
                      <a:pt x="55" y="1827"/>
                    </a:lnTo>
                    <a:lnTo>
                      <a:pt x="55" y="1828"/>
                    </a:lnTo>
                    <a:cubicBezTo>
                      <a:pt x="0" y="2498"/>
                      <a:pt x="605" y="3818"/>
                      <a:pt x="605" y="3818"/>
                    </a:cubicBezTo>
                    <a:lnTo>
                      <a:pt x="1467" y="3959"/>
                    </a:lnTo>
                    <a:cubicBezTo>
                      <a:pt x="1467" y="3959"/>
                      <a:pt x="2109" y="589"/>
                      <a:pt x="11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8" name="Google Shape;5608;p28"/>
              <p:cNvSpPr/>
              <p:nvPr/>
            </p:nvSpPr>
            <p:spPr>
              <a:xfrm>
                <a:off x="2192859" y="1579892"/>
                <a:ext cx="87575" cy="110162"/>
              </a:xfrm>
              <a:custGeom>
                <a:rect b="b" l="l" r="r" t="t"/>
                <a:pathLst>
                  <a:path extrusionOk="0" h="2185" w="1737">
                    <a:moveTo>
                      <a:pt x="851" y="0"/>
                    </a:moveTo>
                    <a:cubicBezTo>
                      <a:pt x="785" y="0"/>
                      <a:pt x="717" y="21"/>
                      <a:pt x="648" y="67"/>
                    </a:cubicBezTo>
                    <a:cubicBezTo>
                      <a:pt x="1" y="499"/>
                      <a:pt x="144" y="1356"/>
                      <a:pt x="505" y="1756"/>
                    </a:cubicBezTo>
                    <a:cubicBezTo>
                      <a:pt x="826" y="2111"/>
                      <a:pt x="1554" y="2185"/>
                      <a:pt x="1554" y="2185"/>
                    </a:cubicBezTo>
                    <a:cubicBezTo>
                      <a:pt x="1737" y="1187"/>
                      <a:pt x="1346" y="0"/>
                      <a:pt x="8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9" name="Google Shape;5609;p28"/>
              <p:cNvSpPr/>
              <p:nvPr/>
            </p:nvSpPr>
            <p:spPr>
              <a:xfrm>
                <a:off x="2212068" y="1603184"/>
                <a:ext cx="50468" cy="63576"/>
              </a:xfrm>
              <a:custGeom>
                <a:rect b="b" l="l" r="r" t="t"/>
                <a:pathLst>
                  <a:path extrusionOk="0" h="1261" w="1001">
                    <a:moveTo>
                      <a:pt x="491" y="1"/>
                    </a:moveTo>
                    <a:cubicBezTo>
                      <a:pt x="453" y="1"/>
                      <a:pt x="413" y="13"/>
                      <a:pt x="374" y="40"/>
                    </a:cubicBezTo>
                    <a:cubicBezTo>
                      <a:pt x="0" y="289"/>
                      <a:pt x="82" y="783"/>
                      <a:pt x="290" y="1013"/>
                    </a:cubicBezTo>
                    <a:cubicBezTo>
                      <a:pt x="475" y="1218"/>
                      <a:pt x="896" y="1260"/>
                      <a:pt x="896" y="1260"/>
                    </a:cubicBezTo>
                    <a:cubicBezTo>
                      <a:pt x="1001" y="685"/>
                      <a:pt x="776" y="1"/>
                      <a:pt x="491" y="1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0" name="Google Shape;5610;p28"/>
              <p:cNvSpPr/>
              <p:nvPr/>
            </p:nvSpPr>
            <p:spPr>
              <a:xfrm>
                <a:off x="2229764" y="1632830"/>
                <a:ext cx="34334" cy="43157"/>
              </a:xfrm>
              <a:custGeom>
                <a:rect b="b" l="l" r="r" t="t"/>
                <a:pathLst>
                  <a:path extrusionOk="0" h="856" w="681">
                    <a:moveTo>
                      <a:pt x="333" y="1"/>
                    </a:moveTo>
                    <a:cubicBezTo>
                      <a:pt x="307" y="1"/>
                      <a:pt x="280" y="9"/>
                      <a:pt x="253" y="27"/>
                    </a:cubicBezTo>
                    <a:cubicBezTo>
                      <a:pt x="0" y="196"/>
                      <a:pt x="57" y="531"/>
                      <a:pt x="198" y="689"/>
                    </a:cubicBezTo>
                    <a:cubicBezTo>
                      <a:pt x="323" y="827"/>
                      <a:pt x="608" y="856"/>
                      <a:pt x="609" y="856"/>
                    </a:cubicBezTo>
                    <a:cubicBezTo>
                      <a:pt x="680" y="465"/>
                      <a:pt x="527" y="1"/>
                      <a:pt x="333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1" name="Google Shape;5611;p28"/>
              <p:cNvSpPr/>
              <p:nvPr/>
            </p:nvSpPr>
            <p:spPr>
              <a:xfrm>
                <a:off x="2407234" y="1832786"/>
                <a:ext cx="401475" cy="869198"/>
              </a:xfrm>
              <a:custGeom>
                <a:rect b="b" l="l" r="r" t="t"/>
                <a:pathLst>
                  <a:path extrusionOk="0" h="17240" w="7963">
                    <a:moveTo>
                      <a:pt x="424" y="1"/>
                    </a:moveTo>
                    <a:cubicBezTo>
                      <a:pt x="1733" y="3127"/>
                      <a:pt x="1" y="16089"/>
                      <a:pt x="215" y="16280"/>
                    </a:cubicBezTo>
                    <a:cubicBezTo>
                      <a:pt x="430" y="16471"/>
                      <a:pt x="7962" y="17240"/>
                      <a:pt x="7962" y="17240"/>
                    </a:cubicBezTo>
                    <a:lnTo>
                      <a:pt x="2479" y="15360"/>
                    </a:lnTo>
                    <a:cubicBezTo>
                      <a:pt x="2479" y="15360"/>
                      <a:pt x="4154" y="9977"/>
                      <a:pt x="3399" y="2543"/>
                    </a:cubicBezTo>
                    <a:cubicBezTo>
                      <a:pt x="3304" y="1612"/>
                      <a:pt x="425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2" name="Google Shape;5612;p28"/>
              <p:cNvSpPr/>
              <p:nvPr/>
            </p:nvSpPr>
            <p:spPr>
              <a:xfrm>
                <a:off x="1788208" y="2351784"/>
                <a:ext cx="542946" cy="242710"/>
              </a:xfrm>
              <a:custGeom>
                <a:rect b="b" l="l" r="r" t="t"/>
                <a:pathLst>
                  <a:path extrusionOk="0" h="4814" w="10769">
                    <a:moveTo>
                      <a:pt x="5584" y="0"/>
                    </a:moveTo>
                    <a:cubicBezTo>
                      <a:pt x="3923" y="0"/>
                      <a:pt x="2356" y="59"/>
                      <a:pt x="1887" y="249"/>
                    </a:cubicBezTo>
                    <a:cubicBezTo>
                      <a:pt x="1" y="1011"/>
                      <a:pt x="159" y="3527"/>
                      <a:pt x="866" y="4098"/>
                    </a:cubicBezTo>
                    <a:cubicBezTo>
                      <a:pt x="1501" y="4612"/>
                      <a:pt x="3776" y="4814"/>
                      <a:pt x="5924" y="4814"/>
                    </a:cubicBezTo>
                    <a:cubicBezTo>
                      <a:pt x="7652" y="4814"/>
                      <a:pt x="9298" y="4683"/>
                      <a:pt x="9944" y="4480"/>
                    </a:cubicBezTo>
                    <a:cubicBezTo>
                      <a:pt x="10765" y="3843"/>
                      <a:pt x="10769" y="1011"/>
                      <a:pt x="10297" y="134"/>
                    </a:cubicBezTo>
                    <a:cubicBezTo>
                      <a:pt x="9883" y="92"/>
                      <a:pt x="7659" y="0"/>
                      <a:pt x="55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3" name="Google Shape;5613;p28"/>
              <p:cNvSpPr/>
              <p:nvPr/>
            </p:nvSpPr>
            <p:spPr>
              <a:xfrm>
                <a:off x="1788208" y="2360607"/>
                <a:ext cx="534022" cy="233887"/>
              </a:xfrm>
              <a:custGeom>
                <a:rect b="b" l="l" r="r" t="t"/>
                <a:pathLst>
                  <a:path extrusionOk="0" h="4639" w="10592">
                    <a:moveTo>
                      <a:pt x="2153" y="0"/>
                    </a:moveTo>
                    <a:lnTo>
                      <a:pt x="2153" y="0"/>
                    </a:lnTo>
                    <a:cubicBezTo>
                      <a:pt x="2044" y="21"/>
                      <a:pt x="1954" y="46"/>
                      <a:pt x="1887" y="74"/>
                    </a:cubicBezTo>
                    <a:lnTo>
                      <a:pt x="1887" y="73"/>
                    </a:lnTo>
                    <a:cubicBezTo>
                      <a:pt x="1" y="836"/>
                      <a:pt x="159" y="3352"/>
                      <a:pt x="866" y="3923"/>
                    </a:cubicBezTo>
                    <a:cubicBezTo>
                      <a:pt x="1501" y="4437"/>
                      <a:pt x="3776" y="4639"/>
                      <a:pt x="5924" y="4639"/>
                    </a:cubicBezTo>
                    <a:cubicBezTo>
                      <a:pt x="7652" y="4639"/>
                      <a:pt x="9298" y="4508"/>
                      <a:pt x="9944" y="4305"/>
                    </a:cubicBezTo>
                    <a:cubicBezTo>
                      <a:pt x="10324" y="4010"/>
                      <a:pt x="10527" y="3246"/>
                      <a:pt x="10591" y="2423"/>
                    </a:cubicBezTo>
                    <a:lnTo>
                      <a:pt x="10591" y="2423"/>
                    </a:lnTo>
                    <a:cubicBezTo>
                      <a:pt x="9798" y="2511"/>
                      <a:pt x="8748" y="2562"/>
                      <a:pt x="7667" y="2562"/>
                    </a:cubicBezTo>
                    <a:cubicBezTo>
                      <a:pt x="5521" y="2562"/>
                      <a:pt x="3250" y="2361"/>
                      <a:pt x="2615" y="1847"/>
                    </a:cubicBezTo>
                    <a:cubicBezTo>
                      <a:pt x="2263" y="1563"/>
                      <a:pt x="2048" y="794"/>
                      <a:pt x="2153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4" name="Google Shape;5614;p28"/>
              <p:cNvSpPr/>
              <p:nvPr/>
            </p:nvSpPr>
            <p:spPr>
              <a:xfrm>
                <a:off x="2234251" y="2373715"/>
                <a:ext cx="119187" cy="196174"/>
              </a:xfrm>
              <a:custGeom>
                <a:rect b="b" l="l" r="r" t="t"/>
                <a:pathLst>
                  <a:path extrusionOk="0" h="3891" w="2364">
                    <a:moveTo>
                      <a:pt x="1368" y="1"/>
                    </a:moveTo>
                    <a:cubicBezTo>
                      <a:pt x="821" y="1"/>
                      <a:pt x="284" y="782"/>
                      <a:pt x="145" y="1806"/>
                    </a:cubicBezTo>
                    <a:cubicBezTo>
                      <a:pt x="0" y="2877"/>
                      <a:pt x="347" y="3808"/>
                      <a:pt x="919" y="3886"/>
                    </a:cubicBezTo>
                    <a:cubicBezTo>
                      <a:pt x="944" y="3889"/>
                      <a:pt x="970" y="3891"/>
                      <a:pt x="995" y="3891"/>
                    </a:cubicBezTo>
                    <a:cubicBezTo>
                      <a:pt x="1542" y="3891"/>
                      <a:pt x="2079" y="3110"/>
                      <a:pt x="2218" y="2086"/>
                    </a:cubicBezTo>
                    <a:cubicBezTo>
                      <a:pt x="2363" y="1015"/>
                      <a:pt x="2017" y="83"/>
                      <a:pt x="1444" y="6"/>
                    </a:cubicBezTo>
                    <a:cubicBezTo>
                      <a:pt x="1419" y="2"/>
                      <a:pt x="1394" y="1"/>
                      <a:pt x="13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5" name="Google Shape;5615;p28"/>
              <p:cNvSpPr/>
              <p:nvPr/>
            </p:nvSpPr>
            <p:spPr>
              <a:xfrm>
                <a:off x="2906115" y="2389445"/>
                <a:ext cx="117826" cy="193402"/>
              </a:xfrm>
              <a:custGeom>
                <a:rect b="b" l="l" r="r" t="t"/>
                <a:pathLst>
                  <a:path extrusionOk="0" h="3836" w="2337">
                    <a:moveTo>
                      <a:pt x="1435" y="0"/>
                    </a:moveTo>
                    <a:cubicBezTo>
                      <a:pt x="905" y="0"/>
                      <a:pt x="558" y="776"/>
                      <a:pt x="311" y="1784"/>
                    </a:cubicBezTo>
                    <a:cubicBezTo>
                      <a:pt x="52" y="2840"/>
                      <a:pt x="1" y="3751"/>
                      <a:pt x="573" y="3830"/>
                    </a:cubicBezTo>
                    <a:cubicBezTo>
                      <a:pt x="599" y="3833"/>
                      <a:pt x="625" y="3835"/>
                      <a:pt x="651" y="3835"/>
                    </a:cubicBezTo>
                    <a:cubicBezTo>
                      <a:pt x="1204" y="3835"/>
                      <a:pt x="1830" y="3066"/>
                      <a:pt x="2078" y="2058"/>
                    </a:cubicBezTo>
                    <a:cubicBezTo>
                      <a:pt x="2337" y="1001"/>
                      <a:pt x="2083" y="82"/>
                      <a:pt x="1510" y="5"/>
                    </a:cubicBezTo>
                    <a:cubicBezTo>
                      <a:pt x="1485" y="2"/>
                      <a:pt x="1460" y="0"/>
                      <a:pt x="14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6" name="Google Shape;5616;p28"/>
              <p:cNvSpPr/>
              <p:nvPr/>
            </p:nvSpPr>
            <p:spPr>
              <a:xfrm>
                <a:off x="2527278" y="2706975"/>
                <a:ext cx="334520" cy="889365"/>
              </a:xfrm>
              <a:custGeom>
                <a:rect b="b" l="l" r="r" t="t"/>
                <a:pathLst>
                  <a:path extrusionOk="0" h="17640" w="6635">
                    <a:moveTo>
                      <a:pt x="2185" y="0"/>
                    </a:moveTo>
                    <a:cubicBezTo>
                      <a:pt x="1922" y="66"/>
                      <a:pt x="1732" y="142"/>
                      <a:pt x="1654" y="224"/>
                    </a:cubicBezTo>
                    <a:cubicBezTo>
                      <a:pt x="1227" y="667"/>
                      <a:pt x="0" y="4106"/>
                      <a:pt x="658" y="5714"/>
                    </a:cubicBezTo>
                    <a:cubicBezTo>
                      <a:pt x="1316" y="7323"/>
                      <a:pt x="2304" y="11537"/>
                      <a:pt x="6065" y="17639"/>
                    </a:cubicBezTo>
                    <a:lnTo>
                      <a:pt x="6418" y="17639"/>
                    </a:lnTo>
                    <a:cubicBezTo>
                      <a:pt x="6418" y="17639"/>
                      <a:pt x="6513" y="16520"/>
                      <a:pt x="6635" y="14854"/>
                    </a:cubicBezTo>
                    <a:cubicBezTo>
                      <a:pt x="5048" y="13667"/>
                      <a:pt x="3381" y="9460"/>
                      <a:pt x="2594" y="4295"/>
                    </a:cubicBezTo>
                    <a:cubicBezTo>
                      <a:pt x="2364" y="2789"/>
                      <a:pt x="2231" y="1340"/>
                      <a:pt x="21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7" name="Google Shape;5617;p28"/>
              <p:cNvSpPr/>
              <p:nvPr/>
            </p:nvSpPr>
            <p:spPr>
              <a:xfrm>
                <a:off x="2270401" y="2499708"/>
                <a:ext cx="109507" cy="41645"/>
              </a:xfrm>
              <a:custGeom>
                <a:rect b="b" l="l" r="r" t="t"/>
                <a:pathLst>
                  <a:path extrusionOk="0" h="826" w="2172">
                    <a:moveTo>
                      <a:pt x="797" y="0"/>
                    </a:moveTo>
                    <a:cubicBezTo>
                      <a:pt x="433" y="0"/>
                      <a:pt x="1" y="73"/>
                      <a:pt x="86" y="352"/>
                    </a:cubicBezTo>
                    <a:lnTo>
                      <a:pt x="491" y="681"/>
                    </a:lnTo>
                    <a:lnTo>
                      <a:pt x="767" y="826"/>
                    </a:lnTo>
                    <a:lnTo>
                      <a:pt x="2172" y="826"/>
                    </a:lnTo>
                    <a:cubicBezTo>
                      <a:pt x="2172" y="826"/>
                      <a:pt x="1851" y="295"/>
                      <a:pt x="1549" y="134"/>
                    </a:cubicBezTo>
                    <a:cubicBezTo>
                      <a:pt x="1417" y="63"/>
                      <a:pt x="1228" y="29"/>
                      <a:pt x="1059" y="13"/>
                    </a:cubicBezTo>
                    <a:cubicBezTo>
                      <a:pt x="983" y="5"/>
                      <a:pt x="892" y="0"/>
                      <a:pt x="797" y="0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8" name="Google Shape;5618;p28"/>
              <p:cNvSpPr/>
              <p:nvPr/>
            </p:nvSpPr>
            <p:spPr>
              <a:xfrm>
                <a:off x="2933996" y="2404974"/>
                <a:ext cx="290405" cy="136379"/>
              </a:xfrm>
              <a:custGeom>
                <a:rect b="b" l="l" r="r" t="t"/>
                <a:pathLst>
                  <a:path extrusionOk="0" h="2705" w="5760">
                    <a:moveTo>
                      <a:pt x="1145" y="1"/>
                    </a:moveTo>
                    <a:cubicBezTo>
                      <a:pt x="953" y="1"/>
                      <a:pt x="836" y="6"/>
                      <a:pt x="836" y="6"/>
                    </a:cubicBezTo>
                    <a:cubicBezTo>
                      <a:pt x="296" y="663"/>
                      <a:pt x="0" y="1378"/>
                      <a:pt x="272" y="2230"/>
                    </a:cubicBezTo>
                    <a:lnTo>
                      <a:pt x="1172" y="2705"/>
                    </a:lnTo>
                    <a:lnTo>
                      <a:pt x="5759" y="2705"/>
                    </a:lnTo>
                    <a:cubicBezTo>
                      <a:pt x="5759" y="2705"/>
                      <a:pt x="4711" y="968"/>
                      <a:pt x="3728" y="444"/>
                    </a:cubicBezTo>
                    <a:cubicBezTo>
                      <a:pt x="2989" y="50"/>
                      <a:pt x="1727" y="1"/>
                      <a:pt x="11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9" name="Google Shape;5619;p28"/>
              <p:cNvSpPr/>
              <p:nvPr/>
            </p:nvSpPr>
            <p:spPr>
              <a:xfrm>
                <a:off x="2282098" y="1499072"/>
                <a:ext cx="81878" cy="47695"/>
              </a:xfrm>
              <a:custGeom>
                <a:rect b="b" l="l" r="r" t="t"/>
                <a:pathLst>
                  <a:path extrusionOk="0" h="946" w="1624">
                    <a:moveTo>
                      <a:pt x="1375" y="1"/>
                    </a:moveTo>
                    <a:cubicBezTo>
                      <a:pt x="1366" y="1"/>
                      <a:pt x="1357" y="1"/>
                      <a:pt x="1347" y="3"/>
                    </a:cubicBezTo>
                    <a:lnTo>
                      <a:pt x="168" y="189"/>
                    </a:lnTo>
                    <a:cubicBezTo>
                      <a:pt x="69" y="204"/>
                      <a:pt x="0" y="300"/>
                      <a:pt x="16" y="402"/>
                    </a:cubicBezTo>
                    <a:lnTo>
                      <a:pt x="71" y="787"/>
                    </a:lnTo>
                    <a:cubicBezTo>
                      <a:pt x="83" y="880"/>
                      <a:pt x="160" y="946"/>
                      <a:pt x="248" y="946"/>
                    </a:cubicBezTo>
                    <a:cubicBezTo>
                      <a:pt x="257" y="946"/>
                      <a:pt x="267" y="945"/>
                      <a:pt x="277" y="944"/>
                    </a:cubicBezTo>
                    <a:lnTo>
                      <a:pt x="1456" y="759"/>
                    </a:lnTo>
                    <a:cubicBezTo>
                      <a:pt x="1556" y="742"/>
                      <a:pt x="1624" y="648"/>
                      <a:pt x="1610" y="545"/>
                    </a:cubicBezTo>
                    <a:lnTo>
                      <a:pt x="1555" y="160"/>
                    </a:lnTo>
                    <a:cubicBezTo>
                      <a:pt x="1541" y="67"/>
                      <a:pt x="1463" y="1"/>
                      <a:pt x="13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0" name="Google Shape;5620;p28"/>
              <p:cNvSpPr/>
              <p:nvPr/>
            </p:nvSpPr>
            <p:spPr>
              <a:xfrm>
                <a:off x="2399822" y="1497661"/>
                <a:ext cx="70887" cy="60854"/>
              </a:xfrm>
              <a:custGeom>
                <a:rect b="b" l="l" r="r" t="t"/>
                <a:pathLst>
                  <a:path extrusionOk="0" h="1207" w="1406">
                    <a:moveTo>
                      <a:pt x="324" y="1"/>
                    </a:moveTo>
                    <a:cubicBezTo>
                      <a:pt x="261" y="1"/>
                      <a:pt x="198" y="50"/>
                      <a:pt x="170" y="130"/>
                    </a:cubicBezTo>
                    <a:lnTo>
                      <a:pt x="36" y="515"/>
                    </a:lnTo>
                    <a:cubicBezTo>
                      <a:pt x="0" y="617"/>
                      <a:pt x="34" y="729"/>
                      <a:pt x="111" y="764"/>
                    </a:cubicBezTo>
                    <a:lnTo>
                      <a:pt x="1031" y="1195"/>
                    </a:lnTo>
                    <a:cubicBezTo>
                      <a:pt x="1048" y="1203"/>
                      <a:pt x="1065" y="1206"/>
                      <a:pt x="1082" y="1206"/>
                    </a:cubicBezTo>
                    <a:cubicBezTo>
                      <a:pt x="1145" y="1206"/>
                      <a:pt x="1208" y="1156"/>
                      <a:pt x="1236" y="1076"/>
                    </a:cubicBezTo>
                    <a:lnTo>
                      <a:pt x="1371" y="692"/>
                    </a:lnTo>
                    <a:cubicBezTo>
                      <a:pt x="1406" y="590"/>
                      <a:pt x="1372" y="478"/>
                      <a:pt x="1295" y="441"/>
                    </a:cubicBezTo>
                    <a:lnTo>
                      <a:pt x="375" y="12"/>
                    </a:lnTo>
                    <a:cubicBezTo>
                      <a:pt x="358" y="4"/>
                      <a:pt x="341" y="1"/>
                      <a:pt x="3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1" name="Google Shape;5621;p28"/>
              <p:cNvSpPr/>
              <p:nvPr/>
            </p:nvSpPr>
            <p:spPr>
              <a:xfrm>
                <a:off x="2355505" y="1589471"/>
                <a:ext cx="47493" cy="79155"/>
              </a:xfrm>
              <a:custGeom>
                <a:rect b="b" l="l" r="r" t="t"/>
                <a:pathLst>
                  <a:path extrusionOk="0" h="1570" w="942">
                    <a:moveTo>
                      <a:pt x="405" y="0"/>
                    </a:moveTo>
                    <a:lnTo>
                      <a:pt x="405" y="0"/>
                    </a:lnTo>
                    <a:cubicBezTo>
                      <a:pt x="406" y="3"/>
                      <a:pt x="407" y="5"/>
                      <a:pt x="408" y="7"/>
                    </a:cubicBezTo>
                    <a:lnTo>
                      <a:pt x="408" y="7"/>
                    </a:lnTo>
                    <a:cubicBezTo>
                      <a:pt x="408" y="5"/>
                      <a:pt x="407" y="3"/>
                      <a:pt x="406" y="1"/>
                    </a:cubicBezTo>
                    <a:lnTo>
                      <a:pt x="405" y="0"/>
                    </a:lnTo>
                    <a:close/>
                    <a:moveTo>
                      <a:pt x="408" y="7"/>
                    </a:moveTo>
                    <a:cubicBezTo>
                      <a:pt x="635" y="748"/>
                      <a:pt x="705" y="1214"/>
                      <a:pt x="487" y="1364"/>
                    </a:cubicBezTo>
                    <a:cubicBezTo>
                      <a:pt x="433" y="1401"/>
                      <a:pt x="370" y="1415"/>
                      <a:pt x="303" y="1415"/>
                    </a:cubicBezTo>
                    <a:cubicBezTo>
                      <a:pt x="203" y="1415"/>
                      <a:pt x="96" y="1382"/>
                      <a:pt x="4" y="1343"/>
                    </a:cubicBezTo>
                    <a:lnTo>
                      <a:pt x="0" y="1356"/>
                    </a:lnTo>
                    <a:cubicBezTo>
                      <a:pt x="0" y="1356"/>
                      <a:pt x="318" y="1570"/>
                      <a:pt x="563" y="1570"/>
                    </a:cubicBezTo>
                    <a:cubicBezTo>
                      <a:pt x="616" y="1570"/>
                      <a:pt x="665" y="1560"/>
                      <a:pt x="707" y="1536"/>
                    </a:cubicBezTo>
                    <a:cubicBezTo>
                      <a:pt x="942" y="1403"/>
                      <a:pt x="776" y="871"/>
                      <a:pt x="408" y="7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2" name="Google Shape;5622;p28"/>
              <p:cNvSpPr/>
              <p:nvPr/>
            </p:nvSpPr>
            <p:spPr>
              <a:xfrm>
                <a:off x="2416309" y="1958880"/>
                <a:ext cx="392399" cy="743104"/>
              </a:xfrm>
              <a:custGeom>
                <a:rect b="b" l="l" r="r" t="t"/>
                <a:pathLst>
                  <a:path extrusionOk="0" h="14739" w="7783">
                    <a:moveTo>
                      <a:pt x="3208" y="1"/>
                    </a:moveTo>
                    <a:lnTo>
                      <a:pt x="3208" y="1"/>
                    </a:lnTo>
                    <a:cubicBezTo>
                      <a:pt x="3348" y="1375"/>
                      <a:pt x="3347" y="3048"/>
                      <a:pt x="3174" y="4845"/>
                    </a:cubicBezTo>
                    <a:cubicBezTo>
                      <a:pt x="2744" y="9278"/>
                      <a:pt x="1424" y="12793"/>
                      <a:pt x="202" y="12793"/>
                    </a:cubicBezTo>
                    <a:cubicBezTo>
                      <a:pt x="181" y="12793"/>
                      <a:pt x="161" y="12792"/>
                      <a:pt x="140" y="12790"/>
                    </a:cubicBezTo>
                    <a:cubicBezTo>
                      <a:pt x="114" y="12788"/>
                      <a:pt x="89" y="12782"/>
                      <a:pt x="63" y="12776"/>
                    </a:cubicBezTo>
                    <a:cubicBezTo>
                      <a:pt x="17" y="13379"/>
                      <a:pt x="1" y="13747"/>
                      <a:pt x="36" y="13779"/>
                    </a:cubicBezTo>
                    <a:cubicBezTo>
                      <a:pt x="250" y="13970"/>
                      <a:pt x="7782" y="14739"/>
                      <a:pt x="7782" y="14739"/>
                    </a:cubicBezTo>
                    <a:lnTo>
                      <a:pt x="2299" y="12859"/>
                    </a:lnTo>
                    <a:cubicBezTo>
                      <a:pt x="2299" y="12859"/>
                      <a:pt x="3974" y="7476"/>
                      <a:pt x="3219" y="42"/>
                    </a:cubicBezTo>
                    <a:cubicBezTo>
                      <a:pt x="3218" y="29"/>
                      <a:pt x="3210" y="14"/>
                      <a:pt x="3208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3" name="Google Shape;5623;p28"/>
              <p:cNvSpPr/>
              <p:nvPr/>
            </p:nvSpPr>
            <p:spPr>
              <a:xfrm>
                <a:off x="3027571" y="2507473"/>
                <a:ext cx="89088" cy="33881"/>
              </a:xfrm>
              <a:custGeom>
                <a:rect b="b" l="l" r="r" t="t"/>
                <a:pathLst>
                  <a:path extrusionOk="0" h="672" w="1767">
                    <a:moveTo>
                      <a:pt x="653" y="0"/>
                    </a:moveTo>
                    <a:cubicBezTo>
                      <a:pt x="355" y="0"/>
                      <a:pt x="0" y="58"/>
                      <a:pt x="69" y="286"/>
                    </a:cubicBezTo>
                    <a:lnTo>
                      <a:pt x="399" y="554"/>
                    </a:lnTo>
                    <a:lnTo>
                      <a:pt x="624" y="672"/>
                    </a:lnTo>
                    <a:lnTo>
                      <a:pt x="1766" y="672"/>
                    </a:lnTo>
                    <a:cubicBezTo>
                      <a:pt x="1766" y="672"/>
                      <a:pt x="1505" y="239"/>
                      <a:pt x="1261" y="109"/>
                    </a:cubicBezTo>
                    <a:cubicBezTo>
                      <a:pt x="1152" y="52"/>
                      <a:pt x="999" y="24"/>
                      <a:pt x="862" y="10"/>
                    </a:cubicBezTo>
                    <a:cubicBezTo>
                      <a:pt x="801" y="4"/>
                      <a:pt x="729" y="0"/>
                      <a:pt x="653" y="0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4" name="Google Shape;5624;p28"/>
              <p:cNvSpPr/>
              <p:nvPr/>
            </p:nvSpPr>
            <p:spPr>
              <a:xfrm>
                <a:off x="2481700" y="1907757"/>
                <a:ext cx="239029" cy="650688"/>
              </a:xfrm>
              <a:custGeom>
                <a:rect b="b" l="l" r="r" t="t"/>
                <a:pathLst>
                  <a:path extrusionOk="0" h="12906" w="4741">
                    <a:moveTo>
                      <a:pt x="1135" y="0"/>
                    </a:moveTo>
                    <a:cubicBezTo>
                      <a:pt x="143" y="0"/>
                      <a:pt x="1" y="12905"/>
                      <a:pt x="1" y="12905"/>
                    </a:cubicBezTo>
                    <a:cubicBezTo>
                      <a:pt x="1" y="12905"/>
                      <a:pt x="4740" y="11566"/>
                      <a:pt x="4481" y="9627"/>
                    </a:cubicBezTo>
                    <a:cubicBezTo>
                      <a:pt x="3911" y="5387"/>
                      <a:pt x="2279" y="737"/>
                      <a:pt x="1214" y="27"/>
                    </a:cubicBezTo>
                    <a:cubicBezTo>
                      <a:pt x="1187" y="9"/>
                      <a:pt x="1161" y="0"/>
                      <a:pt x="1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5" name="Google Shape;5625;p28"/>
              <p:cNvSpPr/>
              <p:nvPr/>
            </p:nvSpPr>
            <p:spPr>
              <a:xfrm>
                <a:off x="2481700" y="1907757"/>
                <a:ext cx="189217" cy="650688"/>
              </a:xfrm>
              <a:custGeom>
                <a:rect b="b" l="l" r="r" t="t"/>
                <a:pathLst>
                  <a:path extrusionOk="0" h="12906" w="3753">
                    <a:moveTo>
                      <a:pt x="1135" y="0"/>
                    </a:moveTo>
                    <a:cubicBezTo>
                      <a:pt x="142" y="0"/>
                      <a:pt x="1" y="12905"/>
                      <a:pt x="1" y="12905"/>
                    </a:cubicBezTo>
                    <a:cubicBezTo>
                      <a:pt x="1" y="12905"/>
                      <a:pt x="2479" y="12204"/>
                      <a:pt x="3753" y="11083"/>
                    </a:cubicBezTo>
                    <a:lnTo>
                      <a:pt x="3753" y="11083"/>
                    </a:lnTo>
                    <a:cubicBezTo>
                      <a:pt x="3714" y="11105"/>
                      <a:pt x="3677" y="11115"/>
                      <a:pt x="3640" y="11115"/>
                    </a:cubicBezTo>
                    <a:cubicBezTo>
                      <a:pt x="3263" y="11115"/>
                      <a:pt x="2992" y="10053"/>
                      <a:pt x="2992" y="10053"/>
                    </a:cubicBezTo>
                    <a:cubicBezTo>
                      <a:pt x="2992" y="10053"/>
                      <a:pt x="2390" y="3536"/>
                      <a:pt x="1660" y="502"/>
                    </a:cubicBezTo>
                    <a:cubicBezTo>
                      <a:pt x="1504" y="283"/>
                      <a:pt x="1355" y="119"/>
                      <a:pt x="1214" y="27"/>
                    </a:cubicBezTo>
                    <a:cubicBezTo>
                      <a:pt x="1187" y="9"/>
                      <a:pt x="1161" y="0"/>
                      <a:pt x="1135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6" name="Google Shape;5626;p28"/>
              <p:cNvSpPr/>
              <p:nvPr/>
            </p:nvSpPr>
            <p:spPr>
              <a:xfrm>
                <a:off x="2428611" y="1832735"/>
                <a:ext cx="126195" cy="110213"/>
              </a:xfrm>
              <a:custGeom>
                <a:rect b="b" l="l" r="r" t="t"/>
                <a:pathLst>
                  <a:path extrusionOk="0" h="2186" w="2503">
                    <a:moveTo>
                      <a:pt x="0" y="1"/>
                    </a:moveTo>
                    <a:cubicBezTo>
                      <a:pt x="211" y="505"/>
                      <a:pt x="342" y="1266"/>
                      <a:pt x="416" y="2186"/>
                    </a:cubicBezTo>
                    <a:cubicBezTo>
                      <a:pt x="1178" y="2098"/>
                      <a:pt x="1879" y="1963"/>
                      <a:pt x="2502" y="1788"/>
                    </a:cubicBezTo>
                    <a:cubicBezTo>
                      <a:pt x="1662" y="93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7" name="Google Shape;5627;p28"/>
              <p:cNvSpPr/>
              <p:nvPr/>
            </p:nvSpPr>
            <p:spPr>
              <a:xfrm>
                <a:off x="2261023" y="2404974"/>
                <a:ext cx="290405" cy="136379"/>
              </a:xfrm>
              <a:custGeom>
                <a:rect b="b" l="l" r="r" t="t"/>
                <a:pathLst>
                  <a:path extrusionOk="0" h="2705" w="5760">
                    <a:moveTo>
                      <a:pt x="1146" y="1"/>
                    </a:moveTo>
                    <a:cubicBezTo>
                      <a:pt x="954" y="1"/>
                      <a:pt x="836" y="6"/>
                      <a:pt x="836" y="6"/>
                    </a:cubicBezTo>
                    <a:cubicBezTo>
                      <a:pt x="297" y="663"/>
                      <a:pt x="1" y="1378"/>
                      <a:pt x="272" y="2230"/>
                    </a:cubicBezTo>
                    <a:lnTo>
                      <a:pt x="1172" y="2705"/>
                    </a:lnTo>
                    <a:lnTo>
                      <a:pt x="5760" y="2705"/>
                    </a:lnTo>
                    <a:cubicBezTo>
                      <a:pt x="5760" y="2705"/>
                      <a:pt x="4711" y="968"/>
                      <a:pt x="3728" y="444"/>
                    </a:cubicBezTo>
                    <a:cubicBezTo>
                      <a:pt x="2989" y="50"/>
                      <a:pt x="1727" y="1"/>
                      <a:pt x="11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8" name="Google Shape;5628;p28"/>
            <p:cNvGrpSpPr/>
            <p:nvPr/>
          </p:nvGrpSpPr>
          <p:grpSpPr>
            <a:xfrm>
              <a:off x="31441" y="3426043"/>
              <a:ext cx="3908432" cy="1185914"/>
              <a:chOff x="2330575" y="2655425"/>
              <a:chExt cx="1873200" cy="568375"/>
            </a:xfrm>
          </p:grpSpPr>
          <p:sp>
            <p:nvSpPr>
              <p:cNvPr id="5629" name="Google Shape;5629;p28"/>
              <p:cNvSpPr/>
              <p:nvPr/>
            </p:nvSpPr>
            <p:spPr>
              <a:xfrm>
                <a:off x="2446800" y="2682075"/>
                <a:ext cx="1640725" cy="541725"/>
              </a:xfrm>
              <a:custGeom>
                <a:rect b="b" l="l" r="r" t="t"/>
                <a:pathLst>
                  <a:path extrusionOk="0" h="21669" w="65629">
                    <a:moveTo>
                      <a:pt x="0" y="0"/>
                    </a:moveTo>
                    <a:cubicBezTo>
                      <a:pt x="7606" y="5376"/>
                      <a:pt x="9224" y="12001"/>
                      <a:pt x="9224" y="21669"/>
                    </a:cubicBezTo>
                    <a:lnTo>
                      <a:pt x="56405" y="21669"/>
                    </a:lnTo>
                    <a:cubicBezTo>
                      <a:pt x="56405" y="10360"/>
                      <a:pt x="58817" y="4955"/>
                      <a:pt x="656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0" name="Google Shape;5630;p28"/>
              <p:cNvSpPr/>
              <p:nvPr/>
            </p:nvSpPr>
            <p:spPr>
              <a:xfrm>
                <a:off x="2446825" y="2682075"/>
                <a:ext cx="1640700" cy="541725"/>
              </a:xfrm>
              <a:custGeom>
                <a:rect b="b" l="l" r="r" t="t"/>
                <a:pathLst>
                  <a:path extrusionOk="0" h="21669" w="65628">
                    <a:moveTo>
                      <a:pt x="1" y="0"/>
                    </a:moveTo>
                    <a:cubicBezTo>
                      <a:pt x="7605" y="5376"/>
                      <a:pt x="9223" y="12000"/>
                      <a:pt x="9223" y="21669"/>
                    </a:cubicBezTo>
                    <a:lnTo>
                      <a:pt x="20628" y="21669"/>
                    </a:lnTo>
                    <a:lnTo>
                      <a:pt x="20628" y="4965"/>
                    </a:lnTo>
                    <a:lnTo>
                      <a:pt x="60456" y="4965"/>
                    </a:lnTo>
                    <a:cubicBezTo>
                      <a:pt x="61788" y="3153"/>
                      <a:pt x="63491" y="1555"/>
                      <a:pt x="65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1" name="Google Shape;5631;p28"/>
              <p:cNvSpPr/>
              <p:nvPr/>
            </p:nvSpPr>
            <p:spPr>
              <a:xfrm>
                <a:off x="3001125" y="2682075"/>
                <a:ext cx="268400" cy="541725"/>
              </a:xfrm>
              <a:custGeom>
                <a:rect b="b" l="l" r="r" t="t"/>
                <a:pathLst>
                  <a:path extrusionOk="0" h="21669" w="10736">
                    <a:moveTo>
                      <a:pt x="9538" y="0"/>
                    </a:moveTo>
                    <a:cubicBezTo>
                      <a:pt x="3619" y="4995"/>
                      <a:pt x="1041" y="10777"/>
                      <a:pt x="0" y="21669"/>
                    </a:cubicBezTo>
                    <a:lnTo>
                      <a:pt x="2536" y="21669"/>
                    </a:lnTo>
                    <a:cubicBezTo>
                      <a:pt x="2641" y="10673"/>
                      <a:pt x="4850" y="4998"/>
                      <a:pt x="107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2" name="Google Shape;5632;p28"/>
              <p:cNvSpPr/>
              <p:nvPr/>
            </p:nvSpPr>
            <p:spPr>
              <a:xfrm>
                <a:off x="2697075" y="2655425"/>
                <a:ext cx="1506700" cy="36975"/>
              </a:xfrm>
              <a:custGeom>
                <a:rect b="b" l="l" r="r" t="t"/>
                <a:pathLst>
                  <a:path extrusionOk="0" h="1479" w="60268">
                    <a:moveTo>
                      <a:pt x="617" y="0"/>
                    </a:moveTo>
                    <a:cubicBezTo>
                      <a:pt x="308" y="0"/>
                      <a:pt x="53" y="251"/>
                      <a:pt x="35" y="570"/>
                    </a:cubicBezTo>
                    <a:lnTo>
                      <a:pt x="20" y="836"/>
                    </a:lnTo>
                    <a:cubicBezTo>
                      <a:pt x="0" y="1185"/>
                      <a:pt x="266" y="1478"/>
                      <a:pt x="602" y="1478"/>
                    </a:cubicBezTo>
                    <a:lnTo>
                      <a:pt x="59651" y="1478"/>
                    </a:lnTo>
                    <a:cubicBezTo>
                      <a:pt x="59959" y="1478"/>
                      <a:pt x="60213" y="1228"/>
                      <a:pt x="60232" y="907"/>
                    </a:cubicBezTo>
                    <a:lnTo>
                      <a:pt x="60247" y="641"/>
                    </a:lnTo>
                    <a:cubicBezTo>
                      <a:pt x="60267" y="294"/>
                      <a:pt x="60000" y="0"/>
                      <a:pt x="59666" y="0"/>
                    </a:cubicBezTo>
                    <a:close/>
                  </a:path>
                </a:pathLst>
              </a:custGeom>
              <a:solidFill>
                <a:srgbClr val="E2C7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3" name="Google Shape;5633;p28"/>
              <p:cNvSpPr/>
              <p:nvPr/>
            </p:nvSpPr>
            <p:spPr>
              <a:xfrm>
                <a:off x="2330575" y="2655425"/>
                <a:ext cx="939450" cy="36975"/>
              </a:xfrm>
              <a:custGeom>
                <a:rect b="b" l="l" r="r" t="t"/>
                <a:pathLst>
                  <a:path extrusionOk="0" h="1479" w="37578">
                    <a:moveTo>
                      <a:pt x="616" y="0"/>
                    </a:moveTo>
                    <a:cubicBezTo>
                      <a:pt x="309" y="0"/>
                      <a:pt x="54" y="251"/>
                      <a:pt x="35" y="570"/>
                    </a:cubicBezTo>
                    <a:lnTo>
                      <a:pt x="20" y="836"/>
                    </a:lnTo>
                    <a:cubicBezTo>
                      <a:pt x="1" y="1185"/>
                      <a:pt x="267" y="1478"/>
                      <a:pt x="601" y="1478"/>
                    </a:cubicBezTo>
                    <a:lnTo>
                      <a:pt x="36962" y="1478"/>
                    </a:lnTo>
                    <a:cubicBezTo>
                      <a:pt x="37270" y="1478"/>
                      <a:pt x="37525" y="1228"/>
                      <a:pt x="37544" y="907"/>
                    </a:cubicBezTo>
                    <a:lnTo>
                      <a:pt x="37559" y="641"/>
                    </a:lnTo>
                    <a:cubicBezTo>
                      <a:pt x="37578" y="294"/>
                      <a:pt x="37312" y="0"/>
                      <a:pt x="369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4" name="Google Shape;5634;p28"/>
              <p:cNvSpPr/>
              <p:nvPr/>
            </p:nvSpPr>
            <p:spPr>
              <a:xfrm>
                <a:off x="2446825" y="2682075"/>
                <a:ext cx="813625" cy="541725"/>
              </a:xfrm>
              <a:custGeom>
                <a:rect b="b" l="l" r="r" t="t"/>
                <a:pathLst>
                  <a:path extrusionOk="0" h="21669" w="32545">
                    <a:moveTo>
                      <a:pt x="1" y="0"/>
                    </a:moveTo>
                    <a:cubicBezTo>
                      <a:pt x="7605" y="5376"/>
                      <a:pt x="9223" y="12000"/>
                      <a:pt x="9223" y="21669"/>
                    </a:cubicBezTo>
                    <a:lnTo>
                      <a:pt x="24347" y="21669"/>
                    </a:lnTo>
                    <a:cubicBezTo>
                      <a:pt x="24451" y="10673"/>
                      <a:pt x="26659" y="4998"/>
                      <a:pt x="325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35" name="Google Shape;5635;p28"/>
          <p:cNvGrpSpPr/>
          <p:nvPr/>
        </p:nvGrpSpPr>
        <p:grpSpPr>
          <a:xfrm>
            <a:off x="7965859" y="395164"/>
            <a:ext cx="623193" cy="675134"/>
            <a:chOff x="4445925" y="5068600"/>
            <a:chExt cx="298750" cy="323650"/>
          </a:xfrm>
        </p:grpSpPr>
        <p:sp>
          <p:nvSpPr>
            <p:cNvPr id="5636" name="Google Shape;5636;p28"/>
            <p:cNvSpPr/>
            <p:nvPr/>
          </p:nvSpPr>
          <p:spPr>
            <a:xfrm>
              <a:off x="4445925" y="5093500"/>
              <a:ext cx="298750" cy="298750"/>
            </a:xfrm>
            <a:custGeom>
              <a:rect b="b" l="l" r="r" t="t"/>
              <a:pathLst>
                <a:path extrusionOk="0" h="11950" w="11950">
                  <a:moveTo>
                    <a:pt x="5975" y="0"/>
                  </a:moveTo>
                  <a:cubicBezTo>
                    <a:pt x="4390" y="0"/>
                    <a:pt x="2871" y="630"/>
                    <a:pt x="1750" y="1750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8"/>
                    <a:pt x="1750" y="10198"/>
                  </a:cubicBezTo>
                  <a:cubicBezTo>
                    <a:pt x="2871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198"/>
                  </a:cubicBezTo>
                  <a:cubicBezTo>
                    <a:pt x="11319" y="9078"/>
                    <a:pt x="11949" y="7559"/>
                    <a:pt x="11949" y="5975"/>
                  </a:cubicBezTo>
                  <a:cubicBezTo>
                    <a:pt x="11949" y="4390"/>
                    <a:pt x="11319" y="2871"/>
                    <a:pt x="10198" y="1750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7" name="Google Shape;5637;p28"/>
            <p:cNvSpPr/>
            <p:nvPr/>
          </p:nvSpPr>
          <p:spPr>
            <a:xfrm>
              <a:off x="4445925" y="5068600"/>
              <a:ext cx="298700" cy="298750"/>
            </a:xfrm>
            <a:custGeom>
              <a:rect b="b" l="l" r="r" t="t"/>
              <a:pathLst>
                <a:path extrusionOk="0" h="11950" w="11948">
                  <a:moveTo>
                    <a:pt x="5975" y="0"/>
                  </a:moveTo>
                  <a:cubicBezTo>
                    <a:pt x="4390" y="0"/>
                    <a:pt x="2870" y="630"/>
                    <a:pt x="1750" y="1751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9"/>
                    <a:pt x="1750" y="10200"/>
                  </a:cubicBezTo>
                  <a:cubicBezTo>
                    <a:pt x="2870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200"/>
                  </a:cubicBezTo>
                  <a:cubicBezTo>
                    <a:pt x="11319" y="9079"/>
                    <a:pt x="11948" y="7559"/>
                    <a:pt x="11948" y="5975"/>
                  </a:cubicBezTo>
                  <a:cubicBezTo>
                    <a:pt x="11948" y="4390"/>
                    <a:pt x="11319" y="2871"/>
                    <a:pt x="10198" y="1751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8" name="Google Shape;5638;p28"/>
            <p:cNvSpPr/>
            <p:nvPr/>
          </p:nvSpPr>
          <p:spPr>
            <a:xfrm>
              <a:off x="4466650" y="5089350"/>
              <a:ext cx="257250" cy="257250"/>
            </a:xfrm>
            <a:custGeom>
              <a:rect b="b" l="l" r="r" t="t"/>
              <a:pathLst>
                <a:path extrusionOk="0" h="10290" w="10290">
                  <a:moveTo>
                    <a:pt x="5146" y="0"/>
                  </a:moveTo>
                  <a:cubicBezTo>
                    <a:pt x="3781" y="0"/>
                    <a:pt x="2473" y="542"/>
                    <a:pt x="1507" y="1507"/>
                  </a:cubicBezTo>
                  <a:cubicBezTo>
                    <a:pt x="543" y="2472"/>
                    <a:pt x="1" y="3780"/>
                    <a:pt x="1" y="5145"/>
                  </a:cubicBezTo>
                  <a:cubicBezTo>
                    <a:pt x="1" y="6509"/>
                    <a:pt x="543" y="7818"/>
                    <a:pt x="1507" y="8782"/>
                  </a:cubicBezTo>
                  <a:cubicBezTo>
                    <a:pt x="2473" y="9748"/>
                    <a:pt x="3781" y="10290"/>
                    <a:pt x="5146" y="10290"/>
                  </a:cubicBezTo>
                  <a:cubicBezTo>
                    <a:pt x="6510" y="10290"/>
                    <a:pt x="7819" y="9748"/>
                    <a:pt x="8783" y="8782"/>
                  </a:cubicBezTo>
                  <a:cubicBezTo>
                    <a:pt x="9747" y="7818"/>
                    <a:pt x="10289" y="6509"/>
                    <a:pt x="10289" y="5145"/>
                  </a:cubicBezTo>
                  <a:cubicBezTo>
                    <a:pt x="10289" y="3780"/>
                    <a:pt x="9747" y="2472"/>
                    <a:pt x="8783" y="1507"/>
                  </a:cubicBezTo>
                  <a:cubicBezTo>
                    <a:pt x="7819" y="542"/>
                    <a:pt x="6510" y="0"/>
                    <a:pt x="5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9" name="Google Shape;5639;p28"/>
            <p:cNvSpPr/>
            <p:nvPr/>
          </p:nvSpPr>
          <p:spPr>
            <a:xfrm>
              <a:off x="4579700" y="52024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24" y="0"/>
                  </a:moveTo>
                  <a:cubicBezTo>
                    <a:pt x="279" y="0"/>
                    <a:pt x="1" y="279"/>
                    <a:pt x="1" y="623"/>
                  </a:cubicBezTo>
                  <a:cubicBezTo>
                    <a:pt x="1" y="967"/>
                    <a:pt x="279" y="1245"/>
                    <a:pt x="624" y="1245"/>
                  </a:cubicBezTo>
                  <a:cubicBezTo>
                    <a:pt x="968" y="1245"/>
                    <a:pt x="1246" y="967"/>
                    <a:pt x="1246" y="623"/>
                  </a:cubicBezTo>
                  <a:cubicBezTo>
                    <a:pt x="1246" y="279"/>
                    <a:pt x="968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0" name="Google Shape;5640;p28"/>
            <p:cNvSpPr/>
            <p:nvPr/>
          </p:nvSpPr>
          <p:spPr>
            <a:xfrm>
              <a:off x="4588375" y="5224875"/>
              <a:ext cx="13825" cy="89925"/>
            </a:xfrm>
            <a:custGeom>
              <a:rect b="b" l="l" r="r" t="t"/>
              <a:pathLst>
                <a:path extrusionOk="0" h="3597" w="553">
                  <a:moveTo>
                    <a:pt x="0" y="0"/>
                  </a:moveTo>
                  <a:lnTo>
                    <a:pt x="0" y="3596"/>
                  </a:lnTo>
                  <a:lnTo>
                    <a:pt x="553" y="3596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1" name="Google Shape;5641;p28"/>
            <p:cNvSpPr/>
            <p:nvPr/>
          </p:nvSpPr>
          <p:spPr>
            <a:xfrm>
              <a:off x="4524000" y="5144725"/>
              <a:ext cx="73375" cy="73375"/>
            </a:xfrm>
            <a:custGeom>
              <a:rect b="b" l="l" r="r" t="t"/>
              <a:pathLst>
                <a:path extrusionOk="0" h="2935" w="2935">
                  <a:moveTo>
                    <a:pt x="392" y="0"/>
                  </a:moveTo>
                  <a:lnTo>
                    <a:pt x="1" y="393"/>
                  </a:lnTo>
                  <a:lnTo>
                    <a:pt x="2544" y="2934"/>
                  </a:lnTo>
                  <a:lnTo>
                    <a:pt x="2935" y="254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5" name="Shape 5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6" name="Google Shape;5646;p29"/>
          <p:cNvGrpSpPr/>
          <p:nvPr/>
        </p:nvGrpSpPr>
        <p:grpSpPr>
          <a:xfrm flipH="1">
            <a:off x="4271279" y="1986846"/>
            <a:ext cx="4414245" cy="2625112"/>
            <a:chOff x="3844429" y="1986846"/>
            <a:chExt cx="4414245" cy="2625112"/>
          </a:xfrm>
        </p:grpSpPr>
        <p:grpSp>
          <p:nvGrpSpPr>
            <p:cNvPr id="5647" name="Google Shape;5647;p29"/>
            <p:cNvGrpSpPr/>
            <p:nvPr/>
          </p:nvGrpSpPr>
          <p:grpSpPr>
            <a:xfrm>
              <a:off x="5265148" y="2258518"/>
              <a:ext cx="1491652" cy="2299845"/>
              <a:chOff x="1732748" y="1369449"/>
              <a:chExt cx="1491652" cy="2299845"/>
            </a:xfrm>
          </p:grpSpPr>
          <p:sp>
            <p:nvSpPr>
              <p:cNvPr id="5648" name="Google Shape;5648;p29"/>
              <p:cNvSpPr/>
              <p:nvPr/>
            </p:nvSpPr>
            <p:spPr>
              <a:xfrm>
                <a:off x="2481902" y="3598558"/>
                <a:ext cx="88130" cy="70736"/>
              </a:xfrm>
              <a:custGeom>
                <a:rect b="b" l="l" r="r" t="t"/>
                <a:pathLst>
                  <a:path extrusionOk="0" h="1403" w="1748">
                    <a:moveTo>
                      <a:pt x="874" y="1"/>
                    </a:moveTo>
                    <a:cubicBezTo>
                      <a:pt x="391" y="1"/>
                      <a:pt x="0" y="316"/>
                      <a:pt x="0" y="702"/>
                    </a:cubicBezTo>
                    <a:cubicBezTo>
                      <a:pt x="0" y="1089"/>
                      <a:pt x="391" y="1403"/>
                      <a:pt x="874" y="1403"/>
                    </a:cubicBezTo>
                    <a:cubicBezTo>
                      <a:pt x="1357" y="1403"/>
                      <a:pt x="1747" y="1089"/>
                      <a:pt x="1747" y="702"/>
                    </a:cubicBezTo>
                    <a:cubicBezTo>
                      <a:pt x="1747" y="316"/>
                      <a:pt x="1357" y="1"/>
                      <a:pt x="8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9" name="Google Shape;5649;p29"/>
              <p:cNvSpPr/>
              <p:nvPr/>
            </p:nvSpPr>
            <p:spPr>
              <a:xfrm>
                <a:off x="2171381" y="3598558"/>
                <a:ext cx="88180" cy="70736"/>
              </a:xfrm>
              <a:custGeom>
                <a:rect b="b" l="l" r="r" t="t"/>
                <a:pathLst>
                  <a:path extrusionOk="0" h="1403" w="1749">
                    <a:moveTo>
                      <a:pt x="875" y="1"/>
                    </a:moveTo>
                    <a:cubicBezTo>
                      <a:pt x="392" y="1"/>
                      <a:pt x="1" y="316"/>
                      <a:pt x="1" y="702"/>
                    </a:cubicBezTo>
                    <a:cubicBezTo>
                      <a:pt x="1" y="1089"/>
                      <a:pt x="392" y="1403"/>
                      <a:pt x="875" y="1403"/>
                    </a:cubicBezTo>
                    <a:cubicBezTo>
                      <a:pt x="1357" y="1403"/>
                      <a:pt x="1748" y="1089"/>
                      <a:pt x="1748" y="702"/>
                    </a:cubicBezTo>
                    <a:cubicBezTo>
                      <a:pt x="1748" y="316"/>
                      <a:pt x="1357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0" name="Google Shape;5650;p29"/>
              <p:cNvSpPr/>
              <p:nvPr/>
            </p:nvSpPr>
            <p:spPr>
              <a:xfrm>
                <a:off x="1886623" y="3598558"/>
                <a:ext cx="88231" cy="70736"/>
              </a:xfrm>
              <a:custGeom>
                <a:rect b="b" l="l" r="r" t="t"/>
                <a:pathLst>
                  <a:path extrusionOk="0" h="1403" w="1750">
                    <a:moveTo>
                      <a:pt x="875" y="1"/>
                    </a:moveTo>
                    <a:cubicBezTo>
                      <a:pt x="393" y="1"/>
                      <a:pt x="1" y="316"/>
                      <a:pt x="1" y="702"/>
                    </a:cubicBezTo>
                    <a:cubicBezTo>
                      <a:pt x="1" y="1089"/>
                      <a:pt x="393" y="1403"/>
                      <a:pt x="875" y="1403"/>
                    </a:cubicBezTo>
                    <a:cubicBezTo>
                      <a:pt x="1358" y="1403"/>
                      <a:pt x="1749" y="1089"/>
                      <a:pt x="1749" y="702"/>
                    </a:cubicBezTo>
                    <a:cubicBezTo>
                      <a:pt x="1749" y="316"/>
                      <a:pt x="1358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1" name="Google Shape;5651;p29"/>
              <p:cNvSpPr/>
              <p:nvPr/>
            </p:nvSpPr>
            <p:spPr>
              <a:xfrm>
                <a:off x="2183683" y="3059141"/>
                <a:ext cx="109809" cy="101188"/>
              </a:xfrm>
              <a:custGeom>
                <a:rect b="b" l="l" r="r" t="t"/>
                <a:pathLst>
                  <a:path extrusionOk="0" h="2007" w="2178">
                    <a:moveTo>
                      <a:pt x="0" y="1"/>
                    </a:moveTo>
                    <a:lnTo>
                      <a:pt x="363" y="2007"/>
                    </a:lnTo>
                    <a:lnTo>
                      <a:pt x="1814" y="2007"/>
                    </a:lnTo>
                    <a:lnTo>
                      <a:pt x="2177" y="1"/>
                    </a:lnTo>
                    <a:close/>
                  </a:path>
                </a:pathLst>
              </a:custGeom>
              <a:solidFill>
                <a:srgbClr val="7241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2" name="Google Shape;5652;p29"/>
              <p:cNvSpPr/>
              <p:nvPr/>
            </p:nvSpPr>
            <p:spPr>
              <a:xfrm>
                <a:off x="2226336" y="3127709"/>
                <a:ext cx="24402" cy="267566"/>
              </a:xfrm>
              <a:custGeom>
                <a:rect b="b" l="l" r="r" t="t"/>
                <a:pathLst>
                  <a:path extrusionOk="0" h="5307" w="484">
                    <a:moveTo>
                      <a:pt x="0" y="1"/>
                    </a:moveTo>
                    <a:lnTo>
                      <a:pt x="0" y="5307"/>
                    </a:lnTo>
                    <a:lnTo>
                      <a:pt x="484" y="5307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7241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3" name="Google Shape;5653;p29"/>
              <p:cNvSpPr/>
              <p:nvPr/>
            </p:nvSpPr>
            <p:spPr>
              <a:xfrm>
                <a:off x="2193111" y="3359327"/>
                <a:ext cx="90852" cy="167033"/>
              </a:xfrm>
              <a:custGeom>
                <a:rect b="b" l="l" r="r" t="t"/>
                <a:pathLst>
                  <a:path extrusionOk="0" h="3313" w="1802">
                    <a:moveTo>
                      <a:pt x="1" y="0"/>
                    </a:moveTo>
                    <a:lnTo>
                      <a:pt x="1" y="3312"/>
                    </a:lnTo>
                    <a:lnTo>
                      <a:pt x="1802" y="3312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4" name="Google Shape;5654;p29"/>
              <p:cNvSpPr/>
              <p:nvPr/>
            </p:nvSpPr>
            <p:spPr>
              <a:xfrm>
                <a:off x="1969257" y="3504529"/>
                <a:ext cx="538560" cy="91810"/>
              </a:xfrm>
              <a:custGeom>
                <a:rect b="b" l="l" r="r" t="t"/>
                <a:pathLst>
                  <a:path extrusionOk="0" h="1821" w="10682">
                    <a:moveTo>
                      <a:pt x="5341" y="0"/>
                    </a:moveTo>
                    <a:cubicBezTo>
                      <a:pt x="3708" y="0"/>
                      <a:pt x="346" y="1221"/>
                      <a:pt x="0" y="1819"/>
                    </a:cubicBezTo>
                    <a:lnTo>
                      <a:pt x="10682" y="1820"/>
                    </a:lnTo>
                    <a:cubicBezTo>
                      <a:pt x="10337" y="1222"/>
                      <a:pt x="6974" y="0"/>
                      <a:pt x="53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5" name="Google Shape;5655;p29"/>
              <p:cNvSpPr/>
              <p:nvPr/>
            </p:nvSpPr>
            <p:spPr>
              <a:xfrm>
                <a:off x="2016902" y="3019160"/>
                <a:ext cx="443271" cy="48955"/>
              </a:xfrm>
              <a:custGeom>
                <a:rect b="b" l="l" r="r" t="t"/>
                <a:pathLst>
                  <a:path extrusionOk="0" h="971" w="8792">
                    <a:moveTo>
                      <a:pt x="1" y="0"/>
                    </a:moveTo>
                    <a:cubicBezTo>
                      <a:pt x="285" y="548"/>
                      <a:pt x="2142" y="970"/>
                      <a:pt x="4396" y="970"/>
                    </a:cubicBezTo>
                    <a:cubicBezTo>
                      <a:pt x="6650" y="970"/>
                      <a:pt x="8507" y="548"/>
                      <a:pt x="8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6" name="Google Shape;5656;p29"/>
              <p:cNvSpPr/>
              <p:nvPr/>
            </p:nvSpPr>
            <p:spPr>
              <a:xfrm>
                <a:off x="1732748" y="1939469"/>
                <a:ext cx="564626" cy="938522"/>
              </a:xfrm>
              <a:custGeom>
                <a:rect b="b" l="l" r="r" t="t"/>
                <a:pathLst>
                  <a:path extrusionOk="0" h="18615" w="11199">
                    <a:moveTo>
                      <a:pt x="558" y="1"/>
                    </a:moveTo>
                    <a:cubicBezTo>
                      <a:pt x="63" y="1"/>
                      <a:pt x="1" y="4167"/>
                      <a:pt x="417" y="9307"/>
                    </a:cubicBezTo>
                    <a:cubicBezTo>
                      <a:pt x="834" y="14448"/>
                      <a:pt x="1574" y="18615"/>
                      <a:pt x="2069" y="18615"/>
                    </a:cubicBezTo>
                    <a:lnTo>
                      <a:pt x="10640" y="18615"/>
                    </a:lnTo>
                    <a:cubicBezTo>
                      <a:pt x="11135" y="18615"/>
                      <a:pt x="11198" y="14448"/>
                      <a:pt x="10781" y="9307"/>
                    </a:cubicBezTo>
                    <a:cubicBezTo>
                      <a:pt x="10364" y="4167"/>
                      <a:pt x="9624" y="1"/>
                      <a:pt x="91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7" name="Google Shape;5657;p29"/>
              <p:cNvSpPr/>
              <p:nvPr/>
            </p:nvSpPr>
            <p:spPr>
              <a:xfrm>
                <a:off x="1930083" y="2949886"/>
                <a:ext cx="580305" cy="80517"/>
              </a:xfrm>
              <a:custGeom>
                <a:rect b="b" l="l" r="r" t="t"/>
                <a:pathLst>
                  <a:path extrusionOk="0" h="1597" w="11510">
                    <a:moveTo>
                      <a:pt x="335" y="0"/>
                    </a:moveTo>
                    <a:cubicBezTo>
                      <a:pt x="150" y="0"/>
                      <a:pt x="0" y="150"/>
                      <a:pt x="0" y="336"/>
                    </a:cubicBezTo>
                    <a:lnTo>
                      <a:pt x="0" y="1261"/>
                    </a:lnTo>
                    <a:cubicBezTo>
                      <a:pt x="0" y="1447"/>
                      <a:pt x="150" y="1597"/>
                      <a:pt x="335" y="1597"/>
                    </a:cubicBezTo>
                    <a:lnTo>
                      <a:pt x="11173" y="1597"/>
                    </a:lnTo>
                    <a:cubicBezTo>
                      <a:pt x="11359" y="1597"/>
                      <a:pt x="11509" y="1447"/>
                      <a:pt x="11509" y="1261"/>
                    </a:cubicBezTo>
                    <a:lnTo>
                      <a:pt x="11509" y="336"/>
                    </a:lnTo>
                    <a:cubicBezTo>
                      <a:pt x="11509" y="150"/>
                      <a:pt x="11359" y="0"/>
                      <a:pt x="111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8" name="Google Shape;5658;p29"/>
              <p:cNvSpPr/>
              <p:nvPr/>
            </p:nvSpPr>
            <p:spPr>
              <a:xfrm>
                <a:off x="1760327" y="1948343"/>
                <a:ext cx="158008" cy="262373"/>
              </a:xfrm>
              <a:custGeom>
                <a:rect b="b" l="l" r="r" t="t"/>
                <a:pathLst>
                  <a:path extrusionOk="0" h="5204" w="3134">
                    <a:moveTo>
                      <a:pt x="370" y="0"/>
                    </a:moveTo>
                    <a:cubicBezTo>
                      <a:pt x="88" y="0"/>
                      <a:pt x="0" y="2171"/>
                      <a:pt x="123" y="5203"/>
                    </a:cubicBezTo>
                    <a:cubicBezTo>
                      <a:pt x="899" y="4384"/>
                      <a:pt x="1723" y="3158"/>
                      <a:pt x="2431" y="1676"/>
                    </a:cubicBezTo>
                    <a:cubicBezTo>
                      <a:pt x="2701" y="1111"/>
                      <a:pt x="2935" y="548"/>
                      <a:pt x="31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9" name="Google Shape;5659;p29"/>
              <p:cNvSpPr/>
              <p:nvPr/>
            </p:nvSpPr>
            <p:spPr>
              <a:xfrm>
                <a:off x="2158121" y="1369449"/>
                <a:ext cx="329226" cy="389072"/>
              </a:xfrm>
              <a:custGeom>
                <a:rect b="b" l="l" r="r" t="t"/>
                <a:pathLst>
                  <a:path extrusionOk="0" h="7717" w="6530">
                    <a:moveTo>
                      <a:pt x="3124" y="0"/>
                    </a:moveTo>
                    <a:cubicBezTo>
                      <a:pt x="1992" y="0"/>
                      <a:pt x="815" y="371"/>
                      <a:pt x="513" y="1454"/>
                    </a:cubicBezTo>
                    <a:cubicBezTo>
                      <a:pt x="1" y="3293"/>
                      <a:pt x="389" y="6466"/>
                      <a:pt x="1421" y="7716"/>
                    </a:cubicBezTo>
                    <a:lnTo>
                      <a:pt x="5498" y="3804"/>
                    </a:lnTo>
                    <a:cubicBezTo>
                      <a:pt x="6530" y="2113"/>
                      <a:pt x="6149" y="1045"/>
                      <a:pt x="5154" y="447"/>
                    </a:cubicBezTo>
                    <a:cubicBezTo>
                      <a:pt x="4729" y="192"/>
                      <a:pt x="3938" y="0"/>
                      <a:pt x="31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0" name="Google Shape;5660;p29"/>
              <p:cNvSpPr/>
              <p:nvPr/>
            </p:nvSpPr>
            <p:spPr>
              <a:xfrm>
                <a:off x="2158121" y="1390372"/>
                <a:ext cx="299682" cy="368149"/>
              </a:xfrm>
              <a:custGeom>
                <a:rect b="b" l="l" r="r" t="t"/>
                <a:pathLst>
                  <a:path extrusionOk="0" h="7302" w="5944">
                    <a:moveTo>
                      <a:pt x="1331" y="1"/>
                    </a:moveTo>
                    <a:cubicBezTo>
                      <a:pt x="944" y="230"/>
                      <a:pt x="645" y="566"/>
                      <a:pt x="513" y="1039"/>
                    </a:cubicBezTo>
                    <a:cubicBezTo>
                      <a:pt x="1" y="2878"/>
                      <a:pt x="389" y="6051"/>
                      <a:pt x="1421" y="7301"/>
                    </a:cubicBezTo>
                    <a:lnTo>
                      <a:pt x="5498" y="3389"/>
                    </a:lnTo>
                    <a:cubicBezTo>
                      <a:pt x="5698" y="3061"/>
                      <a:pt x="5843" y="2758"/>
                      <a:pt x="5943" y="2476"/>
                    </a:cubicBezTo>
                    <a:lnTo>
                      <a:pt x="5943" y="2476"/>
                    </a:lnTo>
                    <a:cubicBezTo>
                      <a:pt x="5619" y="2727"/>
                      <a:pt x="5307" y="2832"/>
                      <a:pt x="5011" y="2832"/>
                    </a:cubicBezTo>
                    <a:cubicBezTo>
                      <a:pt x="4005" y="2832"/>
                      <a:pt x="3194" y="1615"/>
                      <a:pt x="2780" y="828"/>
                    </a:cubicBezTo>
                    <a:cubicBezTo>
                      <a:pt x="2637" y="555"/>
                      <a:pt x="1352" y="280"/>
                      <a:pt x="13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1" name="Google Shape;5661;p29"/>
              <p:cNvSpPr/>
              <p:nvPr/>
            </p:nvSpPr>
            <p:spPr>
              <a:xfrm>
                <a:off x="2147584" y="2617988"/>
                <a:ext cx="688753" cy="344099"/>
              </a:xfrm>
              <a:custGeom>
                <a:rect b="b" l="l" r="r" t="t"/>
                <a:pathLst>
                  <a:path extrusionOk="0" h="6825" w="13661">
                    <a:moveTo>
                      <a:pt x="4362" y="0"/>
                    </a:moveTo>
                    <a:lnTo>
                      <a:pt x="126" y="637"/>
                    </a:lnTo>
                    <a:lnTo>
                      <a:pt x="0" y="6824"/>
                    </a:lnTo>
                    <a:lnTo>
                      <a:pt x="8802" y="6824"/>
                    </a:lnTo>
                    <a:lnTo>
                      <a:pt x="13660" y="1788"/>
                    </a:lnTo>
                    <a:lnTo>
                      <a:pt x="43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2" name="Google Shape;5662;p29"/>
              <p:cNvSpPr/>
              <p:nvPr/>
            </p:nvSpPr>
            <p:spPr>
              <a:xfrm>
                <a:off x="2554100" y="2696740"/>
                <a:ext cx="367140" cy="899599"/>
              </a:xfrm>
              <a:custGeom>
                <a:rect b="b" l="l" r="r" t="t"/>
                <a:pathLst>
                  <a:path extrusionOk="0" h="17843" w="7282">
                    <a:moveTo>
                      <a:pt x="3667" y="1"/>
                    </a:moveTo>
                    <a:cubicBezTo>
                      <a:pt x="2491" y="1"/>
                      <a:pt x="1348" y="190"/>
                      <a:pt x="1122" y="427"/>
                    </a:cubicBezTo>
                    <a:cubicBezTo>
                      <a:pt x="695" y="870"/>
                      <a:pt x="1" y="4089"/>
                      <a:pt x="658" y="5698"/>
                    </a:cubicBezTo>
                    <a:cubicBezTo>
                      <a:pt x="1316" y="7306"/>
                      <a:pt x="1772" y="11741"/>
                      <a:pt x="5533" y="17842"/>
                    </a:cubicBezTo>
                    <a:lnTo>
                      <a:pt x="5886" y="17842"/>
                    </a:lnTo>
                    <a:cubicBezTo>
                      <a:pt x="5886" y="17842"/>
                      <a:pt x="7281" y="1369"/>
                      <a:pt x="6247" y="537"/>
                    </a:cubicBezTo>
                    <a:cubicBezTo>
                      <a:pt x="5762" y="147"/>
                      <a:pt x="4702" y="1"/>
                      <a:pt x="36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3" name="Google Shape;5663;p29"/>
              <p:cNvSpPr/>
              <p:nvPr/>
            </p:nvSpPr>
            <p:spPr>
              <a:xfrm>
                <a:off x="1887581" y="2617988"/>
                <a:ext cx="477504" cy="338301"/>
              </a:xfrm>
              <a:custGeom>
                <a:rect b="b" l="l" r="r" t="t"/>
                <a:pathLst>
                  <a:path extrusionOk="0" h="6710" w="9471">
                    <a:moveTo>
                      <a:pt x="3254" y="0"/>
                    </a:moveTo>
                    <a:lnTo>
                      <a:pt x="756" y="725"/>
                    </a:lnTo>
                    <a:lnTo>
                      <a:pt x="74" y="3760"/>
                    </a:lnTo>
                    <a:cubicBezTo>
                      <a:pt x="1" y="5415"/>
                      <a:pt x="1407" y="6710"/>
                      <a:pt x="3282" y="6710"/>
                    </a:cubicBezTo>
                    <a:lnTo>
                      <a:pt x="6217" y="6710"/>
                    </a:lnTo>
                    <a:lnTo>
                      <a:pt x="9471" y="1726"/>
                    </a:lnTo>
                    <a:lnTo>
                      <a:pt x="3254" y="0"/>
                    </a:lnTo>
                    <a:close/>
                  </a:path>
                </a:pathLst>
              </a:custGeom>
              <a:solidFill>
                <a:srgbClr val="4238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4" name="Google Shape;5664;p29"/>
              <p:cNvSpPr/>
              <p:nvPr/>
            </p:nvSpPr>
            <p:spPr>
              <a:xfrm>
                <a:off x="2030514" y="2688169"/>
                <a:ext cx="401777" cy="908170"/>
              </a:xfrm>
              <a:custGeom>
                <a:rect b="b" l="l" r="r" t="t"/>
                <a:pathLst>
                  <a:path extrusionOk="0" h="18013" w="7969">
                    <a:moveTo>
                      <a:pt x="4427" y="0"/>
                    </a:moveTo>
                    <a:cubicBezTo>
                      <a:pt x="3251" y="0"/>
                      <a:pt x="2098" y="191"/>
                      <a:pt x="1859" y="429"/>
                    </a:cubicBezTo>
                    <a:cubicBezTo>
                      <a:pt x="1409" y="876"/>
                      <a:pt x="0" y="4349"/>
                      <a:pt x="572" y="5972"/>
                    </a:cubicBezTo>
                    <a:cubicBezTo>
                      <a:pt x="1145" y="7596"/>
                      <a:pt x="1910" y="11852"/>
                      <a:pt x="5346" y="18012"/>
                    </a:cubicBezTo>
                    <a:lnTo>
                      <a:pt x="5701" y="18012"/>
                    </a:lnTo>
                    <a:cubicBezTo>
                      <a:pt x="5701" y="18012"/>
                      <a:pt x="7969" y="1381"/>
                      <a:pt x="6978" y="540"/>
                    </a:cubicBezTo>
                    <a:cubicBezTo>
                      <a:pt x="6514" y="148"/>
                      <a:pt x="5461" y="0"/>
                      <a:pt x="4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5" name="Google Shape;5665;p29"/>
              <p:cNvSpPr/>
              <p:nvPr/>
            </p:nvSpPr>
            <p:spPr>
              <a:xfrm>
                <a:off x="2030514" y="2688220"/>
                <a:ext cx="294741" cy="908120"/>
              </a:xfrm>
              <a:custGeom>
                <a:rect b="b" l="l" r="r" t="t"/>
                <a:pathLst>
                  <a:path extrusionOk="0" h="18012" w="5846">
                    <a:moveTo>
                      <a:pt x="4423" y="0"/>
                    </a:moveTo>
                    <a:cubicBezTo>
                      <a:pt x="3249" y="0"/>
                      <a:pt x="2098" y="190"/>
                      <a:pt x="1859" y="428"/>
                    </a:cubicBezTo>
                    <a:cubicBezTo>
                      <a:pt x="1409" y="875"/>
                      <a:pt x="0" y="4348"/>
                      <a:pt x="572" y="5971"/>
                    </a:cubicBezTo>
                    <a:cubicBezTo>
                      <a:pt x="1145" y="7595"/>
                      <a:pt x="1910" y="11851"/>
                      <a:pt x="5347" y="18011"/>
                    </a:cubicBezTo>
                    <a:lnTo>
                      <a:pt x="5701" y="18011"/>
                    </a:lnTo>
                    <a:cubicBezTo>
                      <a:pt x="5701" y="18011"/>
                      <a:pt x="5756" y="17604"/>
                      <a:pt x="5846" y="16916"/>
                    </a:cubicBezTo>
                    <a:lnTo>
                      <a:pt x="5521" y="16836"/>
                    </a:lnTo>
                    <a:cubicBezTo>
                      <a:pt x="3657" y="10033"/>
                      <a:pt x="4863" y="6513"/>
                      <a:pt x="4695" y="4798"/>
                    </a:cubicBezTo>
                    <a:cubicBezTo>
                      <a:pt x="4585" y="3668"/>
                      <a:pt x="4576" y="1169"/>
                      <a:pt x="5371" y="46"/>
                    </a:cubicBezTo>
                    <a:cubicBezTo>
                      <a:pt x="5065" y="14"/>
                      <a:pt x="4743" y="0"/>
                      <a:pt x="4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6" name="Google Shape;5666;p29"/>
              <p:cNvSpPr/>
              <p:nvPr/>
            </p:nvSpPr>
            <p:spPr>
              <a:xfrm>
                <a:off x="2208891" y="3577534"/>
                <a:ext cx="175554" cy="91760"/>
              </a:xfrm>
              <a:custGeom>
                <a:rect b="b" l="l" r="r" t="t"/>
                <a:pathLst>
                  <a:path extrusionOk="0" h="1820" w="3482">
                    <a:moveTo>
                      <a:pt x="1933" y="0"/>
                    </a:moveTo>
                    <a:cubicBezTo>
                      <a:pt x="1432" y="0"/>
                      <a:pt x="0" y="1820"/>
                      <a:pt x="0" y="1820"/>
                    </a:cubicBezTo>
                    <a:lnTo>
                      <a:pt x="3482" y="1820"/>
                    </a:lnTo>
                    <a:cubicBezTo>
                      <a:pt x="3482" y="1820"/>
                      <a:pt x="2425" y="180"/>
                      <a:pt x="1992" y="11"/>
                    </a:cubicBezTo>
                    <a:cubicBezTo>
                      <a:pt x="1974" y="4"/>
                      <a:pt x="1954" y="0"/>
                      <a:pt x="19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7" name="Google Shape;5667;p29"/>
              <p:cNvSpPr/>
              <p:nvPr/>
            </p:nvSpPr>
            <p:spPr>
              <a:xfrm>
                <a:off x="2786878" y="3578895"/>
                <a:ext cx="225921" cy="90399"/>
              </a:xfrm>
              <a:custGeom>
                <a:rect b="b" l="l" r="r" t="t"/>
                <a:pathLst>
                  <a:path extrusionOk="0" h="1793" w="4481">
                    <a:moveTo>
                      <a:pt x="1105" y="1"/>
                    </a:moveTo>
                    <a:cubicBezTo>
                      <a:pt x="1097" y="1"/>
                      <a:pt x="1088" y="1"/>
                      <a:pt x="1081" y="2"/>
                    </a:cubicBezTo>
                    <a:cubicBezTo>
                      <a:pt x="555" y="61"/>
                      <a:pt x="1" y="1793"/>
                      <a:pt x="1" y="1793"/>
                    </a:cubicBezTo>
                    <a:lnTo>
                      <a:pt x="4481" y="1793"/>
                    </a:lnTo>
                    <a:cubicBezTo>
                      <a:pt x="4481" y="1793"/>
                      <a:pt x="1668" y="1"/>
                      <a:pt x="1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8" name="Google Shape;5668;p29"/>
              <p:cNvSpPr/>
              <p:nvPr/>
            </p:nvSpPr>
            <p:spPr>
              <a:xfrm>
                <a:off x="2061672" y="1782318"/>
                <a:ext cx="461673" cy="891835"/>
              </a:xfrm>
              <a:custGeom>
                <a:rect b="b" l="l" r="r" t="t"/>
                <a:pathLst>
                  <a:path extrusionOk="0" h="17689" w="9157">
                    <a:moveTo>
                      <a:pt x="3841" y="0"/>
                    </a:moveTo>
                    <a:cubicBezTo>
                      <a:pt x="3638" y="0"/>
                      <a:pt x="3479" y="13"/>
                      <a:pt x="3380" y="30"/>
                    </a:cubicBezTo>
                    <a:cubicBezTo>
                      <a:pt x="2752" y="145"/>
                      <a:pt x="603" y="1451"/>
                      <a:pt x="603" y="1451"/>
                    </a:cubicBezTo>
                    <a:lnTo>
                      <a:pt x="0" y="15241"/>
                    </a:lnTo>
                    <a:lnTo>
                      <a:pt x="2554" y="17688"/>
                    </a:lnTo>
                    <a:lnTo>
                      <a:pt x="7349" y="16994"/>
                    </a:lnTo>
                    <a:cubicBezTo>
                      <a:pt x="7349" y="16994"/>
                      <a:pt x="9157" y="4148"/>
                      <a:pt x="8135" y="2089"/>
                    </a:cubicBezTo>
                    <a:cubicBezTo>
                      <a:pt x="7274" y="353"/>
                      <a:pt x="4931" y="0"/>
                      <a:pt x="38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9" name="Google Shape;5669;p29"/>
              <p:cNvSpPr/>
              <p:nvPr/>
            </p:nvSpPr>
            <p:spPr>
              <a:xfrm>
                <a:off x="1901496" y="1935436"/>
                <a:ext cx="359830" cy="745171"/>
              </a:xfrm>
              <a:custGeom>
                <a:rect b="b" l="l" r="r" t="t"/>
                <a:pathLst>
                  <a:path extrusionOk="0" h="14780" w="7137">
                    <a:moveTo>
                      <a:pt x="2586" y="1"/>
                    </a:moveTo>
                    <a:cubicBezTo>
                      <a:pt x="2513" y="1"/>
                      <a:pt x="2442" y="30"/>
                      <a:pt x="2375" y="95"/>
                    </a:cubicBezTo>
                    <a:cubicBezTo>
                      <a:pt x="1275" y="1162"/>
                      <a:pt x="1134" y="10069"/>
                      <a:pt x="1134" y="10069"/>
                    </a:cubicBezTo>
                    <a:lnTo>
                      <a:pt x="1" y="14780"/>
                    </a:lnTo>
                    <a:lnTo>
                      <a:pt x="6365" y="14480"/>
                    </a:lnTo>
                    <a:lnTo>
                      <a:pt x="7136" y="12671"/>
                    </a:lnTo>
                    <a:lnTo>
                      <a:pt x="7136" y="12671"/>
                    </a:lnTo>
                    <a:cubicBezTo>
                      <a:pt x="7136" y="12671"/>
                      <a:pt x="7095" y="12687"/>
                      <a:pt x="7030" y="12687"/>
                    </a:cubicBezTo>
                    <a:cubicBezTo>
                      <a:pt x="6811" y="12687"/>
                      <a:pt x="6320" y="12511"/>
                      <a:pt x="6157" y="10988"/>
                    </a:cubicBezTo>
                    <a:cubicBezTo>
                      <a:pt x="4937" y="10191"/>
                      <a:pt x="4067" y="8334"/>
                      <a:pt x="3992" y="3594"/>
                    </a:cubicBezTo>
                    <a:cubicBezTo>
                      <a:pt x="3967" y="1938"/>
                      <a:pt x="3181" y="1"/>
                      <a:pt x="2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0" name="Google Shape;5670;p29"/>
              <p:cNvSpPr/>
              <p:nvPr/>
            </p:nvSpPr>
            <p:spPr>
              <a:xfrm>
                <a:off x="2089755" y="1782368"/>
                <a:ext cx="391744" cy="166075"/>
              </a:xfrm>
              <a:custGeom>
                <a:rect b="b" l="l" r="r" t="t"/>
                <a:pathLst>
                  <a:path extrusionOk="0" h="3294" w="7770">
                    <a:moveTo>
                      <a:pt x="3286" y="0"/>
                    </a:moveTo>
                    <a:cubicBezTo>
                      <a:pt x="3082" y="0"/>
                      <a:pt x="2922" y="12"/>
                      <a:pt x="2823" y="31"/>
                    </a:cubicBezTo>
                    <a:cubicBezTo>
                      <a:pt x="2195" y="144"/>
                      <a:pt x="47" y="1450"/>
                      <a:pt x="47" y="1450"/>
                    </a:cubicBezTo>
                    <a:lnTo>
                      <a:pt x="0" y="2517"/>
                    </a:lnTo>
                    <a:cubicBezTo>
                      <a:pt x="863" y="2835"/>
                      <a:pt x="1890" y="3079"/>
                      <a:pt x="3009" y="3204"/>
                    </a:cubicBezTo>
                    <a:cubicBezTo>
                      <a:pt x="3550" y="3265"/>
                      <a:pt x="4077" y="3294"/>
                      <a:pt x="4579" y="3294"/>
                    </a:cubicBezTo>
                    <a:cubicBezTo>
                      <a:pt x="5849" y="3294"/>
                      <a:pt x="6964" y="3110"/>
                      <a:pt x="7770" y="2789"/>
                    </a:cubicBezTo>
                    <a:cubicBezTo>
                      <a:pt x="7722" y="2495"/>
                      <a:pt x="7660" y="2254"/>
                      <a:pt x="7578" y="2088"/>
                    </a:cubicBezTo>
                    <a:cubicBezTo>
                      <a:pt x="6717" y="354"/>
                      <a:pt x="4377" y="0"/>
                      <a:pt x="3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1" name="Google Shape;5671;p29"/>
              <p:cNvSpPr/>
              <p:nvPr/>
            </p:nvSpPr>
            <p:spPr>
              <a:xfrm>
                <a:off x="2285274" y="1825929"/>
                <a:ext cx="238071" cy="834510"/>
              </a:xfrm>
              <a:custGeom>
                <a:rect b="b" l="l" r="r" t="t"/>
                <a:pathLst>
                  <a:path extrusionOk="0" h="16552" w="4722">
                    <a:moveTo>
                      <a:pt x="2587" y="1"/>
                    </a:moveTo>
                    <a:lnTo>
                      <a:pt x="2587" y="1"/>
                    </a:lnTo>
                    <a:cubicBezTo>
                      <a:pt x="3454" y="2723"/>
                      <a:pt x="2651" y="15419"/>
                      <a:pt x="1" y="16552"/>
                    </a:cubicBezTo>
                    <a:lnTo>
                      <a:pt x="2914" y="16130"/>
                    </a:lnTo>
                    <a:cubicBezTo>
                      <a:pt x="2914" y="16130"/>
                      <a:pt x="4722" y="3283"/>
                      <a:pt x="3700" y="1225"/>
                    </a:cubicBezTo>
                    <a:cubicBezTo>
                      <a:pt x="3439" y="700"/>
                      <a:pt x="3043" y="302"/>
                      <a:pt x="25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2" name="Google Shape;5672;p29"/>
              <p:cNvSpPr/>
              <p:nvPr/>
            </p:nvSpPr>
            <p:spPr>
              <a:xfrm>
                <a:off x="2115115" y="1872313"/>
                <a:ext cx="153521" cy="808999"/>
              </a:xfrm>
              <a:custGeom>
                <a:rect b="b" l="l" r="r" t="t"/>
                <a:pathLst>
                  <a:path extrusionOk="0" h="16046" w="3045">
                    <a:moveTo>
                      <a:pt x="0" y="1"/>
                    </a:moveTo>
                    <a:cubicBezTo>
                      <a:pt x="1326" y="2640"/>
                      <a:pt x="2662" y="14948"/>
                      <a:pt x="203" y="16046"/>
                    </a:cubicBezTo>
                    <a:lnTo>
                      <a:pt x="3044" y="15638"/>
                    </a:lnTo>
                    <a:cubicBezTo>
                      <a:pt x="3044" y="15638"/>
                      <a:pt x="2687" y="3183"/>
                      <a:pt x="1319" y="1186"/>
                    </a:cubicBezTo>
                    <a:cubicBezTo>
                      <a:pt x="969" y="677"/>
                      <a:pt x="507" y="29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3" name="Google Shape;5673;p29"/>
              <p:cNvSpPr/>
              <p:nvPr/>
            </p:nvSpPr>
            <p:spPr>
              <a:xfrm>
                <a:off x="2202892" y="1585589"/>
                <a:ext cx="191284" cy="274473"/>
              </a:xfrm>
              <a:custGeom>
                <a:rect b="b" l="l" r="r" t="t"/>
                <a:pathLst>
                  <a:path extrusionOk="0" h="5444" w="3794">
                    <a:moveTo>
                      <a:pt x="690" y="0"/>
                    </a:moveTo>
                    <a:lnTo>
                      <a:pt x="1" y="4204"/>
                    </a:lnTo>
                    <a:cubicBezTo>
                      <a:pt x="472" y="4970"/>
                      <a:pt x="1475" y="5443"/>
                      <a:pt x="2345" y="5443"/>
                    </a:cubicBezTo>
                    <a:cubicBezTo>
                      <a:pt x="2995" y="5443"/>
                      <a:pt x="3571" y="5179"/>
                      <a:pt x="3794" y="4574"/>
                    </a:cubicBezTo>
                    <a:cubicBezTo>
                      <a:pt x="3519" y="3087"/>
                      <a:pt x="3597" y="1372"/>
                      <a:pt x="3597" y="1372"/>
                    </a:cubicBez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4" name="Google Shape;5674;p29"/>
              <p:cNvSpPr/>
              <p:nvPr/>
            </p:nvSpPr>
            <p:spPr>
              <a:xfrm>
                <a:off x="2459366" y="2342708"/>
                <a:ext cx="542694" cy="256171"/>
              </a:xfrm>
              <a:custGeom>
                <a:rect b="b" l="l" r="r" t="t"/>
                <a:pathLst>
                  <a:path extrusionOk="0" h="5081" w="10764">
                    <a:moveTo>
                      <a:pt x="2921" y="0"/>
                    </a:moveTo>
                    <a:cubicBezTo>
                      <a:pt x="2442" y="0"/>
                      <a:pt x="2074" y="26"/>
                      <a:pt x="1885" y="87"/>
                    </a:cubicBezTo>
                    <a:cubicBezTo>
                      <a:pt x="0" y="697"/>
                      <a:pt x="157" y="3226"/>
                      <a:pt x="865" y="3855"/>
                    </a:cubicBezTo>
                    <a:cubicBezTo>
                      <a:pt x="1751" y="4643"/>
                      <a:pt x="5831" y="5081"/>
                      <a:pt x="8302" y="5081"/>
                    </a:cubicBezTo>
                    <a:cubicBezTo>
                      <a:pt x="9025" y="5081"/>
                      <a:pt x="9611" y="5043"/>
                      <a:pt x="9938" y="4966"/>
                    </a:cubicBezTo>
                    <a:cubicBezTo>
                      <a:pt x="10760" y="4396"/>
                      <a:pt x="10764" y="1564"/>
                      <a:pt x="10292" y="650"/>
                    </a:cubicBezTo>
                    <a:cubicBezTo>
                      <a:pt x="9679" y="538"/>
                      <a:pt x="5119" y="0"/>
                      <a:pt x="29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5" name="Google Shape;5675;p29"/>
              <p:cNvSpPr/>
              <p:nvPr/>
            </p:nvSpPr>
            <p:spPr>
              <a:xfrm>
                <a:off x="1842104" y="2612190"/>
                <a:ext cx="459152" cy="642016"/>
              </a:xfrm>
              <a:custGeom>
                <a:rect b="b" l="l" r="r" t="t"/>
                <a:pathLst>
                  <a:path extrusionOk="0" h="12734" w="9107">
                    <a:moveTo>
                      <a:pt x="5167" y="1"/>
                    </a:moveTo>
                    <a:lnTo>
                      <a:pt x="1441" y="478"/>
                    </a:lnTo>
                    <a:cubicBezTo>
                      <a:pt x="1441" y="478"/>
                      <a:pt x="0" y="4842"/>
                      <a:pt x="751" y="6252"/>
                    </a:cubicBezTo>
                    <a:cubicBezTo>
                      <a:pt x="1199" y="7098"/>
                      <a:pt x="3566" y="7129"/>
                      <a:pt x="3913" y="7129"/>
                    </a:cubicBezTo>
                    <a:cubicBezTo>
                      <a:pt x="3940" y="7129"/>
                      <a:pt x="3955" y="7129"/>
                      <a:pt x="3955" y="7129"/>
                    </a:cubicBezTo>
                    <a:lnTo>
                      <a:pt x="4363" y="12734"/>
                    </a:lnTo>
                    <a:lnTo>
                      <a:pt x="4364" y="12734"/>
                    </a:lnTo>
                    <a:cubicBezTo>
                      <a:pt x="6269" y="10408"/>
                      <a:pt x="8754" y="8883"/>
                      <a:pt x="8754" y="8883"/>
                    </a:cubicBezTo>
                    <a:cubicBezTo>
                      <a:pt x="8754" y="8883"/>
                      <a:pt x="9107" y="1716"/>
                      <a:pt x="8589" y="1412"/>
                    </a:cubicBezTo>
                    <a:cubicBezTo>
                      <a:pt x="8072" y="1106"/>
                      <a:pt x="5167" y="1"/>
                      <a:pt x="5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6" name="Google Shape;5676;p29"/>
              <p:cNvSpPr/>
              <p:nvPr/>
            </p:nvSpPr>
            <p:spPr>
              <a:xfrm>
                <a:off x="2428611" y="1832735"/>
                <a:ext cx="8319" cy="12100"/>
              </a:xfrm>
              <a:custGeom>
                <a:rect b="b" l="l" r="r" t="t"/>
                <a:pathLst>
                  <a:path extrusionOk="0" h="240" w="165">
                    <a:moveTo>
                      <a:pt x="0" y="1"/>
                    </a:moveTo>
                    <a:cubicBezTo>
                      <a:pt x="31" y="73"/>
                      <a:pt x="58" y="156"/>
                      <a:pt x="85" y="239"/>
                    </a:cubicBezTo>
                    <a:cubicBezTo>
                      <a:pt x="112" y="189"/>
                      <a:pt x="137" y="142"/>
                      <a:pt x="164" y="95"/>
                    </a:cubicBezTo>
                    <a:cubicBezTo>
                      <a:pt x="64" y="37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3C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7" name="Google Shape;5677;p29"/>
              <p:cNvSpPr/>
              <p:nvPr/>
            </p:nvSpPr>
            <p:spPr>
              <a:xfrm>
                <a:off x="2459366" y="2330255"/>
                <a:ext cx="530896" cy="268624"/>
              </a:xfrm>
              <a:custGeom>
                <a:rect b="b" l="l" r="r" t="t"/>
                <a:pathLst>
                  <a:path extrusionOk="0" h="5328" w="10530">
                    <a:moveTo>
                      <a:pt x="3265" y="1"/>
                    </a:moveTo>
                    <a:cubicBezTo>
                      <a:pt x="2842" y="5"/>
                      <a:pt x="2060" y="278"/>
                      <a:pt x="1885" y="334"/>
                    </a:cubicBezTo>
                    <a:cubicBezTo>
                      <a:pt x="0" y="944"/>
                      <a:pt x="157" y="3473"/>
                      <a:pt x="865" y="4102"/>
                    </a:cubicBezTo>
                    <a:cubicBezTo>
                      <a:pt x="1751" y="4890"/>
                      <a:pt x="5831" y="5328"/>
                      <a:pt x="8302" y="5328"/>
                    </a:cubicBezTo>
                    <a:cubicBezTo>
                      <a:pt x="9025" y="5328"/>
                      <a:pt x="9611" y="5290"/>
                      <a:pt x="9938" y="5213"/>
                    </a:cubicBezTo>
                    <a:cubicBezTo>
                      <a:pt x="10240" y="5004"/>
                      <a:pt x="10431" y="4488"/>
                      <a:pt x="10529" y="3874"/>
                    </a:cubicBezTo>
                    <a:cubicBezTo>
                      <a:pt x="8053" y="3867"/>
                      <a:pt x="3591" y="3787"/>
                      <a:pt x="3265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8" name="Google Shape;5678;p29"/>
              <p:cNvSpPr/>
              <p:nvPr/>
            </p:nvSpPr>
            <p:spPr>
              <a:xfrm>
                <a:off x="1958619" y="1829660"/>
                <a:ext cx="296757" cy="835872"/>
              </a:xfrm>
              <a:custGeom>
                <a:rect b="b" l="l" r="r" t="t"/>
                <a:pathLst>
                  <a:path extrusionOk="0" h="16579" w="5886">
                    <a:moveTo>
                      <a:pt x="3190" y="1"/>
                    </a:moveTo>
                    <a:cubicBezTo>
                      <a:pt x="3190" y="1"/>
                      <a:pt x="2286" y="172"/>
                      <a:pt x="1186" y="1239"/>
                    </a:cubicBezTo>
                    <a:cubicBezTo>
                      <a:pt x="86" y="2306"/>
                      <a:pt x="1" y="12167"/>
                      <a:pt x="1" y="12167"/>
                    </a:cubicBezTo>
                    <a:lnTo>
                      <a:pt x="2978" y="15481"/>
                    </a:lnTo>
                    <a:lnTo>
                      <a:pt x="5232" y="16578"/>
                    </a:lnTo>
                    <a:lnTo>
                      <a:pt x="5232" y="16577"/>
                    </a:lnTo>
                    <a:lnTo>
                      <a:pt x="5885" y="15065"/>
                    </a:lnTo>
                    <a:cubicBezTo>
                      <a:pt x="5885" y="15065"/>
                      <a:pt x="5233" y="2364"/>
                      <a:pt x="31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9" name="Google Shape;5679;p29"/>
              <p:cNvSpPr/>
              <p:nvPr/>
            </p:nvSpPr>
            <p:spPr>
              <a:xfrm>
                <a:off x="2202892" y="1585589"/>
                <a:ext cx="191284" cy="274473"/>
              </a:xfrm>
              <a:custGeom>
                <a:rect b="b" l="l" r="r" t="t"/>
                <a:pathLst>
                  <a:path extrusionOk="0" h="5444" w="3794">
                    <a:moveTo>
                      <a:pt x="690" y="0"/>
                    </a:moveTo>
                    <a:lnTo>
                      <a:pt x="1" y="4204"/>
                    </a:lnTo>
                    <a:cubicBezTo>
                      <a:pt x="472" y="4970"/>
                      <a:pt x="1475" y="5443"/>
                      <a:pt x="2345" y="5443"/>
                    </a:cubicBezTo>
                    <a:cubicBezTo>
                      <a:pt x="2995" y="5443"/>
                      <a:pt x="3571" y="5179"/>
                      <a:pt x="3794" y="4574"/>
                    </a:cubicBezTo>
                    <a:cubicBezTo>
                      <a:pt x="3519" y="3087"/>
                      <a:pt x="3597" y="1372"/>
                      <a:pt x="3597" y="1372"/>
                    </a:cubicBez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0" name="Google Shape;5680;p29"/>
              <p:cNvSpPr/>
              <p:nvPr/>
            </p:nvSpPr>
            <p:spPr>
              <a:xfrm>
                <a:off x="2164675" y="1779394"/>
                <a:ext cx="243567" cy="137236"/>
              </a:xfrm>
              <a:custGeom>
                <a:rect b="b" l="l" r="r" t="t"/>
                <a:pathLst>
                  <a:path extrusionOk="0" h="2722" w="4831">
                    <a:moveTo>
                      <a:pt x="4830" y="764"/>
                    </a:moveTo>
                    <a:lnTo>
                      <a:pt x="4830" y="765"/>
                    </a:lnTo>
                    <a:lnTo>
                      <a:pt x="4830" y="765"/>
                    </a:lnTo>
                    <a:lnTo>
                      <a:pt x="4830" y="764"/>
                    </a:lnTo>
                    <a:close/>
                    <a:moveTo>
                      <a:pt x="796" y="1"/>
                    </a:moveTo>
                    <a:lnTo>
                      <a:pt x="0" y="685"/>
                    </a:lnTo>
                    <a:lnTo>
                      <a:pt x="2027" y="2722"/>
                    </a:lnTo>
                    <a:lnTo>
                      <a:pt x="3407" y="1832"/>
                    </a:lnTo>
                    <a:lnTo>
                      <a:pt x="4586" y="2633"/>
                    </a:lnTo>
                    <a:lnTo>
                      <a:pt x="4830" y="765"/>
                    </a:lnTo>
                    <a:lnTo>
                      <a:pt x="4507" y="469"/>
                    </a:lnTo>
                    <a:cubicBezTo>
                      <a:pt x="4507" y="469"/>
                      <a:pt x="4258" y="1366"/>
                      <a:pt x="3502" y="1366"/>
                    </a:cubicBezTo>
                    <a:cubicBezTo>
                      <a:pt x="3493" y="1366"/>
                      <a:pt x="3483" y="1365"/>
                      <a:pt x="3474" y="1365"/>
                    </a:cubicBezTo>
                    <a:cubicBezTo>
                      <a:pt x="2695" y="1343"/>
                      <a:pt x="1531" y="957"/>
                      <a:pt x="7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1" name="Google Shape;5681;p29"/>
              <p:cNvSpPr/>
              <p:nvPr/>
            </p:nvSpPr>
            <p:spPr>
              <a:xfrm>
                <a:off x="2011809" y="1829660"/>
                <a:ext cx="155790" cy="105675"/>
              </a:xfrm>
              <a:custGeom>
                <a:rect b="b" l="l" r="r" t="t"/>
                <a:pathLst>
                  <a:path extrusionOk="0" h="2096" w="3090">
                    <a:moveTo>
                      <a:pt x="2135" y="1"/>
                    </a:moveTo>
                    <a:cubicBezTo>
                      <a:pt x="2135" y="1"/>
                      <a:pt x="1231" y="172"/>
                      <a:pt x="131" y="1239"/>
                    </a:cubicBezTo>
                    <a:cubicBezTo>
                      <a:pt x="121" y="1249"/>
                      <a:pt x="111" y="1266"/>
                      <a:pt x="101" y="1277"/>
                    </a:cubicBezTo>
                    <a:cubicBezTo>
                      <a:pt x="68" y="1310"/>
                      <a:pt x="34" y="1349"/>
                      <a:pt x="0" y="1388"/>
                    </a:cubicBezTo>
                    <a:cubicBezTo>
                      <a:pt x="941" y="1684"/>
                      <a:pt x="1980" y="1926"/>
                      <a:pt x="3090" y="2096"/>
                    </a:cubicBezTo>
                    <a:cubicBezTo>
                      <a:pt x="2811" y="1162"/>
                      <a:pt x="2495" y="417"/>
                      <a:pt x="2135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2" name="Google Shape;5682;p29"/>
              <p:cNvSpPr/>
              <p:nvPr/>
            </p:nvSpPr>
            <p:spPr>
              <a:xfrm>
                <a:off x="1807719" y="1883002"/>
                <a:ext cx="295598" cy="685375"/>
              </a:xfrm>
              <a:custGeom>
                <a:rect b="b" l="l" r="r" t="t"/>
                <a:pathLst>
                  <a:path extrusionOk="0" h="13594" w="5863">
                    <a:moveTo>
                      <a:pt x="4483" y="1"/>
                    </a:moveTo>
                    <a:cubicBezTo>
                      <a:pt x="4450" y="1"/>
                      <a:pt x="4416" y="10"/>
                      <a:pt x="4383" y="29"/>
                    </a:cubicBezTo>
                    <a:cubicBezTo>
                      <a:pt x="3142" y="739"/>
                      <a:pt x="282" y="7793"/>
                      <a:pt x="47" y="12444"/>
                    </a:cubicBezTo>
                    <a:cubicBezTo>
                      <a:pt x="1" y="13350"/>
                      <a:pt x="751" y="13594"/>
                      <a:pt x="1571" y="13594"/>
                    </a:cubicBezTo>
                    <a:cubicBezTo>
                      <a:pt x="2523" y="13594"/>
                      <a:pt x="3568" y="13265"/>
                      <a:pt x="3568" y="13265"/>
                    </a:cubicBezTo>
                    <a:cubicBezTo>
                      <a:pt x="3568" y="13265"/>
                      <a:pt x="5141" y="9793"/>
                      <a:pt x="5496" y="6532"/>
                    </a:cubicBezTo>
                    <a:cubicBezTo>
                      <a:pt x="5862" y="3175"/>
                      <a:pt x="5113" y="1"/>
                      <a:pt x="4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3" name="Google Shape;5683;p29"/>
              <p:cNvSpPr/>
              <p:nvPr/>
            </p:nvSpPr>
            <p:spPr>
              <a:xfrm>
                <a:off x="1807719" y="1883052"/>
                <a:ext cx="231114" cy="685325"/>
              </a:xfrm>
              <a:custGeom>
                <a:rect b="b" l="l" r="r" t="t"/>
                <a:pathLst>
                  <a:path extrusionOk="0" h="13593" w="4584">
                    <a:moveTo>
                      <a:pt x="4481" y="0"/>
                    </a:moveTo>
                    <a:cubicBezTo>
                      <a:pt x="4448" y="0"/>
                      <a:pt x="4415" y="9"/>
                      <a:pt x="4383" y="28"/>
                    </a:cubicBezTo>
                    <a:cubicBezTo>
                      <a:pt x="3142" y="738"/>
                      <a:pt x="282" y="7792"/>
                      <a:pt x="47" y="12443"/>
                    </a:cubicBezTo>
                    <a:cubicBezTo>
                      <a:pt x="1" y="13349"/>
                      <a:pt x="751" y="13593"/>
                      <a:pt x="1571" y="13593"/>
                    </a:cubicBezTo>
                    <a:cubicBezTo>
                      <a:pt x="2523" y="13593"/>
                      <a:pt x="3568" y="13264"/>
                      <a:pt x="3568" y="13264"/>
                    </a:cubicBezTo>
                    <a:cubicBezTo>
                      <a:pt x="3568" y="13264"/>
                      <a:pt x="3945" y="12431"/>
                      <a:pt x="4371" y="11200"/>
                    </a:cubicBezTo>
                    <a:lnTo>
                      <a:pt x="4371" y="11200"/>
                    </a:lnTo>
                    <a:cubicBezTo>
                      <a:pt x="4041" y="11260"/>
                      <a:pt x="3659" y="11309"/>
                      <a:pt x="3291" y="11309"/>
                    </a:cubicBezTo>
                    <a:cubicBezTo>
                      <a:pt x="2472" y="11309"/>
                      <a:pt x="1721" y="11065"/>
                      <a:pt x="1767" y="10159"/>
                    </a:cubicBezTo>
                    <a:cubicBezTo>
                      <a:pt x="1929" y="6971"/>
                      <a:pt x="3323" y="2656"/>
                      <a:pt x="4583" y="27"/>
                    </a:cubicBezTo>
                    <a:cubicBezTo>
                      <a:pt x="4549" y="9"/>
                      <a:pt x="4515" y="0"/>
                      <a:pt x="4481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4" name="Google Shape;5684;p29"/>
              <p:cNvSpPr/>
              <p:nvPr/>
            </p:nvSpPr>
            <p:spPr>
              <a:xfrm>
                <a:off x="2248973" y="1430656"/>
                <a:ext cx="216442" cy="364266"/>
              </a:xfrm>
              <a:custGeom>
                <a:rect b="b" l="l" r="r" t="t"/>
                <a:pathLst>
                  <a:path extrusionOk="0" h="7225" w="4293">
                    <a:moveTo>
                      <a:pt x="2609" y="1"/>
                    </a:moveTo>
                    <a:cubicBezTo>
                      <a:pt x="1959" y="1"/>
                      <a:pt x="1248" y="164"/>
                      <a:pt x="909" y="532"/>
                    </a:cubicBezTo>
                    <a:cubicBezTo>
                      <a:pt x="276" y="1220"/>
                      <a:pt x="1" y="3504"/>
                      <a:pt x="1" y="4136"/>
                    </a:cubicBezTo>
                    <a:cubicBezTo>
                      <a:pt x="1" y="4769"/>
                      <a:pt x="469" y="6694"/>
                      <a:pt x="661" y="6997"/>
                    </a:cubicBezTo>
                    <a:cubicBezTo>
                      <a:pt x="761" y="7154"/>
                      <a:pt x="1440" y="7224"/>
                      <a:pt x="2103" y="7224"/>
                    </a:cubicBezTo>
                    <a:cubicBezTo>
                      <a:pt x="2714" y="7224"/>
                      <a:pt x="3311" y="7165"/>
                      <a:pt x="3430" y="7059"/>
                    </a:cubicBezTo>
                    <a:cubicBezTo>
                      <a:pt x="3983" y="6568"/>
                      <a:pt x="4292" y="807"/>
                      <a:pt x="3879" y="340"/>
                    </a:cubicBezTo>
                    <a:cubicBezTo>
                      <a:pt x="3688" y="123"/>
                      <a:pt x="3171" y="1"/>
                      <a:pt x="26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5" name="Google Shape;5685;p29"/>
              <p:cNvSpPr/>
              <p:nvPr/>
            </p:nvSpPr>
            <p:spPr>
              <a:xfrm>
                <a:off x="2223160" y="1432521"/>
                <a:ext cx="106381" cy="199653"/>
              </a:xfrm>
              <a:custGeom>
                <a:rect b="b" l="l" r="r" t="t"/>
                <a:pathLst>
                  <a:path extrusionOk="0" h="3960" w="2110">
                    <a:moveTo>
                      <a:pt x="1137" y="0"/>
                    </a:moveTo>
                    <a:lnTo>
                      <a:pt x="55" y="1827"/>
                    </a:lnTo>
                    <a:lnTo>
                      <a:pt x="55" y="1828"/>
                    </a:lnTo>
                    <a:cubicBezTo>
                      <a:pt x="0" y="2498"/>
                      <a:pt x="605" y="3818"/>
                      <a:pt x="605" y="3818"/>
                    </a:cubicBezTo>
                    <a:lnTo>
                      <a:pt x="1467" y="3959"/>
                    </a:lnTo>
                    <a:cubicBezTo>
                      <a:pt x="1467" y="3959"/>
                      <a:pt x="2109" y="589"/>
                      <a:pt x="11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6" name="Google Shape;5686;p29"/>
              <p:cNvSpPr/>
              <p:nvPr/>
            </p:nvSpPr>
            <p:spPr>
              <a:xfrm>
                <a:off x="2192859" y="1579892"/>
                <a:ext cx="87575" cy="110162"/>
              </a:xfrm>
              <a:custGeom>
                <a:rect b="b" l="l" r="r" t="t"/>
                <a:pathLst>
                  <a:path extrusionOk="0" h="2185" w="1737">
                    <a:moveTo>
                      <a:pt x="851" y="0"/>
                    </a:moveTo>
                    <a:cubicBezTo>
                      <a:pt x="785" y="0"/>
                      <a:pt x="717" y="21"/>
                      <a:pt x="648" y="67"/>
                    </a:cubicBezTo>
                    <a:cubicBezTo>
                      <a:pt x="1" y="499"/>
                      <a:pt x="144" y="1356"/>
                      <a:pt x="505" y="1756"/>
                    </a:cubicBezTo>
                    <a:cubicBezTo>
                      <a:pt x="826" y="2111"/>
                      <a:pt x="1554" y="2185"/>
                      <a:pt x="1554" y="2185"/>
                    </a:cubicBezTo>
                    <a:cubicBezTo>
                      <a:pt x="1737" y="1187"/>
                      <a:pt x="1346" y="0"/>
                      <a:pt x="8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7" name="Google Shape;5687;p29"/>
              <p:cNvSpPr/>
              <p:nvPr/>
            </p:nvSpPr>
            <p:spPr>
              <a:xfrm>
                <a:off x="2212068" y="1603184"/>
                <a:ext cx="50468" cy="63576"/>
              </a:xfrm>
              <a:custGeom>
                <a:rect b="b" l="l" r="r" t="t"/>
                <a:pathLst>
                  <a:path extrusionOk="0" h="1261" w="1001">
                    <a:moveTo>
                      <a:pt x="491" y="1"/>
                    </a:moveTo>
                    <a:cubicBezTo>
                      <a:pt x="453" y="1"/>
                      <a:pt x="413" y="13"/>
                      <a:pt x="374" y="40"/>
                    </a:cubicBezTo>
                    <a:cubicBezTo>
                      <a:pt x="0" y="289"/>
                      <a:pt x="82" y="783"/>
                      <a:pt x="290" y="1013"/>
                    </a:cubicBezTo>
                    <a:cubicBezTo>
                      <a:pt x="475" y="1218"/>
                      <a:pt x="896" y="1260"/>
                      <a:pt x="896" y="1260"/>
                    </a:cubicBezTo>
                    <a:cubicBezTo>
                      <a:pt x="1001" y="685"/>
                      <a:pt x="776" y="1"/>
                      <a:pt x="491" y="1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8" name="Google Shape;5688;p29"/>
              <p:cNvSpPr/>
              <p:nvPr/>
            </p:nvSpPr>
            <p:spPr>
              <a:xfrm>
                <a:off x="2229764" y="1632830"/>
                <a:ext cx="34334" cy="43157"/>
              </a:xfrm>
              <a:custGeom>
                <a:rect b="b" l="l" r="r" t="t"/>
                <a:pathLst>
                  <a:path extrusionOk="0" h="856" w="681">
                    <a:moveTo>
                      <a:pt x="333" y="1"/>
                    </a:moveTo>
                    <a:cubicBezTo>
                      <a:pt x="307" y="1"/>
                      <a:pt x="280" y="9"/>
                      <a:pt x="253" y="27"/>
                    </a:cubicBezTo>
                    <a:cubicBezTo>
                      <a:pt x="0" y="196"/>
                      <a:pt x="57" y="531"/>
                      <a:pt x="198" y="689"/>
                    </a:cubicBezTo>
                    <a:cubicBezTo>
                      <a:pt x="323" y="827"/>
                      <a:pt x="608" y="856"/>
                      <a:pt x="609" y="856"/>
                    </a:cubicBezTo>
                    <a:cubicBezTo>
                      <a:pt x="680" y="465"/>
                      <a:pt x="527" y="1"/>
                      <a:pt x="333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9" name="Google Shape;5689;p29"/>
              <p:cNvSpPr/>
              <p:nvPr/>
            </p:nvSpPr>
            <p:spPr>
              <a:xfrm>
                <a:off x="2407234" y="1832786"/>
                <a:ext cx="401475" cy="869198"/>
              </a:xfrm>
              <a:custGeom>
                <a:rect b="b" l="l" r="r" t="t"/>
                <a:pathLst>
                  <a:path extrusionOk="0" h="17240" w="7963">
                    <a:moveTo>
                      <a:pt x="424" y="1"/>
                    </a:moveTo>
                    <a:cubicBezTo>
                      <a:pt x="1733" y="3127"/>
                      <a:pt x="1" y="16089"/>
                      <a:pt x="215" y="16280"/>
                    </a:cubicBezTo>
                    <a:cubicBezTo>
                      <a:pt x="430" y="16471"/>
                      <a:pt x="7962" y="17240"/>
                      <a:pt x="7962" y="17240"/>
                    </a:cubicBezTo>
                    <a:lnTo>
                      <a:pt x="2479" y="15360"/>
                    </a:lnTo>
                    <a:cubicBezTo>
                      <a:pt x="2479" y="15360"/>
                      <a:pt x="4154" y="9977"/>
                      <a:pt x="3399" y="2543"/>
                    </a:cubicBezTo>
                    <a:cubicBezTo>
                      <a:pt x="3304" y="1612"/>
                      <a:pt x="425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0" name="Google Shape;5690;p29"/>
              <p:cNvSpPr/>
              <p:nvPr/>
            </p:nvSpPr>
            <p:spPr>
              <a:xfrm>
                <a:off x="1788208" y="2351784"/>
                <a:ext cx="542946" cy="242710"/>
              </a:xfrm>
              <a:custGeom>
                <a:rect b="b" l="l" r="r" t="t"/>
                <a:pathLst>
                  <a:path extrusionOk="0" h="4814" w="10769">
                    <a:moveTo>
                      <a:pt x="5584" y="0"/>
                    </a:moveTo>
                    <a:cubicBezTo>
                      <a:pt x="3923" y="0"/>
                      <a:pt x="2356" y="59"/>
                      <a:pt x="1887" y="249"/>
                    </a:cubicBezTo>
                    <a:cubicBezTo>
                      <a:pt x="1" y="1011"/>
                      <a:pt x="159" y="3527"/>
                      <a:pt x="866" y="4098"/>
                    </a:cubicBezTo>
                    <a:cubicBezTo>
                      <a:pt x="1501" y="4612"/>
                      <a:pt x="3776" y="4814"/>
                      <a:pt x="5924" y="4814"/>
                    </a:cubicBezTo>
                    <a:cubicBezTo>
                      <a:pt x="7652" y="4814"/>
                      <a:pt x="9298" y="4683"/>
                      <a:pt x="9944" y="4480"/>
                    </a:cubicBezTo>
                    <a:cubicBezTo>
                      <a:pt x="10765" y="3843"/>
                      <a:pt x="10769" y="1011"/>
                      <a:pt x="10297" y="134"/>
                    </a:cubicBezTo>
                    <a:cubicBezTo>
                      <a:pt x="9883" y="92"/>
                      <a:pt x="7659" y="0"/>
                      <a:pt x="55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1" name="Google Shape;5691;p29"/>
              <p:cNvSpPr/>
              <p:nvPr/>
            </p:nvSpPr>
            <p:spPr>
              <a:xfrm>
                <a:off x="1788208" y="2360607"/>
                <a:ext cx="534022" cy="233887"/>
              </a:xfrm>
              <a:custGeom>
                <a:rect b="b" l="l" r="r" t="t"/>
                <a:pathLst>
                  <a:path extrusionOk="0" h="4639" w="10592">
                    <a:moveTo>
                      <a:pt x="2153" y="0"/>
                    </a:moveTo>
                    <a:lnTo>
                      <a:pt x="2153" y="0"/>
                    </a:lnTo>
                    <a:cubicBezTo>
                      <a:pt x="2044" y="21"/>
                      <a:pt x="1954" y="46"/>
                      <a:pt x="1887" y="74"/>
                    </a:cubicBezTo>
                    <a:lnTo>
                      <a:pt x="1887" y="73"/>
                    </a:lnTo>
                    <a:cubicBezTo>
                      <a:pt x="1" y="836"/>
                      <a:pt x="159" y="3352"/>
                      <a:pt x="866" y="3923"/>
                    </a:cubicBezTo>
                    <a:cubicBezTo>
                      <a:pt x="1501" y="4437"/>
                      <a:pt x="3776" y="4639"/>
                      <a:pt x="5924" y="4639"/>
                    </a:cubicBezTo>
                    <a:cubicBezTo>
                      <a:pt x="7652" y="4639"/>
                      <a:pt x="9298" y="4508"/>
                      <a:pt x="9944" y="4305"/>
                    </a:cubicBezTo>
                    <a:cubicBezTo>
                      <a:pt x="10324" y="4010"/>
                      <a:pt x="10527" y="3246"/>
                      <a:pt x="10591" y="2423"/>
                    </a:cubicBezTo>
                    <a:lnTo>
                      <a:pt x="10591" y="2423"/>
                    </a:lnTo>
                    <a:cubicBezTo>
                      <a:pt x="9798" y="2511"/>
                      <a:pt x="8748" y="2562"/>
                      <a:pt x="7667" y="2562"/>
                    </a:cubicBezTo>
                    <a:cubicBezTo>
                      <a:pt x="5521" y="2562"/>
                      <a:pt x="3250" y="2361"/>
                      <a:pt x="2615" y="1847"/>
                    </a:cubicBezTo>
                    <a:cubicBezTo>
                      <a:pt x="2263" y="1563"/>
                      <a:pt x="2048" y="794"/>
                      <a:pt x="2153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2" name="Google Shape;5692;p29"/>
              <p:cNvSpPr/>
              <p:nvPr/>
            </p:nvSpPr>
            <p:spPr>
              <a:xfrm>
                <a:off x="2234251" y="2373715"/>
                <a:ext cx="119187" cy="196174"/>
              </a:xfrm>
              <a:custGeom>
                <a:rect b="b" l="l" r="r" t="t"/>
                <a:pathLst>
                  <a:path extrusionOk="0" h="3891" w="2364">
                    <a:moveTo>
                      <a:pt x="1368" y="1"/>
                    </a:moveTo>
                    <a:cubicBezTo>
                      <a:pt x="821" y="1"/>
                      <a:pt x="284" y="782"/>
                      <a:pt x="145" y="1806"/>
                    </a:cubicBezTo>
                    <a:cubicBezTo>
                      <a:pt x="0" y="2877"/>
                      <a:pt x="347" y="3808"/>
                      <a:pt x="919" y="3886"/>
                    </a:cubicBezTo>
                    <a:cubicBezTo>
                      <a:pt x="944" y="3889"/>
                      <a:pt x="970" y="3891"/>
                      <a:pt x="995" y="3891"/>
                    </a:cubicBezTo>
                    <a:cubicBezTo>
                      <a:pt x="1542" y="3891"/>
                      <a:pt x="2079" y="3110"/>
                      <a:pt x="2218" y="2086"/>
                    </a:cubicBezTo>
                    <a:cubicBezTo>
                      <a:pt x="2363" y="1015"/>
                      <a:pt x="2017" y="83"/>
                      <a:pt x="1444" y="6"/>
                    </a:cubicBezTo>
                    <a:cubicBezTo>
                      <a:pt x="1419" y="2"/>
                      <a:pt x="1394" y="1"/>
                      <a:pt x="13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3" name="Google Shape;5693;p29"/>
              <p:cNvSpPr/>
              <p:nvPr/>
            </p:nvSpPr>
            <p:spPr>
              <a:xfrm>
                <a:off x="2906115" y="2389445"/>
                <a:ext cx="117826" cy="193402"/>
              </a:xfrm>
              <a:custGeom>
                <a:rect b="b" l="l" r="r" t="t"/>
                <a:pathLst>
                  <a:path extrusionOk="0" h="3836" w="2337">
                    <a:moveTo>
                      <a:pt x="1435" y="0"/>
                    </a:moveTo>
                    <a:cubicBezTo>
                      <a:pt x="905" y="0"/>
                      <a:pt x="558" y="776"/>
                      <a:pt x="311" y="1784"/>
                    </a:cubicBezTo>
                    <a:cubicBezTo>
                      <a:pt x="52" y="2840"/>
                      <a:pt x="1" y="3751"/>
                      <a:pt x="573" y="3830"/>
                    </a:cubicBezTo>
                    <a:cubicBezTo>
                      <a:pt x="599" y="3833"/>
                      <a:pt x="625" y="3835"/>
                      <a:pt x="651" y="3835"/>
                    </a:cubicBezTo>
                    <a:cubicBezTo>
                      <a:pt x="1204" y="3835"/>
                      <a:pt x="1830" y="3066"/>
                      <a:pt x="2078" y="2058"/>
                    </a:cubicBezTo>
                    <a:cubicBezTo>
                      <a:pt x="2337" y="1001"/>
                      <a:pt x="2083" y="82"/>
                      <a:pt x="1510" y="5"/>
                    </a:cubicBezTo>
                    <a:cubicBezTo>
                      <a:pt x="1485" y="2"/>
                      <a:pt x="1460" y="0"/>
                      <a:pt x="14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4" name="Google Shape;5694;p29"/>
              <p:cNvSpPr/>
              <p:nvPr/>
            </p:nvSpPr>
            <p:spPr>
              <a:xfrm>
                <a:off x="2527278" y="2706975"/>
                <a:ext cx="334520" cy="889365"/>
              </a:xfrm>
              <a:custGeom>
                <a:rect b="b" l="l" r="r" t="t"/>
                <a:pathLst>
                  <a:path extrusionOk="0" h="17640" w="6635">
                    <a:moveTo>
                      <a:pt x="2185" y="0"/>
                    </a:moveTo>
                    <a:cubicBezTo>
                      <a:pt x="1922" y="66"/>
                      <a:pt x="1732" y="142"/>
                      <a:pt x="1654" y="224"/>
                    </a:cubicBezTo>
                    <a:cubicBezTo>
                      <a:pt x="1227" y="667"/>
                      <a:pt x="0" y="4106"/>
                      <a:pt x="658" y="5714"/>
                    </a:cubicBezTo>
                    <a:cubicBezTo>
                      <a:pt x="1316" y="7323"/>
                      <a:pt x="2304" y="11537"/>
                      <a:pt x="6065" y="17639"/>
                    </a:cubicBezTo>
                    <a:lnTo>
                      <a:pt x="6418" y="17639"/>
                    </a:lnTo>
                    <a:cubicBezTo>
                      <a:pt x="6418" y="17639"/>
                      <a:pt x="6513" y="16520"/>
                      <a:pt x="6635" y="14854"/>
                    </a:cubicBezTo>
                    <a:cubicBezTo>
                      <a:pt x="5048" y="13667"/>
                      <a:pt x="3381" y="9460"/>
                      <a:pt x="2594" y="4295"/>
                    </a:cubicBezTo>
                    <a:cubicBezTo>
                      <a:pt x="2364" y="2789"/>
                      <a:pt x="2231" y="1340"/>
                      <a:pt x="21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5" name="Google Shape;5695;p29"/>
              <p:cNvSpPr/>
              <p:nvPr/>
            </p:nvSpPr>
            <p:spPr>
              <a:xfrm>
                <a:off x="2270401" y="2499708"/>
                <a:ext cx="109507" cy="41645"/>
              </a:xfrm>
              <a:custGeom>
                <a:rect b="b" l="l" r="r" t="t"/>
                <a:pathLst>
                  <a:path extrusionOk="0" h="826" w="2172">
                    <a:moveTo>
                      <a:pt x="797" y="0"/>
                    </a:moveTo>
                    <a:cubicBezTo>
                      <a:pt x="433" y="0"/>
                      <a:pt x="1" y="73"/>
                      <a:pt x="86" y="352"/>
                    </a:cubicBezTo>
                    <a:lnTo>
                      <a:pt x="491" y="681"/>
                    </a:lnTo>
                    <a:lnTo>
                      <a:pt x="767" y="826"/>
                    </a:lnTo>
                    <a:lnTo>
                      <a:pt x="2172" y="826"/>
                    </a:lnTo>
                    <a:cubicBezTo>
                      <a:pt x="2172" y="826"/>
                      <a:pt x="1851" y="295"/>
                      <a:pt x="1549" y="134"/>
                    </a:cubicBezTo>
                    <a:cubicBezTo>
                      <a:pt x="1417" y="63"/>
                      <a:pt x="1228" y="29"/>
                      <a:pt x="1059" y="13"/>
                    </a:cubicBezTo>
                    <a:cubicBezTo>
                      <a:pt x="983" y="5"/>
                      <a:pt x="892" y="0"/>
                      <a:pt x="797" y="0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6" name="Google Shape;5696;p29"/>
              <p:cNvSpPr/>
              <p:nvPr/>
            </p:nvSpPr>
            <p:spPr>
              <a:xfrm>
                <a:off x="2933996" y="2404974"/>
                <a:ext cx="290405" cy="136379"/>
              </a:xfrm>
              <a:custGeom>
                <a:rect b="b" l="l" r="r" t="t"/>
                <a:pathLst>
                  <a:path extrusionOk="0" h="2705" w="5760">
                    <a:moveTo>
                      <a:pt x="1145" y="1"/>
                    </a:moveTo>
                    <a:cubicBezTo>
                      <a:pt x="953" y="1"/>
                      <a:pt x="836" y="6"/>
                      <a:pt x="836" y="6"/>
                    </a:cubicBezTo>
                    <a:cubicBezTo>
                      <a:pt x="296" y="663"/>
                      <a:pt x="0" y="1378"/>
                      <a:pt x="272" y="2230"/>
                    </a:cubicBezTo>
                    <a:lnTo>
                      <a:pt x="1172" y="2705"/>
                    </a:lnTo>
                    <a:lnTo>
                      <a:pt x="5759" y="2705"/>
                    </a:lnTo>
                    <a:cubicBezTo>
                      <a:pt x="5759" y="2705"/>
                      <a:pt x="4711" y="968"/>
                      <a:pt x="3728" y="444"/>
                    </a:cubicBezTo>
                    <a:cubicBezTo>
                      <a:pt x="2989" y="50"/>
                      <a:pt x="1727" y="1"/>
                      <a:pt x="11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7" name="Google Shape;5697;p29"/>
              <p:cNvSpPr/>
              <p:nvPr/>
            </p:nvSpPr>
            <p:spPr>
              <a:xfrm>
                <a:off x="2282098" y="1499072"/>
                <a:ext cx="81878" cy="47695"/>
              </a:xfrm>
              <a:custGeom>
                <a:rect b="b" l="l" r="r" t="t"/>
                <a:pathLst>
                  <a:path extrusionOk="0" h="946" w="1624">
                    <a:moveTo>
                      <a:pt x="1375" y="1"/>
                    </a:moveTo>
                    <a:cubicBezTo>
                      <a:pt x="1366" y="1"/>
                      <a:pt x="1357" y="1"/>
                      <a:pt x="1347" y="3"/>
                    </a:cubicBezTo>
                    <a:lnTo>
                      <a:pt x="168" y="189"/>
                    </a:lnTo>
                    <a:cubicBezTo>
                      <a:pt x="69" y="204"/>
                      <a:pt x="0" y="300"/>
                      <a:pt x="16" y="402"/>
                    </a:cubicBezTo>
                    <a:lnTo>
                      <a:pt x="71" y="787"/>
                    </a:lnTo>
                    <a:cubicBezTo>
                      <a:pt x="83" y="880"/>
                      <a:pt x="160" y="946"/>
                      <a:pt x="248" y="946"/>
                    </a:cubicBezTo>
                    <a:cubicBezTo>
                      <a:pt x="257" y="946"/>
                      <a:pt x="267" y="945"/>
                      <a:pt x="277" y="944"/>
                    </a:cubicBezTo>
                    <a:lnTo>
                      <a:pt x="1456" y="759"/>
                    </a:lnTo>
                    <a:cubicBezTo>
                      <a:pt x="1556" y="742"/>
                      <a:pt x="1624" y="648"/>
                      <a:pt x="1610" y="545"/>
                    </a:cubicBezTo>
                    <a:lnTo>
                      <a:pt x="1555" y="160"/>
                    </a:lnTo>
                    <a:cubicBezTo>
                      <a:pt x="1541" y="67"/>
                      <a:pt x="1463" y="1"/>
                      <a:pt x="13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8" name="Google Shape;5698;p29"/>
              <p:cNvSpPr/>
              <p:nvPr/>
            </p:nvSpPr>
            <p:spPr>
              <a:xfrm>
                <a:off x="2399822" y="1497661"/>
                <a:ext cx="70887" cy="60854"/>
              </a:xfrm>
              <a:custGeom>
                <a:rect b="b" l="l" r="r" t="t"/>
                <a:pathLst>
                  <a:path extrusionOk="0" h="1207" w="1406">
                    <a:moveTo>
                      <a:pt x="324" y="1"/>
                    </a:moveTo>
                    <a:cubicBezTo>
                      <a:pt x="261" y="1"/>
                      <a:pt x="198" y="50"/>
                      <a:pt x="170" y="130"/>
                    </a:cubicBezTo>
                    <a:lnTo>
                      <a:pt x="36" y="515"/>
                    </a:lnTo>
                    <a:cubicBezTo>
                      <a:pt x="0" y="617"/>
                      <a:pt x="34" y="729"/>
                      <a:pt x="111" y="764"/>
                    </a:cubicBezTo>
                    <a:lnTo>
                      <a:pt x="1031" y="1195"/>
                    </a:lnTo>
                    <a:cubicBezTo>
                      <a:pt x="1048" y="1203"/>
                      <a:pt x="1065" y="1206"/>
                      <a:pt x="1082" y="1206"/>
                    </a:cubicBezTo>
                    <a:cubicBezTo>
                      <a:pt x="1145" y="1206"/>
                      <a:pt x="1208" y="1156"/>
                      <a:pt x="1236" y="1076"/>
                    </a:cubicBezTo>
                    <a:lnTo>
                      <a:pt x="1371" y="692"/>
                    </a:lnTo>
                    <a:cubicBezTo>
                      <a:pt x="1406" y="590"/>
                      <a:pt x="1372" y="478"/>
                      <a:pt x="1295" y="441"/>
                    </a:cubicBezTo>
                    <a:lnTo>
                      <a:pt x="375" y="12"/>
                    </a:lnTo>
                    <a:cubicBezTo>
                      <a:pt x="358" y="4"/>
                      <a:pt x="341" y="1"/>
                      <a:pt x="3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9" name="Google Shape;5699;p29"/>
              <p:cNvSpPr/>
              <p:nvPr/>
            </p:nvSpPr>
            <p:spPr>
              <a:xfrm>
                <a:off x="2355505" y="1589471"/>
                <a:ext cx="47493" cy="79155"/>
              </a:xfrm>
              <a:custGeom>
                <a:rect b="b" l="l" r="r" t="t"/>
                <a:pathLst>
                  <a:path extrusionOk="0" h="1570" w="942">
                    <a:moveTo>
                      <a:pt x="405" y="0"/>
                    </a:moveTo>
                    <a:lnTo>
                      <a:pt x="405" y="0"/>
                    </a:lnTo>
                    <a:cubicBezTo>
                      <a:pt x="406" y="3"/>
                      <a:pt x="407" y="5"/>
                      <a:pt x="408" y="7"/>
                    </a:cubicBezTo>
                    <a:lnTo>
                      <a:pt x="408" y="7"/>
                    </a:lnTo>
                    <a:cubicBezTo>
                      <a:pt x="408" y="5"/>
                      <a:pt x="407" y="3"/>
                      <a:pt x="406" y="1"/>
                    </a:cubicBezTo>
                    <a:lnTo>
                      <a:pt x="405" y="0"/>
                    </a:lnTo>
                    <a:close/>
                    <a:moveTo>
                      <a:pt x="408" y="7"/>
                    </a:moveTo>
                    <a:cubicBezTo>
                      <a:pt x="635" y="748"/>
                      <a:pt x="705" y="1214"/>
                      <a:pt x="487" y="1364"/>
                    </a:cubicBezTo>
                    <a:cubicBezTo>
                      <a:pt x="433" y="1401"/>
                      <a:pt x="370" y="1415"/>
                      <a:pt x="303" y="1415"/>
                    </a:cubicBezTo>
                    <a:cubicBezTo>
                      <a:pt x="203" y="1415"/>
                      <a:pt x="96" y="1382"/>
                      <a:pt x="4" y="1343"/>
                    </a:cubicBezTo>
                    <a:lnTo>
                      <a:pt x="0" y="1356"/>
                    </a:lnTo>
                    <a:cubicBezTo>
                      <a:pt x="0" y="1356"/>
                      <a:pt x="318" y="1570"/>
                      <a:pt x="563" y="1570"/>
                    </a:cubicBezTo>
                    <a:cubicBezTo>
                      <a:pt x="616" y="1570"/>
                      <a:pt x="665" y="1560"/>
                      <a:pt x="707" y="1536"/>
                    </a:cubicBezTo>
                    <a:cubicBezTo>
                      <a:pt x="942" y="1403"/>
                      <a:pt x="776" y="871"/>
                      <a:pt x="408" y="7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0" name="Google Shape;5700;p29"/>
              <p:cNvSpPr/>
              <p:nvPr/>
            </p:nvSpPr>
            <p:spPr>
              <a:xfrm>
                <a:off x="2416309" y="1958880"/>
                <a:ext cx="392399" cy="743104"/>
              </a:xfrm>
              <a:custGeom>
                <a:rect b="b" l="l" r="r" t="t"/>
                <a:pathLst>
                  <a:path extrusionOk="0" h="14739" w="7783">
                    <a:moveTo>
                      <a:pt x="3208" y="1"/>
                    </a:moveTo>
                    <a:lnTo>
                      <a:pt x="3208" y="1"/>
                    </a:lnTo>
                    <a:cubicBezTo>
                      <a:pt x="3348" y="1375"/>
                      <a:pt x="3347" y="3048"/>
                      <a:pt x="3174" y="4845"/>
                    </a:cubicBezTo>
                    <a:cubicBezTo>
                      <a:pt x="2744" y="9278"/>
                      <a:pt x="1424" y="12793"/>
                      <a:pt x="202" y="12793"/>
                    </a:cubicBezTo>
                    <a:cubicBezTo>
                      <a:pt x="181" y="12793"/>
                      <a:pt x="161" y="12792"/>
                      <a:pt x="140" y="12790"/>
                    </a:cubicBezTo>
                    <a:cubicBezTo>
                      <a:pt x="114" y="12788"/>
                      <a:pt x="89" y="12782"/>
                      <a:pt x="63" y="12776"/>
                    </a:cubicBezTo>
                    <a:cubicBezTo>
                      <a:pt x="17" y="13379"/>
                      <a:pt x="1" y="13747"/>
                      <a:pt x="36" y="13779"/>
                    </a:cubicBezTo>
                    <a:cubicBezTo>
                      <a:pt x="250" y="13970"/>
                      <a:pt x="7782" y="14739"/>
                      <a:pt x="7782" y="14739"/>
                    </a:cubicBezTo>
                    <a:lnTo>
                      <a:pt x="2299" y="12859"/>
                    </a:lnTo>
                    <a:cubicBezTo>
                      <a:pt x="2299" y="12859"/>
                      <a:pt x="3974" y="7476"/>
                      <a:pt x="3219" y="42"/>
                    </a:cubicBezTo>
                    <a:cubicBezTo>
                      <a:pt x="3218" y="29"/>
                      <a:pt x="3210" y="14"/>
                      <a:pt x="3208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1" name="Google Shape;5701;p29"/>
              <p:cNvSpPr/>
              <p:nvPr/>
            </p:nvSpPr>
            <p:spPr>
              <a:xfrm>
                <a:off x="3027571" y="2507473"/>
                <a:ext cx="89088" cy="33881"/>
              </a:xfrm>
              <a:custGeom>
                <a:rect b="b" l="l" r="r" t="t"/>
                <a:pathLst>
                  <a:path extrusionOk="0" h="672" w="1767">
                    <a:moveTo>
                      <a:pt x="653" y="0"/>
                    </a:moveTo>
                    <a:cubicBezTo>
                      <a:pt x="355" y="0"/>
                      <a:pt x="0" y="58"/>
                      <a:pt x="69" y="286"/>
                    </a:cubicBezTo>
                    <a:lnTo>
                      <a:pt x="399" y="554"/>
                    </a:lnTo>
                    <a:lnTo>
                      <a:pt x="624" y="672"/>
                    </a:lnTo>
                    <a:lnTo>
                      <a:pt x="1766" y="672"/>
                    </a:lnTo>
                    <a:cubicBezTo>
                      <a:pt x="1766" y="672"/>
                      <a:pt x="1505" y="239"/>
                      <a:pt x="1261" y="109"/>
                    </a:cubicBezTo>
                    <a:cubicBezTo>
                      <a:pt x="1152" y="52"/>
                      <a:pt x="999" y="24"/>
                      <a:pt x="862" y="10"/>
                    </a:cubicBezTo>
                    <a:cubicBezTo>
                      <a:pt x="801" y="4"/>
                      <a:pt x="729" y="0"/>
                      <a:pt x="653" y="0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2" name="Google Shape;5702;p29"/>
              <p:cNvSpPr/>
              <p:nvPr/>
            </p:nvSpPr>
            <p:spPr>
              <a:xfrm>
                <a:off x="2481700" y="1907757"/>
                <a:ext cx="239029" cy="650688"/>
              </a:xfrm>
              <a:custGeom>
                <a:rect b="b" l="l" r="r" t="t"/>
                <a:pathLst>
                  <a:path extrusionOk="0" h="12906" w="4741">
                    <a:moveTo>
                      <a:pt x="1135" y="0"/>
                    </a:moveTo>
                    <a:cubicBezTo>
                      <a:pt x="143" y="0"/>
                      <a:pt x="1" y="12905"/>
                      <a:pt x="1" y="12905"/>
                    </a:cubicBezTo>
                    <a:cubicBezTo>
                      <a:pt x="1" y="12905"/>
                      <a:pt x="4740" y="11566"/>
                      <a:pt x="4481" y="9627"/>
                    </a:cubicBezTo>
                    <a:cubicBezTo>
                      <a:pt x="3911" y="5387"/>
                      <a:pt x="2279" y="737"/>
                      <a:pt x="1214" y="27"/>
                    </a:cubicBezTo>
                    <a:cubicBezTo>
                      <a:pt x="1187" y="9"/>
                      <a:pt x="1161" y="0"/>
                      <a:pt x="1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3" name="Google Shape;5703;p29"/>
              <p:cNvSpPr/>
              <p:nvPr/>
            </p:nvSpPr>
            <p:spPr>
              <a:xfrm>
                <a:off x="2481700" y="1907757"/>
                <a:ext cx="189217" cy="650688"/>
              </a:xfrm>
              <a:custGeom>
                <a:rect b="b" l="l" r="r" t="t"/>
                <a:pathLst>
                  <a:path extrusionOk="0" h="12906" w="3753">
                    <a:moveTo>
                      <a:pt x="1135" y="0"/>
                    </a:moveTo>
                    <a:cubicBezTo>
                      <a:pt x="142" y="0"/>
                      <a:pt x="1" y="12905"/>
                      <a:pt x="1" y="12905"/>
                    </a:cubicBezTo>
                    <a:cubicBezTo>
                      <a:pt x="1" y="12905"/>
                      <a:pt x="2479" y="12204"/>
                      <a:pt x="3753" y="11083"/>
                    </a:cubicBezTo>
                    <a:lnTo>
                      <a:pt x="3753" y="11083"/>
                    </a:lnTo>
                    <a:cubicBezTo>
                      <a:pt x="3714" y="11105"/>
                      <a:pt x="3677" y="11115"/>
                      <a:pt x="3640" y="11115"/>
                    </a:cubicBezTo>
                    <a:cubicBezTo>
                      <a:pt x="3263" y="11115"/>
                      <a:pt x="2992" y="10053"/>
                      <a:pt x="2992" y="10053"/>
                    </a:cubicBezTo>
                    <a:cubicBezTo>
                      <a:pt x="2992" y="10053"/>
                      <a:pt x="2390" y="3536"/>
                      <a:pt x="1660" y="502"/>
                    </a:cubicBezTo>
                    <a:cubicBezTo>
                      <a:pt x="1504" y="283"/>
                      <a:pt x="1355" y="119"/>
                      <a:pt x="1214" y="27"/>
                    </a:cubicBezTo>
                    <a:cubicBezTo>
                      <a:pt x="1187" y="9"/>
                      <a:pt x="1161" y="0"/>
                      <a:pt x="1135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4" name="Google Shape;5704;p29"/>
              <p:cNvSpPr/>
              <p:nvPr/>
            </p:nvSpPr>
            <p:spPr>
              <a:xfrm>
                <a:off x="2428611" y="1832735"/>
                <a:ext cx="126195" cy="110213"/>
              </a:xfrm>
              <a:custGeom>
                <a:rect b="b" l="l" r="r" t="t"/>
                <a:pathLst>
                  <a:path extrusionOk="0" h="2186" w="2503">
                    <a:moveTo>
                      <a:pt x="0" y="1"/>
                    </a:moveTo>
                    <a:cubicBezTo>
                      <a:pt x="211" y="505"/>
                      <a:pt x="342" y="1266"/>
                      <a:pt x="416" y="2186"/>
                    </a:cubicBezTo>
                    <a:cubicBezTo>
                      <a:pt x="1178" y="2098"/>
                      <a:pt x="1879" y="1963"/>
                      <a:pt x="2502" y="1788"/>
                    </a:cubicBezTo>
                    <a:cubicBezTo>
                      <a:pt x="1662" y="93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5" name="Google Shape;5705;p29"/>
              <p:cNvSpPr/>
              <p:nvPr/>
            </p:nvSpPr>
            <p:spPr>
              <a:xfrm>
                <a:off x="2261023" y="2404974"/>
                <a:ext cx="290405" cy="136379"/>
              </a:xfrm>
              <a:custGeom>
                <a:rect b="b" l="l" r="r" t="t"/>
                <a:pathLst>
                  <a:path extrusionOk="0" h="2705" w="5760">
                    <a:moveTo>
                      <a:pt x="1146" y="1"/>
                    </a:moveTo>
                    <a:cubicBezTo>
                      <a:pt x="954" y="1"/>
                      <a:pt x="836" y="6"/>
                      <a:pt x="836" y="6"/>
                    </a:cubicBezTo>
                    <a:cubicBezTo>
                      <a:pt x="297" y="663"/>
                      <a:pt x="1" y="1378"/>
                      <a:pt x="272" y="2230"/>
                    </a:cubicBezTo>
                    <a:lnTo>
                      <a:pt x="1172" y="2705"/>
                    </a:lnTo>
                    <a:lnTo>
                      <a:pt x="5760" y="2705"/>
                    </a:lnTo>
                    <a:cubicBezTo>
                      <a:pt x="5760" y="2705"/>
                      <a:pt x="4711" y="968"/>
                      <a:pt x="3728" y="444"/>
                    </a:cubicBezTo>
                    <a:cubicBezTo>
                      <a:pt x="2989" y="50"/>
                      <a:pt x="1727" y="1"/>
                      <a:pt x="11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06" name="Google Shape;5706;p29"/>
            <p:cNvGrpSpPr/>
            <p:nvPr/>
          </p:nvGrpSpPr>
          <p:grpSpPr>
            <a:xfrm flipH="1">
              <a:off x="3844429" y="2440568"/>
              <a:ext cx="1360336" cy="2171019"/>
              <a:chOff x="7725665" y="2345654"/>
              <a:chExt cx="1419975" cy="2266199"/>
            </a:xfrm>
          </p:grpSpPr>
          <p:sp>
            <p:nvSpPr>
              <p:cNvPr id="5707" name="Google Shape;5707;p29"/>
              <p:cNvSpPr/>
              <p:nvPr/>
            </p:nvSpPr>
            <p:spPr>
              <a:xfrm flipH="1">
                <a:off x="8436673" y="3689268"/>
                <a:ext cx="82001" cy="161640"/>
              </a:xfrm>
              <a:custGeom>
                <a:rect b="b" l="l" r="r" t="t"/>
                <a:pathLst>
                  <a:path extrusionOk="0" h="3089" w="1567">
                    <a:moveTo>
                      <a:pt x="1" y="0"/>
                    </a:moveTo>
                    <a:lnTo>
                      <a:pt x="879" y="3089"/>
                    </a:lnTo>
                    <a:lnTo>
                      <a:pt x="1567" y="3089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5446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8" name="Google Shape;5708;p29"/>
              <p:cNvSpPr/>
              <p:nvPr/>
            </p:nvSpPr>
            <p:spPr>
              <a:xfrm flipH="1">
                <a:off x="8434371" y="3648661"/>
                <a:ext cx="123551" cy="124958"/>
              </a:xfrm>
              <a:custGeom>
                <a:rect b="b" l="l" r="r" t="t"/>
                <a:pathLst>
                  <a:path extrusionOk="0" h="2388" w="2361">
                    <a:moveTo>
                      <a:pt x="1039" y="0"/>
                    </a:moveTo>
                    <a:cubicBezTo>
                      <a:pt x="430" y="0"/>
                      <a:pt x="1" y="535"/>
                      <a:pt x="80" y="1194"/>
                    </a:cubicBezTo>
                    <a:cubicBezTo>
                      <a:pt x="159" y="1853"/>
                      <a:pt x="716" y="2388"/>
                      <a:pt x="1323" y="2388"/>
                    </a:cubicBezTo>
                    <a:cubicBezTo>
                      <a:pt x="1932" y="2388"/>
                      <a:pt x="2360" y="1853"/>
                      <a:pt x="2282" y="1194"/>
                    </a:cubicBezTo>
                    <a:cubicBezTo>
                      <a:pt x="2203" y="535"/>
                      <a:pt x="1646" y="0"/>
                      <a:pt x="1039" y="0"/>
                    </a:cubicBezTo>
                    <a:close/>
                  </a:path>
                </a:pathLst>
              </a:custGeom>
              <a:solidFill>
                <a:srgbClr val="5446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9" name="Google Shape;5709;p29"/>
              <p:cNvSpPr/>
              <p:nvPr/>
            </p:nvSpPr>
            <p:spPr>
              <a:xfrm flipH="1">
                <a:off x="8388163" y="3822703"/>
                <a:ext cx="111149" cy="112504"/>
              </a:xfrm>
              <a:custGeom>
                <a:rect b="b" l="l" r="r" t="t"/>
                <a:pathLst>
                  <a:path extrusionOk="0" h="2150" w="2124">
                    <a:moveTo>
                      <a:pt x="934" y="1"/>
                    </a:moveTo>
                    <a:cubicBezTo>
                      <a:pt x="387" y="1"/>
                      <a:pt x="1" y="482"/>
                      <a:pt x="71" y="1075"/>
                    </a:cubicBezTo>
                    <a:cubicBezTo>
                      <a:pt x="142" y="1668"/>
                      <a:pt x="643" y="2149"/>
                      <a:pt x="1190" y="2149"/>
                    </a:cubicBezTo>
                    <a:cubicBezTo>
                      <a:pt x="1738" y="2149"/>
                      <a:pt x="2124" y="1668"/>
                      <a:pt x="2052" y="1075"/>
                    </a:cubicBezTo>
                    <a:cubicBezTo>
                      <a:pt x="1982" y="482"/>
                      <a:pt x="1481" y="1"/>
                      <a:pt x="934" y="1"/>
                    </a:cubicBezTo>
                    <a:close/>
                  </a:path>
                </a:pathLst>
              </a:custGeom>
              <a:solidFill>
                <a:srgbClr val="5446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0" name="Google Shape;5710;p29"/>
              <p:cNvSpPr/>
              <p:nvPr/>
            </p:nvSpPr>
            <p:spPr>
              <a:xfrm flipH="1">
                <a:off x="8183658" y="4035309"/>
                <a:ext cx="29462" cy="366763"/>
              </a:xfrm>
              <a:custGeom>
                <a:rect b="b" l="l" r="r" t="t"/>
                <a:pathLst>
                  <a:path extrusionOk="0" h="7009" w="563">
                    <a:moveTo>
                      <a:pt x="1" y="1"/>
                    </a:moveTo>
                    <a:lnTo>
                      <a:pt x="1" y="7009"/>
                    </a:lnTo>
                    <a:lnTo>
                      <a:pt x="562" y="7009"/>
                    </a:lnTo>
                    <a:lnTo>
                      <a:pt x="5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1" name="Google Shape;5711;p29"/>
              <p:cNvSpPr/>
              <p:nvPr/>
            </p:nvSpPr>
            <p:spPr>
              <a:xfrm flipH="1">
                <a:off x="8122379" y="3968644"/>
                <a:ext cx="152176" cy="116795"/>
              </a:xfrm>
              <a:custGeom>
                <a:rect b="b" l="l" r="r" t="t"/>
                <a:pathLst>
                  <a:path extrusionOk="0" h="2232" w="2908">
                    <a:moveTo>
                      <a:pt x="1" y="0"/>
                    </a:moveTo>
                    <a:lnTo>
                      <a:pt x="511" y="2231"/>
                    </a:lnTo>
                    <a:lnTo>
                      <a:pt x="2407" y="2231"/>
                    </a:lnTo>
                    <a:lnTo>
                      <a:pt x="2908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2" name="Google Shape;5712;p29"/>
              <p:cNvSpPr/>
              <p:nvPr/>
            </p:nvSpPr>
            <p:spPr>
              <a:xfrm flipH="1">
                <a:off x="8142997" y="4355135"/>
                <a:ext cx="110730" cy="116690"/>
              </a:xfrm>
              <a:custGeom>
                <a:rect b="b" l="l" r="r" t="t"/>
                <a:pathLst>
                  <a:path extrusionOk="0" h="2230" w="2116">
                    <a:moveTo>
                      <a:pt x="368" y="0"/>
                    </a:moveTo>
                    <a:lnTo>
                      <a:pt x="1" y="2230"/>
                    </a:lnTo>
                    <a:lnTo>
                      <a:pt x="2116" y="223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3" name="Google Shape;5713;p29"/>
              <p:cNvSpPr/>
              <p:nvPr/>
            </p:nvSpPr>
            <p:spPr>
              <a:xfrm flipH="1">
                <a:off x="8208096" y="2834184"/>
                <a:ext cx="937544" cy="936715"/>
              </a:xfrm>
              <a:custGeom>
                <a:rect b="b" l="l" r="r" t="t"/>
                <a:pathLst>
                  <a:path extrusionOk="0" h="17901" w="17916">
                    <a:moveTo>
                      <a:pt x="8161" y="0"/>
                    </a:moveTo>
                    <a:cubicBezTo>
                      <a:pt x="0" y="0"/>
                      <a:pt x="7803" y="14023"/>
                      <a:pt x="9704" y="17246"/>
                    </a:cubicBezTo>
                    <a:cubicBezTo>
                      <a:pt x="9948" y="17659"/>
                      <a:pt x="10366" y="17900"/>
                      <a:pt x="10837" y="17900"/>
                    </a:cubicBezTo>
                    <a:lnTo>
                      <a:pt x="16723" y="17900"/>
                    </a:lnTo>
                    <a:cubicBezTo>
                      <a:pt x="17363" y="17900"/>
                      <a:pt x="17915" y="17243"/>
                      <a:pt x="17857" y="16546"/>
                    </a:cubicBezTo>
                    <a:cubicBezTo>
                      <a:pt x="17507" y="12374"/>
                      <a:pt x="15826" y="0"/>
                      <a:pt x="81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4" name="Google Shape;5714;p29"/>
              <p:cNvSpPr/>
              <p:nvPr/>
            </p:nvSpPr>
            <p:spPr>
              <a:xfrm flipH="1">
                <a:off x="7953824" y="4456807"/>
                <a:ext cx="500327" cy="64991"/>
              </a:xfrm>
              <a:custGeom>
                <a:rect b="b" l="l" r="r" t="t"/>
                <a:pathLst>
                  <a:path extrusionOk="0" h="1242" w="9561">
                    <a:moveTo>
                      <a:pt x="4781" y="0"/>
                    </a:moveTo>
                    <a:cubicBezTo>
                      <a:pt x="2141" y="0"/>
                      <a:pt x="0" y="542"/>
                      <a:pt x="0" y="1210"/>
                    </a:cubicBezTo>
                    <a:cubicBezTo>
                      <a:pt x="0" y="1221"/>
                      <a:pt x="3" y="1231"/>
                      <a:pt x="4" y="1242"/>
                    </a:cubicBezTo>
                    <a:lnTo>
                      <a:pt x="9558" y="1242"/>
                    </a:lnTo>
                    <a:cubicBezTo>
                      <a:pt x="9559" y="1231"/>
                      <a:pt x="9561" y="1221"/>
                      <a:pt x="9561" y="1210"/>
                    </a:cubicBezTo>
                    <a:cubicBezTo>
                      <a:pt x="9561" y="542"/>
                      <a:pt x="7421" y="0"/>
                      <a:pt x="47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5" name="Google Shape;5715;p29"/>
              <p:cNvSpPr/>
              <p:nvPr/>
            </p:nvSpPr>
            <p:spPr>
              <a:xfrm flipH="1">
                <a:off x="7924886" y="3861425"/>
                <a:ext cx="558099" cy="126685"/>
              </a:xfrm>
              <a:custGeom>
                <a:rect b="b" l="l" r="r" t="t"/>
                <a:pathLst>
                  <a:path extrusionOk="0" h="2421" w="10665">
                    <a:moveTo>
                      <a:pt x="5332" y="0"/>
                    </a:moveTo>
                    <a:cubicBezTo>
                      <a:pt x="2386" y="0"/>
                      <a:pt x="0" y="542"/>
                      <a:pt x="0" y="1210"/>
                    </a:cubicBezTo>
                    <a:cubicBezTo>
                      <a:pt x="0" y="1879"/>
                      <a:pt x="2386" y="2420"/>
                      <a:pt x="5332" y="2420"/>
                    </a:cubicBezTo>
                    <a:cubicBezTo>
                      <a:pt x="8277" y="2420"/>
                      <a:pt x="10664" y="1879"/>
                      <a:pt x="10664" y="1210"/>
                    </a:cubicBezTo>
                    <a:cubicBezTo>
                      <a:pt x="10664" y="542"/>
                      <a:pt x="8277" y="0"/>
                      <a:pt x="53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6" name="Google Shape;5716;p29"/>
              <p:cNvSpPr/>
              <p:nvPr/>
            </p:nvSpPr>
            <p:spPr>
              <a:xfrm flipH="1">
                <a:off x="7836710" y="3829767"/>
                <a:ext cx="729690" cy="113394"/>
              </a:xfrm>
              <a:custGeom>
                <a:rect b="b" l="l" r="r" t="t"/>
                <a:pathLst>
                  <a:path extrusionOk="0" h="2167" w="13944">
                    <a:moveTo>
                      <a:pt x="455" y="0"/>
                    </a:moveTo>
                    <a:cubicBezTo>
                      <a:pt x="204" y="0"/>
                      <a:pt x="0" y="204"/>
                      <a:pt x="0" y="455"/>
                    </a:cubicBezTo>
                    <a:lnTo>
                      <a:pt x="0" y="1710"/>
                    </a:lnTo>
                    <a:cubicBezTo>
                      <a:pt x="0" y="1962"/>
                      <a:pt x="204" y="2166"/>
                      <a:pt x="455" y="2166"/>
                    </a:cubicBezTo>
                    <a:lnTo>
                      <a:pt x="13488" y="2166"/>
                    </a:lnTo>
                    <a:cubicBezTo>
                      <a:pt x="13740" y="2166"/>
                      <a:pt x="13943" y="1962"/>
                      <a:pt x="13943" y="1710"/>
                    </a:cubicBezTo>
                    <a:lnTo>
                      <a:pt x="13943" y="455"/>
                    </a:lnTo>
                    <a:cubicBezTo>
                      <a:pt x="13943" y="204"/>
                      <a:pt x="13740" y="0"/>
                      <a:pt x="134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7" name="Google Shape;5717;p29"/>
              <p:cNvSpPr/>
              <p:nvPr/>
            </p:nvSpPr>
            <p:spPr>
              <a:xfrm flipH="1">
                <a:off x="8152626" y="4508402"/>
                <a:ext cx="99479" cy="103451"/>
              </a:xfrm>
              <a:custGeom>
                <a:rect b="b" l="l" r="r" t="t"/>
                <a:pathLst>
                  <a:path extrusionOk="0" h="1977" w="1901">
                    <a:moveTo>
                      <a:pt x="950" y="1"/>
                    </a:moveTo>
                    <a:cubicBezTo>
                      <a:pt x="426" y="1"/>
                      <a:pt x="0" y="443"/>
                      <a:pt x="0" y="988"/>
                    </a:cubicBezTo>
                    <a:cubicBezTo>
                      <a:pt x="0" y="1534"/>
                      <a:pt x="426" y="1976"/>
                      <a:pt x="950" y="1976"/>
                    </a:cubicBezTo>
                    <a:cubicBezTo>
                      <a:pt x="1475" y="1976"/>
                      <a:pt x="1901" y="1534"/>
                      <a:pt x="1901" y="988"/>
                    </a:cubicBezTo>
                    <a:cubicBezTo>
                      <a:pt x="1901" y="443"/>
                      <a:pt x="1475" y="1"/>
                      <a:pt x="9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8" name="Google Shape;5718;p29"/>
              <p:cNvSpPr/>
              <p:nvPr/>
            </p:nvSpPr>
            <p:spPr>
              <a:xfrm flipH="1">
                <a:off x="8393187" y="4508402"/>
                <a:ext cx="99479" cy="103451"/>
              </a:xfrm>
              <a:custGeom>
                <a:rect b="b" l="l" r="r" t="t"/>
                <a:pathLst>
                  <a:path extrusionOk="0" h="1977" w="1901">
                    <a:moveTo>
                      <a:pt x="950" y="1"/>
                    </a:moveTo>
                    <a:cubicBezTo>
                      <a:pt x="426" y="1"/>
                      <a:pt x="0" y="443"/>
                      <a:pt x="0" y="988"/>
                    </a:cubicBezTo>
                    <a:cubicBezTo>
                      <a:pt x="0" y="1534"/>
                      <a:pt x="426" y="1976"/>
                      <a:pt x="950" y="1976"/>
                    </a:cubicBezTo>
                    <a:cubicBezTo>
                      <a:pt x="1476" y="1976"/>
                      <a:pt x="1901" y="1534"/>
                      <a:pt x="1901" y="988"/>
                    </a:cubicBezTo>
                    <a:cubicBezTo>
                      <a:pt x="1901" y="443"/>
                      <a:pt x="1476" y="1"/>
                      <a:pt x="9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9" name="Google Shape;5719;p29"/>
              <p:cNvSpPr/>
              <p:nvPr/>
            </p:nvSpPr>
            <p:spPr>
              <a:xfrm flipH="1">
                <a:off x="7902488" y="4508402"/>
                <a:ext cx="99479" cy="103451"/>
              </a:xfrm>
              <a:custGeom>
                <a:rect b="b" l="l" r="r" t="t"/>
                <a:pathLst>
                  <a:path extrusionOk="0" h="1977" w="1901">
                    <a:moveTo>
                      <a:pt x="951" y="1"/>
                    </a:moveTo>
                    <a:cubicBezTo>
                      <a:pt x="426" y="1"/>
                      <a:pt x="1" y="443"/>
                      <a:pt x="1" y="988"/>
                    </a:cubicBezTo>
                    <a:cubicBezTo>
                      <a:pt x="1" y="1534"/>
                      <a:pt x="426" y="1976"/>
                      <a:pt x="951" y="1976"/>
                    </a:cubicBezTo>
                    <a:cubicBezTo>
                      <a:pt x="1476" y="1976"/>
                      <a:pt x="1900" y="1534"/>
                      <a:pt x="1900" y="988"/>
                    </a:cubicBezTo>
                    <a:cubicBezTo>
                      <a:pt x="1900" y="443"/>
                      <a:pt x="1476" y="1"/>
                      <a:pt x="9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0" name="Google Shape;5720;p29"/>
              <p:cNvSpPr/>
              <p:nvPr/>
            </p:nvSpPr>
            <p:spPr>
              <a:xfrm flipH="1">
                <a:off x="8542118" y="2841353"/>
                <a:ext cx="396243" cy="466971"/>
              </a:xfrm>
              <a:custGeom>
                <a:rect b="b" l="l" r="r" t="t"/>
                <a:pathLst>
                  <a:path extrusionOk="0" h="8924" w="7572">
                    <a:moveTo>
                      <a:pt x="4392" y="0"/>
                    </a:moveTo>
                    <a:cubicBezTo>
                      <a:pt x="1" y="0"/>
                      <a:pt x="972" y="4709"/>
                      <a:pt x="2721" y="8924"/>
                    </a:cubicBezTo>
                    <a:cubicBezTo>
                      <a:pt x="4475" y="8763"/>
                      <a:pt x="6502" y="5704"/>
                      <a:pt x="7433" y="1650"/>
                    </a:cubicBezTo>
                    <a:cubicBezTo>
                      <a:pt x="7485" y="1431"/>
                      <a:pt x="7529" y="1213"/>
                      <a:pt x="7572" y="996"/>
                    </a:cubicBezTo>
                    <a:cubicBezTo>
                      <a:pt x="6674" y="370"/>
                      <a:pt x="5622" y="0"/>
                      <a:pt x="43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1" name="Google Shape;5721;p29"/>
              <p:cNvSpPr/>
              <p:nvPr/>
            </p:nvSpPr>
            <p:spPr>
              <a:xfrm flipH="1">
                <a:off x="7759052" y="2345654"/>
                <a:ext cx="648944" cy="627354"/>
              </a:xfrm>
              <a:custGeom>
                <a:rect b="b" l="l" r="r" t="t"/>
                <a:pathLst>
                  <a:path extrusionOk="0" h="11989" w="12401">
                    <a:moveTo>
                      <a:pt x="5992" y="0"/>
                    </a:moveTo>
                    <a:cubicBezTo>
                      <a:pt x="5130" y="0"/>
                      <a:pt x="4255" y="284"/>
                      <a:pt x="3574" y="829"/>
                    </a:cubicBezTo>
                    <a:cubicBezTo>
                      <a:pt x="2409" y="1763"/>
                      <a:pt x="1880" y="3392"/>
                      <a:pt x="2275" y="4780"/>
                    </a:cubicBezTo>
                    <a:cubicBezTo>
                      <a:pt x="1672" y="4935"/>
                      <a:pt x="1247" y="5465"/>
                      <a:pt x="892" y="5974"/>
                    </a:cubicBezTo>
                    <a:cubicBezTo>
                      <a:pt x="554" y="6458"/>
                      <a:pt x="225" y="6974"/>
                      <a:pt x="138" y="7549"/>
                    </a:cubicBezTo>
                    <a:cubicBezTo>
                      <a:pt x="1" y="8444"/>
                      <a:pt x="468" y="9293"/>
                      <a:pt x="918" y="10064"/>
                    </a:cubicBezTo>
                    <a:cubicBezTo>
                      <a:pt x="1105" y="10385"/>
                      <a:pt x="1303" y="10716"/>
                      <a:pt x="1616" y="10922"/>
                    </a:cubicBezTo>
                    <a:cubicBezTo>
                      <a:pt x="1829" y="11062"/>
                      <a:pt x="2083" y="11134"/>
                      <a:pt x="2336" y="11190"/>
                    </a:cubicBezTo>
                    <a:cubicBezTo>
                      <a:pt x="2840" y="11301"/>
                      <a:pt x="3358" y="11357"/>
                      <a:pt x="3878" y="11357"/>
                    </a:cubicBezTo>
                    <a:cubicBezTo>
                      <a:pt x="4164" y="11357"/>
                      <a:pt x="4451" y="11340"/>
                      <a:pt x="4736" y="11306"/>
                    </a:cubicBezTo>
                    <a:cubicBezTo>
                      <a:pt x="4858" y="11648"/>
                      <a:pt x="5197" y="11877"/>
                      <a:pt x="5557" y="11953"/>
                    </a:cubicBezTo>
                    <a:cubicBezTo>
                      <a:pt x="5675" y="11978"/>
                      <a:pt x="5794" y="11988"/>
                      <a:pt x="5914" y="11988"/>
                    </a:cubicBezTo>
                    <a:cubicBezTo>
                      <a:pt x="6164" y="11988"/>
                      <a:pt x="6417" y="11942"/>
                      <a:pt x="6662" y="11880"/>
                    </a:cubicBezTo>
                    <a:cubicBezTo>
                      <a:pt x="7669" y="11624"/>
                      <a:pt x="8622" y="11074"/>
                      <a:pt x="9264" y="10261"/>
                    </a:cubicBezTo>
                    <a:cubicBezTo>
                      <a:pt x="9905" y="9446"/>
                      <a:pt x="10202" y="8358"/>
                      <a:pt x="9951" y="7383"/>
                    </a:cubicBezTo>
                    <a:lnTo>
                      <a:pt x="10541" y="7061"/>
                    </a:lnTo>
                    <a:cubicBezTo>
                      <a:pt x="11160" y="6615"/>
                      <a:pt x="11800" y="6133"/>
                      <a:pt x="12122" y="5451"/>
                    </a:cubicBezTo>
                    <a:cubicBezTo>
                      <a:pt x="12382" y="4902"/>
                      <a:pt x="12400" y="4253"/>
                      <a:pt x="12174" y="3706"/>
                    </a:cubicBezTo>
                    <a:cubicBezTo>
                      <a:pt x="11947" y="3158"/>
                      <a:pt x="11478" y="2717"/>
                      <a:pt x="10910" y="2519"/>
                    </a:cubicBezTo>
                    <a:cubicBezTo>
                      <a:pt x="10948" y="1953"/>
                      <a:pt x="10638" y="1405"/>
                      <a:pt x="10178" y="1076"/>
                    </a:cubicBezTo>
                    <a:cubicBezTo>
                      <a:pt x="9752" y="773"/>
                      <a:pt x="9213" y="643"/>
                      <a:pt x="8678" y="643"/>
                    </a:cubicBezTo>
                    <a:cubicBezTo>
                      <a:pt x="8635" y="643"/>
                      <a:pt x="8592" y="644"/>
                      <a:pt x="8549" y="645"/>
                    </a:cubicBezTo>
                    <a:cubicBezTo>
                      <a:pt x="8481" y="648"/>
                      <a:pt x="8414" y="652"/>
                      <a:pt x="8347" y="652"/>
                    </a:cubicBezTo>
                    <a:cubicBezTo>
                      <a:pt x="8284" y="652"/>
                      <a:pt x="8223" y="648"/>
                      <a:pt x="8163" y="636"/>
                    </a:cubicBezTo>
                    <a:cubicBezTo>
                      <a:pt x="8008" y="604"/>
                      <a:pt x="7875" y="518"/>
                      <a:pt x="7739" y="441"/>
                    </a:cubicBezTo>
                    <a:cubicBezTo>
                      <a:pt x="7213" y="144"/>
                      <a:pt x="6605" y="0"/>
                      <a:pt x="59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2" name="Google Shape;5722;p29"/>
              <p:cNvSpPr/>
              <p:nvPr/>
            </p:nvSpPr>
            <p:spPr>
              <a:xfrm flipH="1">
                <a:off x="7878574" y="2372969"/>
                <a:ext cx="529423" cy="600039"/>
              </a:xfrm>
              <a:custGeom>
                <a:rect b="b" l="l" r="r" t="t"/>
                <a:pathLst>
                  <a:path extrusionOk="0" h="11467" w="10117">
                    <a:moveTo>
                      <a:pt x="4024" y="0"/>
                    </a:moveTo>
                    <a:lnTo>
                      <a:pt x="4024" y="0"/>
                    </a:lnTo>
                    <a:cubicBezTo>
                      <a:pt x="3867" y="92"/>
                      <a:pt x="3716" y="194"/>
                      <a:pt x="3574" y="307"/>
                    </a:cubicBezTo>
                    <a:cubicBezTo>
                      <a:pt x="2409" y="1240"/>
                      <a:pt x="1880" y="2870"/>
                      <a:pt x="2275" y="4258"/>
                    </a:cubicBezTo>
                    <a:cubicBezTo>
                      <a:pt x="1672" y="4413"/>
                      <a:pt x="1247" y="4943"/>
                      <a:pt x="892" y="5452"/>
                    </a:cubicBezTo>
                    <a:cubicBezTo>
                      <a:pt x="554" y="5936"/>
                      <a:pt x="225" y="6452"/>
                      <a:pt x="138" y="7027"/>
                    </a:cubicBezTo>
                    <a:cubicBezTo>
                      <a:pt x="1" y="7924"/>
                      <a:pt x="468" y="8771"/>
                      <a:pt x="918" y="9542"/>
                    </a:cubicBezTo>
                    <a:cubicBezTo>
                      <a:pt x="1105" y="9863"/>
                      <a:pt x="1302" y="10194"/>
                      <a:pt x="1615" y="10400"/>
                    </a:cubicBezTo>
                    <a:cubicBezTo>
                      <a:pt x="1829" y="10540"/>
                      <a:pt x="2083" y="10612"/>
                      <a:pt x="2336" y="10668"/>
                    </a:cubicBezTo>
                    <a:cubicBezTo>
                      <a:pt x="2841" y="10779"/>
                      <a:pt x="3361" y="10835"/>
                      <a:pt x="3882" y="10835"/>
                    </a:cubicBezTo>
                    <a:cubicBezTo>
                      <a:pt x="4167" y="10835"/>
                      <a:pt x="4452" y="10818"/>
                      <a:pt x="4736" y="10785"/>
                    </a:cubicBezTo>
                    <a:cubicBezTo>
                      <a:pt x="4858" y="11126"/>
                      <a:pt x="5197" y="11355"/>
                      <a:pt x="5557" y="11431"/>
                    </a:cubicBezTo>
                    <a:cubicBezTo>
                      <a:pt x="5675" y="11456"/>
                      <a:pt x="5795" y="11467"/>
                      <a:pt x="5916" y="11467"/>
                    </a:cubicBezTo>
                    <a:cubicBezTo>
                      <a:pt x="6165" y="11467"/>
                      <a:pt x="6418" y="11421"/>
                      <a:pt x="6662" y="11358"/>
                    </a:cubicBezTo>
                    <a:cubicBezTo>
                      <a:pt x="7669" y="11102"/>
                      <a:pt x="8622" y="10553"/>
                      <a:pt x="9264" y="9739"/>
                    </a:cubicBezTo>
                    <a:cubicBezTo>
                      <a:pt x="9820" y="9032"/>
                      <a:pt x="10117" y="8119"/>
                      <a:pt x="10021" y="7253"/>
                    </a:cubicBezTo>
                    <a:cubicBezTo>
                      <a:pt x="9824" y="7211"/>
                      <a:pt x="9632" y="7148"/>
                      <a:pt x="9450" y="7052"/>
                    </a:cubicBezTo>
                    <a:cubicBezTo>
                      <a:pt x="8935" y="6781"/>
                      <a:pt x="8555" y="6301"/>
                      <a:pt x="8207" y="5824"/>
                    </a:cubicBezTo>
                    <a:cubicBezTo>
                      <a:pt x="7842" y="5323"/>
                      <a:pt x="7479" y="4748"/>
                      <a:pt x="7529" y="4128"/>
                    </a:cubicBezTo>
                    <a:cubicBezTo>
                      <a:pt x="6089" y="4047"/>
                      <a:pt x="4722" y="3015"/>
                      <a:pt x="4220" y="1611"/>
                    </a:cubicBezTo>
                    <a:cubicBezTo>
                      <a:pt x="4036" y="1096"/>
                      <a:pt x="3975" y="542"/>
                      <a:pt x="40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3" name="Google Shape;5723;p29"/>
              <p:cNvSpPr/>
              <p:nvPr/>
            </p:nvSpPr>
            <p:spPr>
              <a:xfrm flipH="1">
                <a:off x="7980879" y="2837585"/>
                <a:ext cx="229415" cy="524479"/>
              </a:xfrm>
              <a:custGeom>
                <a:rect b="b" l="l" r="r" t="t"/>
                <a:pathLst>
                  <a:path extrusionOk="0" h="10023" w="4384">
                    <a:moveTo>
                      <a:pt x="1630" y="1"/>
                    </a:moveTo>
                    <a:cubicBezTo>
                      <a:pt x="0" y="1"/>
                      <a:pt x="216" y="7767"/>
                      <a:pt x="1925" y="9629"/>
                    </a:cubicBezTo>
                    <a:cubicBezTo>
                      <a:pt x="2186" y="9914"/>
                      <a:pt x="2451" y="10023"/>
                      <a:pt x="2702" y="10023"/>
                    </a:cubicBezTo>
                    <a:cubicBezTo>
                      <a:pt x="3512" y="10023"/>
                      <a:pt x="4188" y="8897"/>
                      <a:pt x="4188" y="8897"/>
                    </a:cubicBezTo>
                    <a:cubicBezTo>
                      <a:pt x="4383" y="6580"/>
                      <a:pt x="3685" y="713"/>
                      <a:pt x="1836" y="39"/>
                    </a:cubicBezTo>
                    <a:cubicBezTo>
                      <a:pt x="1764" y="13"/>
                      <a:pt x="1695" y="1"/>
                      <a:pt x="1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4" name="Google Shape;5724;p29"/>
              <p:cNvSpPr/>
              <p:nvPr/>
            </p:nvSpPr>
            <p:spPr>
              <a:xfrm flipH="1">
                <a:off x="7834616" y="2796874"/>
                <a:ext cx="87757" cy="147511"/>
              </a:xfrm>
              <a:custGeom>
                <a:rect b="b" l="l" r="r" t="t"/>
                <a:pathLst>
                  <a:path extrusionOk="0" h="2819" w="1677">
                    <a:moveTo>
                      <a:pt x="466" y="1"/>
                    </a:moveTo>
                    <a:cubicBezTo>
                      <a:pt x="412" y="1"/>
                      <a:pt x="366" y="10"/>
                      <a:pt x="334" y="31"/>
                    </a:cubicBezTo>
                    <a:cubicBezTo>
                      <a:pt x="68" y="197"/>
                      <a:pt x="176" y="1153"/>
                      <a:pt x="0" y="1982"/>
                    </a:cubicBezTo>
                    <a:lnTo>
                      <a:pt x="131" y="2819"/>
                    </a:lnTo>
                    <a:cubicBezTo>
                      <a:pt x="131" y="2819"/>
                      <a:pt x="968" y="1958"/>
                      <a:pt x="1346" y="1181"/>
                    </a:cubicBezTo>
                    <a:cubicBezTo>
                      <a:pt x="1677" y="500"/>
                      <a:pt x="854" y="1"/>
                      <a:pt x="466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5" name="Google Shape;5725;p29"/>
              <p:cNvSpPr/>
              <p:nvPr/>
            </p:nvSpPr>
            <p:spPr>
              <a:xfrm flipH="1">
                <a:off x="7897203" y="2758780"/>
                <a:ext cx="71692" cy="139453"/>
              </a:xfrm>
              <a:custGeom>
                <a:rect b="b" l="l" r="r" t="t"/>
                <a:pathLst>
                  <a:path extrusionOk="0" h="2665" w="1370">
                    <a:moveTo>
                      <a:pt x="181" y="0"/>
                    </a:moveTo>
                    <a:cubicBezTo>
                      <a:pt x="175" y="0"/>
                      <a:pt x="169" y="2"/>
                      <a:pt x="165" y="5"/>
                    </a:cubicBezTo>
                    <a:cubicBezTo>
                      <a:pt x="1" y="118"/>
                      <a:pt x="792" y="1630"/>
                      <a:pt x="792" y="2559"/>
                    </a:cubicBezTo>
                    <a:cubicBezTo>
                      <a:pt x="792" y="2633"/>
                      <a:pt x="813" y="2664"/>
                      <a:pt x="846" y="2664"/>
                    </a:cubicBezTo>
                    <a:cubicBezTo>
                      <a:pt x="980" y="2664"/>
                      <a:pt x="1321" y="2156"/>
                      <a:pt x="1343" y="1910"/>
                    </a:cubicBezTo>
                    <a:cubicBezTo>
                      <a:pt x="1369" y="1624"/>
                      <a:pt x="383" y="0"/>
                      <a:pt x="181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6" name="Google Shape;5726;p29"/>
              <p:cNvSpPr/>
              <p:nvPr/>
            </p:nvSpPr>
            <p:spPr>
              <a:xfrm flipH="1">
                <a:off x="7980879" y="2837585"/>
                <a:ext cx="229415" cy="524479"/>
              </a:xfrm>
              <a:custGeom>
                <a:rect b="b" l="l" r="r" t="t"/>
                <a:pathLst>
                  <a:path extrusionOk="0" h="10023" w="4384">
                    <a:moveTo>
                      <a:pt x="1630" y="1"/>
                    </a:moveTo>
                    <a:cubicBezTo>
                      <a:pt x="0" y="1"/>
                      <a:pt x="216" y="7767"/>
                      <a:pt x="1925" y="9629"/>
                    </a:cubicBezTo>
                    <a:cubicBezTo>
                      <a:pt x="2186" y="9914"/>
                      <a:pt x="2451" y="10023"/>
                      <a:pt x="2702" y="10023"/>
                    </a:cubicBezTo>
                    <a:cubicBezTo>
                      <a:pt x="3512" y="10023"/>
                      <a:pt x="4188" y="8897"/>
                      <a:pt x="4188" y="8897"/>
                    </a:cubicBezTo>
                    <a:cubicBezTo>
                      <a:pt x="4383" y="6580"/>
                      <a:pt x="3685" y="713"/>
                      <a:pt x="1836" y="39"/>
                    </a:cubicBezTo>
                    <a:cubicBezTo>
                      <a:pt x="1764" y="13"/>
                      <a:pt x="1695" y="1"/>
                      <a:pt x="1630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7" name="Google Shape;5727;p29"/>
              <p:cNvSpPr/>
              <p:nvPr/>
            </p:nvSpPr>
            <p:spPr>
              <a:xfrm flipH="1">
                <a:off x="7875643" y="2715714"/>
                <a:ext cx="52068" cy="146622"/>
              </a:xfrm>
              <a:custGeom>
                <a:rect b="b" l="l" r="r" t="t"/>
                <a:pathLst>
                  <a:path extrusionOk="0" h="2802" w="995">
                    <a:moveTo>
                      <a:pt x="457" y="0"/>
                    </a:moveTo>
                    <a:cubicBezTo>
                      <a:pt x="450" y="0"/>
                      <a:pt x="444" y="3"/>
                      <a:pt x="438" y="9"/>
                    </a:cubicBezTo>
                    <a:cubicBezTo>
                      <a:pt x="330" y="124"/>
                      <a:pt x="720" y="1474"/>
                      <a:pt x="0" y="2801"/>
                    </a:cubicBezTo>
                    <a:cubicBezTo>
                      <a:pt x="0" y="2801"/>
                      <a:pt x="566" y="2682"/>
                      <a:pt x="786" y="1804"/>
                    </a:cubicBezTo>
                    <a:cubicBezTo>
                      <a:pt x="994" y="971"/>
                      <a:pt x="591" y="0"/>
                      <a:pt x="457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8" name="Google Shape;5728;p29"/>
              <p:cNvSpPr/>
              <p:nvPr/>
            </p:nvSpPr>
            <p:spPr>
              <a:xfrm flipH="1">
                <a:off x="7848955" y="2720476"/>
                <a:ext cx="60860" cy="155151"/>
              </a:xfrm>
              <a:custGeom>
                <a:rect b="b" l="l" r="r" t="t"/>
                <a:pathLst>
                  <a:path extrusionOk="0" h="2965" w="1163">
                    <a:moveTo>
                      <a:pt x="816" y="0"/>
                    </a:moveTo>
                    <a:cubicBezTo>
                      <a:pt x="809" y="0"/>
                      <a:pt x="802" y="3"/>
                      <a:pt x="796" y="8"/>
                    </a:cubicBezTo>
                    <a:cubicBezTo>
                      <a:pt x="652" y="129"/>
                      <a:pt x="847" y="1731"/>
                      <a:pt x="0" y="2964"/>
                    </a:cubicBezTo>
                    <a:cubicBezTo>
                      <a:pt x="0" y="2964"/>
                      <a:pt x="529" y="2734"/>
                      <a:pt x="838" y="1972"/>
                    </a:cubicBezTo>
                    <a:cubicBezTo>
                      <a:pt x="1162" y="1171"/>
                      <a:pt x="959" y="0"/>
                      <a:pt x="816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9" name="Google Shape;5729;p29"/>
              <p:cNvSpPr/>
              <p:nvPr/>
            </p:nvSpPr>
            <p:spPr>
              <a:xfrm flipH="1">
                <a:off x="7829802" y="2756687"/>
                <a:ext cx="58924" cy="140447"/>
              </a:xfrm>
              <a:custGeom>
                <a:rect b="b" l="l" r="r" t="t"/>
                <a:pathLst>
                  <a:path extrusionOk="0" h="2684" w="1126">
                    <a:moveTo>
                      <a:pt x="873" y="1"/>
                    </a:moveTo>
                    <a:lnTo>
                      <a:pt x="873" y="1"/>
                    </a:lnTo>
                    <a:cubicBezTo>
                      <a:pt x="870" y="1"/>
                      <a:pt x="867" y="2"/>
                      <a:pt x="863" y="4"/>
                    </a:cubicBezTo>
                    <a:cubicBezTo>
                      <a:pt x="767" y="70"/>
                      <a:pt x="875" y="1313"/>
                      <a:pt x="1" y="2683"/>
                    </a:cubicBezTo>
                    <a:cubicBezTo>
                      <a:pt x="1" y="2683"/>
                      <a:pt x="550" y="2424"/>
                      <a:pt x="865" y="1556"/>
                    </a:cubicBezTo>
                    <a:cubicBezTo>
                      <a:pt x="1126" y="835"/>
                      <a:pt x="969" y="1"/>
                      <a:pt x="873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0" name="Google Shape;5730;p29"/>
              <p:cNvSpPr/>
              <p:nvPr/>
            </p:nvSpPr>
            <p:spPr>
              <a:xfrm flipH="1">
                <a:off x="7817086" y="3369704"/>
                <a:ext cx="155525" cy="69072"/>
              </a:xfrm>
              <a:custGeom>
                <a:rect b="b" l="l" r="r" t="t"/>
                <a:pathLst>
                  <a:path extrusionOk="0" h="1320" w="2972">
                    <a:moveTo>
                      <a:pt x="2393" y="1"/>
                    </a:moveTo>
                    <a:cubicBezTo>
                      <a:pt x="2038" y="1"/>
                      <a:pt x="1511" y="90"/>
                      <a:pt x="992" y="90"/>
                    </a:cubicBezTo>
                    <a:cubicBezTo>
                      <a:pt x="930" y="90"/>
                      <a:pt x="868" y="89"/>
                      <a:pt x="806" y="86"/>
                    </a:cubicBezTo>
                    <a:lnTo>
                      <a:pt x="1" y="352"/>
                    </a:lnTo>
                    <a:cubicBezTo>
                      <a:pt x="1" y="352"/>
                      <a:pt x="985" y="1039"/>
                      <a:pt x="1812" y="1286"/>
                    </a:cubicBezTo>
                    <a:cubicBezTo>
                      <a:pt x="1889" y="1309"/>
                      <a:pt x="1962" y="1319"/>
                      <a:pt x="2030" y="1319"/>
                    </a:cubicBezTo>
                    <a:cubicBezTo>
                      <a:pt x="2700" y="1319"/>
                      <a:pt x="2972" y="315"/>
                      <a:pt x="2784" y="100"/>
                    </a:cubicBezTo>
                    <a:cubicBezTo>
                      <a:pt x="2718" y="25"/>
                      <a:pt x="2579" y="1"/>
                      <a:pt x="2393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1" name="Google Shape;5731;p29"/>
              <p:cNvSpPr/>
              <p:nvPr/>
            </p:nvSpPr>
            <p:spPr>
              <a:xfrm flipH="1">
                <a:off x="7786944" y="3325435"/>
                <a:ext cx="158769" cy="57927"/>
              </a:xfrm>
              <a:custGeom>
                <a:rect b="b" l="l" r="r" t="t"/>
                <a:pathLst>
                  <a:path extrusionOk="0" h="1107" w="3034">
                    <a:moveTo>
                      <a:pt x="2857" y="0"/>
                    </a:moveTo>
                    <a:cubicBezTo>
                      <a:pt x="2521" y="0"/>
                      <a:pt x="1276" y="522"/>
                      <a:pt x="445" y="522"/>
                    </a:cubicBezTo>
                    <a:cubicBezTo>
                      <a:pt x="413" y="522"/>
                      <a:pt x="382" y="522"/>
                      <a:pt x="351" y="520"/>
                    </a:cubicBezTo>
                    <a:cubicBezTo>
                      <a:pt x="345" y="520"/>
                      <a:pt x="339" y="520"/>
                      <a:pt x="334" y="520"/>
                    </a:cubicBezTo>
                    <a:cubicBezTo>
                      <a:pt x="0" y="520"/>
                      <a:pt x="669" y="1063"/>
                      <a:pt x="968" y="1105"/>
                    </a:cubicBezTo>
                    <a:cubicBezTo>
                      <a:pt x="975" y="1106"/>
                      <a:pt x="982" y="1107"/>
                      <a:pt x="990" y="1107"/>
                    </a:cubicBezTo>
                    <a:cubicBezTo>
                      <a:pt x="1339" y="1107"/>
                      <a:pt x="3034" y="184"/>
                      <a:pt x="2938" y="26"/>
                    </a:cubicBezTo>
                    <a:cubicBezTo>
                      <a:pt x="2927" y="8"/>
                      <a:pt x="2899" y="0"/>
                      <a:pt x="2857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2" name="Google Shape;5732;p29"/>
              <p:cNvSpPr/>
              <p:nvPr/>
            </p:nvSpPr>
            <p:spPr>
              <a:xfrm flipH="1">
                <a:off x="7739167" y="3361227"/>
                <a:ext cx="154426" cy="34013"/>
              </a:xfrm>
              <a:custGeom>
                <a:rect b="b" l="l" r="r" t="t"/>
                <a:pathLst>
                  <a:path extrusionOk="0" h="650" w="2951">
                    <a:moveTo>
                      <a:pt x="2783" y="0"/>
                    </a:moveTo>
                    <a:cubicBezTo>
                      <a:pt x="2602" y="0"/>
                      <a:pt x="1994" y="228"/>
                      <a:pt x="1205" y="228"/>
                    </a:cubicBezTo>
                    <a:cubicBezTo>
                      <a:pt x="834" y="228"/>
                      <a:pt x="424" y="178"/>
                      <a:pt x="0" y="30"/>
                    </a:cubicBezTo>
                    <a:lnTo>
                      <a:pt x="0" y="30"/>
                    </a:lnTo>
                    <a:cubicBezTo>
                      <a:pt x="0" y="30"/>
                      <a:pt x="210" y="569"/>
                      <a:pt x="1112" y="644"/>
                    </a:cubicBezTo>
                    <a:cubicBezTo>
                      <a:pt x="1163" y="648"/>
                      <a:pt x="1214" y="650"/>
                      <a:pt x="1265" y="650"/>
                    </a:cubicBezTo>
                    <a:cubicBezTo>
                      <a:pt x="2117" y="650"/>
                      <a:pt x="2950" y="92"/>
                      <a:pt x="2827" y="9"/>
                    </a:cubicBezTo>
                    <a:cubicBezTo>
                      <a:pt x="2817" y="3"/>
                      <a:pt x="2803" y="0"/>
                      <a:pt x="2783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3" name="Google Shape;5733;p29"/>
              <p:cNvSpPr/>
              <p:nvPr/>
            </p:nvSpPr>
            <p:spPr>
              <a:xfrm flipH="1">
                <a:off x="7738329" y="3382576"/>
                <a:ext cx="165520" cy="37571"/>
              </a:xfrm>
              <a:custGeom>
                <a:rect b="b" l="l" r="r" t="t"/>
                <a:pathLst>
                  <a:path extrusionOk="0" h="718" w="3163">
                    <a:moveTo>
                      <a:pt x="1" y="0"/>
                    </a:moveTo>
                    <a:cubicBezTo>
                      <a:pt x="1" y="0"/>
                      <a:pt x="313" y="485"/>
                      <a:pt x="1115" y="666"/>
                    </a:cubicBezTo>
                    <a:cubicBezTo>
                      <a:pt x="1275" y="703"/>
                      <a:pt x="1446" y="718"/>
                      <a:pt x="1617" y="718"/>
                    </a:cubicBezTo>
                    <a:cubicBezTo>
                      <a:pt x="2386" y="718"/>
                      <a:pt x="3162" y="407"/>
                      <a:pt x="3047" y="307"/>
                    </a:cubicBezTo>
                    <a:cubicBezTo>
                      <a:pt x="3028" y="291"/>
                      <a:pt x="2985" y="285"/>
                      <a:pt x="2921" y="285"/>
                    </a:cubicBezTo>
                    <a:cubicBezTo>
                      <a:pt x="2713" y="285"/>
                      <a:pt x="2287" y="350"/>
                      <a:pt x="1767" y="350"/>
                    </a:cubicBezTo>
                    <a:cubicBezTo>
                      <a:pt x="1232" y="350"/>
                      <a:pt x="598" y="281"/>
                      <a:pt x="1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4" name="Google Shape;5734;p29"/>
              <p:cNvSpPr/>
              <p:nvPr/>
            </p:nvSpPr>
            <p:spPr>
              <a:xfrm flipH="1">
                <a:off x="7772605" y="3406961"/>
                <a:ext cx="148984" cy="37048"/>
              </a:xfrm>
              <a:custGeom>
                <a:rect b="b" l="l" r="r" t="t"/>
                <a:pathLst>
                  <a:path extrusionOk="0" h="708" w="2847">
                    <a:moveTo>
                      <a:pt x="0" y="0"/>
                    </a:moveTo>
                    <a:cubicBezTo>
                      <a:pt x="0" y="0"/>
                      <a:pt x="345" y="499"/>
                      <a:pt x="1253" y="670"/>
                    </a:cubicBezTo>
                    <a:cubicBezTo>
                      <a:pt x="1395" y="696"/>
                      <a:pt x="1539" y="707"/>
                      <a:pt x="1678" y="707"/>
                    </a:cubicBezTo>
                    <a:cubicBezTo>
                      <a:pt x="2304" y="707"/>
                      <a:pt x="2847" y="484"/>
                      <a:pt x="2783" y="417"/>
                    </a:cubicBezTo>
                    <a:cubicBezTo>
                      <a:pt x="2772" y="405"/>
                      <a:pt x="2738" y="401"/>
                      <a:pt x="2683" y="401"/>
                    </a:cubicBezTo>
                    <a:cubicBezTo>
                      <a:pt x="2567" y="401"/>
                      <a:pt x="2359" y="419"/>
                      <a:pt x="2084" y="419"/>
                    </a:cubicBezTo>
                    <a:cubicBezTo>
                      <a:pt x="1574" y="419"/>
                      <a:pt x="831" y="357"/>
                      <a:pt x="0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5" name="Google Shape;5735;p29"/>
              <p:cNvSpPr/>
              <p:nvPr/>
            </p:nvSpPr>
            <p:spPr>
              <a:xfrm flipH="1">
                <a:off x="7862247" y="2881802"/>
                <a:ext cx="102514" cy="80061"/>
              </a:xfrm>
              <a:custGeom>
                <a:rect b="b" l="l" r="r" t="t"/>
                <a:pathLst>
                  <a:path extrusionOk="0" h="1530" w="1959">
                    <a:moveTo>
                      <a:pt x="206" y="1"/>
                    </a:moveTo>
                    <a:lnTo>
                      <a:pt x="0" y="1068"/>
                    </a:lnTo>
                    <a:lnTo>
                      <a:pt x="1752" y="1529"/>
                    </a:lnTo>
                    <a:lnTo>
                      <a:pt x="1958" y="463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6" name="Google Shape;5736;p29"/>
              <p:cNvSpPr/>
              <p:nvPr/>
            </p:nvSpPr>
            <p:spPr>
              <a:xfrm flipH="1">
                <a:off x="7855235" y="2903309"/>
                <a:ext cx="207855" cy="496431"/>
              </a:xfrm>
              <a:custGeom>
                <a:rect b="b" l="l" r="r" t="t"/>
                <a:pathLst>
                  <a:path extrusionOk="0" h="9487" w="3972">
                    <a:moveTo>
                      <a:pt x="1573" y="0"/>
                    </a:moveTo>
                    <a:cubicBezTo>
                      <a:pt x="1281" y="2232"/>
                      <a:pt x="1" y="7062"/>
                      <a:pt x="306" y="8545"/>
                    </a:cubicBezTo>
                    <a:cubicBezTo>
                      <a:pt x="458" y="9280"/>
                      <a:pt x="945" y="9487"/>
                      <a:pt x="1426" y="9487"/>
                    </a:cubicBezTo>
                    <a:cubicBezTo>
                      <a:pt x="1915" y="9487"/>
                      <a:pt x="2397" y="9272"/>
                      <a:pt x="2509" y="9180"/>
                    </a:cubicBezTo>
                    <a:cubicBezTo>
                      <a:pt x="3269" y="8563"/>
                      <a:pt x="3972" y="608"/>
                      <a:pt x="3972" y="608"/>
                    </a:cubicBez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7" name="Google Shape;5737;p29"/>
              <p:cNvSpPr/>
              <p:nvPr/>
            </p:nvSpPr>
            <p:spPr>
              <a:xfrm flipH="1">
                <a:off x="7904948" y="2903309"/>
                <a:ext cx="158141" cy="496431"/>
              </a:xfrm>
              <a:custGeom>
                <a:rect b="b" l="l" r="r" t="t"/>
                <a:pathLst>
                  <a:path extrusionOk="0" h="9487" w="3022">
                    <a:moveTo>
                      <a:pt x="1573" y="0"/>
                    </a:moveTo>
                    <a:cubicBezTo>
                      <a:pt x="1281" y="2232"/>
                      <a:pt x="1" y="7062"/>
                      <a:pt x="306" y="8545"/>
                    </a:cubicBezTo>
                    <a:cubicBezTo>
                      <a:pt x="458" y="9280"/>
                      <a:pt x="945" y="9487"/>
                      <a:pt x="1426" y="9487"/>
                    </a:cubicBezTo>
                    <a:cubicBezTo>
                      <a:pt x="1915" y="9487"/>
                      <a:pt x="2397" y="9272"/>
                      <a:pt x="2509" y="9180"/>
                    </a:cubicBezTo>
                    <a:cubicBezTo>
                      <a:pt x="2686" y="9037"/>
                      <a:pt x="2859" y="8495"/>
                      <a:pt x="3022" y="7750"/>
                    </a:cubicBezTo>
                    <a:lnTo>
                      <a:pt x="3022" y="7750"/>
                    </a:lnTo>
                    <a:cubicBezTo>
                      <a:pt x="3000" y="7751"/>
                      <a:pt x="2978" y="7752"/>
                      <a:pt x="2956" y="7752"/>
                    </a:cubicBezTo>
                    <a:cubicBezTo>
                      <a:pt x="2474" y="7752"/>
                      <a:pt x="1986" y="7547"/>
                      <a:pt x="1834" y="6811"/>
                    </a:cubicBezTo>
                    <a:cubicBezTo>
                      <a:pt x="1603" y="5693"/>
                      <a:pt x="2275" y="2672"/>
                      <a:pt x="2744" y="297"/>
                    </a:cubicBez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8" name="Google Shape;5738;p29"/>
              <p:cNvSpPr/>
              <p:nvPr/>
            </p:nvSpPr>
            <p:spPr>
              <a:xfrm flipH="1">
                <a:off x="7904948" y="2903309"/>
                <a:ext cx="158141" cy="496431"/>
              </a:xfrm>
              <a:custGeom>
                <a:rect b="b" l="l" r="r" t="t"/>
                <a:pathLst>
                  <a:path extrusionOk="0" h="9487" w="3022">
                    <a:moveTo>
                      <a:pt x="1573" y="0"/>
                    </a:moveTo>
                    <a:cubicBezTo>
                      <a:pt x="1281" y="2232"/>
                      <a:pt x="1" y="7062"/>
                      <a:pt x="306" y="8545"/>
                    </a:cubicBezTo>
                    <a:cubicBezTo>
                      <a:pt x="458" y="9280"/>
                      <a:pt x="945" y="9487"/>
                      <a:pt x="1426" y="9487"/>
                    </a:cubicBezTo>
                    <a:cubicBezTo>
                      <a:pt x="1915" y="9487"/>
                      <a:pt x="2397" y="9272"/>
                      <a:pt x="2509" y="9180"/>
                    </a:cubicBezTo>
                    <a:cubicBezTo>
                      <a:pt x="2686" y="9037"/>
                      <a:pt x="2859" y="8495"/>
                      <a:pt x="3022" y="7750"/>
                    </a:cubicBezTo>
                    <a:lnTo>
                      <a:pt x="3022" y="7750"/>
                    </a:lnTo>
                    <a:cubicBezTo>
                      <a:pt x="3000" y="7751"/>
                      <a:pt x="2978" y="7752"/>
                      <a:pt x="2956" y="7752"/>
                    </a:cubicBezTo>
                    <a:cubicBezTo>
                      <a:pt x="2474" y="7752"/>
                      <a:pt x="1986" y="7547"/>
                      <a:pt x="1834" y="6811"/>
                    </a:cubicBezTo>
                    <a:cubicBezTo>
                      <a:pt x="1603" y="5693"/>
                      <a:pt x="2275" y="2672"/>
                      <a:pt x="2744" y="297"/>
                    </a:cubicBezTo>
                    <a:lnTo>
                      <a:pt x="1573" y="0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9" name="Google Shape;5739;p29"/>
              <p:cNvSpPr/>
              <p:nvPr/>
            </p:nvSpPr>
            <p:spPr>
              <a:xfrm flipH="1">
                <a:off x="7725665" y="3575612"/>
                <a:ext cx="616238" cy="998147"/>
              </a:xfrm>
              <a:custGeom>
                <a:rect b="b" l="l" r="r" t="t"/>
                <a:pathLst>
                  <a:path extrusionOk="0" h="19075" w="11776">
                    <a:moveTo>
                      <a:pt x="4889" y="0"/>
                    </a:moveTo>
                    <a:lnTo>
                      <a:pt x="115" y="1435"/>
                    </a:lnTo>
                    <a:lnTo>
                      <a:pt x="0" y="4102"/>
                    </a:lnTo>
                    <a:lnTo>
                      <a:pt x="6996" y="4829"/>
                    </a:lnTo>
                    <a:lnTo>
                      <a:pt x="6682" y="19074"/>
                    </a:lnTo>
                    <a:lnTo>
                      <a:pt x="6898" y="19074"/>
                    </a:lnTo>
                    <a:cubicBezTo>
                      <a:pt x="11775" y="7315"/>
                      <a:pt x="10787" y="944"/>
                      <a:pt x="10787" y="944"/>
                    </a:cubicBezTo>
                    <a:lnTo>
                      <a:pt x="48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0" name="Google Shape;5740;p29"/>
              <p:cNvSpPr/>
              <p:nvPr/>
            </p:nvSpPr>
            <p:spPr>
              <a:xfrm flipH="1">
                <a:off x="7861828" y="3575612"/>
                <a:ext cx="480075" cy="998147"/>
              </a:xfrm>
              <a:custGeom>
                <a:rect b="b" l="l" r="r" t="t"/>
                <a:pathLst>
                  <a:path extrusionOk="0" h="19075" w="9174">
                    <a:moveTo>
                      <a:pt x="4889" y="0"/>
                    </a:moveTo>
                    <a:lnTo>
                      <a:pt x="115" y="1435"/>
                    </a:lnTo>
                    <a:lnTo>
                      <a:pt x="0" y="4102"/>
                    </a:lnTo>
                    <a:lnTo>
                      <a:pt x="6996" y="4829"/>
                    </a:lnTo>
                    <a:lnTo>
                      <a:pt x="6682" y="19074"/>
                    </a:lnTo>
                    <a:lnTo>
                      <a:pt x="6898" y="19074"/>
                    </a:lnTo>
                    <a:cubicBezTo>
                      <a:pt x="7792" y="16918"/>
                      <a:pt x="8488" y="14944"/>
                      <a:pt x="9031" y="13157"/>
                    </a:cubicBezTo>
                    <a:cubicBezTo>
                      <a:pt x="8468" y="11819"/>
                      <a:pt x="8962" y="8769"/>
                      <a:pt x="8962" y="5784"/>
                    </a:cubicBezTo>
                    <a:cubicBezTo>
                      <a:pt x="8962" y="3573"/>
                      <a:pt x="9173" y="1829"/>
                      <a:pt x="8633" y="598"/>
                    </a:cubicBezTo>
                    <a:lnTo>
                      <a:pt x="48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1" name="Google Shape;5741;p29"/>
              <p:cNvSpPr/>
              <p:nvPr/>
            </p:nvSpPr>
            <p:spPr>
              <a:xfrm flipH="1">
                <a:off x="7848432" y="3593613"/>
                <a:ext cx="574688" cy="980146"/>
              </a:xfrm>
              <a:custGeom>
                <a:rect b="b" l="l" r="r" t="t"/>
                <a:pathLst>
                  <a:path extrusionOk="0" h="18731" w="10982">
                    <a:moveTo>
                      <a:pt x="5282" y="0"/>
                    </a:moveTo>
                    <a:lnTo>
                      <a:pt x="354" y="585"/>
                    </a:lnTo>
                    <a:lnTo>
                      <a:pt x="1" y="3758"/>
                    </a:lnTo>
                    <a:lnTo>
                      <a:pt x="5877" y="4485"/>
                    </a:lnTo>
                    <a:lnTo>
                      <a:pt x="7526" y="18730"/>
                    </a:lnTo>
                    <a:lnTo>
                      <a:pt x="7726" y="18730"/>
                    </a:lnTo>
                    <a:cubicBezTo>
                      <a:pt x="10982" y="6971"/>
                      <a:pt x="9953" y="727"/>
                      <a:pt x="9953" y="727"/>
                    </a:cubicBez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2" name="Google Shape;5742;p29"/>
              <p:cNvSpPr/>
              <p:nvPr/>
            </p:nvSpPr>
            <p:spPr>
              <a:xfrm flipH="1">
                <a:off x="7940637" y="3593613"/>
                <a:ext cx="482483" cy="980146"/>
              </a:xfrm>
              <a:custGeom>
                <a:rect b="b" l="l" r="r" t="t"/>
                <a:pathLst>
                  <a:path extrusionOk="0" h="18731" w="9220">
                    <a:moveTo>
                      <a:pt x="5283" y="0"/>
                    </a:moveTo>
                    <a:lnTo>
                      <a:pt x="355" y="585"/>
                    </a:lnTo>
                    <a:lnTo>
                      <a:pt x="354" y="585"/>
                    </a:lnTo>
                    <a:lnTo>
                      <a:pt x="1" y="3758"/>
                    </a:lnTo>
                    <a:lnTo>
                      <a:pt x="5877" y="4485"/>
                    </a:lnTo>
                    <a:lnTo>
                      <a:pt x="7526" y="18730"/>
                    </a:lnTo>
                    <a:lnTo>
                      <a:pt x="7726" y="18730"/>
                    </a:lnTo>
                    <a:cubicBezTo>
                      <a:pt x="8271" y="16764"/>
                      <a:pt x="8694" y="14955"/>
                      <a:pt x="9023" y="13300"/>
                    </a:cubicBezTo>
                    <a:cubicBezTo>
                      <a:pt x="8407" y="12238"/>
                      <a:pt x="7978" y="9865"/>
                      <a:pt x="7978" y="7102"/>
                    </a:cubicBezTo>
                    <a:cubicBezTo>
                      <a:pt x="7978" y="4052"/>
                      <a:pt x="8500" y="1473"/>
                      <a:pt x="9219" y="612"/>
                    </a:cubicBez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3" name="Google Shape;5743;p29"/>
              <p:cNvSpPr/>
              <p:nvPr/>
            </p:nvSpPr>
            <p:spPr>
              <a:xfrm flipH="1">
                <a:off x="7852513" y="2784525"/>
                <a:ext cx="671185" cy="1348375"/>
              </a:xfrm>
              <a:custGeom>
                <a:rect b="b" l="l" r="r" t="t"/>
                <a:pathLst>
                  <a:path extrusionOk="0" h="25768" w="12826">
                    <a:moveTo>
                      <a:pt x="6180" y="1"/>
                    </a:moveTo>
                    <a:cubicBezTo>
                      <a:pt x="6004" y="1"/>
                      <a:pt x="5836" y="40"/>
                      <a:pt x="5683" y="125"/>
                    </a:cubicBezTo>
                    <a:cubicBezTo>
                      <a:pt x="4208" y="943"/>
                      <a:pt x="3664" y="2291"/>
                      <a:pt x="2833" y="4207"/>
                    </a:cubicBezTo>
                    <a:cubicBezTo>
                      <a:pt x="2003" y="6123"/>
                      <a:pt x="1" y="17062"/>
                      <a:pt x="813" y="20291"/>
                    </a:cubicBezTo>
                    <a:cubicBezTo>
                      <a:pt x="2019" y="20513"/>
                      <a:pt x="5823" y="20736"/>
                      <a:pt x="5823" y="20736"/>
                    </a:cubicBezTo>
                    <a:lnTo>
                      <a:pt x="7117" y="25767"/>
                    </a:lnTo>
                    <a:cubicBezTo>
                      <a:pt x="9057" y="20856"/>
                      <a:pt x="10795" y="16128"/>
                      <a:pt x="10795" y="16128"/>
                    </a:cubicBezTo>
                    <a:lnTo>
                      <a:pt x="7491" y="15280"/>
                    </a:lnTo>
                    <a:lnTo>
                      <a:pt x="12825" y="15795"/>
                    </a:lnTo>
                    <a:lnTo>
                      <a:pt x="7804" y="14250"/>
                    </a:lnTo>
                    <a:cubicBezTo>
                      <a:pt x="7218" y="13977"/>
                      <a:pt x="6795" y="12038"/>
                      <a:pt x="7218" y="10309"/>
                    </a:cubicBezTo>
                    <a:cubicBezTo>
                      <a:pt x="8234" y="10120"/>
                      <a:pt x="9051" y="10045"/>
                      <a:pt x="9251" y="9865"/>
                    </a:cubicBezTo>
                    <a:cubicBezTo>
                      <a:pt x="9554" y="9592"/>
                      <a:pt x="9541" y="4046"/>
                      <a:pt x="9238" y="3076"/>
                    </a:cubicBezTo>
                    <a:cubicBezTo>
                      <a:pt x="8775" y="1593"/>
                      <a:pt x="7301" y="1"/>
                      <a:pt x="61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4" name="Google Shape;5744;p29"/>
              <p:cNvSpPr/>
              <p:nvPr/>
            </p:nvSpPr>
            <p:spPr>
              <a:xfrm flipH="1">
                <a:off x="8020702" y="2822881"/>
                <a:ext cx="502996" cy="1310019"/>
              </a:xfrm>
              <a:custGeom>
                <a:rect b="b" l="l" r="r" t="t"/>
                <a:pathLst>
                  <a:path extrusionOk="0" h="25035" w="9612">
                    <a:moveTo>
                      <a:pt x="4845" y="1"/>
                    </a:moveTo>
                    <a:cubicBezTo>
                      <a:pt x="3961" y="822"/>
                      <a:pt x="3484" y="1974"/>
                      <a:pt x="2833" y="3474"/>
                    </a:cubicBezTo>
                    <a:cubicBezTo>
                      <a:pt x="2003" y="5390"/>
                      <a:pt x="1" y="16329"/>
                      <a:pt x="813" y="19558"/>
                    </a:cubicBezTo>
                    <a:cubicBezTo>
                      <a:pt x="2019" y="19780"/>
                      <a:pt x="5823" y="20003"/>
                      <a:pt x="5823" y="20003"/>
                    </a:cubicBezTo>
                    <a:lnTo>
                      <a:pt x="7117" y="25034"/>
                    </a:lnTo>
                    <a:cubicBezTo>
                      <a:pt x="8054" y="22663"/>
                      <a:pt x="8942" y="20336"/>
                      <a:pt x="9612" y="18562"/>
                    </a:cubicBezTo>
                    <a:cubicBezTo>
                      <a:pt x="9319" y="18547"/>
                      <a:pt x="9024" y="18527"/>
                      <a:pt x="8722" y="18498"/>
                    </a:cubicBezTo>
                    <a:cubicBezTo>
                      <a:pt x="5008" y="18130"/>
                      <a:pt x="2311" y="15187"/>
                      <a:pt x="2442" y="13860"/>
                    </a:cubicBezTo>
                    <a:cubicBezTo>
                      <a:pt x="2545" y="12813"/>
                      <a:pt x="3810" y="12755"/>
                      <a:pt x="6188" y="12755"/>
                    </a:cubicBezTo>
                    <a:cubicBezTo>
                      <a:pt x="6481" y="12755"/>
                      <a:pt x="6791" y="12756"/>
                      <a:pt x="7118" y="12756"/>
                    </a:cubicBezTo>
                    <a:cubicBezTo>
                      <a:pt x="7178" y="12756"/>
                      <a:pt x="7238" y="12756"/>
                      <a:pt x="7299" y="12756"/>
                    </a:cubicBezTo>
                    <a:cubicBezTo>
                      <a:pt x="7031" y="11973"/>
                      <a:pt x="6936" y="10729"/>
                      <a:pt x="7218" y="9576"/>
                    </a:cubicBezTo>
                    <a:cubicBezTo>
                      <a:pt x="8234" y="9387"/>
                      <a:pt x="9051" y="9312"/>
                      <a:pt x="9251" y="9132"/>
                    </a:cubicBezTo>
                    <a:cubicBezTo>
                      <a:pt x="9271" y="9113"/>
                      <a:pt x="9406" y="8626"/>
                      <a:pt x="9424" y="8561"/>
                    </a:cubicBezTo>
                    <a:lnTo>
                      <a:pt x="9424" y="8561"/>
                    </a:lnTo>
                    <a:cubicBezTo>
                      <a:pt x="9342" y="8570"/>
                      <a:pt x="9244" y="8575"/>
                      <a:pt x="9134" y="8575"/>
                    </a:cubicBezTo>
                    <a:cubicBezTo>
                      <a:pt x="8066" y="8575"/>
                      <a:pt x="5866" y="8140"/>
                      <a:pt x="5672" y="7851"/>
                    </a:cubicBezTo>
                    <a:cubicBezTo>
                      <a:pt x="5482" y="7565"/>
                      <a:pt x="5039" y="2434"/>
                      <a:pt x="4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5" name="Google Shape;5745;p29"/>
              <p:cNvSpPr/>
              <p:nvPr/>
            </p:nvSpPr>
            <p:spPr>
              <a:xfrm flipH="1">
                <a:off x="8020702" y="2822881"/>
                <a:ext cx="502996" cy="1310019"/>
              </a:xfrm>
              <a:custGeom>
                <a:rect b="b" l="l" r="r" t="t"/>
                <a:pathLst>
                  <a:path extrusionOk="0" h="25035" w="9612">
                    <a:moveTo>
                      <a:pt x="4845" y="1"/>
                    </a:moveTo>
                    <a:cubicBezTo>
                      <a:pt x="3961" y="822"/>
                      <a:pt x="3484" y="1974"/>
                      <a:pt x="2833" y="3474"/>
                    </a:cubicBezTo>
                    <a:cubicBezTo>
                      <a:pt x="2003" y="5390"/>
                      <a:pt x="1" y="16329"/>
                      <a:pt x="813" y="19558"/>
                    </a:cubicBezTo>
                    <a:cubicBezTo>
                      <a:pt x="2019" y="19780"/>
                      <a:pt x="5823" y="20003"/>
                      <a:pt x="5823" y="20003"/>
                    </a:cubicBezTo>
                    <a:lnTo>
                      <a:pt x="7117" y="25034"/>
                    </a:lnTo>
                    <a:cubicBezTo>
                      <a:pt x="8054" y="22663"/>
                      <a:pt x="8942" y="20336"/>
                      <a:pt x="9612" y="18562"/>
                    </a:cubicBezTo>
                    <a:cubicBezTo>
                      <a:pt x="9319" y="18547"/>
                      <a:pt x="9024" y="18527"/>
                      <a:pt x="8722" y="18498"/>
                    </a:cubicBezTo>
                    <a:cubicBezTo>
                      <a:pt x="5008" y="18130"/>
                      <a:pt x="2311" y="15187"/>
                      <a:pt x="2442" y="13860"/>
                    </a:cubicBezTo>
                    <a:cubicBezTo>
                      <a:pt x="2545" y="12813"/>
                      <a:pt x="3810" y="12755"/>
                      <a:pt x="6188" y="12755"/>
                    </a:cubicBezTo>
                    <a:cubicBezTo>
                      <a:pt x="6481" y="12755"/>
                      <a:pt x="6791" y="12756"/>
                      <a:pt x="7118" y="12756"/>
                    </a:cubicBezTo>
                    <a:cubicBezTo>
                      <a:pt x="7178" y="12756"/>
                      <a:pt x="7238" y="12756"/>
                      <a:pt x="7299" y="12756"/>
                    </a:cubicBezTo>
                    <a:cubicBezTo>
                      <a:pt x="7031" y="11973"/>
                      <a:pt x="6936" y="10729"/>
                      <a:pt x="7218" y="9576"/>
                    </a:cubicBezTo>
                    <a:cubicBezTo>
                      <a:pt x="8234" y="9387"/>
                      <a:pt x="9051" y="9312"/>
                      <a:pt x="9251" y="9132"/>
                    </a:cubicBezTo>
                    <a:cubicBezTo>
                      <a:pt x="9271" y="9113"/>
                      <a:pt x="9406" y="8626"/>
                      <a:pt x="9424" y="8561"/>
                    </a:cubicBezTo>
                    <a:lnTo>
                      <a:pt x="9424" y="8561"/>
                    </a:lnTo>
                    <a:cubicBezTo>
                      <a:pt x="9342" y="8570"/>
                      <a:pt x="9244" y="8575"/>
                      <a:pt x="9134" y="8575"/>
                    </a:cubicBezTo>
                    <a:cubicBezTo>
                      <a:pt x="8066" y="8575"/>
                      <a:pt x="5866" y="8140"/>
                      <a:pt x="5672" y="7851"/>
                    </a:cubicBezTo>
                    <a:cubicBezTo>
                      <a:pt x="5482" y="7565"/>
                      <a:pt x="5039" y="2434"/>
                      <a:pt x="4845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6" name="Google Shape;5746;p29"/>
              <p:cNvSpPr/>
              <p:nvPr/>
            </p:nvSpPr>
            <p:spPr>
              <a:xfrm flipH="1">
                <a:off x="8130281" y="2801689"/>
                <a:ext cx="352809" cy="560009"/>
              </a:xfrm>
              <a:custGeom>
                <a:rect b="b" l="l" r="r" t="t"/>
                <a:pathLst>
                  <a:path extrusionOk="0" h="10702" w="6742">
                    <a:moveTo>
                      <a:pt x="4892" y="1"/>
                    </a:moveTo>
                    <a:cubicBezTo>
                      <a:pt x="3177" y="1"/>
                      <a:pt x="0" y="8338"/>
                      <a:pt x="1168" y="10295"/>
                    </a:cubicBezTo>
                    <a:cubicBezTo>
                      <a:pt x="1343" y="10589"/>
                      <a:pt x="1601" y="10702"/>
                      <a:pt x="1895" y="10702"/>
                    </a:cubicBezTo>
                    <a:cubicBezTo>
                      <a:pt x="2862" y="10702"/>
                      <a:pt x="4211" y="9476"/>
                      <a:pt x="4211" y="9476"/>
                    </a:cubicBezTo>
                    <a:cubicBezTo>
                      <a:pt x="3955" y="6641"/>
                      <a:pt x="6742" y="750"/>
                      <a:pt x="5088" y="41"/>
                    </a:cubicBezTo>
                    <a:cubicBezTo>
                      <a:pt x="5025" y="14"/>
                      <a:pt x="4960" y="1"/>
                      <a:pt x="4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7" name="Google Shape;5747;p29"/>
              <p:cNvSpPr/>
              <p:nvPr/>
            </p:nvSpPr>
            <p:spPr>
              <a:xfrm flipH="1">
                <a:off x="7811120" y="4535456"/>
                <a:ext cx="199901" cy="76398"/>
              </a:xfrm>
              <a:custGeom>
                <a:rect b="b" l="l" r="r" t="t"/>
                <a:pathLst>
                  <a:path extrusionOk="0" h="1460" w="3820">
                    <a:moveTo>
                      <a:pt x="666" y="1"/>
                    </a:moveTo>
                    <a:cubicBezTo>
                      <a:pt x="645" y="1"/>
                      <a:pt x="625" y="2"/>
                      <a:pt x="607" y="4"/>
                    </a:cubicBezTo>
                    <a:cubicBezTo>
                      <a:pt x="29" y="86"/>
                      <a:pt x="1" y="1459"/>
                      <a:pt x="1" y="1459"/>
                    </a:cubicBezTo>
                    <a:lnTo>
                      <a:pt x="3820" y="1459"/>
                    </a:lnTo>
                    <a:cubicBezTo>
                      <a:pt x="3820" y="1459"/>
                      <a:pt x="1388" y="1"/>
                      <a:pt x="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8" name="Google Shape;5748;p29"/>
              <p:cNvSpPr/>
              <p:nvPr/>
            </p:nvSpPr>
            <p:spPr>
              <a:xfrm flipH="1">
                <a:off x="7963244" y="4535456"/>
                <a:ext cx="124074" cy="76398"/>
              </a:xfrm>
              <a:custGeom>
                <a:rect b="b" l="l" r="r" t="t"/>
                <a:pathLst>
                  <a:path extrusionOk="0" h="1460" w="2371">
                    <a:moveTo>
                      <a:pt x="1149" y="1"/>
                    </a:moveTo>
                    <a:cubicBezTo>
                      <a:pt x="702" y="1"/>
                      <a:pt x="1" y="1459"/>
                      <a:pt x="1" y="1459"/>
                    </a:cubicBezTo>
                    <a:lnTo>
                      <a:pt x="2370" y="1459"/>
                    </a:lnTo>
                    <a:cubicBezTo>
                      <a:pt x="2370" y="1459"/>
                      <a:pt x="1593" y="86"/>
                      <a:pt x="1188" y="4"/>
                    </a:cubicBezTo>
                    <a:cubicBezTo>
                      <a:pt x="1176" y="2"/>
                      <a:pt x="1163" y="1"/>
                      <a:pt x="11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9" name="Google Shape;5749;p29"/>
              <p:cNvSpPr/>
              <p:nvPr/>
            </p:nvSpPr>
            <p:spPr>
              <a:xfrm flipH="1">
                <a:off x="7902436" y="3322190"/>
                <a:ext cx="70855" cy="107114"/>
              </a:xfrm>
              <a:custGeom>
                <a:rect b="b" l="l" r="r" t="t"/>
                <a:pathLst>
                  <a:path extrusionOk="0" h="2047" w="1354">
                    <a:moveTo>
                      <a:pt x="250" y="0"/>
                    </a:moveTo>
                    <a:lnTo>
                      <a:pt x="1" y="2046"/>
                    </a:lnTo>
                    <a:lnTo>
                      <a:pt x="1148" y="2046"/>
                    </a:lnTo>
                    <a:lnTo>
                      <a:pt x="1354" y="357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0" name="Google Shape;5750;p29"/>
              <p:cNvSpPr/>
              <p:nvPr/>
            </p:nvSpPr>
            <p:spPr>
              <a:xfrm flipH="1">
                <a:off x="7939852" y="3240350"/>
                <a:ext cx="527225" cy="189687"/>
              </a:xfrm>
              <a:custGeom>
                <a:rect b="b" l="l" r="r" t="t"/>
                <a:pathLst>
                  <a:path extrusionOk="0" h="3625" w="10075">
                    <a:moveTo>
                      <a:pt x="2077" y="1"/>
                    </a:moveTo>
                    <a:cubicBezTo>
                      <a:pt x="1827" y="1"/>
                      <a:pt x="1614" y="17"/>
                      <a:pt x="1447" y="55"/>
                    </a:cubicBezTo>
                    <a:cubicBezTo>
                      <a:pt x="0" y="378"/>
                      <a:pt x="825" y="2043"/>
                      <a:pt x="1027" y="2263"/>
                    </a:cubicBezTo>
                    <a:cubicBezTo>
                      <a:pt x="1715" y="3014"/>
                      <a:pt x="9700" y="3624"/>
                      <a:pt x="9700" y="3624"/>
                    </a:cubicBezTo>
                    <a:lnTo>
                      <a:pt x="10074" y="1219"/>
                    </a:lnTo>
                    <a:cubicBezTo>
                      <a:pt x="8083" y="984"/>
                      <a:pt x="3995" y="1"/>
                      <a:pt x="20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1" name="Google Shape;5751;p29"/>
              <p:cNvSpPr/>
              <p:nvPr/>
            </p:nvSpPr>
            <p:spPr>
              <a:xfrm flipH="1">
                <a:off x="7952097" y="3240350"/>
                <a:ext cx="514980" cy="189687"/>
              </a:xfrm>
              <a:custGeom>
                <a:rect b="b" l="l" r="r" t="t"/>
                <a:pathLst>
                  <a:path extrusionOk="0" h="3625" w="9841">
                    <a:moveTo>
                      <a:pt x="2075" y="0"/>
                    </a:moveTo>
                    <a:cubicBezTo>
                      <a:pt x="1826" y="0"/>
                      <a:pt x="1613" y="17"/>
                      <a:pt x="1447" y="55"/>
                    </a:cubicBezTo>
                    <a:lnTo>
                      <a:pt x="1448" y="55"/>
                    </a:lnTo>
                    <a:cubicBezTo>
                      <a:pt x="0" y="378"/>
                      <a:pt x="825" y="2043"/>
                      <a:pt x="1027" y="2263"/>
                    </a:cubicBezTo>
                    <a:cubicBezTo>
                      <a:pt x="1715" y="3014"/>
                      <a:pt x="9701" y="3624"/>
                      <a:pt x="9701" y="3624"/>
                    </a:cubicBezTo>
                    <a:lnTo>
                      <a:pt x="9840" y="2722"/>
                    </a:lnTo>
                    <a:cubicBezTo>
                      <a:pt x="7528" y="2510"/>
                      <a:pt x="3166" y="1846"/>
                      <a:pt x="2658" y="1292"/>
                    </a:cubicBezTo>
                    <a:cubicBezTo>
                      <a:pt x="2528" y="1150"/>
                      <a:pt x="2023" y="597"/>
                      <a:pt x="2148" y="1"/>
                    </a:cubicBezTo>
                    <a:cubicBezTo>
                      <a:pt x="2123" y="1"/>
                      <a:pt x="2099" y="0"/>
                      <a:pt x="2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2" name="Google Shape;5752;p29"/>
              <p:cNvSpPr/>
              <p:nvPr/>
            </p:nvSpPr>
            <p:spPr>
              <a:xfrm flipH="1">
                <a:off x="7952097" y="3240350"/>
                <a:ext cx="514980" cy="189687"/>
              </a:xfrm>
              <a:custGeom>
                <a:rect b="b" l="l" r="r" t="t"/>
                <a:pathLst>
                  <a:path extrusionOk="0" h="3625" w="9841">
                    <a:moveTo>
                      <a:pt x="2075" y="0"/>
                    </a:moveTo>
                    <a:cubicBezTo>
                      <a:pt x="1826" y="0"/>
                      <a:pt x="1613" y="17"/>
                      <a:pt x="1447" y="55"/>
                    </a:cubicBezTo>
                    <a:lnTo>
                      <a:pt x="1448" y="55"/>
                    </a:lnTo>
                    <a:cubicBezTo>
                      <a:pt x="0" y="378"/>
                      <a:pt x="825" y="2043"/>
                      <a:pt x="1027" y="2263"/>
                    </a:cubicBezTo>
                    <a:cubicBezTo>
                      <a:pt x="1715" y="3014"/>
                      <a:pt x="9701" y="3624"/>
                      <a:pt x="9701" y="3624"/>
                    </a:cubicBezTo>
                    <a:lnTo>
                      <a:pt x="9840" y="2722"/>
                    </a:lnTo>
                    <a:cubicBezTo>
                      <a:pt x="7528" y="2510"/>
                      <a:pt x="3166" y="1846"/>
                      <a:pt x="2658" y="1292"/>
                    </a:cubicBezTo>
                    <a:cubicBezTo>
                      <a:pt x="2528" y="1150"/>
                      <a:pt x="2023" y="597"/>
                      <a:pt x="2148" y="1"/>
                    </a:cubicBezTo>
                    <a:cubicBezTo>
                      <a:pt x="2123" y="1"/>
                      <a:pt x="2099" y="0"/>
                      <a:pt x="2075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3" name="Google Shape;5753;p29"/>
              <p:cNvSpPr/>
              <p:nvPr/>
            </p:nvSpPr>
            <p:spPr>
              <a:xfrm flipH="1">
                <a:off x="8035093" y="2784577"/>
                <a:ext cx="270127" cy="189164"/>
              </a:xfrm>
              <a:custGeom>
                <a:rect b="b" l="l" r="r" t="t"/>
                <a:pathLst>
                  <a:path extrusionOk="0" h="3615" w="5162">
                    <a:moveTo>
                      <a:pt x="2004" y="0"/>
                    </a:moveTo>
                    <a:cubicBezTo>
                      <a:pt x="1828" y="0"/>
                      <a:pt x="1661" y="39"/>
                      <a:pt x="1508" y="124"/>
                    </a:cubicBezTo>
                    <a:cubicBezTo>
                      <a:pt x="860" y="484"/>
                      <a:pt x="393" y="946"/>
                      <a:pt x="1" y="1512"/>
                    </a:cubicBezTo>
                    <a:cubicBezTo>
                      <a:pt x="368" y="1744"/>
                      <a:pt x="758" y="1970"/>
                      <a:pt x="1170" y="2186"/>
                    </a:cubicBezTo>
                    <a:cubicBezTo>
                      <a:pt x="2628" y="2951"/>
                      <a:pt x="4049" y="3440"/>
                      <a:pt x="5162" y="3614"/>
                    </a:cubicBezTo>
                    <a:cubicBezTo>
                      <a:pt x="5134" y="3379"/>
                      <a:pt x="5101" y="3193"/>
                      <a:pt x="5063" y="3075"/>
                    </a:cubicBezTo>
                    <a:cubicBezTo>
                      <a:pt x="4600" y="1592"/>
                      <a:pt x="3126" y="0"/>
                      <a:pt x="20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4" name="Google Shape;5754;p29"/>
              <p:cNvSpPr/>
              <p:nvPr/>
            </p:nvSpPr>
            <p:spPr>
              <a:xfrm flipH="1">
                <a:off x="8035093" y="2784577"/>
                <a:ext cx="270127" cy="189164"/>
              </a:xfrm>
              <a:custGeom>
                <a:rect b="b" l="l" r="r" t="t"/>
                <a:pathLst>
                  <a:path extrusionOk="0" h="3615" w="5162">
                    <a:moveTo>
                      <a:pt x="2004" y="0"/>
                    </a:moveTo>
                    <a:cubicBezTo>
                      <a:pt x="1828" y="0"/>
                      <a:pt x="1661" y="39"/>
                      <a:pt x="1508" y="124"/>
                    </a:cubicBezTo>
                    <a:cubicBezTo>
                      <a:pt x="860" y="484"/>
                      <a:pt x="393" y="946"/>
                      <a:pt x="1" y="1512"/>
                    </a:cubicBezTo>
                    <a:cubicBezTo>
                      <a:pt x="368" y="1744"/>
                      <a:pt x="758" y="1970"/>
                      <a:pt x="1170" y="2186"/>
                    </a:cubicBezTo>
                    <a:cubicBezTo>
                      <a:pt x="2628" y="2951"/>
                      <a:pt x="4049" y="3440"/>
                      <a:pt x="5162" y="3614"/>
                    </a:cubicBezTo>
                    <a:cubicBezTo>
                      <a:pt x="5134" y="3379"/>
                      <a:pt x="5101" y="3193"/>
                      <a:pt x="5063" y="3075"/>
                    </a:cubicBezTo>
                    <a:cubicBezTo>
                      <a:pt x="4600" y="1592"/>
                      <a:pt x="3126" y="0"/>
                      <a:pt x="2004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5" name="Google Shape;5755;p29"/>
              <p:cNvSpPr/>
              <p:nvPr/>
            </p:nvSpPr>
            <p:spPr>
              <a:xfrm flipH="1">
                <a:off x="8217358" y="2801793"/>
                <a:ext cx="265732" cy="559904"/>
              </a:xfrm>
              <a:custGeom>
                <a:rect b="b" l="l" r="r" t="t"/>
                <a:pathLst>
                  <a:path extrusionOk="0" h="10700" w="5078">
                    <a:moveTo>
                      <a:pt x="4892" y="1"/>
                    </a:moveTo>
                    <a:cubicBezTo>
                      <a:pt x="3177" y="1"/>
                      <a:pt x="0" y="8336"/>
                      <a:pt x="1168" y="10293"/>
                    </a:cubicBezTo>
                    <a:cubicBezTo>
                      <a:pt x="1343" y="10587"/>
                      <a:pt x="1602" y="10700"/>
                      <a:pt x="1895" y="10700"/>
                    </a:cubicBezTo>
                    <a:cubicBezTo>
                      <a:pt x="2393" y="10700"/>
                      <a:pt x="2991" y="10375"/>
                      <a:pt x="3455" y="10060"/>
                    </a:cubicBezTo>
                    <a:cubicBezTo>
                      <a:pt x="3165" y="10057"/>
                      <a:pt x="2908" y="9947"/>
                      <a:pt x="2728" y="9651"/>
                    </a:cubicBezTo>
                    <a:cubicBezTo>
                      <a:pt x="1760" y="8051"/>
                      <a:pt x="3474" y="2288"/>
                      <a:pt x="5078" y="36"/>
                    </a:cubicBezTo>
                    <a:cubicBezTo>
                      <a:pt x="5018" y="12"/>
                      <a:pt x="4956" y="1"/>
                      <a:pt x="4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6" name="Google Shape;5756;p29"/>
              <p:cNvSpPr/>
              <p:nvPr/>
            </p:nvSpPr>
            <p:spPr>
              <a:xfrm flipH="1">
                <a:off x="8217358" y="2801793"/>
                <a:ext cx="265732" cy="559904"/>
              </a:xfrm>
              <a:custGeom>
                <a:rect b="b" l="l" r="r" t="t"/>
                <a:pathLst>
                  <a:path extrusionOk="0" h="10700" w="5078">
                    <a:moveTo>
                      <a:pt x="4892" y="1"/>
                    </a:moveTo>
                    <a:cubicBezTo>
                      <a:pt x="3177" y="1"/>
                      <a:pt x="0" y="8336"/>
                      <a:pt x="1168" y="10293"/>
                    </a:cubicBezTo>
                    <a:cubicBezTo>
                      <a:pt x="1343" y="10587"/>
                      <a:pt x="1602" y="10700"/>
                      <a:pt x="1895" y="10700"/>
                    </a:cubicBezTo>
                    <a:cubicBezTo>
                      <a:pt x="2393" y="10700"/>
                      <a:pt x="2991" y="10375"/>
                      <a:pt x="3455" y="10060"/>
                    </a:cubicBezTo>
                    <a:cubicBezTo>
                      <a:pt x="3165" y="10057"/>
                      <a:pt x="2908" y="9947"/>
                      <a:pt x="2728" y="9651"/>
                    </a:cubicBezTo>
                    <a:cubicBezTo>
                      <a:pt x="1760" y="8051"/>
                      <a:pt x="3474" y="2288"/>
                      <a:pt x="5078" y="36"/>
                    </a:cubicBezTo>
                    <a:cubicBezTo>
                      <a:pt x="5018" y="12"/>
                      <a:pt x="4956" y="1"/>
                      <a:pt x="4892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7" name="Google Shape;5757;p29"/>
              <p:cNvSpPr/>
              <p:nvPr/>
            </p:nvSpPr>
            <p:spPr>
              <a:xfrm flipH="1">
                <a:off x="8042890" y="2784525"/>
                <a:ext cx="183469" cy="446458"/>
              </a:xfrm>
              <a:custGeom>
                <a:rect b="b" l="l" r="r" t="t"/>
                <a:pathLst>
                  <a:path extrusionOk="0" h="8532" w="3506">
                    <a:moveTo>
                      <a:pt x="498" y="1"/>
                    </a:moveTo>
                    <a:cubicBezTo>
                      <a:pt x="322" y="1"/>
                      <a:pt x="154" y="40"/>
                      <a:pt x="1" y="125"/>
                    </a:cubicBezTo>
                    <a:cubicBezTo>
                      <a:pt x="1650" y="442"/>
                      <a:pt x="2122" y="8532"/>
                      <a:pt x="2122" y="8532"/>
                    </a:cubicBezTo>
                    <a:cubicBezTo>
                      <a:pt x="2122" y="8532"/>
                      <a:pt x="3506" y="6124"/>
                      <a:pt x="3029" y="1950"/>
                    </a:cubicBezTo>
                    <a:cubicBezTo>
                      <a:pt x="2365" y="885"/>
                      <a:pt x="1333" y="1"/>
                      <a:pt x="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8" name="Google Shape;5758;p29"/>
              <p:cNvSpPr/>
              <p:nvPr/>
            </p:nvSpPr>
            <p:spPr>
              <a:xfrm flipH="1">
                <a:off x="8042890" y="2790909"/>
                <a:ext cx="127738" cy="440074"/>
              </a:xfrm>
              <a:custGeom>
                <a:rect b="b" l="l" r="r" t="t"/>
                <a:pathLst>
                  <a:path extrusionOk="0" h="8410" w="2441">
                    <a:moveTo>
                      <a:pt x="1" y="1"/>
                    </a:moveTo>
                    <a:lnTo>
                      <a:pt x="1" y="1"/>
                    </a:lnTo>
                    <a:cubicBezTo>
                      <a:pt x="574" y="311"/>
                      <a:pt x="1156" y="863"/>
                      <a:pt x="1596" y="1498"/>
                    </a:cubicBezTo>
                    <a:cubicBezTo>
                      <a:pt x="2260" y="5504"/>
                      <a:pt x="1041" y="7894"/>
                      <a:pt x="1041" y="7894"/>
                    </a:cubicBezTo>
                    <a:cubicBezTo>
                      <a:pt x="1041" y="7894"/>
                      <a:pt x="1020" y="7699"/>
                      <a:pt x="978" y="7373"/>
                    </a:cubicBezTo>
                    <a:lnTo>
                      <a:pt x="978" y="7373"/>
                    </a:lnTo>
                    <a:cubicBezTo>
                      <a:pt x="1033" y="8004"/>
                      <a:pt x="1057" y="8410"/>
                      <a:pt x="1057" y="8410"/>
                    </a:cubicBezTo>
                    <a:cubicBezTo>
                      <a:pt x="1057" y="8410"/>
                      <a:pt x="2441" y="6002"/>
                      <a:pt x="1964" y="1828"/>
                    </a:cubicBezTo>
                    <a:cubicBezTo>
                      <a:pt x="1445" y="996"/>
                      <a:pt x="701" y="27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9" name="Google Shape;5759;p29"/>
              <p:cNvSpPr/>
              <p:nvPr/>
            </p:nvSpPr>
            <p:spPr>
              <a:xfrm flipH="1">
                <a:off x="8062775" y="2784525"/>
                <a:ext cx="163584" cy="179117"/>
              </a:xfrm>
              <a:custGeom>
                <a:rect b="b" l="l" r="r" t="t"/>
                <a:pathLst>
                  <a:path extrusionOk="0" h="3423" w="3126">
                    <a:moveTo>
                      <a:pt x="498" y="1"/>
                    </a:moveTo>
                    <a:cubicBezTo>
                      <a:pt x="322" y="1"/>
                      <a:pt x="154" y="40"/>
                      <a:pt x="1" y="125"/>
                    </a:cubicBezTo>
                    <a:cubicBezTo>
                      <a:pt x="607" y="242"/>
                      <a:pt x="1054" y="1413"/>
                      <a:pt x="1377" y="2844"/>
                    </a:cubicBezTo>
                    <a:cubicBezTo>
                      <a:pt x="1992" y="3088"/>
                      <a:pt x="2580" y="3282"/>
                      <a:pt x="3126" y="3422"/>
                    </a:cubicBezTo>
                    <a:cubicBezTo>
                      <a:pt x="3117" y="2960"/>
                      <a:pt x="3087" y="2468"/>
                      <a:pt x="3029" y="1950"/>
                    </a:cubicBezTo>
                    <a:cubicBezTo>
                      <a:pt x="2365" y="885"/>
                      <a:pt x="1333" y="1"/>
                      <a:pt x="4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0" name="Google Shape;5760;p29"/>
              <p:cNvSpPr/>
              <p:nvPr/>
            </p:nvSpPr>
            <p:spPr>
              <a:xfrm flipH="1">
                <a:off x="8091295" y="2834393"/>
                <a:ext cx="24176" cy="99946"/>
              </a:xfrm>
              <a:custGeom>
                <a:rect b="b" l="l" r="r" t="t"/>
                <a:pathLst>
                  <a:path extrusionOk="0" h="1910" w="462">
                    <a:moveTo>
                      <a:pt x="182" y="1"/>
                    </a:moveTo>
                    <a:lnTo>
                      <a:pt x="0" y="1389"/>
                    </a:lnTo>
                    <a:lnTo>
                      <a:pt x="461" y="1910"/>
                    </a:lnTo>
                    <a:lnTo>
                      <a:pt x="370" y="211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1" name="Google Shape;5761;p29"/>
              <p:cNvSpPr/>
              <p:nvPr/>
            </p:nvSpPr>
            <p:spPr>
              <a:xfrm flipH="1">
                <a:off x="8050739" y="2624560"/>
                <a:ext cx="147623" cy="282359"/>
              </a:xfrm>
              <a:custGeom>
                <a:rect b="b" l="l" r="r" t="t"/>
                <a:pathLst>
                  <a:path extrusionOk="0" h="5396" w="2821">
                    <a:moveTo>
                      <a:pt x="1728" y="0"/>
                    </a:moveTo>
                    <a:cubicBezTo>
                      <a:pt x="1728" y="0"/>
                      <a:pt x="819" y="2122"/>
                      <a:pt x="1" y="3092"/>
                    </a:cubicBezTo>
                    <a:lnTo>
                      <a:pt x="1698" y="5395"/>
                    </a:lnTo>
                    <a:lnTo>
                      <a:pt x="2820" y="2152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2" name="Google Shape;5762;p29"/>
              <p:cNvSpPr/>
              <p:nvPr/>
            </p:nvSpPr>
            <p:spPr>
              <a:xfrm flipH="1">
                <a:off x="8050739" y="2624560"/>
                <a:ext cx="147623" cy="282359"/>
              </a:xfrm>
              <a:custGeom>
                <a:rect b="b" l="l" r="r" t="t"/>
                <a:pathLst>
                  <a:path extrusionOk="0" h="5396" w="2821">
                    <a:moveTo>
                      <a:pt x="1728" y="0"/>
                    </a:moveTo>
                    <a:cubicBezTo>
                      <a:pt x="1728" y="0"/>
                      <a:pt x="819" y="2122"/>
                      <a:pt x="1" y="3092"/>
                    </a:cubicBezTo>
                    <a:lnTo>
                      <a:pt x="1698" y="5395"/>
                    </a:lnTo>
                    <a:lnTo>
                      <a:pt x="2820" y="2152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3" name="Google Shape;5763;p29"/>
              <p:cNvSpPr/>
              <p:nvPr/>
            </p:nvSpPr>
            <p:spPr>
              <a:xfrm flipH="1">
                <a:off x="7855967" y="2509753"/>
                <a:ext cx="280541" cy="376235"/>
              </a:xfrm>
              <a:custGeom>
                <a:rect b="b" l="l" r="r" t="t"/>
                <a:pathLst>
                  <a:path extrusionOk="0" h="7190" w="5361">
                    <a:moveTo>
                      <a:pt x="3063" y="1"/>
                    </a:moveTo>
                    <a:cubicBezTo>
                      <a:pt x="1440" y="1"/>
                      <a:pt x="324" y="1327"/>
                      <a:pt x="172" y="3122"/>
                    </a:cubicBezTo>
                    <a:cubicBezTo>
                      <a:pt x="1" y="5118"/>
                      <a:pt x="1997" y="7189"/>
                      <a:pt x="1997" y="7189"/>
                    </a:cubicBezTo>
                    <a:cubicBezTo>
                      <a:pt x="3456" y="6173"/>
                      <a:pt x="4326" y="4838"/>
                      <a:pt x="4638" y="3549"/>
                    </a:cubicBezTo>
                    <a:cubicBezTo>
                      <a:pt x="4961" y="2215"/>
                      <a:pt x="5361" y="358"/>
                      <a:pt x="3623" y="51"/>
                    </a:cubicBezTo>
                    <a:cubicBezTo>
                      <a:pt x="3431" y="17"/>
                      <a:pt x="3244" y="1"/>
                      <a:pt x="30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4" name="Google Shape;5764;p29"/>
              <p:cNvSpPr/>
              <p:nvPr/>
            </p:nvSpPr>
            <p:spPr>
              <a:xfrm flipH="1">
                <a:off x="7830587" y="2410750"/>
                <a:ext cx="343285" cy="304180"/>
              </a:xfrm>
              <a:custGeom>
                <a:rect b="b" l="l" r="r" t="t"/>
                <a:pathLst>
                  <a:path extrusionOk="0" h="5813" w="6560">
                    <a:moveTo>
                      <a:pt x="3778" y="1"/>
                    </a:moveTo>
                    <a:cubicBezTo>
                      <a:pt x="3138" y="1"/>
                      <a:pt x="2214" y="468"/>
                      <a:pt x="1243" y="1234"/>
                    </a:cubicBezTo>
                    <a:cubicBezTo>
                      <a:pt x="1" y="2212"/>
                      <a:pt x="254" y="5812"/>
                      <a:pt x="254" y="5812"/>
                    </a:cubicBezTo>
                    <a:cubicBezTo>
                      <a:pt x="254" y="5812"/>
                      <a:pt x="696" y="4953"/>
                      <a:pt x="2612" y="4654"/>
                    </a:cubicBezTo>
                    <a:cubicBezTo>
                      <a:pt x="4529" y="4354"/>
                      <a:pt x="6559" y="1472"/>
                      <a:pt x="4241" y="113"/>
                    </a:cubicBezTo>
                    <a:cubicBezTo>
                      <a:pt x="4112" y="37"/>
                      <a:pt x="3956" y="1"/>
                      <a:pt x="37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5" name="Google Shape;5765;p29"/>
              <p:cNvSpPr/>
              <p:nvPr/>
            </p:nvSpPr>
            <p:spPr>
              <a:xfrm flipH="1">
                <a:off x="7954975" y="2512893"/>
                <a:ext cx="215024" cy="229508"/>
              </a:xfrm>
              <a:custGeom>
                <a:rect b="b" l="l" r="r" t="t"/>
                <a:pathLst>
                  <a:path extrusionOk="0" h="4386" w="4109">
                    <a:moveTo>
                      <a:pt x="648" y="1"/>
                    </a:moveTo>
                    <a:cubicBezTo>
                      <a:pt x="8" y="1406"/>
                      <a:pt x="1" y="4386"/>
                      <a:pt x="1" y="4386"/>
                    </a:cubicBezTo>
                    <a:cubicBezTo>
                      <a:pt x="1" y="4386"/>
                      <a:pt x="622" y="3001"/>
                      <a:pt x="2538" y="2702"/>
                    </a:cubicBezTo>
                    <a:cubicBezTo>
                      <a:pt x="3087" y="2616"/>
                      <a:pt x="3645" y="2318"/>
                      <a:pt x="4108" y="1905"/>
                    </a:cubicBezTo>
                    <a:lnTo>
                      <a:pt x="4108" y="1905"/>
                    </a:lnTo>
                    <a:cubicBezTo>
                      <a:pt x="4032" y="1916"/>
                      <a:pt x="3956" y="1928"/>
                      <a:pt x="3879" y="1936"/>
                    </a:cubicBezTo>
                    <a:cubicBezTo>
                      <a:pt x="3732" y="1951"/>
                      <a:pt x="3588" y="1959"/>
                      <a:pt x="3446" y="1959"/>
                    </a:cubicBezTo>
                    <a:cubicBezTo>
                      <a:pt x="1953" y="1959"/>
                      <a:pt x="782" y="1147"/>
                      <a:pt x="6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6" name="Google Shape;5766;p29"/>
              <p:cNvSpPr/>
              <p:nvPr/>
            </p:nvSpPr>
            <p:spPr>
              <a:xfrm flipH="1">
                <a:off x="8063508" y="2582018"/>
                <a:ext cx="77082" cy="121766"/>
              </a:xfrm>
              <a:custGeom>
                <a:rect b="b" l="l" r="r" t="t"/>
                <a:pathLst>
                  <a:path extrusionOk="0" h="2327" w="1473">
                    <a:moveTo>
                      <a:pt x="736" y="1"/>
                    </a:moveTo>
                    <a:cubicBezTo>
                      <a:pt x="329" y="1"/>
                      <a:pt x="0" y="522"/>
                      <a:pt x="0" y="1164"/>
                    </a:cubicBezTo>
                    <a:cubicBezTo>
                      <a:pt x="0" y="1807"/>
                      <a:pt x="329" y="2326"/>
                      <a:pt x="736" y="2326"/>
                    </a:cubicBezTo>
                    <a:cubicBezTo>
                      <a:pt x="1143" y="2326"/>
                      <a:pt x="1473" y="1807"/>
                      <a:pt x="1473" y="1164"/>
                    </a:cubicBezTo>
                    <a:cubicBezTo>
                      <a:pt x="1473" y="522"/>
                      <a:pt x="1143" y="1"/>
                      <a:pt x="736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7" name="Google Shape;5767;p29"/>
              <p:cNvSpPr/>
              <p:nvPr/>
            </p:nvSpPr>
            <p:spPr>
              <a:xfrm flipH="1">
                <a:off x="8082085" y="2609594"/>
                <a:ext cx="41184" cy="72735"/>
              </a:xfrm>
              <a:custGeom>
                <a:rect b="b" l="l" r="r" t="t"/>
                <a:pathLst>
                  <a:path extrusionOk="0" h="1390" w="787">
                    <a:moveTo>
                      <a:pt x="402" y="1"/>
                    </a:moveTo>
                    <a:cubicBezTo>
                      <a:pt x="190" y="1"/>
                      <a:pt x="15" y="307"/>
                      <a:pt x="8" y="689"/>
                    </a:cubicBezTo>
                    <a:cubicBezTo>
                      <a:pt x="1" y="1071"/>
                      <a:pt x="168" y="1386"/>
                      <a:pt x="382" y="1390"/>
                    </a:cubicBezTo>
                    <a:cubicBezTo>
                      <a:pt x="383" y="1390"/>
                      <a:pt x="384" y="1390"/>
                      <a:pt x="386" y="1390"/>
                    </a:cubicBezTo>
                    <a:cubicBezTo>
                      <a:pt x="597" y="1390"/>
                      <a:pt x="773" y="1083"/>
                      <a:pt x="780" y="702"/>
                    </a:cubicBezTo>
                    <a:cubicBezTo>
                      <a:pt x="787" y="318"/>
                      <a:pt x="620" y="4"/>
                      <a:pt x="405" y="1"/>
                    </a:cubicBezTo>
                    <a:cubicBezTo>
                      <a:pt x="404" y="1"/>
                      <a:pt x="403" y="1"/>
                      <a:pt x="4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8" name="Google Shape;5768;p29"/>
              <p:cNvSpPr/>
              <p:nvPr/>
            </p:nvSpPr>
            <p:spPr>
              <a:xfrm flipH="1">
                <a:off x="8089097" y="2643293"/>
                <a:ext cx="28154" cy="44478"/>
              </a:xfrm>
              <a:custGeom>
                <a:rect b="b" l="l" r="r" t="t"/>
                <a:pathLst>
                  <a:path extrusionOk="0" h="850" w="538">
                    <a:moveTo>
                      <a:pt x="268" y="0"/>
                    </a:moveTo>
                    <a:cubicBezTo>
                      <a:pt x="120" y="0"/>
                      <a:pt x="0" y="190"/>
                      <a:pt x="0" y="425"/>
                    </a:cubicBezTo>
                    <a:cubicBezTo>
                      <a:pt x="0" y="659"/>
                      <a:pt x="120" y="850"/>
                      <a:pt x="268" y="850"/>
                    </a:cubicBezTo>
                    <a:cubicBezTo>
                      <a:pt x="417" y="850"/>
                      <a:pt x="537" y="659"/>
                      <a:pt x="537" y="425"/>
                    </a:cubicBezTo>
                    <a:cubicBezTo>
                      <a:pt x="537" y="190"/>
                      <a:pt x="417" y="0"/>
                      <a:pt x="268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9" name="Google Shape;5769;p29"/>
              <p:cNvSpPr/>
              <p:nvPr/>
            </p:nvSpPr>
            <p:spPr>
              <a:xfrm flipH="1">
                <a:off x="8106732" y="2759774"/>
                <a:ext cx="102096" cy="170640"/>
              </a:xfrm>
              <a:custGeom>
                <a:rect b="b" l="l" r="r" t="t"/>
                <a:pathLst>
                  <a:path extrusionOk="0" h="3261" w="1951">
                    <a:moveTo>
                      <a:pt x="471" y="0"/>
                    </a:moveTo>
                    <a:lnTo>
                      <a:pt x="1" y="486"/>
                    </a:lnTo>
                    <a:lnTo>
                      <a:pt x="1520" y="3261"/>
                    </a:lnTo>
                    <a:lnTo>
                      <a:pt x="1950" y="2815"/>
                    </a:lnTo>
                    <a:lnTo>
                      <a:pt x="4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0" name="Google Shape;5770;p29"/>
              <p:cNvSpPr/>
              <p:nvPr/>
            </p:nvSpPr>
            <p:spPr>
              <a:xfrm flipH="1">
                <a:off x="7972925" y="2648892"/>
                <a:ext cx="45736" cy="52537"/>
              </a:xfrm>
              <a:custGeom>
                <a:rect b="b" l="l" r="r" t="t"/>
                <a:pathLst>
                  <a:path extrusionOk="0" h="1004" w="874">
                    <a:moveTo>
                      <a:pt x="577" y="1"/>
                    </a:moveTo>
                    <a:cubicBezTo>
                      <a:pt x="415" y="1"/>
                      <a:pt x="225" y="156"/>
                      <a:pt x="121" y="387"/>
                    </a:cubicBezTo>
                    <a:cubicBezTo>
                      <a:pt x="0" y="657"/>
                      <a:pt x="44" y="928"/>
                      <a:pt x="218" y="991"/>
                    </a:cubicBezTo>
                    <a:cubicBezTo>
                      <a:pt x="243" y="1000"/>
                      <a:pt x="269" y="1004"/>
                      <a:pt x="295" y="1004"/>
                    </a:cubicBezTo>
                    <a:cubicBezTo>
                      <a:pt x="458" y="1004"/>
                      <a:pt x="648" y="849"/>
                      <a:pt x="752" y="618"/>
                    </a:cubicBezTo>
                    <a:cubicBezTo>
                      <a:pt x="874" y="350"/>
                      <a:pt x="831" y="79"/>
                      <a:pt x="657" y="15"/>
                    </a:cubicBezTo>
                    <a:cubicBezTo>
                      <a:pt x="631" y="5"/>
                      <a:pt x="604" y="1"/>
                      <a:pt x="5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1" name="Google Shape;5771;p29"/>
              <p:cNvSpPr/>
              <p:nvPr/>
            </p:nvSpPr>
            <p:spPr>
              <a:xfrm flipH="1">
                <a:off x="7896837" y="2682173"/>
                <a:ext cx="45789" cy="52537"/>
              </a:xfrm>
              <a:custGeom>
                <a:rect b="b" l="l" r="r" t="t"/>
                <a:pathLst>
                  <a:path extrusionOk="0" h="1004" w="875">
                    <a:moveTo>
                      <a:pt x="578" y="0"/>
                    </a:moveTo>
                    <a:cubicBezTo>
                      <a:pt x="416" y="0"/>
                      <a:pt x="227" y="156"/>
                      <a:pt x="123" y="387"/>
                    </a:cubicBezTo>
                    <a:cubicBezTo>
                      <a:pt x="1" y="657"/>
                      <a:pt x="44" y="927"/>
                      <a:pt x="220" y="990"/>
                    </a:cubicBezTo>
                    <a:cubicBezTo>
                      <a:pt x="244" y="999"/>
                      <a:pt x="270" y="1003"/>
                      <a:pt x="297" y="1003"/>
                    </a:cubicBezTo>
                    <a:cubicBezTo>
                      <a:pt x="458" y="1003"/>
                      <a:pt x="649" y="848"/>
                      <a:pt x="754" y="617"/>
                    </a:cubicBezTo>
                    <a:cubicBezTo>
                      <a:pt x="874" y="349"/>
                      <a:pt x="832" y="79"/>
                      <a:pt x="659" y="14"/>
                    </a:cubicBezTo>
                    <a:cubicBezTo>
                      <a:pt x="633" y="5"/>
                      <a:pt x="606" y="0"/>
                      <a:pt x="5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2" name="Google Shape;5772;p29"/>
              <p:cNvSpPr/>
              <p:nvPr/>
            </p:nvSpPr>
            <p:spPr>
              <a:xfrm flipH="1">
                <a:off x="7948801" y="2606926"/>
                <a:ext cx="83257" cy="27210"/>
              </a:xfrm>
              <a:custGeom>
                <a:rect b="b" l="l" r="r" t="t"/>
                <a:pathLst>
                  <a:path extrusionOk="0" h="520" w="1591">
                    <a:moveTo>
                      <a:pt x="1351" y="1"/>
                    </a:moveTo>
                    <a:cubicBezTo>
                      <a:pt x="1335" y="1"/>
                      <a:pt x="1320" y="2"/>
                      <a:pt x="1304" y="5"/>
                    </a:cubicBezTo>
                    <a:lnTo>
                      <a:pt x="221" y="192"/>
                    </a:lnTo>
                    <a:cubicBezTo>
                      <a:pt x="90" y="215"/>
                      <a:pt x="0" y="331"/>
                      <a:pt x="19" y="452"/>
                    </a:cubicBezTo>
                    <a:lnTo>
                      <a:pt x="31" y="520"/>
                    </a:lnTo>
                    <a:lnTo>
                      <a:pt x="1591" y="225"/>
                    </a:lnTo>
                    <a:lnTo>
                      <a:pt x="1584" y="183"/>
                    </a:lnTo>
                    <a:cubicBezTo>
                      <a:pt x="1566" y="75"/>
                      <a:pt x="1467" y="1"/>
                      <a:pt x="13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3" name="Google Shape;5773;p29"/>
              <p:cNvSpPr/>
              <p:nvPr/>
            </p:nvSpPr>
            <p:spPr>
              <a:xfrm flipH="1">
                <a:off x="7963401" y="2709540"/>
                <a:ext cx="41184" cy="58607"/>
              </a:xfrm>
              <a:custGeom>
                <a:rect b="b" l="l" r="r" t="t"/>
                <a:pathLst>
                  <a:path extrusionOk="0" h="1120" w="787">
                    <a:moveTo>
                      <a:pt x="686" y="1"/>
                    </a:moveTo>
                    <a:cubicBezTo>
                      <a:pt x="686" y="1"/>
                      <a:pt x="687" y="1"/>
                      <a:pt x="687" y="1"/>
                    </a:cubicBezTo>
                    <a:lnTo>
                      <a:pt x="687" y="1"/>
                    </a:lnTo>
                    <a:cubicBezTo>
                      <a:pt x="687" y="1"/>
                      <a:pt x="688" y="1"/>
                      <a:pt x="688" y="1"/>
                    </a:cubicBezTo>
                    <a:close/>
                    <a:moveTo>
                      <a:pt x="687" y="1"/>
                    </a:moveTo>
                    <a:cubicBezTo>
                      <a:pt x="679" y="7"/>
                      <a:pt x="635" y="41"/>
                      <a:pt x="573" y="93"/>
                    </a:cubicBezTo>
                    <a:cubicBezTo>
                      <a:pt x="591" y="441"/>
                      <a:pt x="553" y="962"/>
                      <a:pt x="247" y="962"/>
                    </a:cubicBezTo>
                    <a:cubicBezTo>
                      <a:pt x="182" y="962"/>
                      <a:pt x="105" y="938"/>
                      <a:pt x="13" y="884"/>
                    </a:cubicBezTo>
                    <a:cubicBezTo>
                      <a:pt x="10" y="901"/>
                      <a:pt x="3" y="917"/>
                      <a:pt x="1" y="934"/>
                    </a:cubicBezTo>
                    <a:cubicBezTo>
                      <a:pt x="162" y="1066"/>
                      <a:pt x="288" y="1120"/>
                      <a:pt x="386" y="1120"/>
                    </a:cubicBezTo>
                    <a:cubicBezTo>
                      <a:pt x="787" y="1120"/>
                      <a:pt x="730" y="228"/>
                      <a:pt x="6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4" name="Google Shape;5774;p29"/>
              <p:cNvSpPr/>
              <p:nvPr/>
            </p:nvSpPr>
            <p:spPr>
              <a:xfrm flipH="1">
                <a:off x="7856804" y="2635025"/>
                <a:ext cx="48562" cy="54735"/>
              </a:xfrm>
              <a:custGeom>
                <a:rect b="b" l="l" r="r" t="t"/>
                <a:pathLst>
                  <a:path extrusionOk="0" h="1046" w="928">
                    <a:moveTo>
                      <a:pt x="256" y="0"/>
                    </a:moveTo>
                    <a:cubicBezTo>
                      <a:pt x="177" y="0"/>
                      <a:pt x="68" y="70"/>
                      <a:pt x="22" y="136"/>
                    </a:cubicBezTo>
                    <a:lnTo>
                      <a:pt x="1" y="166"/>
                    </a:lnTo>
                    <a:lnTo>
                      <a:pt x="778" y="1045"/>
                    </a:lnTo>
                    <a:lnTo>
                      <a:pt x="799" y="1015"/>
                    </a:lnTo>
                    <a:cubicBezTo>
                      <a:pt x="862" y="925"/>
                      <a:pt x="927" y="707"/>
                      <a:pt x="861" y="632"/>
                    </a:cubicBezTo>
                    <a:lnTo>
                      <a:pt x="321" y="26"/>
                    </a:lnTo>
                    <a:cubicBezTo>
                      <a:pt x="305" y="8"/>
                      <a:pt x="282" y="0"/>
                      <a:pt x="2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75" name="Google Shape;5775;p29"/>
            <p:cNvGrpSpPr/>
            <p:nvPr/>
          </p:nvGrpSpPr>
          <p:grpSpPr>
            <a:xfrm>
              <a:off x="4350241" y="1986846"/>
              <a:ext cx="3908432" cy="2625112"/>
              <a:chOff x="4350241" y="1986846"/>
              <a:chExt cx="3908432" cy="2625112"/>
            </a:xfrm>
          </p:grpSpPr>
          <p:grpSp>
            <p:nvGrpSpPr>
              <p:cNvPr id="5776" name="Google Shape;5776;p29"/>
              <p:cNvGrpSpPr/>
              <p:nvPr/>
            </p:nvGrpSpPr>
            <p:grpSpPr>
              <a:xfrm>
                <a:off x="4350241" y="3426043"/>
                <a:ext cx="3908432" cy="1185914"/>
                <a:chOff x="2330575" y="2655425"/>
                <a:chExt cx="1873200" cy="568375"/>
              </a:xfrm>
            </p:grpSpPr>
            <p:sp>
              <p:nvSpPr>
                <p:cNvPr id="5777" name="Google Shape;5777;p29"/>
                <p:cNvSpPr/>
                <p:nvPr/>
              </p:nvSpPr>
              <p:spPr>
                <a:xfrm>
                  <a:off x="2446800" y="2682075"/>
                  <a:ext cx="1640725" cy="541725"/>
                </a:xfrm>
                <a:custGeom>
                  <a:rect b="b" l="l" r="r" t="t"/>
                  <a:pathLst>
                    <a:path extrusionOk="0" h="21669" w="65629">
                      <a:moveTo>
                        <a:pt x="0" y="0"/>
                      </a:moveTo>
                      <a:cubicBezTo>
                        <a:pt x="7606" y="5376"/>
                        <a:pt x="9224" y="12001"/>
                        <a:pt x="9224" y="21669"/>
                      </a:cubicBezTo>
                      <a:lnTo>
                        <a:pt x="56405" y="21669"/>
                      </a:lnTo>
                      <a:cubicBezTo>
                        <a:pt x="56405" y="10360"/>
                        <a:pt x="58817" y="4955"/>
                        <a:pt x="656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8" name="Google Shape;5778;p29"/>
                <p:cNvSpPr/>
                <p:nvPr/>
              </p:nvSpPr>
              <p:spPr>
                <a:xfrm>
                  <a:off x="2446825" y="2682075"/>
                  <a:ext cx="1640700" cy="541725"/>
                </a:xfrm>
                <a:custGeom>
                  <a:rect b="b" l="l" r="r" t="t"/>
                  <a:pathLst>
                    <a:path extrusionOk="0" h="21669" w="65628">
                      <a:moveTo>
                        <a:pt x="1" y="0"/>
                      </a:moveTo>
                      <a:cubicBezTo>
                        <a:pt x="7605" y="5376"/>
                        <a:pt x="9223" y="12000"/>
                        <a:pt x="9223" y="21669"/>
                      </a:cubicBezTo>
                      <a:lnTo>
                        <a:pt x="20628" y="21669"/>
                      </a:lnTo>
                      <a:lnTo>
                        <a:pt x="20628" y="4965"/>
                      </a:lnTo>
                      <a:lnTo>
                        <a:pt x="60456" y="4965"/>
                      </a:lnTo>
                      <a:cubicBezTo>
                        <a:pt x="61788" y="3153"/>
                        <a:pt x="63491" y="1555"/>
                        <a:pt x="656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9" name="Google Shape;5779;p29"/>
                <p:cNvSpPr/>
                <p:nvPr/>
              </p:nvSpPr>
              <p:spPr>
                <a:xfrm>
                  <a:off x="2446825" y="2682075"/>
                  <a:ext cx="813625" cy="541725"/>
                </a:xfrm>
                <a:custGeom>
                  <a:rect b="b" l="l" r="r" t="t"/>
                  <a:pathLst>
                    <a:path extrusionOk="0" h="21669" w="32545">
                      <a:moveTo>
                        <a:pt x="1" y="0"/>
                      </a:moveTo>
                      <a:cubicBezTo>
                        <a:pt x="7605" y="5376"/>
                        <a:pt x="9223" y="12000"/>
                        <a:pt x="9223" y="21669"/>
                      </a:cubicBezTo>
                      <a:lnTo>
                        <a:pt x="24347" y="21669"/>
                      </a:lnTo>
                      <a:cubicBezTo>
                        <a:pt x="24451" y="10673"/>
                        <a:pt x="26659" y="4998"/>
                        <a:pt x="325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0" name="Google Shape;5780;p29"/>
                <p:cNvSpPr/>
                <p:nvPr/>
              </p:nvSpPr>
              <p:spPr>
                <a:xfrm>
                  <a:off x="3001125" y="2682075"/>
                  <a:ext cx="268400" cy="541725"/>
                </a:xfrm>
                <a:custGeom>
                  <a:rect b="b" l="l" r="r" t="t"/>
                  <a:pathLst>
                    <a:path extrusionOk="0" h="21669" w="10736">
                      <a:moveTo>
                        <a:pt x="9538" y="0"/>
                      </a:moveTo>
                      <a:cubicBezTo>
                        <a:pt x="3619" y="4995"/>
                        <a:pt x="1041" y="10777"/>
                        <a:pt x="0" y="21669"/>
                      </a:cubicBezTo>
                      <a:lnTo>
                        <a:pt x="2536" y="21669"/>
                      </a:lnTo>
                      <a:cubicBezTo>
                        <a:pt x="2641" y="10673"/>
                        <a:pt x="4850" y="4998"/>
                        <a:pt x="107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1" name="Google Shape;5781;p29"/>
                <p:cNvSpPr/>
                <p:nvPr/>
              </p:nvSpPr>
              <p:spPr>
                <a:xfrm>
                  <a:off x="2697075" y="2655425"/>
                  <a:ext cx="1506700" cy="36975"/>
                </a:xfrm>
                <a:custGeom>
                  <a:rect b="b" l="l" r="r" t="t"/>
                  <a:pathLst>
                    <a:path extrusionOk="0" h="1479" w="60268">
                      <a:moveTo>
                        <a:pt x="617" y="0"/>
                      </a:moveTo>
                      <a:cubicBezTo>
                        <a:pt x="308" y="0"/>
                        <a:pt x="53" y="251"/>
                        <a:pt x="35" y="570"/>
                      </a:cubicBezTo>
                      <a:lnTo>
                        <a:pt x="20" y="836"/>
                      </a:lnTo>
                      <a:cubicBezTo>
                        <a:pt x="0" y="1185"/>
                        <a:pt x="266" y="1478"/>
                        <a:pt x="602" y="1478"/>
                      </a:cubicBezTo>
                      <a:lnTo>
                        <a:pt x="59651" y="1478"/>
                      </a:lnTo>
                      <a:cubicBezTo>
                        <a:pt x="59959" y="1478"/>
                        <a:pt x="60213" y="1228"/>
                        <a:pt x="60232" y="907"/>
                      </a:cubicBezTo>
                      <a:lnTo>
                        <a:pt x="60247" y="641"/>
                      </a:lnTo>
                      <a:cubicBezTo>
                        <a:pt x="60267" y="294"/>
                        <a:pt x="60000" y="0"/>
                        <a:pt x="596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2" name="Google Shape;5782;p29"/>
                <p:cNvSpPr/>
                <p:nvPr/>
              </p:nvSpPr>
              <p:spPr>
                <a:xfrm>
                  <a:off x="2330575" y="2655425"/>
                  <a:ext cx="939450" cy="36975"/>
                </a:xfrm>
                <a:custGeom>
                  <a:rect b="b" l="l" r="r" t="t"/>
                  <a:pathLst>
                    <a:path extrusionOk="0" h="1479" w="37578">
                      <a:moveTo>
                        <a:pt x="616" y="0"/>
                      </a:moveTo>
                      <a:cubicBezTo>
                        <a:pt x="309" y="0"/>
                        <a:pt x="54" y="251"/>
                        <a:pt x="35" y="570"/>
                      </a:cubicBezTo>
                      <a:lnTo>
                        <a:pt x="20" y="836"/>
                      </a:lnTo>
                      <a:cubicBezTo>
                        <a:pt x="1" y="1185"/>
                        <a:pt x="267" y="1478"/>
                        <a:pt x="601" y="1478"/>
                      </a:cubicBezTo>
                      <a:lnTo>
                        <a:pt x="36962" y="1478"/>
                      </a:lnTo>
                      <a:cubicBezTo>
                        <a:pt x="37270" y="1478"/>
                        <a:pt x="37525" y="1228"/>
                        <a:pt x="37544" y="907"/>
                      </a:cubicBezTo>
                      <a:lnTo>
                        <a:pt x="37559" y="641"/>
                      </a:lnTo>
                      <a:cubicBezTo>
                        <a:pt x="37578" y="294"/>
                        <a:pt x="37312" y="0"/>
                        <a:pt x="369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83" name="Google Shape;5783;p29"/>
              <p:cNvGrpSpPr/>
              <p:nvPr/>
            </p:nvGrpSpPr>
            <p:grpSpPr>
              <a:xfrm>
                <a:off x="6942598" y="1986846"/>
                <a:ext cx="1181169" cy="1465928"/>
                <a:chOff x="5504573" y="1986846"/>
                <a:chExt cx="1181169" cy="1465928"/>
              </a:xfrm>
            </p:grpSpPr>
            <p:sp>
              <p:nvSpPr>
                <p:cNvPr id="5784" name="Google Shape;5784;p29"/>
                <p:cNvSpPr/>
                <p:nvPr/>
              </p:nvSpPr>
              <p:spPr>
                <a:xfrm flipH="1">
                  <a:off x="5963648" y="2479952"/>
                  <a:ext cx="197641" cy="195553"/>
                </a:xfrm>
                <a:custGeom>
                  <a:rect b="b" l="l" r="r" t="t"/>
                  <a:pathLst>
                    <a:path extrusionOk="0" h="38858" w="39273">
                      <a:moveTo>
                        <a:pt x="1476" y="0"/>
                      </a:moveTo>
                      <a:lnTo>
                        <a:pt x="903" y="10543"/>
                      </a:lnTo>
                      <a:lnTo>
                        <a:pt x="236" y="22739"/>
                      </a:lnTo>
                      <a:lnTo>
                        <a:pt x="40" y="26308"/>
                      </a:lnTo>
                      <a:lnTo>
                        <a:pt x="1" y="27052"/>
                      </a:lnTo>
                      <a:cubicBezTo>
                        <a:pt x="7464" y="36296"/>
                        <a:pt x="16077" y="38858"/>
                        <a:pt x="23331" y="38858"/>
                      </a:cubicBezTo>
                      <a:cubicBezTo>
                        <a:pt x="30616" y="38858"/>
                        <a:pt x="36531" y="36275"/>
                        <a:pt x="38535" y="35281"/>
                      </a:cubicBezTo>
                      <a:cubicBezTo>
                        <a:pt x="39006" y="35052"/>
                        <a:pt x="39264" y="34904"/>
                        <a:pt x="39273" y="34895"/>
                      </a:cubicBezTo>
                      <a:lnTo>
                        <a:pt x="38716" y="31797"/>
                      </a:lnTo>
                      <a:lnTo>
                        <a:pt x="37069" y="22723"/>
                      </a:lnTo>
                      <a:cubicBezTo>
                        <a:pt x="35562" y="22810"/>
                        <a:pt x="33953" y="22853"/>
                        <a:pt x="32290" y="22853"/>
                      </a:cubicBezTo>
                      <a:cubicBezTo>
                        <a:pt x="20810" y="22853"/>
                        <a:pt x="6747" y="20791"/>
                        <a:pt x="5836" y="16605"/>
                      </a:cubicBezTo>
                      <a:cubicBezTo>
                        <a:pt x="5585" y="15460"/>
                        <a:pt x="5256" y="13711"/>
                        <a:pt x="4887" y="11531"/>
                      </a:cubicBezTo>
                      <a:cubicBezTo>
                        <a:pt x="4636" y="10087"/>
                        <a:pt x="4362" y="8456"/>
                        <a:pt x="4079" y="6683"/>
                      </a:cubicBezTo>
                      <a:cubicBezTo>
                        <a:pt x="3797" y="4910"/>
                        <a:pt x="3499" y="3006"/>
                        <a:pt x="3193" y="1013"/>
                      </a:cubicBezTo>
                      <a:cubicBezTo>
                        <a:pt x="2597" y="698"/>
                        <a:pt x="2024" y="361"/>
                        <a:pt x="14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785" name="Google Shape;5785;p29"/>
                <p:cNvGrpSpPr/>
                <p:nvPr/>
              </p:nvGrpSpPr>
              <p:grpSpPr>
                <a:xfrm flipH="1">
                  <a:off x="5504573" y="1986846"/>
                  <a:ext cx="1181169" cy="1465928"/>
                  <a:chOff x="4710973" y="1974912"/>
                  <a:chExt cx="1181169" cy="1465928"/>
                </a:xfrm>
              </p:grpSpPr>
              <p:sp>
                <p:nvSpPr>
                  <p:cNvPr id="5786" name="Google Shape;5786;p29"/>
                  <p:cNvSpPr/>
                  <p:nvPr/>
                </p:nvSpPr>
                <p:spPr>
                  <a:xfrm>
                    <a:off x="5067357" y="3090805"/>
                    <a:ext cx="316804" cy="340440"/>
                  </a:xfrm>
                  <a:custGeom>
                    <a:rect b="b" l="l" r="r" t="t"/>
                    <a:pathLst>
                      <a:path extrusionOk="0" h="48669" w="45290">
                        <a:moveTo>
                          <a:pt x="11125" y="1"/>
                        </a:moveTo>
                        <a:lnTo>
                          <a:pt x="0" y="48668"/>
                        </a:lnTo>
                        <a:lnTo>
                          <a:pt x="34166" y="48668"/>
                        </a:lnTo>
                        <a:lnTo>
                          <a:pt x="4529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87" name="Google Shape;5787;p29"/>
                  <p:cNvSpPr/>
                  <p:nvPr/>
                </p:nvSpPr>
                <p:spPr>
                  <a:xfrm>
                    <a:off x="5061507" y="3090805"/>
                    <a:ext cx="316804" cy="340440"/>
                  </a:xfrm>
                  <a:custGeom>
                    <a:rect b="b" l="l" r="r" t="t"/>
                    <a:pathLst>
                      <a:path extrusionOk="0" h="48669" w="45290">
                        <a:moveTo>
                          <a:pt x="11125" y="1"/>
                        </a:moveTo>
                        <a:lnTo>
                          <a:pt x="0" y="48668"/>
                        </a:lnTo>
                        <a:lnTo>
                          <a:pt x="34166" y="48668"/>
                        </a:lnTo>
                        <a:lnTo>
                          <a:pt x="45290" y="1"/>
                        </a:lnTo>
                        <a:close/>
                      </a:path>
                    </a:pathLst>
                  </a:custGeom>
                  <a:solidFill>
                    <a:srgbClr val="2B2B30">
                      <a:alpha val="472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88" name="Google Shape;5788;p29"/>
                  <p:cNvSpPr/>
                  <p:nvPr/>
                </p:nvSpPr>
                <p:spPr>
                  <a:xfrm>
                    <a:off x="5112921" y="3033466"/>
                    <a:ext cx="316811" cy="340440"/>
                  </a:xfrm>
                  <a:custGeom>
                    <a:rect b="b" l="l" r="r" t="t"/>
                    <a:pathLst>
                      <a:path extrusionOk="0" h="48669" w="45291">
                        <a:moveTo>
                          <a:pt x="11125" y="1"/>
                        </a:moveTo>
                        <a:lnTo>
                          <a:pt x="0" y="48668"/>
                        </a:lnTo>
                        <a:lnTo>
                          <a:pt x="34168" y="48668"/>
                        </a:lnTo>
                        <a:lnTo>
                          <a:pt x="4529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89" name="Google Shape;5789;p29"/>
                  <p:cNvSpPr/>
                  <p:nvPr/>
                </p:nvSpPr>
                <p:spPr>
                  <a:xfrm>
                    <a:off x="5112921" y="3033466"/>
                    <a:ext cx="316811" cy="340440"/>
                  </a:xfrm>
                  <a:custGeom>
                    <a:rect b="b" l="l" r="r" t="t"/>
                    <a:pathLst>
                      <a:path extrusionOk="0" h="48669" w="45291">
                        <a:moveTo>
                          <a:pt x="11125" y="1"/>
                        </a:moveTo>
                        <a:lnTo>
                          <a:pt x="0" y="48668"/>
                        </a:lnTo>
                        <a:lnTo>
                          <a:pt x="34168" y="48668"/>
                        </a:lnTo>
                        <a:lnTo>
                          <a:pt x="45290" y="1"/>
                        </a:lnTo>
                        <a:close/>
                      </a:path>
                    </a:pathLst>
                  </a:custGeom>
                  <a:solidFill>
                    <a:srgbClr val="2B2B30">
                      <a:alpha val="1739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0" name="Google Shape;5790;p29"/>
                  <p:cNvSpPr/>
                  <p:nvPr/>
                </p:nvSpPr>
                <p:spPr>
                  <a:xfrm>
                    <a:off x="5109227" y="3365580"/>
                    <a:ext cx="172294" cy="75259"/>
                  </a:xfrm>
                  <a:custGeom>
                    <a:rect b="b" l="l" r="r" t="t"/>
                    <a:pathLst>
                      <a:path extrusionOk="0" h="10759" w="24631">
                        <a:moveTo>
                          <a:pt x="0" y="1"/>
                        </a:moveTo>
                        <a:lnTo>
                          <a:pt x="0" y="10758"/>
                        </a:lnTo>
                        <a:lnTo>
                          <a:pt x="24631" y="10758"/>
                        </a:lnTo>
                        <a:lnTo>
                          <a:pt x="2463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1" name="Google Shape;5791;p29"/>
                  <p:cNvSpPr/>
                  <p:nvPr/>
                </p:nvSpPr>
                <p:spPr>
                  <a:xfrm>
                    <a:off x="5109227" y="3365580"/>
                    <a:ext cx="172294" cy="75259"/>
                  </a:xfrm>
                  <a:custGeom>
                    <a:rect b="b" l="l" r="r" t="t"/>
                    <a:pathLst>
                      <a:path extrusionOk="0" h="10759" w="24631">
                        <a:moveTo>
                          <a:pt x="0" y="1"/>
                        </a:moveTo>
                        <a:lnTo>
                          <a:pt x="0" y="10758"/>
                        </a:lnTo>
                        <a:lnTo>
                          <a:pt x="24631" y="10758"/>
                        </a:lnTo>
                        <a:lnTo>
                          <a:pt x="24631" y="1"/>
                        </a:lnTo>
                        <a:close/>
                      </a:path>
                    </a:pathLst>
                  </a:custGeom>
                  <a:solidFill>
                    <a:srgbClr val="2B2B30">
                      <a:alpha val="472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2" name="Google Shape;5792;p29"/>
                  <p:cNvSpPr/>
                  <p:nvPr/>
                </p:nvSpPr>
                <p:spPr>
                  <a:xfrm>
                    <a:off x="5219463" y="3365580"/>
                    <a:ext cx="311257" cy="75259"/>
                  </a:xfrm>
                  <a:custGeom>
                    <a:rect b="b" l="l" r="r" t="t"/>
                    <a:pathLst>
                      <a:path extrusionOk="0" h="10759" w="44497">
                        <a:moveTo>
                          <a:pt x="1" y="1"/>
                        </a:moveTo>
                        <a:lnTo>
                          <a:pt x="1" y="10758"/>
                        </a:lnTo>
                        <a:lnTo>
                          <a:pt x="44496" y="10758"/>
                        </a:lnTo>
                        <a:lnTo>
                          <a:pt x="444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3" name="Google Shape;5793;p29"/>
                  <p:cNvSpPr/>
                  <p:nvPr/>
                </p:nvSpPr>
                <p:spPr>
                  <a:xfrm>
                    <a:off x="4710973" y="1974999"/>
                    <a:ext cx="1076006" cy="1254217"/>
                  </a:xfrm>
                  <a:custGeom>
                    <a:rect b="b" l="l" r="r" t="t"/>
                    <a:pathLst>
                      <a:path extrusionOk="0" h="179302" w="153825">
                        <a:moveTo>
                          <a:pt x="9951" y="0"/>
                        </a:moveTo>
                        <a:cubicBezTo>
                          <a:pt x="4658" y="0"/>
                          <a:pt x="1" y="6027"/>
                          <a:pt x="68" y="12790"/>
                        </a:cubicBezTo>
                        <a:lnTo>
                          <a:pt x="1632" y="169572"/>
                        </a:lnTo>
                        <a:cubicBezTo>
                          <a:pt x="1688" y="175147"/>
                          <a:pt x="4981" y="179301"/>
                          <a:pt x="9345" y="179301"/>
                        </a:cubicBezTo>
                        <a:lnTo>
                          <a:pt x="143874" y="179301"/>
                        </a:lnTo>
                        <a:cubicBezTo>
                          <a:pt x="149168" y="179301"/>
                          <a:pt x="153824" y="173277"/>
                          <a:pt x="153757" y="166512"/>
                        </a:cubicBezTo>
                        <a:lnTo>
                          <a:pt x="153757" y="166512"/>
                        </a:lnTo>
                        <a:lnTo>
                          <a:pt x="153757" y="166513"/>
                        </a:lnTo>
                        <a:lnTo>
                          <a:pt x="152194" y="9729"/>
                        </a:lnTo>
                        <a:cubicBezTo>
                          <a:pt x="152137" y="4154"/>
                          <a:pt x="148845" y="0"/>
                          <a:pt x="14448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4" name="Google Shape;5794;p29"/>
                  <p:cNvSpPr/>
                  <p:nvPr/>
                </p:nvSpPr>
                <p:spPr>
                  <a:xfrm>
                    <a:off x="4710973" y="1974999"/>
                    <a:ext cx="1076006" cy="1254217"/>
                  </a:xfrm>
                  <a:custGeom>
                    <a:rect b="b" l="l" r="r" t="t"/>
                    <a:pathLst>
                      <a:path extrusionOk="0" h="179302" w="153825">
                        <a:moveTo>
                          <a:pt x="9951" y="0"/>
                        </a:moveTo>
                        <a:cubicBezTo>
                          <a:pt x="4658" y="0"/>
                          <a:pt x="1" y="6027"/>
                          <a:pt x="68" y="12790"/>
                        </a:cubicBezTo>
                        <a:lnTo>
                          <a:pt x="1632" y="169572"/>
                        </a:lnTo>
                        <a:cubicBezTo>
                          <a:pt x="1688" y="175147"/>
                          <a:pt x="4981" y="179301"/>
                          <a:pt x="9345" y="179301"/>
                        </a:cubicBezTo>
                        <a:lnTo>
                          <a:pt x="143874" y="179301"/>
                        </a:lnTo>
                        <a:cubicBezTo>
                          <a:pt x="149168" y="179301"/>
                          <a:pt x="153824" y="173277"/>
                          <a:pt x="153757" y="166512"/>
                        </a:cubicBezTo>
                        <a:lnTo>
                          <a:pt x="153757" y="166512"/>
                        </a:lnTo>
                        <a:lnTo>
                          <a:pt x="153757" y="166513"/>
                        </a:lnTo>
                        <a:lnTo>
                          <a:pt x="152194" y="9729"/>
                        </a:lnTo>
                        <a:cubicBezTo>
                          <a:pt x="152137" y="4154"/>
                          <a:pt x="148845" y="0"/>
                          <a:pt x="144480" y="0"/>
                        </a:cubicBezTo>
                        <a:close/>
                      </a:path>
                    </a:pathLst>
                  </a:custGeom>
                  <a:solidFill>
                    <a:srgbClr val="2B2B30">
                      <a:alpha val="472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5" name="Google Shape;5795;p29"/>
                  <p:cNvSpPr/>
                  <p:nvPr/>
                </p:nvSpPr>
                <p:spPr>
                  <a:xfrm>
                    <a:off x="4710973" y="1974999"/>
                    <a:ext cx="787602" cy="993822"/>
                  </a:xfrm>
                  <a:custGeom>
                    <a:rect b="b" l="l" r="r" t="t"/>
                    <a:pathLst>
                      <a:path extrusionOk="0" h="142076" w="112595">
                        <a:moveTo>
                          <a:pt x="9951" y="0"/>
                        </a:moveTo>
                        <a:cubicBezTo>
                          <a:pt x="4658" y="0"/>
                          <a:pt x="1" y="6027"/>
                          <a:pt x="68" y="12790"/>
                        </a:cubicBezTo>
                        <a:lnTo>
                          <a:pt x="1358" y="142075"/>
                        </a:lnTo>
                        <a:lnTo>
                          <a:pt x="112595" y="142075"/>
                        </a:lnTo>
                        <a:lnTo>
                          <a:pt x="111212" y="3532"/>
                        </a:lnTo>
                        <a:cubicBezTo>
                          <a:pt x="111200" y="2269"/>
                          <a:pt x="111002" y="1094"/>
                          <a:pt x="11069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6" name="Google Shape;5796;p29"/>
                  <p:cNvSpPr/>
                  <p:nvPr/>
                </p:nvSpPr>
                <p:spPr>
                  <a:xfrm>
                    <a:off x="4710973" y="1974999"/>
                    <a:ext cx="782195" cy="452101"/>
                  </a:xfrm>
                  <a:custGeom>
                    <a:rect b="b" l="l" r="r" t="t"/>
                    <a:pathLst>
                      <a:path extrusionOk="0" h="64632" w="111822">
                        <a:moveTo>
                          <a:pt x="9951" y="0"/>
                        </a:moveTo>
                        <a:cubicBezTo>
                          <a:pt x="4658" y="0"/>
                          <a:pt x="1" y="6027"/>
                          <a:pt x="68" y="12790"/>
                        </a:cubicBezTo>
                        <a:lnTo>
                          <a:pt x="585" y="64632"/>
                        </a:lnTo>
                        <a:lnTo>
                          <a:pt x="111822" y="64632"/>
                        </a:lnTo>
                        <a:lnTo>
                          <a:pt x="111212" y="3532"/>
                        </a:lnTo>
                        <a:cubicBezTo>
                          <a:pt x="111200" y="2269"/>
                          <a:pt x="111002" y="1094"/>
                          <a:pt x="11069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7" name="Google Shape;5797;p29"/>
                  <p:cNvSpPr/>
                  <p:nvPr/>
                </p:nvSpPr>
                <p:spPr>
                  <a:xfrm>
                    <a:off x="4815507" y="1974999"/>
                    <a:ext cx="1075985" cy="1254217"/>
                  </a:xfrm>
                  <a:custGeom>
                    <a:rect b="b" l="l" r="r" t="t"/>
                    <a:pathLst>
                      <a:path extrusionOk="0" h="179302" w="153822">
                        <a:moveTo>
                          <a:pt x="9951" y="0"/>
                        </a:moveTo>
                        <a:cubicBezTo>
                          <a:pt x="4655" y="0"/>
                          <a:pt x="0" y="6027"/>
                          <a:pt x="67" y="12790"/>
                        </a:cubicBezTo>
                        <a:lnTo>
                          <a:pt x="1629" y="169572"/>
                        </a:lnTo>
                        <a:cubicBezTo>
                          <a:pt x="1685" y="175147"/>
                          <a:pt x="4978" y="179301"/>
                          <a:pt x="9343" y="179301"/>
                        </a:cubicBezTo>
                        <a:lnTo>
                          <a:pt x="143871" y="179301"/>
                        </a:lnTo>
                        <a:cubicBezTo>
                          <a:pt x="149165" y="179301"/>
                          <a:pt x="153822" y="173277"/>
                          <a:pt x="153755" y="166512"/>
                        </a:cubicBezTo>
                        <a:lnTo>
                          <a:pt x="153755" y="166512"/>
                        </a:lnTo>
                        <a:lnTo>
                          <a:pt x="153755" y="166513"/>
                        </a:lnTo>
                        <a:lnTo>
                          <a:pt x="152191" y="9729"/>
                        </a:lnTo>
                        <a:cubicBezTo>
                          <a:pt x="152136" y="4154"/>
                          <a:pt x="148842" y="0"/>
                          <a:pt x="14447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8" name="Google Shape;5798;p29"/>
                  <p:cNvSpPr/>
                  <p:nvPr/>
                </p:nvSpPr>
                <p:spPr>
                  <a:xfrm>
                    <a:off x="4816157" y="1974912"/>
                    <a:ext cx="1075985" cy="1254217"/>
                  </a:xfrm>
                  <a:custGeom>
                    <a:rect b="b" l="l" r="r" t="t"/>
                    <a:pathLst>
                      <a:path extrusionOk="0" h="179302" w="153822">
                        <a:moveTo>
                          <a:pt x="9951" y="0"/>
                        </a:moveTo>
                        <a:cubicBezTo>
                          <a:pt x="4655" y="0"/>
                          <a:pt x="0" y="6027"/>
                          <a:pt x="67" y="12790"/>
                        </a:cubicBezTo>
                        <a:lnTo>
                          <a:pt x="1629" y="169572"/>
                        </a:lnTo>
                        <a:cubicBezTo>
                          <a:pt x="1685" y="175147"/>
                          <a:pt x="4978" y="179301"/>
                          <a:pt x="9343" y="179301"/>
                        </a:cubicBezTo>
                        <a:lnTo>
                          <a:pt x="143871" y="179301"/>
                        </a:lnTo>
                        <a:cubicBezTo>
                          <a:pt x="149165" y="179301"/>
                          <a:pt x="153822" y="173277"/>
                          <a:pt x="153755" y="166512"/>
                        </a:cubicBezTo>
                        <a:lnTo>
                          <a:pt x="153755" y="166512"/>
                        </a:lnTo>
                        <a:lnTo>
                          <a:pt x="153755" y="166513"/>
                        </a:lnTo>
                        <a:lnTo>
                          <a:pt x="152191" y="9729"/>
                        </a:lnTo>
                        <a:cubicBezTo>
                          <a:pt x="152136" y="4154"/>
                          <a:pt x="148842" y="0"/>
                          <a:pt x="144479" y="0"/>
                        </a:cubicBezTo>
                        <a:close/>
                      </a:path>
                    </a:pathLst>
                  </a:custGeom>
                  <a:solidFill>
                    <a:srgbClr val="2B2B30">
                      <a:alpha val="1739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9" name="Google Shape;5799;p29"/>
                  <p:cNvSpPr/>
                  <p:nvPr/>
                </p:nvSpPr>
                <p:spPr>
                  <a:xfrm>
                    <a:off x="4894303" y="1974999"/>
                    <a:ext cx="918409" cy="1254217"/>
                  </a:xfrm>
                  <a:custGeom>
                    <a:rect b="b" l="l" r="r" t="t"/>
                    <a:pathLst>
                      <a:path extrusionOk="0" h="179302" w="131295">
                        <a:moveTo>
                          <a:pt x="42364" y="0"/>
                        </a:moveTo>
                        <a:cubicBezTo>
                          <a:pt x="39021" y="0"/>
                          <a:pt x="34801" y="6027"/>
                          <a:pt x="33410" y="12790"/>
                        </a:cubicBezTo>
                        <a:lnTo>
                          <a:pt x="1147" y="169572"/>
                        </a:lnTo>
                        <a:cubicBezTo>
                          <a:pt x="1" y="175147"/>
                          <a:pt x="1200" y="179301"/>
                          <a:pt x="3956" y="179301"/>
                        </a:cubicBezTo>
                        <a:lnTo>
                          <a:pt x="88931" y="179301"/>
                        </a:lnTo>
                        <a:cubicBezTo>
                          <a:pt x="92275" y="179301"/>
                          <a:pt x="96494" y="173277"/>
                          <a:pt x="97886" y="166512"/>
                        </a:cubicBezTo>
                        <a:lnTo>
                          <a:pt x="97886" y="166513"/>
                        </a:lnTo>
                        <a:lnTo>
                          <a:pt x="130147" y="9729"/>
                        </a:lnTo>
                        <a:cubicBezTo>
                          <a:pt x="131295" y="4154"/>
                          <a:pt x="130096" y="0"/>
                          <a:pt x="12733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0" name="Google Shape;5800;p29"/>
                  <p:cNvSpPr/>
                  <p:nvPr/>
                </p:nvSpPr>
                <p:spPr>
                  <a:xfrm>
                    <a:off x="4815507" y="1974999"/>
                    <a:ext cx="1073802" cy="993822"/>
                  </a:xfrm>
                  <a:custGeom>
                    <a:rect b="b" l="l" r="r" t="t"/>
                    <a:pathLst>
                      <a:path extrusionOk="0" h="142076" w="153510">
                        <a:moveTo>
                          <a:pt x="9951" y="0"/>
                        </a:moveTo>
                        <a:cubicBezTo>
                          <a:pt x="4655" y="0"/>
                          <a:pt x="0" y="6027"/>
                          <a:pt x="67" y="12790"/>
                        </a:cubicBezTo>
                        <a:lnTo>
                          <a:pt x="1355" y="142075"/>
                        </a:lnTo>
                        <a:lnTo>
                          <a:pt x="153510" y="142075"/>
                        </a:lnTo>
                        <a:lnTo>
                          <a:pt x="152191" y="9729"/>
                        </a:lnTo>
                        <a:cubicBezTo>
                          <a:pt x="152136" y="4154"/>
                          <a:pt x="148842" y="0"/>
                          <a:pt x="144479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1" name="Google Shape;5801;p29"/>
                  <p:cNvSpPr/>
                  <p:nvPr/>
                </p:nvSpPr>
                <p:spPr>
                  <a:xfrm>
                    <a:off x="4846002" y="2039510"/>
                    <a:ext cx="1016297" cy="929321"/>
                  </a:xfrm>
                  <a:custGeom>
                    <a:rect b="b" l="l" r="r" t="t"/>
                    <a:pathLst>
                      <a:path extrusionOk="0" h="132855" w="145289">
                        <a:moveTo>
                          <a:pt x="0" y="0"/>
                        </a:moveTo>
                        <a:lnTo>
                          <a:pt x="1327" y="132854"/>
                        </a:lnTo>
                        <a:lnTo>
                          <a:pt x="145288" y="132854"/>
                        </a:lnTo>
                        <a:lnTo>
                          <a:pt x="14393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2" name="Google Shape;5802;p29"/>
                  <p:cNvSpPr/>
                  <p:nvPr/>
                </p:nvSpPr>
                <p:spPr>
                  <a:xfrm>
                    <a:off x="5249217" y="3091680"/>
                    <a:ext cx="198420" cy="26343"/>
                  </a:xfrm>
                  <a:custGeom>
                    <a:rect b="b" l="l" r="r" t="t"/>
                    <a:pathLst>
                      <a:path extrusionOk="0" h="3766" w="28366">
                        <a:moveTo>
                          <a:pt x="1740" y="1"/>
                        </a:moveTo>
                        <a:cubicBezTo>
                          <a:pt x="935" y="1"/>
                          <a:pt x="200" y="843"/>
                          <a:pt x="100" y="1882"/>
                        </a:cubicBezTo>
                        <a:cubicBezTo>
                          <a:pt x="0" y="2923"/>
                          <a:pt x="572" y="3765"/>
                          <a:pt x="1379" y="3765"/>
                        </a:cubicBezTo>
                        <a:lnTo>
                          <a:pt x="26624" y="3765"/>
                        </a:lnTo>
                        <a:cubicBezTo>
                          <a:pt x="27430" y="3765"/>
                          <a:pt x="28165" y="2922"/>
                          <a:pt x="28264" y="1882"/>
                        </a:cubicBezTo>
                        <a:cubicBezTo>
                          <a:pt x="28366" y="843"/>
                          <a:pt x="27793" y="1"/>
                          <a:pt x="26987" y="1"/>
                        </a:cubicBezTo>
                        <a:close/>
                      </a:path>
                    </a:pathLst>
                  </a:custGeom>
                  <a:solidFill>
                    <a:srgbClr val="C9BB9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3" name="Google Shape;5803;p29"/>
                  <p:cNvSpPr/>
                  <p:nvPr/>
                </p:nvSpPr>
                <p:spPr>
                  <a:xfrm>
                    <a:off x="5040757" y="2039510"/>
                    <a:ext cx="626752" cy="929321"/>
                  </a:xfrm>
                  <a:custGeom>
                    <a:rect b="b" l="l" r="r" t="t"/>
                    <a:pathLst>
                      <a:path extrusionOk="0" h="132855" w="89600">
                        <a:moveTo>
                          <a:pt x="24112" y="0"/>
                        </a:moveTo>
                        <a:lnTo>
                          <a:pt x="0" y="132854"/>
                        </a:lnTo>
                        <a:lnTo>
                          <a:pt x="65501" y="132854"/>
                        </a:lnTo>
                        <a:lnTo>
                          <a:pt x="8960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4" name="Google Shape;5804;p29"/>
                  <p:cNvSpPr/>
                  <p:nvPr/>
                </p:nvSpPr>
                <p:spPr>
                  <a:xfrm>
                    <a:off x="4846002" y="2039510"/>
                    <a:ext cx="1016297" cy="929321"/>
                  </a:xfrm>
                  <a:custGeom>
                    <a:rect b="b" l="l" r="r" t="t"/>
                    <a:pathLst>
                      <a:path extrusionOk="0" h="132855" w="145289">
                        <a:moveTo>
                          <a:pt x="0" y="0"/>
                        </a:moveTo>
                        <a:lnTo>
                          <a:pt x="22" y="2272"/>
                        </a:lnTo>
                        <a:lnTo>
                          <a:pt x="141662" y="2272"/>
                        </a:lnTo>
                        <a:lnTo>
                          <a:pt x="142995" y="132854"/>
                        </a:lnTo>
                        <a:lnTo>
                          <a:pt x="145288" y="132854"/>
                        </a:lnTo>
                        <a:lnTo>
                          <a:pt x="143933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05" name="Google Shape;5805;p29"/>
                <p:cNvSpPr/>
                <p:nvPr/>
              </p:nvSpPr>
              <p:spPr>
                <a:xfrm flipH="1">
                  <a:off x="5965610" y="2639971"/>
                  <a:ext cx="850" cy="463"/>
                </a:xfrm>
                <a:custGeom>
                  <a:rect b="b" l="l" r="r" t="t"/>
                  <a:pathLst>
                    <a:path extrusionOk="0" h="92" w="169">
                      <a:moveTo>
                        <a:pt x="0" y="0"/>
                      </a:moveTo>
                      <a:lnTo>
                        <a:pt x="0" y="2"/>
                      </a:lnTo>
                      <a:cubicBezTo>
                        <a:pt x="57" y="31"/>
                        <a:pt x="112" y="61"/>
                        <a:pt x="169" y="92"/>
                      </a:cubicBezTo>
                      <a:cubicBezTo>
                        <a:pt x="112" y="61"/>
                        <a:pt x="57" y="30"/>
                        <a:pt x="0" y="0"/>
                      </a:cubicBezTo>
                      <a:close/>
                    </a:path>
                  </a:pathLst>
                </a:custGeom>
                <a:solidFill>
                  <a:srgbClr val="E8E7D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6" name="Google Shape;5806;p29"/>
                <p:cNvSpPr/>
                <p:nvPr/>
              </p:nvSpPr>
              <p:spPr>
                <a:xfrm flipH="1">
                  <a:off x="5953618" y="2798786"/>
                  <a:ext cx="232441" cy="181024"/>
                </a:xfrm>
                <a:custGeom>
                  <a:rect b="b" l="l" r="r" t="t"/>
                  <a:pathLst>
                    <a:path extrusionOk="0" h="35971" w="46188">
                      <a:moveTo>
                        <a:pt x="20564" y="1"/>
                      </a:moveTo>
                      <a:cubicBezTo>
                        <a:pt x="17351" y="1746"/>
                        <a:pt x="14016" y="3439"/>
                        <a:pt x="10575" y="5062"/>
                      </a:cubicBezTo>
                      <a:cubicBezTo>
                        <a:pt x="7027" y="6735"/>
                        <a:pt x="3496" y="8270"/>
                        <a:pt x="0" y="9671"/>
                      </a:cubicBezTo>
                      <a:cubicBezTo>
                        <a:pt x="3251" y="18223"/>
                        <a:pt x="7252" y="27054"/>
                        <a:pt x="11975" y="35970"/>
                      </a:cubicBezTo>
                      <a:lnTo>
                        <a:pt x="46188" y="35970"/>
                      </a:lnTo>
                      <a:cubicBezTo>
                        <a:pt x="37511" y="23210"/>
                        <a:pt x="28956" y="11136"/>
                        <a:pt x="205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7" name="Google Shape;5807;p29"/>
                <p:cNvSpPr/>
                <p:nvPr/>
              </p:nvSpPr>
              <p:spPr>
                <a:xfrm flipH="1">
                  <a:off x="5910530" y="2673185"/>
                  <a:ext cx="403" cy="272"/>
                </a:xfrm>
                <a:custGeom>
                  <a:rect b="b" l="l" r="r" t="t"/>
                  <a:pathLst>
                    <a:path extrusionOk="0" h="54" w="8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6" y="18"/>
                        <a:pt x="52" y="37"/>
                        <a:pt x="78" y="54"/>
                      </a:cubicBezTo>
                      <a:lnTo>
                        <a:pt x="79" y="54"/>
                      </a:lnTo>
                      <a:cubicBezTo>
                        <a:pt x="54" y="37"/>
                        <a:pt x="26" y="18"/>
                        <a:pt x="0" y="1"/>
                      </a:cubicBezTo>
                      <a:close/>
                    </a:path>
                  </a:pathLst>
                </a:custGeom>
                <a:solidFill>
                  <a:srgbClr val="E8E7D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8" name="Google Shape;5808;p29"/>
                <p:cNvSpPr/>
                <p:nvPr/>
              </p:nvSpPr>
              <p:spPr>
                <a:xfrm flipH="1">
                  <a:off x="5763440" y="2673452"/>
                  <a:ext cx="172343" cy="306358"/>
                </a:xfrm>
                <a:custGeom>
                  <a:rect b="b" l="l" r="r" t="t"/>
                  <a:pathLst>
                    <a:path extrusionOk="0" h="60876" w="34246">
                      <a:moveTo>
                        <a:pt x="5016" y="1"/>
                      </a:moveTo>
                      <a:cubicBezTo>
                        <a:pt x="3472" y="1593"/>
                        <a:pt x="1787" y="3192"/>
                        <a:pt x="1" y="4791"/>
                      </a:cubicBezTo>
                      <a:cubicBezTo>
                        <a:pt x="2370" y="8664"/>
                        <a:pt x="5112" y="13533"/>
                        <a:pt x="7983" y="19401"/>
                      </a:cubicBezTo>
                      <a:cubicBezTo>
                        <a:pt x="7992" y="19418"/>
                        <a:pt x="8000" y="19435"/>
                        <a:pt x="8007" y="19452"/>
                      </a:cubicBezTo>
                      <a:cubicBezTo>
                        <a:pt x="8550" y="20561"/>
                        <a:pt x="9097" y="21706"/>
                        <a:pt x="9647" y="22887"/>
                      </a:cubicBezTo>
                      <a:cubicBezTo>
                        <a:pt x="9972" y="23585"/>
                        <a:pt x="10297" y="24297"/>
                        <a:pt x="10624" y="25021"/>
                      </a:cubicBezTo>
                      <a:cubicBezTo>
                        <a:pt x="11126" y="26133"/>
                        <a:pt x="11631" y="27276"/>
                        <a:pt x="12135" y="28447"/>
                      </a:cubicBezTo>
                      <a:cubicBezTo>
                        <a:pt x="12216" y="28636"/>
                        <a:pt x="12298" y="28825"/>
                        <a:pt x="12379" y="29016"/>
                      </a:cubicBezTo>
                      <a:cubicBezTo>
                        <a:pt x="13136" y="30787"/>
                        <a:pt x="13890" y="32623"/>
                        <a:pt x="14643" y="34525"/>
                      </a:cubicBezTo>
                      <a:cubicBezTo>
                        <a:pt x="14867" y="35092"/>
                        <a:pt x="15090" y="35666"/>
                        <a:pt x="15314" y="36244"/>
                      </a:cubicBezTo>
                      <a:cubicBezTo>
                        <a:pt x="15525" y="36792"/>
                        <a:pt x="15735" y="37346"/>
                        <a:pt x="15946" y="37905"/>
                      </a:cubicBezTo>
                      <a:cubicBezTo>
                        <a:pt x="16656" y="39789"/>
                        <a:pt x="17361" y="41732"/>
                        <a:pt x="18056" y="43736"/>
                      </a:cubicBezTo>
                      <a:cubicBezTo>
                        <a:pt x="18109" y="43891"/>
                        <a:pt x="18164" y="44046"/>
                        <a:pt x="18218" y="44200"/>
                      </a:cubicBezTo>
                      <a:cubicBezTo>
                        <a:pt x="19995" y="49365"/>
                        <a:pt x="21702" y="54928"/>
                        <a:pt x="23284" y="60875"/>
                      </a:cubicBezTo>
                      <a:lnTo>
                        <a:pt x="34246" y="60875"/>
                      </a:lnTo>
                      <a:cubicBezTo>
                        <a:pt x="26564" y="33264"/>
                        <a:pt x="18749" y="13282"/>
                        <a:pt x="11640" y="5482"/>
                      </a:cubicBezTo>
                      <a:cubicBezTo>
                        <a:pt x="10104" y="3800"/>
                        <a:pt x="7804" y="1930"/>
                        <a:pt x="50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9" name="Google Shape;5809;p29"/>
                <p:cNvSpPr/>
                <p:nvPr/>
              </p:nvSpPr>
              <p:spPr>
                <a:xfrm flipH="1">
                  <a:off x="6346168" y="2793009"/>
                  <a:ext cx="80701" cy="186801"/>
                </a:xfrm>
                <a:custGeom>
                  <a:rect b="b" l="l" r="r" t="t"/>
                  <a:pathLst>
                    <a:path extrusionOk="0" h="37119" w="16036">
                      <a:moveTo>
                        <a:pt x="16035" y="0"/>
                      </a:moveTo>
                      <a:lnTo>
                        <a:pt x="16035" y="0"/>
                      </a:lnTo>
                      <a:cubicBezTo>
                        <a:pt x="16018" y="29"/>
                        <a:pt x="15999" y="57"/>
                        <a:pt x="15980" y="86"/>
                      </a:cubicBezTo>
                      <a:cubicBezTo>
                        <a:pt x="9430" y="10338"/>
                        <a:pt x="4114" y="23081"/>
                        <a:pt x="0" y="37118"/>
                      </a:cubicBezTo>
                      <a:lnTo>
                        <a:pt x="36" y="37118"/>
                      </a:lnTo>
                      <a:cubicBezTo>
                        <a:pt x="3488" y="25367"/>
                        <a:pt x="7792" y="14540"/>
                        <a:pt x="12949" y="5306"/>
                      </a:cubicBezTo>
                      <a:cubicBezTo>
                        <a:pt x="13003" y="5209"/>
                        <a:pt x="13056" y="5113"/>
                        <a:pt x="13109" y="5017"/>
                      </a:cubicBezTo>
                      <a:cubicBezTo>
                        <a:pt x="13518" y="4290"/>
                        <a:pt x="13931" y="3569"/>
                        <a:pt x="14352" y="2863"/>
                      </a:cubicBezTo>
                      <a:cubicBezTo>
                        <a:pt x="14476" y="2653"/>
                        <a:pt x="14603" y="2450"/>
                        <a:pt x="14729" y="2242"/>
                      </a:cubicBezTo>
                      <a:cubicBezTo>
                        <a:pt x="15109" y="1609"/>
                        <a:pt x="15489" y="975"/>
                        <a:pt x="15879" y="361"/>
                      </a:cubicBezTo>
                      <a:cubicBezTo>
                        <a:pt x="15884" y="351"/>
                        <a:pt x="15891" y="342"/>
                        <a:pt x="15898" y="334"/>
                      </a:cubicBezTo>
                      <a:cubicBezTo>
                        <a:pt x="15942" y="217"/>
                        <a:pt x="15991" y="114"/>
                        <a:pt x="16035" y="0"/>
                      </a:cubicBezTo>
                      <a:close/>
                    </a:path>
                  </a:pathLst>
                </a:custGeom>
                <a:solidFill>
                  <a:srgbClr val="E8E7D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0" name="Google Shape;5810;p29"/>
                <p:cNvSpPr/>
                <p:nvPr/>
              </p:nvSpPr>
              <p:spPr>
                <a:xfrm flipH="1">
                  <a:off x="6159633" y="2853555"/>
                  <a:ext cx="208904" cy="126255"/>
                </a:xfrm>
                <a:custGeom>
                  <a:rect b="b" l="l" r="r" t="t"/>
                  <a:pathLst>
                    <a:path extrusionOk="0" h="25088" w="41511">
                      <a:moveTo>
                        <a:pt x="33154" y="0"/>
                      </a:moveTo>
                      <a:cubicBezTo>
                        <a:pt x="21860" y="4297"/>
                        <a:pt x="11053" y="7144"/>
                        <a:pt x="1499" y="8502"/>
                      </a:cubicBezTo>
                      <a:cubicBezTo>
                        <a:pt x="1329" y="9798"/>
                        <a:pt x="1167" y="11105"/>
                        <a:pt x="1020" y="12428"/>
                      </a:cubicBezTo>
                      <a:cubicBezTo>
                        <a:pt x="564" y="16522"/>
                        <a:pt x="224" y="20753"/>
                        <a:pt x="0" y="25087"/>
                      </a:cubicBezTo>
                      <a:lnTo>
                        <a:pt x="41511" y="25087"/>
                      </a:lnTo>
                      <a:cubicBezTo>
                        <a:pt x="40541" y="15085"/>
                        <a:pt x="37235" y="6743"/>
                        <a:pt x="331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1" name="Google Shape;5811;p29"/>
                <p:cNvSpPr/>
                <p:nvPr/>
              </p:nvSpPr>
              <p:spPr>
                <a:xfrm flipH="1">
                  <a:off x="6346958" y="2794826"/>
                  <a:ext cx="5802" cy="9466"/>
                </a:xfrm>
                <a:custGeom>
                  <a:rect b="b" l="l" r="r" t="t"/>
                  <a:pathLst>
                    <a:path extrusionOk="0" h="1881" w="1153">
                      <a:moveTo>
                        <a:pt x="1153" y="0"/>
                      </a:moveTo>
                      <a:lnTo>
                        <a:pt x="1153" y="0"/>
                      </a:lnTo>
                      <a:cubicBezTo>
                        <a:pt x="785" y="579"/>
                        <a:pt x="426" y="1178"/>
                        <a:pt x="66" y="1773"/>
                      </a:cubicBezTo>
                      <a:lnTo>
                        <a:pt x="66" y="1773"/>
                      </a:lnTo>
                      <a:cubicBezTo>
                        <a:pt x="422" y="1184"/>
                        <a:pt x="780" y="596"/>
                        <a:pt x="1144" y="21"/>
                      </a:cubicBezTo>
                      <a:cubicBezTo>
                        <a:pt x="1148" y="14"/>
                        <a:pt x="1149" y="7"/>
                        <a:pt x="1153" y="0"/>
                      </a:cubicBezTo>
                      <a:close/>
                      <a:moveTo>
                        <a:pt x="66" y="1773"/>
                      </a:moveTo>
                      <a:cubicBezTo>
                        <a:pt x="44" y="1809"/>
                        <a:pt x="23" y="1845"/>
                        <a:pt x="1" y="1881"/>
                      </a:cubicBezTo>
                      <a:cubicBezTo>
                        <a:pt x="23" y="1845"/>
                        <a:pt x="44" y="1809"/>
                        <a:pt x="66" y="1773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2" name="Google Shape;5812;p29"/>
                <p:cNvSpPr/>
                <p:nvPr/>
              </p:nvSpPr>
              <p:spPr>
                <a:xfrm flipH="1">
                  <a:off x="6354638" y="2807412"/>
                  <a:ext cx="6260" cy="10845"/>
                </a:xfrm>
                <a:custGeom>
                  <a:rect b="b" l="l" r="r" t="t"/>
                  <a:pathLst>
                    <a:path extrusionOk="0" h="2155" w="1244">
                      <a:moveTo>
                        <a:pt x="1243" y="1"/>
                      </a:moveTo>
                      <a:cubicBezTo>
                        <a:pt x="1033" y="354"/>
                        <a:pt x="825" y="711"/>
                        <a:pt x="618" y="1070"/>
                      </a:cubicBezTo>
                      <a:lnTo>
                        <a:pt x="618" y="1070"/>
                      </a:lnTo>
                      <a:cubicBezTo>
                        <a:pt x="825" y="711"/>
                        <a:pt x="1033" y="355"/>
                        <a:pt x="1243" y="1"/>
                      </a:cubicBezTo>
                      <a:close/>
                      <a:moveTo>
                        <a:pt x="618" y="1070"/>
                      </a:moveTo>
                      <a:cubicBezTo>
                        <a:pt x="411" y="1429"/>
                        <a:pt x="205" y="1790"/>
                        <a:pt x="0" y="2155"/>
                      </a:cubicBezTo>
                      <a:cubicBezTo>
                        <a:pt x="205" y="1791"/>
                        <a:pt x="411" y="1429"/>
                        <a:pt x="618" y="1070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3" name="Google Shape;5813;p29"/>
                <p:cNvSpPr/>
                <p:nvPr/>
              </p:nvSpPr>
              <p:spPr>
                <a:xfrm flipH="1">
                  <a:off x="6361698" y="2819706"/>
                  <a:ext cx="64990" cy="160104"/>
                </a:xfrm>
                <a:custGeom>
                  <a:rect b="b" l="l" r="r" t="t"/>
                  <a:pathLst>
                    <a:path extrusionOk="0" h="31814" w="12914">
                      <a:moveTo>
                        <a:pt x="12913" y="1"/>
                      </a:moveTo>
                      <a:cubicBezTo>
                        <a:pt x="7756" y="9235"/>
                        <a:pt x="3452" y="20062"/>
                        <a:pt x="0" y="31813"/>
                      </a:cubicBezTo>
                      <a:lnTo>
                        <a:pt x="11555" y="31813"/>
                      </a:lnTo>
                      <a:cubicBezTo>
                        <a:pt x="11779" y="27479"/>
                        <a:pt x="12119" y="23248"/>
                        <a:pt x="12575" y="19154"/>
                      </a:cubicBezTo>
                      <a:cubicBezTo>
                        <a:pt x="12590" y="17839"/>
                        <a:pt x="12618" y="16543"/>
                        <a:pt x="12664" y="15283"/>
                      </a:cubicBezTo>
                      <a:lnTo>
                        <a:pt x="12664" y="15283"/>
                      </a:lnTo>
                      <a:cubicBezTo>
                        <a:pt x="10161" y="15628"/>
                        <a:pt x="7735" y="15885"/>
                        <a:pt x="5421" y="16024"/>
                      </a:cubicBezTo>
                      <a:cubicBezTo>
                        <a:pt x="7680" y="10302"/>
                        <a:pt x="10173" y="4921"/>
                        <a:pt x="129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4" name="Google Shape;5814;p29"/>
                <p:cNvSpPr/>
                <p:nvPr/>
              </p:nvSpPr>
              <p:spPr>
                <a:xfrm flipH="1">
                  <a:off x="6362956" y="2896613"/>
                  <a:ext cx="453" cy="19491"/>
                </a:xfrm>
                <a:custGeom>
                  <a:rect b="b" l="l" r="r" t="t"/>
                  <a:pathLst>
                    <a:path extrusionOk="0" h="3873" w="90">
                      <a:moveTo>
                        <a:pt x="90" y="1"/>
                      </a:moveTo>
                      <a:lnTo>
                        <a:pt x="90" y="1"/>
                      </a:lnTo>
                      <a:cubicBezTo>
                        <a:pt x="44" y="1261"/>
                        <a:pt x="16" y="2557"/>
                        <a:pt x="1" y="3872"/>
                      </a:cubicBezTo>
                      <a:lnTo>
                        <a:pt x="1" y="3872"/>
                      </a:lnTo>
                      <a:cubicBezTo>
                        <a:pt x="16" y="2557"/>
                        <a:pt x="44" y="1261"/>
                        <a:pt x="90" y="1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5" name="Google Shape;5815;p29"/>
                <p:cNvSpPr/>
                <p:nvPr/>
              </p:nvSpPr>
              <p:spPr>
                <a:xfrm flipH="1">
                  <a:off x="6346958" y="2794826"/>
                  <a:ext cx="45" cy="116"/>
                </a:xfrm>
                <a:custGeom>
                  <a:rect b="b" l="l" r="r" t="t"/>
                  <a:pathLst>
                    <a:path extrusionOk="0" h="23" w="9">
                      <a:moveTo>
                        <a:pt x="0" y="22"/>
                      </a:moveTo>
                      <a:cubicBezTo>
                        <a:pt x="4" y="14"/>
                        <a:pt x="5" y="7"/>
                        <a:pt x="9" y="0"/>
                      </a:cubicBezTo>
                      <a:lnTo>
                        <a:pt x="9" y="0"/>
                      </a:lnTo>
                      <a:cubicBezTo>
                        <a:pt x="5" y="7"/>
                        <a:pt x="4" y="14"/>
                        <a:pt x="0" y="22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6" name="Google Shape;5816;p29"/>
                <p:cNvSpPr/>
                <p:nvPr/>
              </p:nvSpPr>
              <p:spPr>
                <a:xfrm flipH="1">
                  <a:off x="6360989" y="2896336"/>
                  <a:ext cx="2421" cy="19768"/>
                </a:xfrm>
                <a:custGeom>
                  <a:rect b="b" l="l" r="r" t="t"/>
                  <a:pathLst>
                    <a:path extrusionOk="0" h="3928" w="481">
                      <a:moveTo>
                        <a:pt x="480" y="1"/>
                      </a:moveTo>
                      <a:lnTo>
                        <a:pt x="480" y="1"/>
                      </a:lnTo>
                      <a:cubicBezTo>
                        <a:pt x="350" y="20"/>
                        <a:pt x="221" y="37"/>
                        <a:pt x="90" y="56"/>
                      </a:cubicBezTo>
                      <a:cubicBezTo>
                        <a:pt x="44" y="1316"/>
                        <a:pt x="16" y="2612"/>
                        <a:pt x="1" y="3927"/>
                      </a:cubicBezTo>
                      <a:cubicBezTo>
                        <a:pt x="148" y="2604"/>
                        <a:pt x="310" y="1297"/>
                        <a:pt x="480" y="1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7" name="Google Shape;5817;p29"/>
                <p:cNvSpPr/>
                <p:nvPr/>
              </p:nvSpPr>
              <p:spPr>
                <a:xfrm flipH="1">
                  <a:off x="6346862" y="2794685"/>
                  <a:ext cx="141" cy="247"/>
                </a:xfrm>
                <a:custGeom>
                  <a:rect b="b" l="l" r="r" t="t"/>
                  <a:pathLst>
                    <a:path extrusionOk="0" h="49" w="28">
                      <a:moveTo>
                        <a:pt x="28" y="1"/>
                      </a:moveTo>
                      <a:lnTo>
                        <a:pt x="28" y="1"/>
                      </a:lnTo>
                      <a:cubicBezTo>
                        <a:pt x="21" y="9"/>
                        <a:pt x="14" y="18"/>
                        <a:pt x="9" y="28"/>
                      </a:cubicBezTo>
                      <a:cubicBezTo>
                        <a:pt x="5" y="35"/>
                        <a:pt x="4" y="42"/>
                        <a:pt x="0" y="49"/>
                      </a:cubicBezTo>
                      <a:cubicBezTo>
                        <a:pt x="7" y="40"/>
                        <a:pt x="12" y="30"/>
                        <a:pt x="17" y="21"/>
                      </a:cubicBezTo>
                      <a:cubicBezTo>
                        <a:pt x="21" y="14"/>
                        <a:pt x="24" y="7"/>
                        <a:pt x="28" y="1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8" name="Google Shape;5818;p29"/>
                <p:cNvSpPr/>
                <p:nvPr/>
              </p:nvSpPr>
              <p:spPr>
                <a:xfrm flipH="1">
                  <a:off x="6082561" y="2594391"/>
                  <a:ext cx="316851" cy="385419"/>
                </a:xfrm>
                <a:custGeom>
                  <a:rect b="b" l="l" r="r" t="t"/>
                  <a:pathLst>
                    <a:path extrusionOk="0" h="76586" w="62961">
                      <a:moveTo>
                        <a:pt x="47555" y="1"/>
                      </a:moveTo>
                      <a:lnTo>
                        <a:pt x="47555" y="1"/>
                      </a:lnTo>
                      <a:cubicBezTo>
                        <a:pt x="38513" y="4261"/>
                        <a:pt x="26845" y="14752"/>
                        <a:pt x="17570" y="27840"/>
                      </a:cubicBezTo>
                      <a:cubicBezTo>
                        <a:pt x="17509" y="27924"/>
                        <a:pt x="17451" y="28008"/>
                        <a:pt x="17391" y="28093"/>
                      </a:cubicBezTo>
                      <a:cubicBezTo>
                        <a:pt x="17040" y="28591"/>
                        <a:pt x="16693" y="29092"/>
                        <a:pt x="16349" y="29595"/>
                      </a:cubicBezTo>
                      <a:cubicBezTo>
                        <a:pt x="16236" y="29764"/>
                        <a:pt x="16124" y="29932"/>
                        <a:pt x="16010" y="30099"/>
                      </a:cubicBezTo>
                      <a:cubicBezTo>
                        <a:pt x="15720" y="30534"/>
                        <a:pt x="15428" y="30969"/>
                        <a:pt x="15142" y="31407"/>
                      </a:cubicBezTo>
                      <a:cubicBezTo>
                        <a:pt x="14975" y="31664"/>
                        <a:pt x="14812" y="31923"/>
                        <a:pt x="14647" y="32181"/>
                      </a:cubicBezTo>
                      <a:cubicBezTo>
                        <a:pt x="14415" y="32544"/>
                        <a:pt x="14181" y="32907"/>
                        <a:pt x="13952" y="33273"/>
                      </a:cubicBezTo>
                      <a:cubicBezTo>
                        <a:pt x="13727" y="33637"/>
                        <a:pt x="13505" y="34005"/>
                        <a:pt x="13284" y="34371"/>
                      </a:cubicBezTo>
                      <a:cubicBezTo>
                        <a:pt x="13120" y="34643"/>
                        <a:pt x="12952" y="34913"/>
                        <a:pt x="12790" y="35186"/>
                      </a:cubicBezTo>
                      <a:cubicBezTo>
                        <a:pt x="12407" y="35834"/>
                        <a:pt x="12029" y="36486"/>
                        <a:pt x="11661" y="37141"/>
                      </a:cubicBezTo>
                      <a:cubicBezTo>
                        <a:pt x="11251" y="37868"/>
                        <a:pt x="10873" y="38675"/>
                        <a:pt x="10524" y="39553"/>
                      </a:cubicBezTo>
                      <a:cubicBezTo>
                        <a:pt x="10543" y="39524"/>
                        <a:pt x="10562" y="39496"/>
                        <a:pt x="10579" y="39467"/>
                      </a:cubicBezTo>
                      <a:lnTo>
                        <a:pt x="10579" y="39467"/>
                      </a:lnTo>
                      <a:cubicBezTo>
                        <a:pt x="10535" y="39581"/>
                        <a:pt x="10486" y="39685"/>
                        <a:pt x="10442" y="39801"/>
                      </a:cubicBezTo>
                      <a:cubicBezTo>
                        <a:pt x="10438" y="39807"/>
                        <a:pt x="10435" y="39814"/>
                        <a:pt x="10431" y="39821"/>
                      </a:cubicBezTo>
                      <a:cubicBezTo>
                        <a:pt x="10426" y="39832"/>
                        <a:pt x="10421" y="39840"/>
                        <a:pt x="10414" y="39850"/>
                      </a:cubicBezTo>
                      <a:cubicBezTo>
                        <a:pt x="10029" y="40459"/>
                        <a:pt x="9649" y="41083"/>
                        <a:pt x="9273" y="41709"/>
                      </a:cubicBezTo>
                      <a:cubicBezTo>
                        <a:pt x="9147" y="41917"/>
                        <a:pt x="9020" y="42122"/>
                        <a:pt x="8896" y="42330"/>
                      </a:cubicBezTo>
                      <a:cubicBezTo>
                        <a:pt x="8477" y="43038"/>
                        <a:pt x="8062" y="43755"/>
                        <a:pt x="7655" y="44484"/>
                      </a:cubicBezTo>
                      <a:cubicBezTo>
                        <a:pt x="7600" y="44580"/>
                        <a:pt x="7547" y="44676"/>
                        <a:pt x="7493" y="44773"/>
                      </a:cubicBezTo>
                      <a:cubicBezTo>
                        <a:pt x="4753" y="49693"/>
                        <a:pt x="2262" y="55074"/>
                        <a:pt x="1" y="60796"/>
                      </a:cubicBezTo>
                      <a:cubicBezTo>
                        <a:pt x="2315" y="60657"/>
                        <a:pt x="4741" y="60400"/>
                        <a:pt x="7244" y="60055"/>
                      </a:cubicBezTo>
                      <a:cubicBezTo>
                        <a:pt x="7375" y="60036"/>
                        <a:pt x="7504" y="60019"/>
                        <a:pt x="7636" y="60000"/>
                      </a:cubicBezTo>
                      <a:cubicBezTo>
                        <a:pt x="17190" y="58642"/>
                        <a:pt x="27997" y="55796"/>
                        <a:pt x="39289" y="51498"/>
                      </a:cubicBezTo>
                      <a:cubicBezTo>
                        <a:pt x="43370" y="58241"/>
                        <a:pt x="46676" y="66584"/>
                        <a:pt x="47646" y="76585"/>
                      </a:cubicBezTo>
                      <a:lnTo>
                        <a:pt x="54370" y="76585"/>
                      </a:lnTo>
                      <a:cubicBezTo>
                        <a:pt x="49649" y="67669"/>
                        <a:pt x="45646" y="58838"/>
                        <a:pt x="42395" y="50286"/>
                      </a:cubicBezTo>
                      <a:cubicBezTo>
                        <a:pt x="45891" y="48885"/>
                        <a:pt x="49422" y="47350"/>
                        <a:pt x="52970" y="45677"/>
                      </a:cubicBezTo>
                      <a:cubicBezTo>
                        <a:pt x="56412" y="44056"/>
                        <a:pt x="59746" y="42362"/>
                        <a:pt x="62961" y="40616"/>
                      </a:cubicBezTo>
                      <a:lnTo>
                        <a:pt x="62959" y="40616"/>
                      </a:lnTo>
                      <a:cubicBezTo>
                        <a:pt x="62952" y="40605"/>
                        <a:pt x="62945" y="40597"/>
                        <a:pt x="62938" y="40586"/>
                      </a:cubicBezTo>
                      <a:cubicBezTo>
                        <a:pt x="62937" y="40588"/>
                        <a:pt x="62937" y="40588"/>
                        <a:pt x="62935" y="40590"/>
                      </a:cubicBezTo>
                      <a:cubicBezTo>
                        <a:pt x="57927" y="33943"/>
                        <a:pt x="52977" y="27628"/>
                        <a:pt x="48096" y="21702"/>
                      </a:cubicBezTo>
                      <a:cubicBezTo>
                        <a:pt x="47974" y="21553"/>
                        <a:pt x="47852" y="21407"/>
                        <a:pt x="47730" y="21257"/>
                      </a:cubicBezTo>
                      <a:cubicBezTo>
                        <a:pt x="46950" y="20315"/>
                        <a:pt x="46173" y="19383"/>
                        <a:pt x="45397" y="18460"/>
                      </a:cubicBezTo>
                      <a:cubicBezTo>
                        <a:pt x="45165" y="18183"/>
                        <a:pt x="44931" y="17905"/>
                        <a:pt x="44699" y="17631"/>
                      </a:cubicBezTo>
                      <a:cubicBezTo>
                        <a:pt x="44010" y="16813"/>
                        <a:pt x="43320" y="16005"/>
                        <a:pt x="42633" y="15204"/>
                      </a:cubicBezTo>
                      <a:cubicBezTo>
                        <a:pt x="42529" y="15085"/>
                        <a:pt x="42428" y="14965"/>
                        <a:pt x="42325" y="14846"/>
                      </a:cubicBezTo>
                      <a:lnTo>
                        <a:pt x="42325" y="14846"/>
                      </a:lnTo>
                      <a:cubicBezTo>
                        <a:pt x="42449" y="14994"/>
                        <a:pt x="42571" y="15142"/>
                        <a:pt x="42693" y="15290"/>
                      </a:cubicBezTo>
                      <a:cubicBezTo>
                        <a:pt x="41537" y="13943"/>
                        <a:pt x="40380" y="12596"/>
                        <a:pt x="39234" y="11294"/>
                      </a:cubicBezTo>
                      <a:cubicBezTo>
                        <a:pt x="39213" y="11272"/>
                        <a:pt x="39192" y="11248"/>
                        <a:pt x="39172" y="11224"/>
                      </a:cubicBezTo>
                      <a:lnTo>
                        <a:pt x="39246" y="11157"/>
                      </a:lnTo>
                      <a:lnTo>
                        <a:pt x="47361" y="3565"/>
                      </a:lnTo>
                      <a:lnTo>
                        <a:pt x="4755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9" name="Google Shape;5819;p29"/>
                <p:cNvSpPr/>
                <p:nvPr/>
              </p:nvSpPr>
              <p:spPr>
                <a:xfrm flipH="1">
                  <a:off x="5910530" y="2639981"/>
                  <a:ext cx="55931" cy="57582"/>
                </a:xfrm>
                <a:custGeom>
                  <a:rect b="b" l="l" r="r" t="t"/>
                  <a:pathLst>
                    <a:path extrusionOk="0" h="11442" w="11114">
                      <a:moveTo>
                        <a:pt x="0" y="0"/>
                      </a:moveTo>
                      <a:lnTo>
                        <a:pt x="562" y="3098"/>
                      </a:lnTo>
                      <a:cubicBezTo>
                        <a:pt x="1922" y="4967"/>
                        <a:pt x="3841" y="7752"/>
                        <a:pt x="6098" y="11442"/>
                      </a:cubicBezTo>
                      <a:cubicBezTo>
                        <a:pt x="7885" y="9841"/>
                        <a:pt x="9569" y="8242"/>
                        <a:pt x="11113" y="6652"/>
                      </a:cubicBezTo>
                      <a:cubicBezTo>
                        <a:pt x="11088" y="6633"/>
                        <a:pt x="11060" y="6616"/>
                        <a:pt x="11034" y="6599"/>
                      </a:cubicBezTo>
                      <a:cubicBezTo>
                        <a:pt x="10639" y="6325"/>
                        <a:pt x="10231" y="6052"/>
                        <a:pt x="9817" y="5775"/>
                      </a:cubicBezTo>
                      <a:cubicBezTo>
                        <a:pt x="9655" y="5670"/>
                        <a:pt x="9492" y="5564"/>
                        <a:pt x="9329" y="5457"/>
                      </a:cubicBezTo>
                      <a:cubicBezTo>
                        <a:pt x="9033" y="5264"/>
                        <a:pt x="8736" y="5072"/>
                        <a:pt x="8433" y="4878"/>
                      </a:cubicBezTo>
                      <a:cubicBezTo>
                        <a:pt x="8246" y="4759"/>
                        <a:pt x="8058" y="4642"/>
                        <a:pt x="7869" y="4523"/>
                      </a:cubicBezTo>
                      <a:cubicBezTo>
                        <a:pt x="7572" y="4336"/>
                        <a:pt x="7273" y="4150"/>
                        <a:pt x="6968" y="3965"/>
                      </a:cubicBezTo>
                      <a:cubicBezTo>
                        <a:pt x="6781" y="3849"/>
                        <a:pt x="6593" y="3734"/>
                        <a:pt x="6403" y="3619"/>
                      </a:cubicBezTo>
                      <a:cubicBezTo>
                        <a:pt x="6047" y="3404"/>
                        <a:pt x="5686" y="3189"/>
                        <a:pt x="5323" y="2974"/>
                      </a:cubicBezTo>
                      <a:cubicBezTo>
                        <a:pt x="5182" y="2892"/>
                        <a:pt x="5043" y="2808"/>
                        <a:pt x="4902" y="2725"/>
                      </a:cubicBezTo>
                      <a:cubicBezTo>
                        <a:pt x="4407" y="2435"/>
                        <a:pt x="3905" y="2146"/>
                        <a:pt x="3396" y="1859"/>
                      </a:cubicBezTo>
                      <a:cubicBezTo>
                        <a:pt x="3222" y="1759"/>
                        <a:pt x="3043" y="1661"/>
                        <a:pt x="2868" y="1563"/>
                      </a:cubicBezTo>
                      <a:cubicBezTo>
                        <a:pt x="2515" y="1365"/>
                        <a:pt x="2163" y="1169"/>
                        <a:pt x="1805" y="973"/>
                      </a:cubicBezTo>
                      <a:cubicBezTo>
                        <a:pt x="1594" y="856"/>
                        <a:pt x="1381" y="741"/>
                        <a:pt x="1168" y="626"/>
                      </a:cubicBezTo>
                      <a:cubicBezTo>
                        <a:pt x="837" y="445"/>
                        <a:pt x="504" y="267"/>
                        <a:pt x="169" y="90"/>
                      </a:cubicBezTo>
                      <a:cubicBezTo>
                        <a:pt x="114" y="59"/>
                        <a:pt x="57" y="29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0" name="Google Shape;5820;p29"/>
                <p:cNvSpPr/>
                <p:nvPr/>
              </p:nvSpPr>
              <p:spPr>
                <a:xfrm flipH="1">
                  <a:off x="5911506" y="2369967"/>
                  <a:ext cx="715" cy="13417"/>
                </a:xfrm>
                <a:custGeom>
                  <a:rect b="b" l="l" r="r" t="t"/>
                  <a:pathLst>
                    <a:path extrusionOk="0" h="2666" w="142">
                      <a:moveTo>
                        <a:pt x="132" y="1"/>
                      </a:moveTo>
                      <a:cubicBezTo>
                        <a:pt x="139" y="895"/>
                        <a:pt x="108" y="1783"/>
                        <a:pt x="0" y="2665"/>
                      </a:cubicBezTo>
                      <a:cubicBezTo>
                        <a:pt x="108" y="1783"/>
                        <a:pt x="141" y="895"/>
                        <a:pt x="132" y="1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1" name="Google Shape;5821;p29"/>
                <p:cNvSpPr/>
                <p:nvPr/>
              </p:nvSpPr>
              <p:spPr>
                <a:xfrm flipH="1">
                  <a:off x="5912215" y="2383378"/>
                  <a:ext cx="2058" cy="10352"/>
                </a:xfrm>
                <a:custGeom>
                  <a:rect b="b" l="l" r="r" t="t"/>
                  <a:pathLst>
                    <a:path extrusionOk="0" h="2057" w="409">
                      <a:moveTo>
                        <a:pt x="1" y="2057"/>
                      </a:moveTo>
                      <a:cubicBezTo>
                        <a:pt x="183" y="1381"/>
                        <a:pt x="324" y="695"/>
                        <a:pt x="408" y="0"/>
                      </a:cubicBezTo>
                      <a:cubicBezTo>
                        <a:pt x="324" y="695"/>
                        <a:pt x="183" y="1381"/>
                        <a:pt x="1" y="2057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2" name="Google Shape;5822;p29"/>
                <p:cNvSpPr/>
                <p:nvPr/>
              </p:nvSpPr>
              <p:spPr>
                <a:xfrm flipH="1">
                  <a:off x="5920454" y="2409613"/>
                  <a:ext cx="65" cy="126"/>
                </a:xfrm>
                <a:custGeom>
                  <a:rect b="b" l="l" r="r" t="t"/>
                  <a:pathLst>
                    <a:path extrusionOk="0" h="25" w="13">
                      <a:moveTo>
                        <a:pt x="0" y="24"/>
                      </a:moveTo>
                      <a:cubicBezTo>
                        <a:pt x="5" y="17"/>
                        <a:pt x="9" y="9"/>
                        <a:pt x="12" y="0"/>
                      </a:cubicBezTo>
                      <a:cubicBezTo>
                        <a:pt x="9" y="9"/>
                        <a:pt x="5" y="17"/>
                        <a:pt x="0" y="24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3" name="Google Shape;5823;p29"/>
                <p:cNvSpPr/>
                <p:nvPr/>
              </p:nvSpPr>
              <p:spPr>
                <a:xfrm flipH="1">
                  <a:off x="5920514" y="2409734"/>
                  <a:ext cx="4766" cy="8017"/>
                </a:xfrm>
                <a:custGeom>
                  <a:rect b="b" l="l" r="r" t="t"/>
                  <a:pathLst>
                    <a:path extrusionOk="0" h="1593" w="947">
                      <a:moveTo>
                        <a:pt x="1" y="1592"/>
                      </a:moveTo>
                      <a:cubicBezTo>
                        <a:pt x="346" y="1078"/>
                        <a:pt x="663" y="547"/>
                        <a:pt x="946" y="0"/>
                      </a:cubicBezTo>
                      <a:cubicBezTo>
                        <a:pt x="663" y="547"/>
                        <a:pt x="346" y="1078"/>
                        <a:pt x="1" y="1592"/>
                      </a:cubicBezTo>
                      <a:lnTo>
                        <a:pt x="1" y="1592"/>
                      </a:ln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4" name="Google Shape;5824;p29"/>
                <p:cNvSpPr/>
                <p:nvPr/>
              </p:nvSpPr>
              <p:spPr>
                <a:xfrm flipH="1">
                  <a:off x="5917001" y="2401989"/>
                  <a:ext cx="3457" cy="7629"/>
                </a:xfrm>
                <a:custGeom>
                  <a:rect b="b" l="l" r="r" t="t"/>
                  <a:pathLst>
                    <a:path extrusionOk="0" h="1516" w="687">
                      <a:moveTo>
                        <a:pt x="0" y="1515"/>
                      </a:moveTo>
                      <a:cubicBezTo>
                        <a:pt x="256" y="1023"/>
                        <a:pt x="483" y="516"/>
                        <a:pt x="686" y="0"/>
                      </a:cubicBezTo>
                      <a:cubicBezTo>
                        <a:pt x="483" y="516"/>
                        <a:pt x="256" y="1023"/>
                        <a:pt x="0" y="1515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5" name="Google Shape;5825;p29"/>
                <p:cNvSpPr/>
                <p:nvPr/>
              </p:nvSpPr>
              <p:spPr>
                <a:xfrm flipH="1">
                  <a:off x="5914269" y="2393725"/>
                  <a:ext cx="2738" cy="8268"/>
                </a:xfrm>
                <a:custGeom>
                  <a:rect b="b" l="l" r="r" t="t"/>
                  <a:pathLst>
                    <a:path extrusionOk="0" h="1643" w="544">
                      <a:moveTo>
                        <a:pt x="0" y="1642"/>
                      </a:moveTo>
                      <a:cubicBezTo>
                        <a:pt x="213" y="1106"/>
                        <a:pt x="392" y="556"/>
                        <a:pt x="544" y="1"/>
                      </a:cubicBezTo>
                      <a:cubicBezTo>
                        <a:pt x="392" y="556"/>
                        <a:pt x="213" y="1106"/>
                        <a:pt x="0" y="1642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6" name="Google Shape;5826;p29"/>
                <p:cNvSpPr/>
                <p:nvPr/>
              </p:nvSpPr>
              <p:spPr>
                <a:xfrm flipH="1">
                  <a:off x="6242373" y="2338801"/>
                  <a:ext cx="166" cy="5631"/>
                </a:xfrm>
                <a:custGeom>
                  <a:rect b="b" l="l" r="r" t="t"/>
                  <a:pathLst>
                    <a:path extrusionOk="0" h="1119" w="33">
                      <a:moveTo>
                        <a:pt x="21" y="1118"/>
                      </a:moveTo>
                      <a:lnTo>
                        <a:pt x="21" y="1118"/>
                      </a:lnTo>
                      <a:cubicBezTo>
                        <a:pt x="33" y="747"/>
                        <a:pt x="26" y="374"/>
                        <a:pt x="0" y="1"/>
                      </a:cubicBezTo>
                      <a:cubicBezTo>
                        <a:pt x="26" y="374"/>
                        <a:pt x="33" y="747"/>
                        <a:pt x="21" y="1118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7" name="Google Shape;5827;p29"/>
                <p:cNvSpPr/>
                <p:nvPr/>
              </p:nvSpPr>
              <p:spPr>
                <a:xfrm flipH="1">
                  <a:off x="6206325" y="2444624"/>
                  <a:ext cx="7594" cy="17000"/>
                </a:xfrm>
                <a:custGeom>
                  <a:rect b="b" l="l" r="r" t="t"/>
                  <a:pathLst>
                    <a:path extrusionOk="0" h="3378" w="1509">
                      <a:moveTo>
                        <a:pt x="1508" y="3377"/>
                      </a:moveTo>
                      <a:cubicBezTo>
                        <a:pt x="1077" y="2239"/>
                        <a:pt x="698" y="1067"/>
                        <a:pt x="0" y="1"/>
                      </a:cubicBezTo>
                      <a:cubicBezTo>
                        <a:pt x="698" y="1067"/>
                        <a:pt x="1077" y="2239"/>
                        <a:pt x="1508" y="3377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8" name="Google Shape;5828;p29"/>
                <p:cNvSpPr/>
                <p:nvPr/>
              </p:nvSpPr>
              <p:spPr>
                <a:xfrm flipH="1">
                  <a:off x="6246947" y="2263892"/>
                  <a:ext cx="3347" cy="7740"/>
                </a:xfrm>
                <a:custGeom>
                  <a:rect b="b" l="l" r="r" t="t"/>
                  <a:pathLst>
                    <a:path extrusionOk="0" h="1538" w="665">
                      <a:moveTo>
                        <a:pt x="664" y="1"/>
                      </a:moveTo>
                      <a:cubicBezTo>
                        <a:pt x="379" y="472"/>
                        <a:pt x="161" y="989"/>
                        <a:pt x="1" y="1538"/>
                      </a:cubicBezTo>
                      <a:cubicBezTo>
                        <a:pt x="161" y="989"/>
                        <a:pt x="379" y="472"/>
                        <a:pt x="664" y="1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9" name="Google Shape;5829;p29"/>
                <p:cNvSpPr/>
                <p:nvPr/>
              </p:nvSpPr>
              <p:spPr>
                <a:xfrm flipH="1">
                  <a:off x="6241608" y="2257551"/>
                  <a:ext cx="5345" cy="6346"/>
                </a:xfrm>
                <a:custGeom>
                  <a:rect b="b" l="l" r="r" t="t"/>
                  <a:pathLst>
                    <a:path extrusionOk="0" h="1261" w="1062">
                      <a:moveTo>
                        <a:pt x="1062" y="0"/>
                      </a:moveTo>
                      <a:lnTo>
                        <a:pt x="1062" y="0"/>
                      </a:lnTo>
                      <a:cubicBezTo>
                        <a:pt x="636" y="364"/>
                        <a:pt x="284" y="789"/>
                        <a:pt x="0" y="1261"/>
                      </a:cubicBezTo>
                      <a:cubicBezTo>
                        <a:pt x="286" y="789"/>
                        <a:pt x="636" y="364"/>
                        <a:pt x="1062" y="0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0" name="Google Shape;5830;p29"/>
                <p:cNvSpPr/>
                <p:nvPr/>
              </p:nvSpPr>
              <p:spPr>
                <a:xfrm flipH="1">
                  <a:off x="5916085" y="2116248"/>
                  <a:ext cx="304884" cy="186203"/>
                </a:xfrm>
                <a:custGeom>
                  <a:rect b="b" l="l" r="r" t="t"/>
                  <a:pathLst>
                    <a:path extrusionOk="0" h="37000" w="60583">
                      <a:moveTo>
                        <a:pt x="37928" y="0"/>
                      </a:moveTo>
                      <a:cubicBezTo>
                        <a:pt x="35488" y="0"/>
                        <a:pt x="33069" y="716"/>
                        <a:pt x="31044" y="2074"/>
                      </a:cubicBezTo>
                      <a:cubicBezTo>
                        <a:pt x="29609" y="3030"/>
                        <a:pt x="28347" y="4300"/>
                        <a:pt x="26746" y="4866"/>
                      </a:cubicBezTo>
                      <a:cubicBezTo>
                        <a:pt x="25834" y="5190"/>
                        <a:pt x="24870" y="5268"/>
                        <a:pt x="23889" y="5268"/>
                      </a:cubicBezTo>
                      <a:cubicBezTo>
                        <a:pt x="22991" y="5268"/>
                        <a:pt x="22077" y="5203"/>
                        <a:pt x="21174" y="5203"/>
                      </a:cubicBezTo>
                      <a:cubicBezTo>
                        <a:pt x="20706" y="5203"/>
                        <a:pt x="20241" y="5220"/>
                        <a:pt x="19782" y="5273"/>
                      </a:cubicBezTo>
                      <a:cubicBezTo>
                        <a:pt x="17499" y="5540"/>
                        <a:pt x="15398" y="6716"/>
                        <a:pt x="14009" y="8512"/>
                      </a:cubicBezTo>
                      <a:cubicBezTo>
                        <a:pt x="13099" y="9690"/>
                        <a:pt x="12487" y="11101"/>
                        <a:pt x="11452" y="12121"/>
                      </a:cubicBezTo>
                      <a:cubicBezTo>
                        <a:pt x="10448" y="13109"/>
                        <a:pt x="9123" y="13666"/>
                        <a:pt x="7861" y="14285"/>
                      </a:cubicBezTo>
                      <a:cubicBezTo>
                        <a:pt x="4941" y="15728"/>
                        <a:pt x="2283" y="17603"/>
                        <a:pt x="0" y="19823"/>
                      </a:cubicBezTo>
                      <a:cubicBezTo>
                        <a:pt x="95" y="19737"/>
                        <a:pt x="205" y="19673"/>
                        <a:pt x="299" y="19579"/>
                      </a:cubicBezTo>
                      <a:cubicBezTo>
                        <a:pt x="2220" y="21047"/>
                        <a:pt x="4291" y="22192"/>
                        <a:pt x="6385" y="22857"/>
                      </a:cubicBezTo>
                      <a:cubicBezTo>
                        <a:pt x="8433" y="23509"/>
                        <a:pt x="10512" y="23753"/>
                        <a:pt x="12487" y="24874"/>
                      </a:cubicBezTo>
                      <a:cubicBezTo>
                        <a:pt x="15178" y="26396"/>
                        <a:pt x="20079" y="25070"/>
                        <a:pt x="22574" y="27109"/>
                      </a:cubicBezTo>
                      <a:lnTo>
                        <a:pt x="22582" y="27109"/>
                      </a:lnTo>
                      <a:cubicBezTo>
                        <a:pt x="28429" y="23815"/>
                        <a:pt x="35092" y="20938"/>
                        <a:pt x="39287" y="20938"/>
                      </a:cubicBezTo>
                      <a:cubicBezTo>
                        <a:pt x="40006" y="20938"/>
                        <a:pt x="40653" y="21022"/>
                        <a:pt x="41210" y="21204"/>
                      </a:cubicBezTo>
                      <a:cubicBezTo>
                        <a:pt x="43681" y="21996"/>
                        <a:pt x="47202" y="26592"/>
                        <a:pt x="50559" y="33596"/>
                      </a:cubicBezTo>
                      <a:lnTo>
                        <a:pt x="57242" y="33714"/>
                      </a:lnTo>
                      <a:cubicBezTo>
                        <a:pt x="58222" y="33730"/>
                        <a:pt x="59171" y="35148"/>
                        <a:pt x="59367" y="36883"/>
                      </a:cubicBezTo>
                      <a:lnTo>
                        <a:pt x="59376" y="37000"/>
                      </a:lnTo>
                      <a:cubicBezTo>
                        <a:pt x="59792" y="37000"/>
                        <a:pt x="60199" y="36953"/>
                        <a:pt x="60583" y="36867"/>
                      </a:cubicBezTo>
                      <a:cubicBezTo>
                        <a:pt x="60474" y="36475"/>
                        <a:pt x="60325" y="36090"/>
                        <a:pt x="60113" y="35729"/>
                      </a:cubicBezTo>
                      <a:cubicBezTo>
                        <a:pt x="59431" y="34560"/>
                        <a:pt x="58231" y="33666"/>
                        <a:pt x="57909" y="32334"/>
                      </a:cubicBezTo>
                      <a:cubicBezTo>
                        <a:pt x="57454" y="30412"/>
                        <a:pt x="59015" y="28428"/>
                        <a:pt x="58724" y="26435"/>
                      </a:cubicBezTo>
                      <a:cubicBezTo>
                        <a:pt x="58489" y="24819"/>
                        <a:pt x="57108" y="23650"/>
                        <a:pt x="56419" y="22159"/>
                      </a:cubicBezTo>
                      <a:cubicBezTo>
                        <a:pt x="55650" y="20490"/>
                        <a:pt x="55752" y="18434"/>
                        <a:pt x="54772" y="16850"/>
                      </a:cubicBezTo>
                      <a:cubicBezTo>
                        <a:pt x="53869" y="15384"/>
                        <a:pt x="52160" y="14543"/>
                        <a:pt x="51407" y="12960"/>
                      </a:cubicBezTo>
                      <a:cubicBezTo>
                        <a:pt x="50786" y="11665"/>
                        <a:pt x="50810" y="9893"/>
                        <a:pt x="49641" y="9078"/>
                      </a:cubicBezTo>
                      <a:cubicBezTo>
                        <a:pt x="48991" y="8614"/>
                        <a:pt x="48104" y="8591"/>
                        <a:pt x="47492" y="8058"/>
                      </a:cubicBezTo>
                      <a:cubicBezTo>
                        <a:pt x="46708" y="7376"/>
                        <a:pt x="46677" y="6143"/>
                        <a:pt x="46394" y="5101"/>
                      </a:cubicBezTo>
                      <a:cubicBezTo>
                        <a:pt x="45673" y="2435"/>
                        <a:pt x="43014" y="788"/>
                        <a:pt x="40418" y="253"/>
                      </a:cubicBezTo>
                      <a:cubicBezTo>
                        <a:pt x="39595" y="83"/>
                        <a:pt x="38761" y="0"/>
                        <a:pt x="379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1" name="Google Shape;5831;p29"/>
                <p:cNvSpPr/>
                <p:nvPr/>
              </p:nvSpPr>
              <p:spPr>
                <a:xfrm flipH="1">
                  <a:off x="5914269" y="2307378"/>
                  <a:ext cx="594" cy="5777"/>
                </a:xfrm>
                <a:custGeom>
                  <a:rect b="b" l="l" r="r" t="t"/>
                  <a:pathLst>
                    <a:path extrusionOk="0" h="1148" w="118">
                      <a:moveTo>
                        <a:pt x="1" y="1"/>
                      </a:moveTo>
                      <a:cubicBezTo>
                        <a:pt x="56" y="377"/>
                        <a:pt x="94" y="762"/>
                        <a:pt x="118" y="1147"/>
                      </a:cubicBezTo>
                      <a:cubicBezTo>
                        <a:pt x="95" y="762"/>
                        <a:pt x="63" y="377"/>
                        <a:pt x="1" y="1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2" name="Google Shape;5832;p29"/>
                <p:cNvSpPr/>
                <p:nvPr/>
              </p:nvSpPr>
              <p:spPr>
                <a:xfrm flipH="1">
                  <a:off x="6232957" y="2233475"/>
                  <a:ext cx="1495" cy="15540"/>
                </a:xfrm>
                <a:custGeom>
                  <a:rect b="b" l="l" r="r" t="t"/>
                  <a:pathLst>
                    <a:path extrusionOk="0" h="3088" w="297">
                      <a:moveTo>
                        <a:pt x="83" y="1950"/>
                      </a:moveTo>
                      <a:cubicBezTo>
                        <a:pt x="128" y="2330"/>
                        <a:pt x="224" y="2725"/>
                        <a:pt x="197" y="3088"/>
                      </a:cubicBezTo>
                      <a:cubicBezTo>
                        <a:pt x="224" y="2725"/>
                        <a:pt x="128" y="2330"/>
                        <a:pt x="83" y="1950"/>
                      </a:cubicBezTo>
                      <a:cubicBezTo>
                        <a:pt x="1" y="1264"/>
                        <a:pt x="97" y="616"/>
                        <a:pt x="296" y="0"/>
                      </a:cubicBezTo>
                      <a:cubicBezTo>
                        <a:pt x="97" y="616"/>
                        <a:pt x="1" y="1264"/>
                        <a:pt x="83" y="1950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3" name="Google Shape;5833;p29"/>
                <p:cNvSpPr/>
                <p:nvPr/>
              </p:nvSpPr>
              <p:spPr>
                <a:xfrm flipH="1">
                  <a:off x="6230758" y="2228282"/>
                  <a:ext cx="2204" cy="5199"/>
                </a:xfrm>
                <a:custGeom>
                  <a:rect b="b" l="l" r="r" t="t"/>
                  <a:pathLst>
                    <a:path extrusionOk="0" h="1033" w="438">
                      <a:moveTo>
                        <a:pt x="0" y="1032"/>
                      </a:moveTo>
                      <a:cubicBezTo>
                        <a:pt x="116" y="678"/>
                        <a:pt x="255" y="331"/>
                        <a:pt x="437" y="1"/>
                      </a:cubicBezTo>
                      <a:cubicBezTo>
                        <a:pt x="255" y="331"/>
                        <a:pt x="116" y="678"/>
                        <a:pt x="0" y="1032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4" name="Google Shape;5834;p29"/>
                <p:cNvSpPr/>
                <p:nvPr/>
              </p:nvSpPr>
              <p:spPr>
                <a:xfrm flipH="1">
                  <a:off x="6197352" y="2481095"/>
                  <a:ext cx="156" cy="307"/>
                </a:xfrm>
                <a:custGeom>
                  <a:rect b="b" l="l" r="r" t="t"/>
                  <a:pathLst>
                    <a:path extrusionOk="0" h="61" w="31">
                      <a:moveTo>
                        <a:pt x="30" y="60"/>
                      </a:moveTo>
                      <a:cubicBezTo>
                        <a:pt x="20" y="40"/>
                        <a:pt x="11" y="21"/>
                        <a:pt x="1" y="0"/>
                      </a:cubicBezTo>
                      <a:cubicBezTo>
                        <a:pt x="11" y="21"/>
                        <a:pt x="20" y="40"/>
                        <a:pt x="30" y="60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5" name="Google Shape;5835;p29"/>
                <p:cNvSpPr/>
                <p:nvPr/>
              </p:nvSpPr>
              <p:spPr>
                <a:xfrm flipH="1">
                  <a:off x="6156750" y="2481396"/>
                  <a:ext cx="40607" cy="51623"/>
                </a:xfrm>
                <a:custGeom>
                  <a:rect b="b" l="l" r="r" t="t"/>
                  <a:pathLst>
                    <a:path extrusionOk="0" h="10258" w="8069">
                      <a:moveTo>
                        <a:pt x="0" y="0"/>
                      </a:moveTo>
                      <a:cubicBezTo>
                        <a:pt x="2032" y="3826"/>
                        <a:pt x="4786" y="7314"/>
                        <a:pt x="8068" y="10257"/>
                      </a:cubicBezTo>
                      <a:lnTo>
                        <a:pt x="8068" y="10257"/>
                      </a:lnTo>
                      <a:cubicBezTo>
                        <a:pt x="4786" y="7314"/>
                        <a:pt x="2032" y="3826"/>
                        <a:pt x="0" y="0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6" name="Google Shape;5836;p29"/>
                <p:cNvSpPr/>
                <p:nvPr/>
              </p:nvSpPr>
              <p:spPr>
                <a:xfrm flipH="1">
                  <a:off x="6197503" y="2461619"/>
                  <a:ext cx="8827" cy="19481"/>
                </a:xfrm>
                <a:custGeom>
                  <a:rect b="b" l="l" r="r" t="t"/>
                  <a:pathLst>
                    <a:path extrusionOk="0" h="3871" w="1754">
                      <a:moveTo>
                        <a:pt x="1754" y="3870"/>
                      </a:moveTo>
                      <a:cubicBezTo>
                        <a:pt x="1090" y="2614"/>
                        <a:pt x="501" y="1322"/>
                        <a:pt x="0" y="0"/>
                      </a:cubicBezTo>
                      <a:cubicBezTo>
                        <a:pt x="501" y="1322"/>
                        <a:pt x="1090" y="2614"/>
                        <a:pt x="1754" y="3870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7" name="Google Shape;5837;p29"/>
                <p:cNvSpPr/>
                <p:nvPr/>
              </p:nvSpPr>
              <p:spPr>
                <a:xfrm flipH="1">
                  <a:off x="5895482" y="2771082"/>
                  <a:ext cx="126" cy="257"/>
                </a:xfrm>
                <a:custGeom>
                  <a:rect b="b" l="l" r="r" t="t"/>
                  <a:pathLst>
                    <a:path extrusionOk="0" h="51" w="25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8"/>
                        <a:pt x="15" y="35"/>
                        <a:pt x="24" y="50"/>
                      </a:cubicBezTo>
                      <a:cubicBezTo>
                        <a:pt x="17" y="35"/>
                        <a:pt x="9" y="18"/>
                        <a:pt x="0" y="1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8" name="Google Shape;5838;p29"/>
                <p:cNvSpPr/>
                <p:nvPr/>
              </p:nvSpPr>
              <p:spPr>
                <a:xfrm flipH="1">
                  <a:off x="5873480" y="2816611"/>
                  <a:ext cx="1238" cy="2869"/>
                </a:xfrm>
                <a:custGeom>
                  <a:rect b="b" l="l" r="r" t="t"/>
                  <a:pathLst>
                    <a:path extrusionOk="0" h="570" w="246">
                      <a:moveTo>
                        <a:pt x="1" y="0"/>
                      </a:moveTo>
                      <a:cubicBezTo>
                        <a:pt x="83" y="189"/>
                        <a:pt x="164" y="378"/>
                        <a:pt x="245" y="569"/>
                      </a:cubicBezTo>
                      <a:cubicBezTo>
                        <a:pt x="164" y="378"/>
                        <a:pt x="83" y="189"/>
                        <a:pt x="1" y="0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9" name="Google Shape;5839;p29"/>
                <p:cNvSpPr/>
                <p:nvPr/>
              </p:nvSpPr>
              <p:spPr>
                <a:xfrm flipH="1">
                  <a:off x="5836376" y="2702238"/>
                  <a:ext cx="246195" cy="277573"/>
                </a:xfrm>
                <a:custGeom>
                  <a:rect b="b" l="l" r="r" t="t"/>
                  <a:pathLst>
                    <a:path extrusionOk="0" h="55156" w="48921">
                      <a:moveTo>
                        <a:pt x="28127" y="1"/>
                      </a:moveTo>
                      <a:cubicBezTo>
                        <a:pt x="20543" y="6623"/>
                        <a:pt x="10977" y="13220"/>
                        <a:pt x="0" y="19186"/>
                      </a:cubicBezTo>
                      <a:cubicBezTo>
                        <a:pt x="8392" y="30321"/>
                        <a:pt x="16947" y="42395"/>
                        <a:pt x="25624" y="55155"/>
                      </a:cubicBezTo>
                      <a:lnTo>
                        <a:pt x="48921" y="55155"/>
                      </a:lnTo>
                      <a:cubicBezTo>
                        <a:pt x="43036" y="30663"/>
                        <a:pt x="34830" y="12240"/>
                        <a:pt x="281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0" name="Google Shape;5840;p29"/>
                <p:cNvSpPr/>
                <p:nvPr/>
              </p:nvSpPr>
              <p:spPr>
                <a:xfrm flipH="1">
                  <a:off x="5882317" y="2788631"/>
                  <a:ext cx="4917" cy="10729"/>
                </a:xfrm>
                <a:custGeom>
                  <a:rect b="b" l="l" r="r" t="t"/>
                  <a:pathLst>
                    <a:path extrusionOk="0" h="2132" w="977">
                      <a:moveTo>
                        <a:pt x="0" y="0"/>
                      </a:moveTo>
                      <a:cubicBezTo>
                        <a:pt x="325" y="698"/>
                        <a:pt x="650" y="1410"/>
                        <a:pt x="977" y="2132"/>
                      </a:cubicBezTo>
                      <a:cubicBezTo>
                        <a:pt x="650" y="1410"/>
                        <a:pt x="325" y="698"/>
                        <a:pt x="0" y="0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1" name="Google Shape;5841;p29"/>
                <p:cNvSpPr/>
                <p:nvPr/>
              </p:nvSpPr>
              <p:spPr>
                <a:xfrm flipH="1">
                  <a:off x="5858715" y="2847194"/>
                  <a:ext cx="3377" cy="8656"/>
                </a:xfrm>
                <a:custGeom>
                  <a:rect b="b" l="l" r="r" t="t"/>
                  <a:pathLst>
                    <a:path extrusionOk="0" h="1720" w="671">
                      <a:moveTo>
                        <a:pt x="0" y="1"/>
                      </a:moveTo>
                      <a:cubicBezTo>
                        <a:pt x="224" y="568"/>
                        <a:pt x="447" y="1142"/>
                        <a:pt x="671" y="1720"/>
                      </a:cubicBezTo>
                      <a:cubicBezTo>
                        <a:pt x="447" y="1142"/>
                        <a:pt x="224" y="568"/>
                        <a:pt x="0" y="1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2" name="Google Shape;5842;p29"/>
                <p:cNvSpPr/>
                <p:nvPr/>
              </p:nvSpPr>
              <p:spPr>
                <a:xfrm flipH="1">
                  <a:off x="5818601" y="2895888"/>
                  <a:ext cx="25505" cy="83922"/>
                </a:xfrm>
                <a:custGeom>
                  <a:rect b="b" l="l" r="r" t="t"/>
                  <a:pathLst>
                    <a:path extrusionOk="0" h="16676" w="5068">
                      <a:moveTo>
                        <a:pt x="5067" y="16675"/>
                      </a:moveTo>
                      <a:lnTo>
                        <a:pt x="5067" y="16675"/>
                      </a:lnTo>
                      <a:cubicBezTo>
                        <a:pt x="3485" y="10727"/>
                        <a:pt x="1778" y="5165"/>
                        <a:pt x="1" y="0"/>
                      </a:cubicBezTo>
                      <a:cubicBezTo>
                        <a:pt x="1778" y="5165"/>
                        <a:pt x="3485" y="10727"/>
                        <a:pt x="5067" y="16675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3" name="Google Shape;5843;p29"/>
                <p:cNvSpPr/>
                <p:nvPr/>
              </p:nvSpPr>
              <p:spPr>
                <a:xfrm flipH="1">
                  <a:off x="5844916" y="2864204"/>
                  <a:ext cx="10619" cy="29355"/>
                </a:xfrm>
                <a:custGeom>
                  <a:rect b="b" l="l" r="r" t="t"/>
                  <a:pathLst>
                    <a:path extrusionOk="0" h="5833" w="2110">
                      <a:moveTo>
                        <a:pt x="0" y="1"/>
                      </a:moveTo>
                      <a:cubicBezTo>
                        <a:pt x="710" y="1885"/>
                        <a:pt x="1415" y="3828"/>
                        <a:pt x="2110" y="5832"/>
                      </a:cubicBezTo>
                      <a:cubicBezTo>
                        <a:pt x="1415" y="3828"/>
                        <a:pt x="710" y="1885"/>
                        <a:pt x="0" y="1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4" name="Google Shape;5844;p29"/>
                <p:cNvSpPr/>
                <p:nvPr/>
              </p:nvSpPr>
              <p:spPr>
                <a:xfrm flipH="1">
                  <a:off x="6157364" y="2701367"/>
                  <a:ext cx="1857" cy="2244"/>
                </a:xfrm>
                <a:custGeom>
                  <a:rect b="b" l="l" r="r" t="t"/>
                  <a:pathLst>
                    <a:path extrusionOk="0" h="446" w="369">
                      <a:moveTo>
                        <a:pt x="368" y="445"/>
                      </a:moveTo>
                      <a:cubicBezTo>
                        <a:pt x="246" y="296"/>
                        <a:pt x="124" y="150"/>
                        <a:pt x="0" y="0"/>
                      </a:cubicBezTo>
                      <a:cubicBezTo>
                        <a:pt x="124" y="150"/>
                        <a:pt x="246" y="296"/>
                        <a:pt x="368" y="445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5" name="Google Shape;5845;p29"/>
                <p:cNvSpPr/>
                <p:nvPr/>
              </p:nvSpPr>
              <p:spPr>
                <a:xfrm flipH="1">
                  <a:off x="6170946" y="2683119"/>
                  <a:ext cx="3518" cy="4172"/>
                </a:xfrm>
                <a:custGeom>
                  <a:rect b="b" l="l" r="r" t="t"/>
                  <a:pathLst>
                    <a:path extrusionOk="0" h="829" w="699">
                      <a:moveTo>
                        <a:pt x="698" y="829"/>
                      </a:moveTo>
                      <a:cubicBezTo>
                        <a:pt x="466" y="552"/>
                        <a:pt x="232" y="275"/>
                        <a:pt x="0" y="0"/>
                      </a:cubicBezTo>
                      <a:cubicBezTo>
                        <a:pt x="232" y="275"/>
                        <a:pt x="466" y="552"/>
                        <a:pt x="698" y="829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6" name="Google Shape;5846;p29"/>
                <p:cNvSpPr/>
                <p:nvPr/>
              </p:nvSpPr>
              <p:spPr>
                <a:xfrm flipH="1">
                  <a:off x="5941022" y="2702107"/>
                  <a:ext cx="141655" cy="96684"/>
                </a:xfrm>
                <a:custGeom>
                  <a:rect b="b" l="l" r="r" t="t"/>
                  <a:pathLst>
                    <a:path extrusionOk="0" h="19212" w="28148">
                      <a:moveTo>
                        <a:pt x="28136" y="1"/>
                      </a:moveTo>
                      <a:cubicBezTo>
                        <a:pt x="20550" y="6627"/>
                        <a:pt x="10983" y="13213"/>
                        <a:pt x="0" y="19182"/>
                      </a:cubicBezTo>
                      <a:cubicBezTo>
                        <a:pt x="7" y="19193"/>
                        <a:pt x="14" y="19201"/>
                        <a:pt x="21" y="19212"/>
                      </a:cubicBezTo>
                      <a:cubicBezTo>
                        <a:pt x="10998" y="13246"/>
                        <a:pt x="20564" y="6649"/>
                        <a:pt x="28148" y="27"/>
                      </a:cubicBezTo>
                      <a:cubicBezTo>
                        <a:pt x="28144" y="18"/>
                        <a:pt x="28139" y="9"/>
                        <a:pt x="28136" y="1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7" name="Google Shape;5847;p29"/>
                <p:cNvSpPr/>
                <p:nvPr/>
              </p:nvSpPr>
              <p:spPr>
                <a:xfrm flipH="1">
                  <a:off x="6184861" y="2668676"/>
                  <a:ext cx="1907" cy="2229"/>
                </a:xfrm>
                <a:custGeom>
                  <a:rect b="b" l="l" r="r" t="t"/>
                  <a:pathLst>
                    <a:path extrusionOk="0" h="443" w="379">
                      <a:moveTo>
                        <a:pt x="0" y="1"/>
                      </a:moveTo>
                      <a:cubicBezTo>
                        <a:pt x="3" y="4"/>
                        <a:pt x="6" y="7"/>
                        <a:pt x="8" y="10"/>
                      </a:cubicBezTo>
                      <a:lnTo>
                        <a:pt x="8" y="10"/>
                      </a:lnTo>
                      <a:cubicBezTo>
                        <a:pt x="6" y="7"/>
                        <a:pt x="3" y="4"/>
                        <a:pt x="0" y="1"/>
                      </a:cubicBezTo>
                      <a:close/>
                      <a:moveTo>
                        <a:pt x="8" y="10"/>
                      </a:moveTo>
                      <a:lnTo>
                        <a:pt x="8" y="10"/>
                      </a:lnTo>
                      <a:cubicBezTo>
                        <a:pt x="29" y="34"/>
                        <a:pt x="49" y="59"/>
                        <a:pt x="71" y="85"/>
                      </a:cubicBezTo>
                      <a:cubicBezTo>
                        <a:pt x="174" y="204"/>
                        <a:pt x="275" y="324"/>
                        <a:pt x="379" y="443"/>
                      </a:cubicBezTo>
                      <a:cubicBezTo>
                        <a:pt x="256" y="300"/>
                        <a:pt x="131" y="152"/>
                        <a:pt x="8" y="10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8" name="Google Shape;5848;p29"/>
                <p:cNvSpPr/>
                <p:nvPr/>
              </p:nvSpPr>
              <p:spPr>
                <a:xfrm flipH="1">
                  <a:off x="6201967" y="2650871"/>
                  <a:ext cx="317" cy="362"/>
                </a:xfrm>
                <a:custGeom>
                  <a:rect b="b" l="l" r="r" t="t"/>
                  <a:pathLst>
                    <a:path extrusionOk="0" h="72" w="63">
                      <a:moveTo>
                        <a:pt x="1" y="1"/>
                      </a:moveTo>
                      <a:cubicBezTo>
                        <a:pt x="21" y="25"/>
                        <a:pt x="42" y="49"/>
                        <a:pt x="63" y="71"/>
                      </a:cubicBezTo>
                      <a:cubicBezTo>
                        <a:pt x="42" y="49"/>
                        <a:pt x="21" y="25"/>
                        <a:pt x="1" y="1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9" name="Google Shape;5849;p29"/>
                <p:cNvSpPr/>
                <p:nvPr/>
              </p:nvSpPr>
              <p:spPr>
                <a:xfrm flipH="1">
                  <a:off x="5818601" y="2612327"/>
                  <a:ext cx="383683" cy="367483"/>
                </a:xfrm>
                <a:custGeom>
                  <a:rect b="b" l="l" r="r" t="t"/>
                  <a:pathLst>
                    <a:path extrusionOk="0" h="73022" w="76241">
                      <a:moveTo>
                        <a:pt x="8190" y="1"/>
                      </a:moveTo>
                      <a:lnTo>
                        <a:pt x="75" y="7593"/>
                      </a:lnTo>
                      <a:lnTo>
                        <a:pt x="1" y="7660"/>
                      </a:lnTo>
                      <a:cubicBezTo>
                        <a:pt x="21" y="7684"/>
                        <a:pt x="42" y="7708"/>
                        <a:pt x="63" y="7730"/>
                      </a:cubicBezTo>
                      <a:cubicBezTo>
                        <a:pt x="1211" y="9030"/>
                        <a:pt x="2366" y="10379"/>
                        <a:pt x="3522" y="11726"/>
                      </a:cubicBezTo>
                      <a:cubicBezTo>
                        <a:pt x="3400" y="11578"/>
                        <a:pt x="3278" y="11430"/>
                        <a:pt x="3154" y="11282"/>
                      </a:cubicBezTo>
                      <a:cubicBezTo>
                        <a:pt x="3137" y="11262"/>
                        <a:pt x="3121" y="11242"/>
                        <a:pt x="3105" y="11223"/>
                      </a:cubicBezTo>
                      <a:lnTo>
                        <a:pt x="3105" y="11223"/>
                      </a:lnTo>
                      <a:cubicBezTo>
                        <a:pt x="3223" y="11361"/>
                        <a:pt x="3343" y="11502"/>
                        <a:pt x="3462" y="11641"/>
                      </a:cubicBezTo>
                      <a:cubicBezTo>
                        <a:pt x="4149" y="12441"/>
                        <a:pt x="4839" y="13249"/>
                        <a:pt x="5528" y="14067"/>
                      </a:cubicBezTo>
                      <a:cubicBezTo>
                        <a:pt x="5762" y="14342"/>
                        <a:pt x="5994" y="14619"/>
                        <a:pt x="6226" y="14896"/>
                      </a:cubicBezTo>
                      <a:cubicBezTo>
                        <a:pt x="7002" y="15817"/>
                        <a:pt x="7780" y="16751"/>
                        <a:pt x="8559" y="17695"/>
                      </a:cubicBezTo>
                      <a:cubicBezTo>
                        <a:pt x="8681" y="17843"/>
                        <a:pt x="8803" y="17989"/>
                        <a:pt x="8925" y="18138"/>
                      </a:cubicBezTo>
                      <a:cubicBezTo>
                        <a:pt x="13806" y="24064"/>
                        <a:pt x="18756" y="30379"/>
                        <a:pt x="23764" y="37026"/>
                      </a:cubicBezTo>
                      <a:cubicBezTo>
                        <a:pt x="23766" y="37024"/>
                        <a:pt x="23766" y="37024"/>
                        <a:pt x="23767" y="37024"/>
                      </a:cubicBezTo>
                      <a:cubicBezTo>
                        <a:pt x="34750" y="31055"/>
                        <a:pt x="44317" y="24467"/>
                        <a:pt x="51903" y="17843"/>
                      </a:cubicBezTo>
                      <a:cubicBezTo>
                        <a:pt x="51908" y="17849"/>
                        <a:pt x="51911" y="17858"/>
                        <a:pt x="51916" y="17867"/>
                      </a:cubicBezTo>
                      <a:cubicBezTo>
                        <a:pt x="58618" y="30106"/>
                        <a:pt x="66826" y="48529"/>
                        <a:pt x="72709" y="73021"/>
                      </a:cubicBezTo>
                      <a:lnTo>
                        <a:pt x="76240" y="73021"/>
                      </a:lnTo>
                      <a:cubicBezTo>
                        <a:pt x="74658" y="67074"/>
                        <a:pt x="72951" y="61511"/>
                        <a:pt x="71174" y="56346"/>
                      </a:cubicBezTo>
                      <a:cubicBezTo>
                        <a:pt x="71120" y="56190"/>
                        <a:pt x="71065" y="56037"/>
                        <a:pt x="71012" y="55882"/>
                      </a:cubicBezTo>
                      <a:cubicBezTo>
                        <a:pt x="70317" y="53878"/>
                        <a:pt x="69612" y="51935"/>
                        <a:pt x="68902" y="50051"/>
                      </a:cubicBezTo>
                      <a:cubicBezTo>
                        <a:pt x="68693" y="49492"/>
                        <a:pt x="68481" y="48938"/>
                        <a:pt x="68270" y="48390"/>
                      </a:cubicBezTo>
                      <a:cubicBezTo>
                        <a:pt x="68046" y="47812"/>
                        <a:pt x="67823" y="47238"/>
                        <a:pt x="67599" y="46671"/>
                      </a:cubicBezTo>
                      <a:cubicBezTo>
                        <a:pt x="66846" y="44769"/>
                        <a:pt x="66092" y="42933"/>
                        <a:pt x="65335" y="41162"/>
                      </a:cubicBezTo>
                      <a:cubicBezTo>
                        <a:pt x="65254" y="40971"/>
                        <a:pt x="65172" y="40782"/>
                        <a:pt x="65091" y="40593"/>
                      </a:cubicBezTo>
                      <a:cubicBezTo>
                        <a:pt x="64587" y="39422"/>
                        <a:pt x="64082" y="38279"/>
                        <a:pt x="63580" y="37165"/>
                      </a:cubicBezTo>
                      <a:cubicBezTo>
                        <a:pt x="63253" y="36443"/>
                        <a:pt x="62928" y="35731"/>
                        <a:pt x="62603" y="35033"/>
                      </a:cubicBezTo>
                      <a:cubicBezTo>
                        <a:pt x="62053" y="33852"/>
                        <a:pt x="61506" y="32707"/>
                        <a:pt x="60963" y="31596"/>
                      </a:cubicBezTo>
                      <a:cubicBezTo>
                        <a:pt x="60954" y="31581"/>
                        <a:pt x="60948" y="31564"/>
                        <a:pt x="60939" y="31547"/>
                      </a:cubicBezTo>
                      <a:cubicBezTo>
                        <a:pt x="60220" y="30078"/>
                        <a:pt x="59512" y="28674"/>
                        <a:pt x="58814" y="27333"/>
                      </a:cubicBezTo>
                      <a:cubicBezTo>
                        <a:pt x="56722" y="23306"/>
                        <a:pt x="54734" y="19842"/>
                        <a:pt x="52957" y="16937"/>
                      </a:cubicBezTo>
                      <a:cubicBezTo>
                        <a:pt x="50701" y="13247"/>
                        <a:pt x="48782" y="10462"/>
                        <a:pt x="47422" y="8593"/>
                      </a:cubicBezTo>
                      <a:lnTo>
                        <a:pt x="47421" y="8593"/>
                      </a:lnTo>
                      <a:cubicBezTo>
                        <a:pt x="47412" y="8598"/>
                        <a:pt x="47156" y="8744"/>
                        <a:pt x="46685" y="8978"/>
                      </a:cubicBezTo>
                      <a:cubicBezTo>
                        <a:pt x="44678" y="9972"/>
                        <a:pt x="38764" y="12555"/>
                        <a:pt x="31480" y="12555"/>
                      </a:cubicBezTo>
                      <a:cubicBezTo>
                        <a:pt x="24226" y="12555"/>
                        <a:pt x="15613" y="9993"/>
                        <a:pt x="8148" y="752"/>
                      </a:cubicBezTo>
                      <a:lnTo>
                        <a:pt x="819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0" name="Google Shape;5850;p29"/>
                <p:cNvSpPr/>
                <p:nvPr/>
              </p:nvSpPr>
              <p:spPr>
                <a:xfrm flipH="1">
                  <a:off x="5911501" y="2301782"/>
                  <a:ext cx="34941" cy="115969"/>
                </a:xfrm>
                <a:custGeom>
                  <a:rect b="b" l="l" r="r" t="t"/>
                  <a:pathLst>
                    <a:path extrusionOk="0" h="23044" w="6943">
                      <a:moveTo>
                        <a:pt x="6032" y="0"/>
                      </a:moveTo>
                      <a:cubicBezTo>
                        <a:pt x="5648" y="86"/>
                        <a:pt x="5239" y="133"/>
                        <a:pt x="4825" y="133"/>
                      </a:cubicBezTo>
                      <a:lnTo>
                        <a:pt x="5201" y="3475"/>
                      </a:lnTo>
                      <a:cubicBezTo>
                        <a:pt x="5388" y="5219"/>
                        <a:pt x="4756" y="6628"/>
                        <a:pt x="3780" y="6628"/>
                      </a:cubicBezTo>
                      <a:cubicBezTo>
                        <a:pt x="3777" y="6628"/>
                        <a:pt x="3775" y="6628"/>
                        <a:pt x="3772" y="6628"/>
                      </a:cubicBezTo>
                      <a:lnTo>
                        <a:pt x="0" y="6604"/>
                      </a:lnTo>
                      <a:lnTo>
                        <a:pt x="0" y="6604"/>
                      </a:lnTo>
                      <a:cubicBezTo>
                        <a:pt x="1694" y="11576"/>
                        <a:pt x="3169" y="17138"/>
                        <a:pt x="4204" y="23043"/>
                      </a:cubicBezTo>
                      <a:cubicBezTo>
                        <a:pt x="4519" y="22565"/>
                        <a:pt x="4816" y="22079"/>
                        <a:pt x="5083" y="21577"/>
                      </a:cubicBezTo>
                      <a:cubicBezTo>
                        <a:pt x="5107" y="21522"/>
                        <a:pt x="5129" y="21475"/>
                        <a:pt x="5162" y="21427"/>
                      </a:cubicBezTo>
                      <a:cubicBezTo>
                        <a:pt x="5201" y="21341"/>
                        <a:pt x="5248" y="21255"/>
                        <a:pt x="5287" y="21169"/>
                      </a:cubicBezTo>
                      <a:cubicBezTo>
                        <a:pt x="5380" y="20989"/>
                        <a:pt x="5468" y="20808"/>
                        <a:pt x="5554" y="20619"/>
                      </a:cubicBezTo>
                      <a:cubicBezTo>
                        <a:pt x="5631" y="20447"/>
                        <a:pt x="5710" y="20275"/>
                        <a:pt x="5774" y="20095"/>
                      </a:cubicBezTo>
                      <a:cubicBezTo>
                        <a:pt x="5811" y="20000"/>
                        <a:pt x="5851" y="19899"/>
                        <a:pt x="5891" y="19796"/>
                      </a:cubicBezTo>
                      <a:cubicBezTo>
                        <a:pt x="5906" y="19765"/>
                        <a:pt x="5915" y="19742"/>
                        <a:pt x="5922" y="19710"/>
                      </a:cubicBezTo>
                      <a:cubicBezTo>
                        <a:pt x="6009" y="19507"/>
                        <a:pt x="6080" y="19302"/>
                        <a:pt x="6142" y="19098"/>
                      </a:cubicBezTo>
                      <a:cubicBezTo>
                        <a:pt x="6228" y="18840"/>
                        <a:pt x="6307" y="18573"/>
                        <a:pt x="6377" y="18314"/>
                      </a:cubicBezTo>
                      <a:cubicBezTo>
                        <a:pt x="6377" y="18307"/>
                        <a:pt x="6386" y="18298"/>
                        <a:pt x="6386" y="18291"/>
                      </a:cubicBezTo>
                      <a:cubicBezTo>
                        <a:pt x="6393" y="18274"/>
                        <a:pt x="6401" y="18267"/>
                        <a:pt x="6393" y="18252"/>
                      </a:cubicBezTo>
                      <a:cubicBezTo>
                        <a:pt x="6441" y="18087"/>
                        <a:pt x="6479" y="17922"/>
                        <a:pt x="6518" y="17757"/>
                      </a:cubicBezTo>
                      <a:cubicBezTo>
                        <a:pt x="6558" y="17593"/>
                        <a:pt x="6597" y="17420"/>
                        <a:pt x="6628" y="17248"/>
                      </a:cubicBezTo>
                      <a:cubicBezTo>
                        <a:pt x="6659" y="17122"/>
                        <a:pt x="6683" y="16997"/>
                        <a:pt x="6699" y="16871"/>
                      </a:cubicBezTo>
                      <a:cubicBezTo>
                        <a:pt x="6699" y="16847"/>
                        <a:pt x="6707" y="16825"/>
                        <a:pt x="6707" y="16801"/>
                      </a:cubicBezTo>
                      <a:cubicBezTo>
                        <a:pt x="6745" y="16605"/>
                        <a:pt x="6778" y="16409"/>
                        <a:pt x="6800" y="16213"/>
                      </a:cubicBezTo>
                      <a:cubicBezTo>
                        <a:pt x="6910" y="15334"/>
                        <a:pt x="6943" y="14440"/>
                        <a:pt x="6934" y="13553"/>
                      </a:cubicBezTo>
                      <a:cubicBezTo>
                        <a:pt x="6926" y="12659"/>
                        <a:pt x="6879" y="11756"/>
                        <a:pt x="6831" y="10862"/>
                      </a:cubicBezTo>
                      <a:cubicBezTo>
                        <a:pt x="6705" y="8282"/>
                        <a:pt x="6573" y="5670"/>
                        <a:pt x="6439" y="3019"/>
                      </a:cubicBezTo>
                      <a:cubicBezTo>
                        <a:pt x="6424" y="2768"/>
                        <a:pt x="6408" y="2509"/>
                        <a:pt x="6393" y="2258"/>
                      </a:cubicBezTo>
                      <a:cubicBezTo>
                        <a:pt x="6369" y="1874"/>
                        <a:pt x="6329" y="1489"/>
                        <a:pt x="6274" y="1113"/>
                      </a:cubicBezTo>
                      <a:cubicBezTo>
                        <a:pt x="6252" y="987"/>
                        <a:pt x="6236" y="862"/>
                        <a:pt x="6212" y="736"/>
                      </a:cubicBezTo>
                      <a:cubicBezTo>
                        <a:pt x="6188" y="611"/>
                        <a:pt x="6157" y="485"/>
                        <a:pt x="6133" y="368"/>
                      </a:cubicBezTo>
                      <a:cubicBezTo>
                        <a:pt x="6102" y="243"/>
                        <a:pt x="6062" y="126"/>
                        <a:pt x="60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1" name="Google Shape;5851;p29"/>
                <p:cNvSpPr/>
                <p:nvPr/>
              </p:nvSpPr>
              <p:spPr>
                <a:xfrm flipH="1">
                  <a:off x="6081625" y="2214785"/>
                  <a:ext cx="170728" cy="318225"/>
                </a:xfrm>
                <a:custGeom>
                  <a:rect b="b" l="l" r="r" t="t"/>
                  <a:pathLst>
                    <a:path extrusionOk="0" h="63234" w="33925">
                      <a:moveTo>
                        <a:pt x="6535" y="1"/>
                      </a:moveTo>
                      <a:cubicBezTo>
                        <a:pt x="6441" y="93"/>
                        <a:pt x="6331" y="157"/>
                        <a:pt x="6236" y="243"/>
                      </a:cubicBezTo>
                      <a:cubicBezTo>
                        <a:pt x="5868" y="604"/>
                        <a:pt x="5507" y="987"/>
                        <a:pt x="5177" y="1397"/>
                      </a:cubicBezTo>
                      <a:cubicBezTo>
                        <a:pt x="4911" y="1718"/>
                        <a:pt x="4668" y="2062"/>
                        <a:pt x="4448" y="2423"/>
                      </a:cubicBezTo>
                      <a:cubicBezTo>
                        <a:pt x="4402" y="2509"/>
                        <a:pt x="4338" y="2597"/>
                        <a:pt x="4292" y="2683"/>
                      </a:cubicBezTo>
                      <a:cubicBezTo>
                        <a:pt x="4197" y="2848"/>
                        <a:pt x="4118" y="3011"/>
                        <a:pt x="4048" y="3185"/>
                      </a:cubicBezTo>
                      <a:cubicBezTo>
                        <a:pt x="3977" y="3356"/>
                        <a:pt x="3915" y="3537"/>
                        <a:pt x="3852" y="3718"/>
                      </a:cubicBezTo>
                      <a:cubicBezTo>
                        <a:pt x="3852" y="3726"/>
                        <a:pt x="3845" y="3742"/>
                        <a:pt x="3845" y="3748"/>
                      </a:cubicBezTo>
                      <a:cubicBezTo>
                        <a:pt x="3797" y="3883"/>
                        <a:pt x="3766" y="4015"/>
                        <a:pt x="3735" y="4158"/>
                      </a:cubicBezTo>
                      <a:cubicBezTo>
                        <a:pt x="3711" y="4250"/>
                        <a:pt x="3688" y="4354"/>
                        <a:pt x="3671" y="4455"/>
                      </a:cubicBezTo>
                      <a:cubicBezTo>
                        <a:pt x="3649" y="4557"/>
                        <a:pt x="3633" y="4660"/>
                        <a:pt x="3625" y="4768"/>
                      </a:cubicBezTo>
                      <a:cubicBezTo>
                        <a:pt x="3601" y="5059"/>
                        <a:pt x="3601" y="5358"/>
                        <a:pt x="3640" y="5664"/>
                      </a:cubicBezTo>
                      <a:cubicBezTo>
                        <a:pt x="3688" y="6040"/>
                        <a:pt x="3781" y="6439"/>
                        <a:pt x="3750" y="6800"/>
                      </a:cubicBezTo>
                      <a:cubicBezTo>
                        <a:pt x="3742" y="6926"/>
                        <a:pt x="3719" y="7043"/>
                        <a:pt x="3680" y="7153"/>
                      </a:cubicBezTo>
                      <a:cubicBezTo>
                        <a:pt x="3499" y="7624"/>
                        <a:pt x="3006" y="7875"/>
                        <a:pt x="2590" y="8157"/>
                      </a:cubicBezTo>
                      <a:cubicBezTo>
                        <a:pt x="2433" y="8260"/>
                        <a:pt x="2275" y="8377"/>
                        <a:pt x="2134" y="8494"/>
                      </a:cubicBezTo>
                      <a:cubicBezTo>
                        <a:pt x="2033" y="8588"/>
                        <a:pt x="1931" y="8683"/>
                        <a:pt x="1828" y="8784"/>
                      </a:cubicBezTo>
                      <a:cubicBezTo>
                        <a:pt x="1735" y="8879"/>
                        <a:pt x="1641" y="8980"/>
                        <a:pt x="1555" y="9090"/>
                      </a:cubicBezTo>
                      <a:cubicBezTo>
                        <a:pt x="1467" y="9192"/>
                        <a:pt x="1381" y="9302"/>
                        <a:pt x="1304" y="9412"/>
                      </a:cubicBezTo>
                      <a:cubicBezTo>
                        <a:pt x="1216" y="9522"/>
                        <a:pt x="1146" y="9639"/>
                        <a:pt x="1075" y="9757"/>
                      </a:cubicBezTo>
                      <a:cubicBezTo>
                        <a:pt x="1005" y="9874"/>
                        <a:pt x="934" y="9993"/>
                        <a:pt x="872" y="10118"/>
                      </a:cubicBezTo>
                      <a:cubicBezTo>
                        <a:pt x="747" y="10369"/>
                        <a:pt x="637" y="10620"/>
                        <a:pt x="542" y="10887"/>
                      </a:cubicBezTo>
                      <a:cubicBezTo>
                        <a:pt x="496" y="11019"/>
                        <a:pt x="448" y="11153"/>
                        <a:pt x="408" y="11294"/>
                      </a:cubicBezTo>
                      <a:cubicBezTo>
                        <a:pt x="252" y="11843"/>
                        <a:pt x="142" y="12424"/>
                        <a:pt x="95" y="13020"/>
                      </a:cubicBezTo>
                      <a:cubicBezTo>
                        <a:pt x="1" y="14007"/>
                        <a:pt x="49" y="15035"/>
                        <a:pt x="190" y="16039"/>
                      </a:cubicBezTo>
                      <a:cubicBezTo>
                        <a:pt x="221" y="16235"/>
                        <a:pt x="252" y="16440"/>
                        <a:pt x="283" y="16636"/>
                      </a:cubicBezTo>
                      <a:cubicBezTo>
                        <a:pt x="566" y="18181"/>
                        <a:pt x="1013" y="19725"/>
                        <a:pt x="1374" y="21247"/>
                      </a:cubicBezTo>
                      <a:cubicBezTo>
                        <a:pt x="1663" y="22455"/>
                        <a:pt x="1907" y="23655"/>
                        <a:pt x="1962" y="24831"/>
                      </a:cubicBezTo>
                      <a:lnTo>
                        <a:pt x="1962" y="24855"/>
                      </a:lnTo>
                      <a:cubicBezTo>
                        <a:pt x="1978" y="25161"/>
                        <a:pt x="1978" y="25459"/>
                        <a:pt x="1969" y="25756"/>
                      </a:cubicBezTo>
                      <a:cubicBezTo>
                        <a:pt x="1923" y="27090"/>
                        <a:pt x="1608" y="28354"/>
                        <a:pt x="1287" y="29607"/>
                      </a:cubicBezTo>
                      <a:cubicBezTo>
                        <a:pt x="974" y="30871"/>
                        <a:pt x="652" y="32111"/>
                        <a:pt x="582" y="33412"/>
                      </a:cubicBezTo>
                      <a:cubicBezTo>
                        <a:pt x="441" y="36127"/>
                        <a:pt x="1491" y="38981"/>
                        <a:pt x="3429" y="41200"/>
                      </a:cubicBezTo>
                      <a:cubicBezTo>
                        <a:pt x="3955" y="41797"/>
                        <a:pt x="4534" y="42354"/>
                        <a:pt x="5122" y="42911"/>
                      </a:cubicBezTo>
                      <a:cubicBezTo>
                        <a:pt x="5428" y="43201"/>
                        <a:pt x="5734" y="43490"/>
                        <a:pt x="6033" y="43789"/>
                      </a:cubicBezTo>
                      <a:cubicBezTo>
                        <a:pt x="6322" y="44071"/>
                        <a:pt x="6597" y="44362"/>
                        <a:pt x="6857" y="44668"/>
                      </a:cubicBezTo>
                      <a:cubicBezTo>
                        <a:pt x="7139" y="44989"/>
                        <a:pt x="7405" y="45319"/>
                        <a:pt x="7641" y="45672"/>
                      </a:cubicBezTo>
                      <a:cubicBezTo>
                        <a:pt x="8339" y="46738"/>
                        <a:pt x="8715" y="47907"/>
                        <a:pt x="9147" y="49052"/>
                      </a:cubicBezTo>
                      <a:cubicBezTo>
                        <a:pt x="9272" y="49389"/>
                        <a:pt x="9405" y="49719"/>
                        <a:pt x="9546" y="50056"/>
                      </a:cubicBezTo>
                      <a:cubicBezTo>
                        <a:pt x="9946" y="51029"/>
                        <a:pt x="10402" y="51978"/>
                        <a:pt x="10895" y="52918"/>
                      </a:cubicBezTo>
                      <a:cubicBezTo>
                        <a:pt x="10904" y="52942"/>
                        <a:pt x="10919" y="52958"/>
                        <a:pt x="10926" y="52982"/>
                      </a:cubicBezTo>
                      <a:cubicBezTo>
                        <a:pt x="11107" y="53310"/>
                        <a:pt x="11287" y="53640"/>
                        <a:pt x="11476" y="53970"/>
                      </a:cubicBezTo>
                      <a:cubicBezTo>
                        <a:pt x="11767" y="54479"/>
                        <a:pt x="12073" y="54981"/>
                        <a:pt x="12386" y="55477"/>
                      </a:cubicBezTo>
                      <a:cubicBezTo>
                        <a:pt x="12558" y="55743"/>
                        <a:pt x="12732" y="56009"/>
                        <a:pt x="12912" y="56276"/>
                      </a:cubicBezTo>
                      <a:cubicBezTo>
                        <a:pt x="12983" y="56386"/>
                        <a:pt x="13060" y="56487"/>
                        <a:pt x="13139" y="56597"/>
                      </a:cubicBezTo>
                      <a:cubicBezTo>
                        <a:pt x="13359" y="56928"/>
                        <a:pt x="13595" y="57249"/>
                        <a:pt x="13828" y="57571"/>
                      </a:cubicBezTo>
                      <a:cubicBezTo>
                        <a:pt x="14048" y="57861"/>
                        <a:pt x="14269" y="58143"/>
                        <a:pt x="14489" y="58434"/>
                      </a:cubicBezTo>
                      <a:cubicBezTo>
                        <a:pt x="14740" y="58755"/>
                        <a:pt x="15006" y="59077"/>
                        <a:pt x="15273" y="59389"/>
                      </a:cubicBezTo>
                      <a:cubicBezTo>
                        <a:pt x="15279" y="59398"/>
                        <a:pt x="15288" y="59414"/>
                        <a:pt x="15297" y="59422"/>
                      </a:cubicBezTo>
                      <a:cubicBezTo>
                        <a:pt x="15444" y="59610"/>
                        <a:pt x="15603" y="59781"/>
                        <a:pt x="15766" y="59962"/>
                      </a:cubicBezTo>
                      <a:cubicBezTo>
                        <a:pt x="16050" y="60292"/>
                        <a:pt x="16338" y="60614"/>
                        <a:pt x="16638" y="60926"/>
                      </a:cubicBezTo>
                      <a:cubicBezTo>
                        <a:pt x="16990" y="61303"/>
                        <a:pt x="17351" y="61664"/>
                        <a:pt x="17712" y="62025"/>
                      </a:cubicBezTo>
                      <a:cubicBezTo>
                        <a:pt x="17774" y="62089"/>
                        <a:pt x="17838" y="62142"/>
                        <a:pt x="17900" y="62206"/>
                      </a:cubicBezTo>
                      <a:cubicBezTo>
                        <a:pt x="18261" y="62558"/>
                        <a:pt x="18630" y="62895"/>
                        <a:pt x="18998" y="63234"/>
                      </a:cubicBezTo>
                      <a:lnTo>
                        <a:pt x="19571" y="52691"/>
                      </a:lnTo>
                      <a:cubicBezTo>
                        <a:pt x="12560" y="48189"/>
                        <a:pt x="8786" y="41004"/>
                        <a:pt x="11994" y="36668"/>
                      </a:cubicBezTo>
                      <a:cubicBezTo>
                        <a:pt x="12040" y="36605"/>
                        <a:pt x="12089" y="36550"/>
                        <a:pt x="12144" y="36488"/>
                      </a:cubicBezTo>
                      <a:cubicBezTo>
                        <a:pt x="13365" y="34927"/>
                        <a:pt x="14785" y="34253"/>
                        <a:pt x="16251" y="34253"/>
                      </a:cubicBezTo>
                      <a:cubicBezTo>
                        <a:pt x="17025" y="34253"/>
                        <a:pt x="17812" y="34441"/>
                        <a:pt x="18591" y="34786"/>
                      </a:cubicBezTo>
                      <a:cubicBezTo>
                        <a:pt x="20582" y="35664"/>
                        <a:pt x="22519" y="37578"/>
                        <a:pt x="24018" y="39969"/>
                      </a:cubicBezTo>
                      <a:cubicBezTo>
                        <a:pt x="24434" y="40629"/>
                        <a:pt x="24811" y="41327"/>
                        <a:pt x="25155" y="42056"/>
                      </a:cubicBezTo>
                      <a:cubicBezTo>
                        <a:pt x="26097" y="44071"/>
                        <a:pt x="26441" y="46150"/>
                        <a:pt x="26480" y="48048"/>
                      </a:cubicBezTo>
                      <a:lnTo>
                        <a:pt x="33924" y="45641"/>
                      </a:lnTo>
                      <a:cubicBezTo>
                        <a:pt x="33900" y="44597"/>
                        <a:pt x="33876" y="43562"/>
                        <a:pt x="33845" y="42527"/>
                      </a:cubicBezTo>
                      <a:cubicBezTo>
                        <a:pt x="33680" y="37005"/>
                        <a:pt x="33398" y="31672"/>
                        <a:pt x="32888" y="26903"/>
                      </a:cubicBezTo>
                      <a:cubicBezTo>
                        <a:pt x="32709" y="26588"/>
                        <a:pt x="32544" y="26260"/>
                        <a:pt x="32425" y="25884"/>
                      </a:cubicBezTo>
                      <a:lnTo>
                        <a:pt x="31280" y="22173"/>
                      </a:lnTo>
                      <a:cubicBezTo>
                        <a:pt x="30888" y="20910"/>
                        <a:pt x="31077" y="19672"/>
                        <a:pt x="31665" y="18879"/>
                      </a:cubicBezTo>
                      <a:cubicBezTo>
                        <a:pt x="30646" y="14095"/>
                        <a:pt x="29178" y="10448"/>
                        <a:pt x="27046" y="8557"/>
                      </a:cubicBezTo>
                      <a:cubicBezTo>
                        <a:pt x="27625" y="8212"/>
                        <a:pt x="28206" y="7875"/>
                        <a:pt x="28810" y="7529"/>
                      </a:cubicBezTo>
                      <a:cubicBezTo>
                        <a:pt x="26315" y="5490"/>
                        <a:pt x="21414" y="6816"/>
                        <a:pt x="18723" y="5294"/>
                      </a:cubicBezTo>
                      <a:cubicBezTo>
                        <a:pt x="16746" y="4173"/>
                        <a:pt x="14669" y="3929"/>
                        <a:pt x="12621" y="3279"/>
                      </a:cubicBezTo>
                      <a:cubicBezTo>
                        <a:pt x="10527" y="2612"/>
                        <a:pt x="8456" y="1467"/>
                        <a:pt x="653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2" name="Google Shape;5852;p29"/>
                <p:cNvSpPr/>
                <p:nvPr/>
              </p:nvSpPr>
              <p:spPr>
                <a:xfrm flipH="1">
                  <a:off x="5913947" y="2221614"/>
                  <a:ext cx="294195" cy="373341"/>
                </a:xfrm>
                <a:custGeom>
                  <a:rect b="b" l="l" r="r" t="t"/>
                  <a:pathLst>
                    <a:path extrusionOk="0" h="74186" w="58459">
                      <a:moveTo>
                        <a:pt x="8450" y="37280"/>
                      </a:moveTo>
                      <a:cubicBezTo>
                        <a:pt x="9097" y="37280"/>
                        <a:pt x="9760" y="37505"/>
                        <a:pt x="10402" y="37899"/>
                      </a:cubicBezTo>
                      <a:cubicBezTo>
                        <a:pt x="10770" y="38119"/>
                        <a:pt x="11131" y="38401"/>
                        <a:pt x="11477" y="38722"/>
                      </a:cubicBezTo>
                      <a:cubicBezTo>
                        <a:pt x="12331" y="39539"/>
                        <a:pt x="13107" y="40629"/>
                        <a:pt x="13681" y="41844"/>
                      </a:cubicBezTo>
                      <a:cubicBezTo>
                        <a:pt x="14324" y="43225"/>
                        <a:pt x="14496" y="44652"/>
                        <a:pt x="14449" y="45900"/>
                      </a:cubicBezTo>
                      <a:cubicBezTo>
                        <a:pt x="14410" y="45805"/>
                        <a:pt x="14379" y="45711"/>
                        <a:pt x="14331" y="45616"/>
                      </a:cubicBezTo>
                      <a:cubicBezTo>
                        <a:pt x="13617" y="44095"/>
                        <a:pt x="12417" y="42872"/>
                        <a:pt x="11257" y="42699"/>
                      </a:cubicBezTo>
                      <a:cubicBezTo>
                        <a:pt x="11193" y="42692"/>
                        <a:pt x="11131" y="42683"/>
                        <a:pt x="11076" y="42683"/>
                      </a:cubicBezTo>
                      <a:cubicBezTo>
                        <a:pt x="11044" y="42682"/>
                        <a:pt x="11011" y="42681"/>
                        <a:pt x="10979" y="42681"/>
                      </a:cubicBezTo>
                      <a:cubicBezTo>
                        <a:pt x="10401" y="42681"/>
                        <a:pt x="9841" y="42946"/>
                        <a:pt x="9366" y="43586"/>
                      </a:cubicBezTo>
                      <a:cubicBezTo>
                        <a:pt x="9178" y="43844"/>
                        <a:pt x="9053" y="44134"/>
                        <a:pt x="8989" y="44449"/>
                      </a:cubicBezTo>
                      <a:cubicBezTo>
                        <a:pt x="8762" y="45539"/>
                        <a:pt x="9304" y="46856"/>
                        <a:pt x="10363" y="48049"/>
                      </a:cubicBezTo>
                      <a:cubicBezTo>
                        <a:pt x="6613" y="45616"/>
                        <a:pt x="4455" y="41875"/>
                        <a:pt x="5602" y="39319"/>
                      </a:cubicBezTo>
                      <a:cubicBezTo>
                        <a:pt x="5704" y="39107"/>
                        <a:pt x="5820" y="38896"/>
                        <a:pt x="5970" y="38691"/>
                      </a:cubicBezTo>
                      <a:cubicBezTo>
                        <a:pt x="6705" y="37702"/>
                        <a:pt x="7563" y="37280"/>
                        <a:pt x="8450" y="37280"/>
                      </a:cubicBezTo>
                      <a:close/>
                      <a:moveTo>
                        <a:pt x="44065" y="32306"/>
                      </a:moveTo>
                      <a:cubicBezTo>
                        <a:pt x="45634" y="33907"/>
                        <a:pt x="50018" y="39812"/>
                        <a:pt x="50206" y="44330"/>
                      </a:cubicBezTo>
                      <a:cubicBezTo>
                        <a:pt x="50331" y="47351"/>
                        <a:pt x="48583" y="49758"/>
                        <a:pt x="42841" y="49844"/>
                      </a:cubicBezTo>
                      <a:cubicBezTo>
                        <a:pt x="42739" y="49632"/>
                        <a:pt x="42708" y="49366"/>
                        <a:pt x="42629" y="49139"/>
                      </a:cubicBezTo>
                      <a:cubicBezTo>
                        <a:pt x="43939" y="48895"/>
                        <a:pt x="44935" y="48479"/>
                        <a:pt x="45665" y="47923"/>
                      </a:cubicBezTo>
                      <a:cubicBezTo>
                        <a:pt x="46403" y="47366"/>
                        <a:pt x="46872" y="46684"/>
                        <a:pt x="47139" y="45907"/>
                      </a:cubicBezTo>
                      <a:cubicBezTo>
                        <a:pt x="48277" y="42597"/>
                        <a:pt x="45641" y="37663"/>
                        <a:pt x="43413" y="34510"/>
                      </a:cubicBezTo>
                      <a:lnTo>
                        <a:pt x="43415" y="34510"/>
                      </a:lnTo>
                      <a:cubicBezTo>
                        <a:pt x="43783" y="33178"/>
                        <a:pt x="44065" y="32306"/>
                        <a:pt x="44065" y="32306"/>
                      </a:cubicBezTo>
                      <a:close/>
                      <a:moveTo>
                        <a:pt x="36738" y="1"/>
                      </a:moveTo>
                      <a:cubicBezTo>
                        <a:pt x="32542" y="1"/>
                        <a:pt x="25878" y="2878"/>
                        <a:pt x="20033" y="6172"/>
                      </a:cubicBezTo>
                      <a:lnTo>
                        <a:pt x="20025" y="6172"/>
                      </a:lnTo>
                      <a:cubicBezTo>
                        <a:pt x="19421" y="6518"/>
                        <a:pt x="18840" y="6855"/>
                        <a:pt x="18261" y="7200"/>
                      </a:cubicBezTo>
                      <a:cubicBezTo>
                        <a:pt x="20393" y="9090"/>
                        <a:pt x="21861" y="12738"/>
                        <a:pt x="22880" y="17522"/>
                      </a:cubicBezTo>
                      <a:cubicBezTo>
                        <a:pt x="23154" y="17146"/>
                        <a:pt x="23515" y="16862"/>
                        <a:pt x="23962" y="16737"/>
                      </a:cubicBezTo>
                      <a:lnTo>
                        <a:pt x="33108" y="14180"/>
                      </a:lnTo>
                      <a:lnTo>
                        <a:pt x="35022" y="13639"/>
                      </a:lnTo>
                      <a:cubicBezTo>
                        <a:pt x="35187" y="13593"/>
                        <a:pt x="35356" y="13571"/>
                        <a:pt x="35525" y="13571"/>
                      </a:cubicBezTo>
                      <a:cubicBezTo>
                        <a:pt x="36722" y="13571"/>
                        <a:pt x="37963" y="14667"/>
                        <a:pt x="38457" y="16267"/>
                      </a:cubicBezTo>
                      <a:lnTo>
                        <a:pt x="38505" y="16424"/>
                      </a:lnTo>
                      <a:lnTo>
                        <a:pt x="39586" y="19883"/>
                      </a:lnTo>
                      <a:cubicBezTo>
                        <a:pt x="40159" y="21710"/>
                        <a:pt x="39547" y="23507"/>
                        <a:pt x="38214" y="23906"/>
                      </a:cubicBezTo>
                      <a:lnTo>
                        <a:pt x="27194" y="27178"/>
                      </a:lnTo>
                      <a:cubicBezTo>
                        <a:pt x="27011" y="27232"/>
                        <a:pt x="26825" y="27258"/>
                        <a:pt x="26638" y="27258"/>
                      </a:cubicBezTo>
                      <a:cubicBezTo>
                        <a:pt x="25692" y="27258"/>
                        <a:pt x="24726" y="26594"/>
                        <a:pt x="24105" y="25546"/>
                      </a:cubicBezTo>
                      <a:lnTo>
                        <a:pt x="24105" y="25546"/>
                      </a:lnTo>
                      <a:cubicBezTo>
                        <a:pt x="24613" y="30313"/>
                        <a:pt x="24895" y="35648"/>
                        <a:pt x="25060" y="41169"/>
                      </a:cubicBezTo>
                      <a:cubicBezTo>
                        <a:pt x="25091" y="42205"/>
                        <a:pt x="25115" y="43240"/>
                        <a:pt x="25139" y="44284"/>
                      </a:cubicBezTo>
                      <a:lnTo>
                        <a:pt x="17695" y="46691"/>
                      </a:lnTo>
                      <a:cubicBezTo>
                        <a:pt x="17657" y="44793"/>
                        <a:pt x="17312" y="42714"/>
                        <a:pt x="16370" y="40699"/>
                      </a:cubicBezTo>
                      <a:cubicBezTo>
                        <a:pt x="16026" y="39969"/>
                        <a:pt x="15649" y="39271"/>
                        <a:pt x="15233" y="38612"/>
                      </a:cubicBezTo>
                      <a:cubicBezTo>
                        <a:pt x="13734" y="36221"/>
                        <a:pt x="11798" y="34307"/>
                        <a:pt x="9806" y="33429"/>
                      </a:cubicBezTo>
                      <a:cubicBezTo>
                        <a:pt x="9027" y="33084"/>
                        <a:pt x="8240" y="32896"/>
                        <a:pt x="7466" y="32896"/>
                      </a:cubicBezTo>
                      <a:cubicBezTo>
                        <a:pt x="6000" y="32896"/>
                        <a:pt x="4580" y="33570"/>
                        <a:pt x="3359" y="35131"/>
                      </a:cubicBezTo>
                      <a:cubicBezTo>
                        <a:pt x="3304" y="35193"/>
                        <a:pt x="3255" y="35248"/>
                        <a:pt x="3209" y="35309"/>
                      </a:cubicBezTo>
                      <a:cubicBezTo>
                        <a:pt x="1" y="39647"/>
                        <a:pt x="3775" y="46832"/>
                        <a:pt x="10786" y="51334"/>
                      </a:cubicBezTo>
                      <a:cubicBezTo>
                        <a:pt x="11334" y="51695"/>
                        <a:pt x="11907" y="52032"/>
                        <a:pt x="12503" y="52345"/>
                      </a:cubicBezTo>
                      <a:cubicBezTo>
                        <a:pt x="12809" y="54338"/>
                        <a:pt x="13107" y="56244"/>
                        <a:pt x="13390" y="58017"/>
                      </a:cubicBezTo>
                      <a:cubicBezTo>
                        <a:pt x="13672" y="59790"/>
                        <a:pt x="13947" y="61421"/>
                        <a:pt x="14198" y="62863"/>
                      </a:cubicBezTo>
                      <a:cubicBezTo>
                        <a:pt x="14566" y="65043"/>
                        <a:pt x="14896" y="66794"/>
                        <a:pt x="15147" y="67939"/>
                      </a:cubicBezTo>
                      <a:cubicBezTo>
                        <a:pt x="16057" y="72124"/>
                        <a:pt x="30121" y="74185"/>
                        <a:pt x="41600" y="74185"/>
                      </a:cubicBezTo>
                      <a:cubicBezTo>
                        <a:pt x="43263" y="74185"/>
                        <a:pt x="44872" y="74142"/>
                        <a:pt x="46379" y="74056"/>
                      </a:cubicBezTo>
                      <a:cubicBezTo>
                        <a:pt x="52002" y="73727"/>
                        <a:pt x="56206" y="72802"/>
                        <a:pt x="56481" y="71279"/>
                      </a:cubicBezTo>
                      <a:cubicBezTo>
                        <a:pt x="58458" y="60331"/>
                        <a:pt x="57987" y="49137"/>
                        <a:pt x="56206" y="38973"/>
                      </a:cubicBezTo>
                      <a:cubicBezTo>
                        <a:pt x="55171" y="33068"/>
                        <a:pt x="53698" y="27506"/>
                        <a:pt x="52002" y="22534"/>
                      </a:cubicBezTo>
                      <a:lnTo>
                        <a:pt x="47689" y="22510"/>
                      </a:lnTo>
                      <a:cubicBezTo>
                        <a:pt x="46678" y="22503"/>
                        <a:pt x="45712" y="21059"/>
                        <a:pt x="45531" y="19295"/>
                      </a:cubicBezTo>
                      <a:lnTo>
                        <a:pt x="45414" y="18212"/>
                      </a:lnTo>
                      <a:lnTo>
                        <a:pt x="45163" y="15789"/>
                      </a:lnTo>
                      <a:cubicBezTo>
                        <a:pt x="44975" y="14043"/>
                        <a:pt x="45633" y="12636"/>
                        <a:pt x="46620" y="12636"/>
                      </a:cubicBezTo>
                      <a:cubicBezTo>
                        <a:pt x="46626" y="12636"/>
                        <a:pt x="46632" y="12636"/>
                        <a:pt x="46638" y="12636"/>
                      </a:cubicBezTo>
                      <a:lnTo>
                        <a:pt x="48010" y="12659"/>
                      </a:lnTo>
                      <a:cubicBezTo>
                        <a:pt x="44653" y="5655"/>
                        <a:pt x="41132" y="1059"/>
                        <a:pt x="38661" y="267"/>
                      </a:cubicBezTo>
                      <a:cubicBezTo>
                        <a:pt x="38104" y="85"/>
                        <a:pt x="37457" y="1"/>
                        <a:pt x="3673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3" name="Google Shape;5853;p29"/>
                <p:cNvSpPr/>
                <p:nvPr/>
              </p:nvSpPr>
              <p:spPr>
                <a:xfrm flipH="1">
                  <a:off x="6006041" y="2289910"/>
                  <a:ext cx="90867" cy="68880"/>
                </a:xfrm>
                <a:custGeom>
                  <a:rect b="b" l="l" r="r" t="t"/>
                  <a:pathLst>
                    <a:path extrusionOk="0" h="13687" w="18056">
                      <a:moveTo>
                        <a:pt x="13422" y="0"/>
                      </a:moveTo>
                      <a:cubicBezTo>
                        <a:pt x="13253" y="0"/>
                        <a:pt x="13084" y="22"/>
                        <a:pt x="12919" y="68"/>
                      </a:cubicBezTo>
                      <a:lnTo>
                        <a:pt x="11005" y="609"/>
                      </a:lnTo>
                      <a:lnTo>
                        <a:pt x="1861" y="3166"/>
                      </a:lnTo>
                      <a:cubicBezTo>
                        <a:pt x="1412" y="3291"/>
                        <a:pt x="1052" y="3575"/>
                        <a:pt x="777" y="3951"/>
                      </a:cubicBezTo>
                      <a:cubicBezTo>
                        <a:pt x="189" y="4742"/>
                        <a:pt x="0" y="5982"/>
                        <a:pt x="392" y="7245"/>
                      </a:cubicBezTo>
                      <a:lnTo>
                        <a:pt x="1539" y="10956"/>
                      </a:lnTo>
                      <a:cubicBezTo>
                        <a:pt x="1656" y="11332"/>
                        <a:pt x="1821" y="11660"/>
                        <a:pt x="2002" y="11975"/>
                      </a:cubicBezTo>
                      <a:cubicBezTo>
                        <a:pt x="2623" y="13023"/>
                        <a:pt x="3589" y="13687"/>
                        <a:pt x="4535" y="13687"/>
                      </a:cubicBezTo>
                      <a:cubicBezTo>
                        <a:pt x="4722" y="13687"/>
                        <a:pt x="4908" y="13661"/>
                        <a:pt x="5091" y="13607"/>
                      </a:cubicBezTo>
                      <a:lnTo>
                        <a:pt x="16111" y="10335"/>
                      </a:lnTo>
                      <a:cubicBezTo>
                        <a:pt x="17445" y="9936"/>
                        <a:pt x="18056" y="8139"/>
                        <a:pt x="17483" y="6312"/>
                      </a:cubicBezTo>
                      <a:lnTo>
                        <a:pt x="16402" y="2853"/>
                      </a:lnTo>
                      <a:lnTo>
                        <a:pt x="16354" y="2696"/>
                      </a:lnTo>
                      <a:cubicBezTo>
                        <a:pt x="15860" y="1096"/>
                        <a:pt x="14619" y="0"/>
                        <a:pt x="1342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4" name="Google Shape;5854;p29"/>
                <p:cNvSpPr/>
                <p:nvPr/>
              </p:nvSpPr>
              <p:spPr>
                <a:xfrm flipH="1">
                  <a:off x="5919321" y="2285204"/>
                  <a:ext cx="62484" cy="49937"/>
                </a:xfrm>
                <a:custGeom>
                  <a:rect b="b" l="l" r="r" t="t"/>
                  <a:pathLst>
                    <a:path extrusionOk="0" h="9923" w="12416">
                      <a:moveTo>
                        <a:pt x="1645" y="0"/>
                      </a:moveTo>
                      <a:cubicBezTo>
                        <a:pt x="658" y="0"/>
                        <a:pt x="0" y="1407"/>
                        <a:pt x="188" y="3153"/>
                      </a:cubicBezTo>
                      <a:lnTo>
                        <a:pt x="439" y="5576"/>
                      </a:lnTo>
                      <a:lnTo>
                        <a:pt x="556" y="6659"/>
                      </a:lnTo>
                      <a:cubicBezTo>
                        <a:pt x="737" y="8423"/>
                        <a:pt x="1703" y="9867"/>
                        <a:pt x="2714" y="9874"/>
                      </a:cubicBezTo>
                      <a:lnTo>
                        <a:pt x="7027" y="9898"/>
                      </a:lnTo>
                      <a:lnTo>
                        <a:pt x="10801" y="9922"/>
                      </a:lnTo>
                      <a:lnTo>
                        <a:pt x="10799" y="9922"/>
                      </a:lnTo>
                      <a:cubicBezTo>
                        <a:pt x="10802" y="9922"/>
                        <a:pt x="10804" y="9922"/>
                        <a:pt x="10807" y="9922"/>
                      </a:cubicBezTo>
                      <a:cubicBezTo>
                        <a:pt x="11784" y="9922"/>
                        <a:pt x="12415" y="8513"/>
                        <a:pt x="12228" y="6769"/>
                      </a:cubicBezTo>
                      <a:lnTo>
                        <a:pt x="11852" y="3427"/>
                      </a:lnTo>
                      <a:lnTo>
                        <a:pt x="11843" y="3310"/>
                      </a:lnTo>
                      <a:cubicBezTo>
                        <a:pt x="11647" y="1577"/>
                        <a:pt x="10698" y="157"/>
                        <a:pt x="9718" y="141"/>
                      </a:cubicBezTo>
                      <a:lnTo>
                        <a:pt x="3035" y="23"/>
                      </a:lnTo>
                      <a:lnTo>
                        <a:pt x="1663" y="0"/>
                      </a:lnTo>
                      <a:cubicBezTo>
                        <a:pt x="1657" y="0"/>
                        <a:pt x="1651" y="0"/>
                        <a:pt x="164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5" name="Google Shape;5855;p29"/>
                <p:cNvSpPr/>
                <p:nvPr/>
              </p:nvSpPr>
              <p:spPr>
                <a:xfrm flipH="1">
                  <a:off x="5963648" y="2479952"/>
                  <a:ext cx="197641" cy="195553"/>
                </a:xfrm>
                <a:custGeom>
                  <a:rect b="b" l="l" r="r" t="t"/>
                  <a:pathLst>
                    <a:path extrusionOk="0" h="38858" w="39273">
                      <a:moveTo>
                        <a:pt x="1476" y="0"/>
                      </a:moveTo>
                      <a:lnTo>
                        <a:pt x="903" y="10543"/>
                      </a:lnTo>
                      <a:lnTo>
                        <a:pt x="236" y="22739"/>
                      </a:lnTo>
                      <a:lnTo>
                        <a:pt x="40" y="26308"/>
                      </a:lnTo>
                      <a:lnTo>
                        <a:pt x="1" y="27052"/>
                      </a:lnTo>
                      <a:cubicBezTo>
                        <a:pt x="7464" y="36296"/>
                        <a:pt x="16077" y="38858"/>
                        <a:pt x="23331" y="38858"/>
                      </a:cubicBezTo>
                      <a:cubicBezTo>
                        <a:pt x="30616" y="38858"/>
                        <a:pt x="36531" y="36275"/>
                        <a:pt x="38535" y="35281"/>
                      </a:cubicBezTo>
                      <a:cubicBezTo>
                        <a:pt x="39006" y="35052"/>
                        <a:pt x="39264" y="34904"/>
                        <a:pt x="39273" y="34895"/>
                      </a:cubicBezTo>
                      <a:lnTo>
                        <a:pt x="38716" y="31797"/>
                      </a:lnTo>
                      <a:lnTo>
                        <a:pt x="37069" y="22723"/>
                      </a:lnTo>
                      <a:cubicBezTo>
                        <a:pt x="35562" y="22810"/>
                        <a:pt x="33953" y="22853"/>
                        <a:pt x="32290" y="22853"/>
                      </a:cubicBezTo>
                      <a:cubicBezTo>
                        <a:pt x="20810" y="22853"/>
                        <a:pt x="6747" y="20791"/>
                        <a:pt x="5836" y="16605"/>
                      </a:cubicBezTo>
                      <a:cubicBezTo>
                        <a:pt x="5585" y="15460"/>
                        <a:pt x="5256" y="13711"/>
                        <a:pt x="4887" y="11531"/>
                      </a:cubicBezTo>
                      <a:cubicBezTo>
                        <a:pt x="4636" y="10087"/>
                        <a:pt x="4362" y="8456"/>
                        <a:pt x="4079" y="6683"/>
                      </a:cubicBezTo>
                      <a:cubicBezTo>
                        <a:pt x="3797" y="4910"/>
                        <a:pt x="3499" y="3006"/>
                        <a:pt x="3193" y="1013"/>
                      </a:cubicBezTo>
                      <a:cubicBezTo>
                        <a:pt x="2597" y="698"/>
                        <a:pt x="2024" y="361"/>
                        <a:pt x="14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6" name="Google Shape;5856;p29"/>
                <p:cNvSpPr/>
                <p:nvPr/>
              </p:nvSpPr>
              <p:spPr>
                <a:xfrm flipH="1">
                  <a:off x="6135190" y="2409220"/>
                  <a:ext cx="50521" cy="54200"/>
                </a:xfrm>
                <a:custGeom>
                  <a:rect b="b" l="l" r="r" t="t"/>
                  <a:pathLst>
                    <a:path extrusionOk="0" h="10770" w="10039">
                      <a:moveTo>
                        <a:pt x="3993" y="1"/>
                      </a:moveTo>
                      <a:cubicBezTo>
                        <a:pt x="3106" y="1"/>
                        <a:pt x="2248" y="423"/>
                        <a:pt x="1513" y="1412"/>
                      </a:cubicBezTo>
                      <a:cubicBezTo>
                        <a:pt x="1363" y="1617"/>
                        <a:pt x="1247" y="1828"/>
                        <a:pt x="1145" y="2040"/>
                      </a:cubicBezTo>
                      <a:cubicBezTo>
                        <a:pt x="0" y="4596"/>
                        <a:pt x="2156" y="8337"/>
                        <a:pt x="5906" y="10770"/>
                      </a:cubicBezTo>
                      <a:cubicBezTo>
                        <a:pt x="4847" y="9577"/>
                        <a:pt x="4305" y="8260"/>
                        <a:pt x="4534" y="7170"/>
                      </a:cubicBezTo>
                      <a:cubicBezTo>
                        <a:pt x="4596" y="6855"/>
                        <a:pt x="4721" y="6565"/>
                        <a:pt x="4910" y="6307"/>
                      </a:cubicBezTo>
                      <a:cubicBezTo>
                        <a:pt x="5386" y="5667"/>
                        <a:pt x="5944" y="5402"/>
                        <a:pt x="6522" y="5402"/>
                      </a:cubicBezTo>
                      <a:cubicBezTo>
                        <a:pt x="6554" y="5402"/>
                        <a:pt x="6587" y="5403"/>
                        <a:pt x="6619" y="5404"/>
                      </a:cubicBezTo>
                      <a:cubicBezTo>
                        <a:pt x="6674" y="5404"/>
                        <a:pt x="6736" y="5413"/>
                        <a:pt x="6800" y="5420"/>
                      </a:cubicBezTo>
                      <a:cubicBezTo>
                        <a:pt x="7960" y="5593"/>
                        <a:pt x="9160" y="6816"/>
                        <a:pt x="9874" y="8337"/>
                      </a:cubicBezTo>
                      <a:cubicBezTo>
                        <a:pt x="9922" y="8432"/>
                        <a:pt x="9953" y="8526"/>
                        <a:pt x="9992" y="8621"/>
                      </a:cubicBezTo>
                      <a:cubicBezTo>
                        <a:pt x="10039" y="7373"/>
                        <a:pt x="9867" y="5946"/>
                        <a:pt x="9224" y="4565"/>
                      </a:cubicBezTo>
                      <a:cubicBezTo>
                        <a:pt x="8651" y="3350"/>
                        <a:pt x="7874" y="2260"/>
                        <a:pt x="7020" y="1443"/>
                      </a:cubicBezTo>
                      <a:cubicBezTo>
                        <a:pt x="6674" y="1122"/>
                        <a:pt x="6313" y="840"/>
                        <a:pt x="5945" y="620"/>
                      </a:cubicBezTo>
                      <a:cubicBezTo>
                        <a:pt x="5303" y="226"/>
                        <a:pt x="4640" y="1"/>
                        <a:pt x="399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7" name="Google Shape;5857;p29"/>
                <p:cNvSpPr/>
                <p:nvPr/>
              </p:nvSpPr>
              <p:spPr>
                <a:xfrm flipH="1">
                  <a:off x="5954846" y="2384189"/>
                  <a:ext cx="38765" cy="88265"/>
                </a:xfrm>
                <a:custGeom>
                  <a:rect b="b" l="l" r="r" t="t"/>
                  <a:pathLst>
                    <a:path extrusionOk="0" h="17539" w="7703">
                      <a:moveTo>
                        <a:pt x="1436" y="1"/>
                      </a:moveTo>
                      <a:cubicBezTo>
                        <a:pt x="1436" y="1"/>
                        <a:pt x="1154" y="873"/>
                        <a:pt x="786" y="2205"/>
                      </a:cubicBezTo>
                      <a:cubicBezTo>
                        <a:pt x="3012" y="5358"/>
                        <a:pt x="5648" y="10292"/>
                        <a:pt x="4511" y="13602"/>
                      </a:cubicBezTo>
                      <a:cubicBezTo>
                        <a:pt x="4245" y="14379"/>
                        <a:pt x="3774" y="15061"/>
                        <a:pt x="3036" y="15618"/>
                      </a:cubicBezTo>
                      <a:cubicBezTo>
                        <a:pt x="2307" y="16174"/>
                        <a:pt x="1310" y="16590"/>
                        <a:pt x="0" y="16834"/>
                      </a:cubicBezTo>
                      <a:cubicBezTo>
                        <a:pt x="79" y="17061"/>
                        <a:pt x="110" y="17327"/>
                        <a:pt x="213" y="17539"/>
                      </a:cubicBezTo>
                      <a:lnTo>
                        <a:pt x="213" y="17539"/>
                      </a:lnTo>
                      <a:cubicBezTo>
                        <a:pt x="5954" y="17452"/>
                        <a:pt x="7702" y="15046"/>
                        <a:pt x="7577" y="12025"/>
                      </a:cubicBezTo>
                      <a:cubicBezTo>
                        <a:pt x="7389" y="7507"/>
                        <a:pt x="3005" y="1602"/>
                        <a:pt x="1436" y="1"/>
                      </a:cubicBezTo>
                      <a:close/>
                      <a:moveTo>
                        <a:pt x="213" y="17539"/>
                      </a:moveTo>
                      <a:lnTo>
                        <a:pt x="213" y="17539"/>
                      </a:lnTo>
                      <a:cubicBezTo>
                        <a:pt x="213" y="17539"/>
                        <a:pt x="212" y="17539"/>
                        <a:pt x="212" y="17539"/>
                      </a:cubicBezTo>
                      <a:lnTo>
                        <a:pt x="213" y="17539"/>
                      </a:lnTo>
                      <a:cubicBezTo>
                        <a:pt x="213" y="17539"/>
                        <a:pt x="213" y="17539"/>
                        <a:pt x="213" y="1753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8" name="Google Shape;5858;p29"/>
                <p:cNvSpPr/>
                <p:nvPr/>
              </p:nvSpPr>
              <p:spPr>
                <a:xfrm flipH="1">
                  <a:off x="6135190" y="2409220"/>
                  <a:ext cx="50521" cy="54200"/>
                </a:xfrm>
                <a:custGeom>
                  <a:rect b="b" l="l" r="r" t="t"/>
                  <a:pathLst>
                    <a:path extrusionOk="0" h="10770" w="10039">
                      <a:moveTo>
                        <a:pt x="3993" y="1"/>
                      </a:moveTo>
                      <a:cubicBezTo>
                        <a:pt x="3106" y="1"/>
                        <a:pt x="2248" y="423"/>
                        <a:pt x="1513" y="1412"/>
                      </a:cubicBezTo>
                      <a:cubicBezTo>
                        <a:pt x="1363" y="1617"/>
                        <a:pt x="1247" y="1828"/>
                        <a:pt x="1145" y="2040"/>
                      </a:cubicBezTo>
                      <a:cubicBezTo>
                        <a:pt x="0" y="4596"/>
                        <a:pt x="2156" y="8337"/>
                        <a:pt x="5906" y="10770"/>
                      </a:cubicBezTo>
                      <a:cubicBezTo>
                        <a:pt x="4847" y="9577"/>
                        <a:pt x="4305" y="8260"/>
                        <a:pt x="4534" y="7170"/>
                      </a:cubicBezTo>
                      <a:cubicBezTo>
                        <a:pt x="4596" y="6855"/>
                        <a:pt x="4721" y="6565"/>
                        <a:pt x="4910" y="6307"/>
                      </a:cubicBezTo>
                      <a:cubicBezTo>
                        <a:pt x="5386" y="5667"/>
                        <a:pt x="5944" y="5402"/>
                        <a:pt x="6522" y="5402"/>
                      </a:cubicBezTo>
                      <a:cubicBezTo>
                        <a:pt x="6554" y="5402"/>
                        <a:pt x="6587" y="5403"/>
                        <a:pt x="6619" y="5404"/>
                      </a:cubicBezTo>
                      <a:cubicBezTo>
                        <a:pt x="6674" y="5404"/>
                        <a:pt x="6736" y="5413"/>
                        <a:pt x="6800" y="5420"/>
                      </a:cubicBezTo>
                      <a:cubicBezTo>
                        <a:pt x="7960" y="5593"/>
                        <a:pt x="9160" y="6816"/>
                        <a:pt x="9874" y="8337"/>
                      </a:cubicBezTo>
                      <a:cubicBezTo>
                        <a:pt x="9922" y="8432"/>
                        <a:pt x="9953" y="8526"/>
                        <a:pt x="9992" y="8621"/>
                      </a:cubicBezTo>
                      <a:cubicBezTo>
                        <a:pt x="10039" y="7373"/>
                        <a:pt x="9867" y="5946"/>
                        <a:pt x="9224" y="4565"/>
                      </a:cubicBezTo>
                      <a:cubicBezTo>
                        <a:pt x="8651" y="3350"/>
                        <a:pt x="7874" y="2260"/>
                        <a:pt x="7020" y="1443"/>
                      </a:cubicBezTo>
                      <a:cubicBezTo>
                        <a:pt x="6674" y="1122"/>
                        <a:pt x="6313" y="840"/>
                        <a:pt x="5945" y="620"/>
                      </a:cubicBezTo>
                      <a:cubicBezTo>
                        <a:pt x="5303" y="226"/>
                        <a:pt x="4640" y="1"/>
                        <a:pt x="3993" y="1"/>
                      </a:cubicBezTo>
                      <a:close/>
                    </a:path>
                  </a:pathLst>
                </a:custGeom>
                <a:solidFill>
                  <a:srgbClr val="6B323A">
                    <a:alpha val="627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9" name="Google Shape;5859;p29"/>
                <p:cNvSpPr/>
                <p:nvPr/>
              </p:nvSpPr>
              <p:spPr>
                <a:xfrm flipH="1">
                  <a:off x="5954846" y="2384189"/>
                  <a:ext cx="38765" cy="88265"/>
                </a:xfrm>
                <a:custGeom>
                  <a:rect b="b" l="l" r="r" t="t"/>
                  <a:pathLst>
                    <a:path extrusionOk="0" h="17539" w="7703">
                      <a:moveTo>
                        <a:pt x="1436" y="1"/>
                      </a:moveTo>
                      <a:cubicBezTo>
                        <a:pt x="1436" y="1"/>
                        <a:pt x="1154" y="873"/>
                        <a:pt x="786" y="2205"/>
                      </a:cubicBezTo>
                      <a:cubicBezTo>
                        <a:pt x="3012" y="5358"/>
                        <a:pt x="5648" y="10292"/>
                        <a:pt x="4511" y="13602"/>
                      </a:cubicBezTo>
                      <a:cubicBezTo>
                        <a:pt x="4245" y="14379"/>
                        <a:pt x="3774" y="15061"/>
                        <a:pt x="3036" y="15618"/>
                      </a:cubicBezTo>
                      <a:cubicBezTo>
                        <a:pt x="2307" y="16174"/>
                        <a:pt x="1310" y="16590"/>
                        <a:pt x="0" y="16834"/>
                      </a:cubicBezTo>
                      <a:cubicBezTo>
                        <a:pt x="79" y="17061"/>
                        <a:pt x="110" y="17327"/>
                        <a:pt x="213" y="17539"/>
                      </a:cubicBezTo>
                      <a:lnTo>
                        <a:pt x="213" y="17539"/>
                      </a:lnTo>
                      <a:cubicBezTo>
                        <a:pt x="5954" y="17452"/>
                        <a:pt x="7702" y="15046"/>
                        <a:pt x="7577" y="12025"/>
                      </a:cubicBezTo>
                      <a:cubicBezTo>
                        <a:pt x="7389" y="7507"/>
                        <a:pt x="3005" y="1602"/>
                        <a:pt x="1436" y="1"/>
                      </a:cubicBezTo>
                      <a:close/>
                      <a:moveTo>
                        <a:pt x="213" y="17539"/>
                      </a:moveTo>
                      <a:lnTo>
                        <a:pt x="213" y="17539"/>
                      </a:lnTo>
                      <a:cubicBezTo>
                        <a:pt x="213" y="17539"/>
                        <a:pt x="212" y="17539"/>
                        <a:pt x="212" y="17539"/>
                      </a:cubicBezTo>
                      <a:lnTo>
                        <a:pt x="213" y="17539"/>
                      </a:lnTo>
                      <a:cubicBezTo>
                        <a:pt x="213" y="17539"/>
                        <a:pt x="213" y="17539"/>
                        <a:pt x="213" y="17539"/>
                      </a:cubicBezTo>
                      <a:close/>
                    </a:path>
                  </a:pathLst>
                </a:custGeom>
                <a:solidFill>
                  <a:srgbClr val="6B323A">
                    <a:alpha val="627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0" name="Google Shape;5860;p29"/>
                <p:cNvSpPr/>
                <p:nvPr/>
              </p:nvSpPr>
              <p:spPr>
                <a:xfrm flipH="1">
                  <a:off x="6361698" y="2819706"/>
                  <a:ext cx="64990" cy="160104"/>
                </a:xfrm>
                <a:custGeom>
                  <a:rect b="b" l="l" r="r" t="t"/>
                  <a:pathLst>
                    <a:path extrusionOk="0" h="31814" w="12914">
                      <a:moveTo>
                        <a:pt x="12913" y="1"/>
                      </a:moveTo>
                      <a:cubicBezTo>
                        <a:pt x="7756" y="9235"/>
                        <a:pt x="3452" y="20062"/>
                        <a:pt x="0" y="31813"/>
                      </a:cubicBezTo>
                      <a:lnTo>
                        <a:pt x="11555" y="31813"/>
                      </a:lnTo>
                      <a:cubicBezTo>
                        <a:pt x="11779" y="27479"/>
                        <a:pt x="12119" y="23248"/>
                        <a:pt x="12575" y="19154"/>
                      </a:cubicBezTo>
                      <a:cubicBezTo>
                        <a:pt x="12590" y="17839"/>
                        <a:pt x="12618" y="16543"/>
                        <a:pt x="12664" y="15283"/>
                      </a:cubicBezTo>
                      <a:lnTo>
                        <a:pt x="12664" y="15283"/>
                      </a:lnTo>
                      <a:cubicBezTo>
                        <a:pt x="10161" y="15628"/>
                        <a:pt x="7735" y="15885"/>
                        <a:pt x="5421" y="16024"/>
                      </a:cubicBezTo>
                      <a:cubicBezTo>
                        <a:pt x="7680" y="10302"/>
                        <a:pt x="10173" y="4921"/>
                        <a:pt x="12913" y="1"/>
                      </a:cubicBezTo>
                      <a:close/>
                    </a:path>
                  </a:pathLst>
                </a:custGeom>
                <a:solidFill>
                  <a:srgbClr val="2B2B30">
                    <a:alpha val="173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1" name="Google Shape;5861;p29"/>
                <p:cNvSpPr/>
                <p:nvPr/>
              </p:nvSpPr>
              <p:spPr>
                <a:xfrm flipH="1">
                  <a:off x="6082561" y="2594391"/>
                  <a:ext cx="316851" cy="385419"/>
                </a:xfrm>
                <a:custGeom>
                  <a:rect b="b" l="l" r="r" t="t"/>
                  <a:pathLst>
                    <a:path extrusionOk="0" h="76586" w="62961">
                      <a:moveTo>
                        <a:pt x="47555" y="1"/>
                      </a:moveTo>
                      <a:lnTo>
                        <a:pt x="47555" y="1"/>
                      </a:lnTo>
                      <a:cubicBezTo>
                        <a:pt x="38513" y="4261"/>
                        <a:pt x="26845" y="14752"/>
                        <a:pt x="17570" y="27840"/>
                      </a:cubicBezTo>
                      <a:cubicBezTo>
                        <a:pt x="17509" y="27924"/>
                        <a:pt x="17451" y="28008"/>
                        <a:pt x="17391" y="28093"/>
                      </a:cubicBezTo>
                      <a:cubicBezTo>
                        <a:pt x="17040" y="28591"/>
                        <a:pt x="16693" y="29092"/>
                        <a:pt x="16349" y="29595"/>
                      </a:cubicBezTo>
                      <a:cubicBezTo>
                        <a:pt x="16236" y="29764"/>
                        <a:pt x="16124" y="29932"/>
                        <a:pt x="16010" y="30099"/>
                      </a:cubicBezTo>
                      <a:cubicBezTo>
                        <a:pt x="15720" y="30534"/>
                        <a:pt x="15428" y="30969"/>
                        <a:pt x="15142" y="31407"/>
                      </a:cubicBezTo>
                      <a:cubicBezTo>
                        <a:pt x="14975" y="31664"/>
                        <a:pt x="14812" y="31923"/>
                        <a:pt x="14647" y="32181"/>
                      </a:cubicBezTo>
                      <a:cubicBezTo>
                        <a:pt x="14415" y="32544"/>
                        <a:pt x="14181" y="32907"/>
                        <a:pt x="13952" y="33273"/>
                      </a:cubicBezTo>
                      <a:cubicBezTo>
                        <a:pt x="13727" y="33637"/>
                        <a:pt x="13505" y="34005"/>
                        <a:pt x="13284" y="34371"/>
                      </a:cubicBezTo>
                      <a:cubicBezTo>
                        <a:pt x="13120" y="34643"/>
                        <a:pt x="12952" y="34913"/>
                        <a:pt x="12790" y="35186"/>
                      </a:cubicBezTo>
                      <a:cubicBezTo>
                        <a:pt x="12407" y="35834"/>
                        <a:pt x="12029" y="36486"/>
                        <a:pt x="11661" y="37141"/>
                      </a:cubicBezTo>
                      <a:cubicBezTo>
                        <a:pt x="11251" y="37868"/>
                        <a:pt x="10873" y="38675"/>
                        <a:pt x="10524" y="39553"/>
                      </a:cubicBezTo>
                      <a:cubicBezTo>
                        <a:pt x="10543" y="39524"/>
                        <a:pt x="10562" y="39496"/>
                        <a:pt x="10579" y="39467"/>
                      </a:cubicBezTo>
                      <a:lnTo>
                        <a:pt x="10579" y="39467"/>
                      </a:lnTo>
                      <a:cubicBezTo>
                        <a:pt x="10535" y="39581"/>
                        <a:pt x="10486" y="39685"/>
                        <a:pt x="10442" y="39801"/>
                      </a:cubicBezTo>
                      <a:cubicBezTo>
                        <a:pt x="10438" y="39807"/>
                        <a:pt x="10435" y="39814"/>
                        <a:pt x="10431" y="39821"/>
                      </a:cubicBezTo>
                      <a:cubicBezTo>
                        <a:pt x="10426" y="39832"/>
                        <a:pt x="10421" y="39840"/>
                        <a:pt x="10414" y="39850"/>
                      </a:cubicBezTo>
                      <a:cubicBezTo>
                        <a:pt x="10029" y="40459"/>
                        <a:pt x="9649" y="41083"/>
                        <a:pt x="9273" y="41709"/>
                      </a:cubicBezTo>
                      <a:cubicBezTo>
                        <a:pt x="9147" y="41917"/>
                        <a:pt x="9020" y="42122"/>
                        <a:pt x="8896" y="42330"/>
                      </a:cubicBezTo>
                      <a:cubicBezTo>
                        <a:pt x="8477" y="43038"/>
                        <a:pt x="8062" y="43755"/>
                        <a:pt x="7655" y="44484"/>
                      </a:cubicBezTo>
                      <a:cubicBezTo>
                        <a:pt x="7600" y="44580"/>
                        <a:pt x="7547" y="44676"/>
                        <a:pt x="7493" y="44773"/>
                      </a:cubicBezTo>
                      <a:cubicBezTo>
                        <a:pt x="4753" y="49693"/>
                        <a:pt x="2262" y="55074"/>
                        <a:pt x="1" y="60796"/>
                      </a:cubicBezTo>
                      <a:cubicBezTo>
                        <a:pt x="2315" y="60657"/>
                        <a:pt x="4741" y="60400"/>
                        <a:pt x="7244" y="60055"/>
                      </a:cubicBezTo>
                      <a:cubicBezTo>
                        <a:pt x="7375" y="60036"/>
                        <a:pt x="7504" y="60019"/>
                        <a:pt x="7636" y="60000"/>
                      </a:cubicBezTo>
                      <a:cubicBezTo>
                        <a:pt x="17190" y="58642"/>
                        <a:pt x="27997" y="55796"/>
                        <a:pt x="39289" y="51498"/>
                      </a:cubicBezTo>
                      <a:cubicBezTo>
                        <a:pt x="43370" y="58241"/>
                        <a:pt x="46676" y="66584"/>
                        <a:pt x="47646" y="76585"/>
                      </a:cubicBezTo>
                      <a:lnTo>
                        <a:pt x="54370" y="76585"/>
                      </a:lnTo>
                      <a:cubicBezTo>
                        <a:pt x="49649" y="67669"/>
                        <a:pt x="45646" y="58838"/>
                        <a:pt x="42395" y="50286"/>
                      </a:cubicBezTo>
                      <a:cubicBezTo>
                        <a:pt x="45891" y="48885"/>
                        <a:pt x="49422" y="47350"/>
                        <a:pt x="52970" y="45677"/>
                      </a:cubicBezTo>
                      <a:cubicBezTo>
                        <a:pt x="56412" y="44056"/>
                        <a:pt x="59746" y="42362"/>
                        <a:pt x="62961" y="40616"/>
                      </a:cubicBezTo>
                      <a:lnTo>
                        <a:pt x="62959" y="40616"/>
                      </a:lnTo>
                      <a:cubicBezTo>
                        <a:pt x="62952" y="40605"/>
                        <a:pt x="62945" y="40597"/>
                        <a:pt x="62938" y="40586"/>
                      </a:cubicBezTo>
                      <a:cubicBezTo>
                        <a:pt x="62937" y="40588"/>
                        <a:pt x="62937" y="40588"/>
                        <a:pt x="62935" y="40590"/>
                      </a:cubicBezTo>
                      <a:cubicBezTo>
                        <a:pt x="57927" y="33943"/>
                        <a:pt x="52977" y="27628"/>
                        <a:pt x="48096" y="21702"/>
                      </a:cubicBezTo>
                      <a:cubicBezTo>
                        <a:pt x="47974" y="21553"/>
                        <a:pt x="47852" y="21407"/>
                        <a:pt x="47730" y="21257"/>
                      </a:cubicBezTo>
                      <a:cubicBezTo>
                        <a:pt x="46950" y="20315"/>
                        <a:pt x="46173" y="19383"/>
                        <a:pt x="45397" y="18460"/>
                      </a:cubicBezTo>
                      <a:cubicBezTo>
                        <a:pt x="45165" y="18183"/>
                        <a:pt x="44931" y="17905"/>
                        <a:pt x="44699" y="17631"/>
                      </a:cubicBezTo>
                      <a:cubicBezTo>
                        <a:pt x="44010" y="16813"/>
                        <a:pt x="43320" y="16005"/>
                        <a:pt x="42633" y="15204"/>
                      </a:cubicBezTo>
                      <a:cubicBezTo>
                        <a:pt x="42529" y="15085"/>
                        <a:pt x="42428" y="14965"/>
                        <a:pt x="42325" y="14846"/>
                      </a:cubicBezTo>
                      <a:lnTo>
                        <a:pt x="42325" y="14846"/>
                      </a:lnTo>
                      <a:cubicBezTo>
                        <a:pt x="42449" y="14994"/>
                        <a:pt x="42571" y="15142"/>
                        <a:pt x="42693" y="15290"/>
                      </a:cubicBezTo>
                      <a:cubicBezTo>
                        <a:pt x="41537" y="13943"/>
                        <a:pt x="40380" y="12596"/>
                        <a:pt x="39234" y="11294"/>
                      </a:cubicBezTo>
                      <a:cubicBezTo>
                        <a:pt x="39213" y="11272"/>
                        <a:pt x="39192" y="11248"/>
                        <a:pt x="39172" y="11224"/>
                      </a:cubicBezTo>
                      <a:lnTo>
                        <a:pt x="39246" y="11157"/>
                      </a:lnTo>
                      <a:lnTo>
                        <a:pt x="47361" y="3565"/>
                      </a:lnTo>
                      <a:lnTo>
                        <a:pt x="47555" y="1"/>
                      </a:lnTo>
                      <a:close/>
                    </a:path>
                  </a:pathLst>
                </a:custGeom>
                <a:solidFill>
                  <a:srgbClr val="2B2B30">
                    <a:alpha val="173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2" name="Google Shape;5862;p29"/>
                <p:cNvSpPr/>
                <p:nvPr/>
              </p:nvSpPr>
              <p:spPr>
                <a:xfrm flipH="1">
                  <a:off x="5910530" y="2639981"/>
                  <a:ext cx="55931" cy="57582"/>
                </a:xfrm>
                <a:custGeom>
                  <a:rect b="b" l="l" r="r" t="t"/>
                  <a:pathLst>
                    <a:path extrusionOk="0" h="11442" w="11114">
                      <a:moveTo>
                        <a:pt x="0" y="0"/>
                      </a:moveTo>
                      <a:lnTo>
                        <a:pt x="562" y="3098"/>
                      </a:lnTo>
                      <a:cubicBezTo>
                        <a:pt x="1922" y="4967"/>
                        <a:pt x="3841" y="7752"/>
                        <a:pt x="6098" y="11442"/>
                      </a:cubicBezTo>
                      <a:cubicBezTo>
                        <a:pt x="7885" y="9841"/>
                        <a:pt x="9569" y="8242"/>
                        <a:pt x="11113" y="6652"/>
                      </a:cubicBezTo>
                      <a:cubicBezTo>
                        <a:pt x="11088" y="6633"/>
                        <a:pt x="11060" y="6616"/>
                        <a:pt x="11034" y="6599"/>
                      </a:cubicBezTo>
                      <a:cubicBezTo>
                        <a:pt x="10639" y="6325"/>
                        <a:pt x="10231" y="6052"/>
                        <a:pt x="9817" y="5775"/>
                      </a:cubicBezTo>
                      <a:cubicBezTo>
                        <a:pt x="9655" y="5670"/>
                        <a:pt x="9492" y="5564"/>
                        <a:pt x="9329" y="5457"/>
                      </a:cubicBezTo>
                      <a:cubicBezTo>
                        <a:pt x="9033" y="5264"/>
                        <a:pt x="8736" y="5072"/>
                        <a:pt x="8433" y="4878"/>
                      </a:cubicBezTo>
                      <a:cubicBezTo>
                        <a:pt x="8246" y="4759"/>
                        <a:pt x="8058" y="4642"/>
                        <a:pt x="7869" y="4523"/>
                      </a:cubicBezTo>
                      <a:cubicBezTo>
                        <a:pt x="7572" y="4336"/>
                        <a:pt x="7273" y="4150"/>
                        <a:pt x="6968" y="3965"/>
                      </a:cubicBezTo>
                      <a:cubicBezTo>
                        <a:pt x="6781" y="3849"/>
                        <a:pt x="6593" y="3734"/>
                        <a:pt x="6403" y="3619"/>
                      </a:cubicBezTo>
                      <a:cubicBezTo>
                        <a:pt x="6047" y="3404"/>
                        <a:pt x="5686" y="3189"/>
                        <a:pt x="5323" y="2974"/>
                      </a:cubicBezTo>
                      <a:cubicBezTo>
                        <a:pt x="5182" y="2892"/>
                        <a:pt x="5043" y="2808"/>
                        <a:pt x="4902" y="2725"/>
                      </a:cubicBezTo>
                      <a:cubicBezTo>
                        <a:pt x="4407" y="2435"/>
                        <a:pt x="3905" y="2146"/>
                        <a:pt x="3396" y="1859"/>
                      </a:cubicBezTo>
                      <a:cubicBezTo>
                        <a:pt x="3222" y="1759"/>
                        <a:pt x="3043" y="1661"/>
                        <a:pt x="2868" y="1563"/>
                      </a:cubicBezTo>
                      <a:cubicBezTo>
                        <a:pt x="2515" y="1365"/>
                        <a:pt x="2163" y="1169"/>
                        <a:pt x="1805" y="973"/>
                      </a:cubicBezTo>
                      <a:cubicBezTo>
                        <a:pt x="1594" y="856"/>
                        <a:pt x="1381" y="741"/>
                        <a:pt x="1168" y="626"/>
                      </a:cubicBezTo>
                      <a:cubicBezTo>
                        <a:pt x="837" y="445"/>
                        <a:pt x="504" y="267"/>
                        <a:pt x="169" y="90"/>
                      </a:cubicBezTo>
                      <a:cubicBezTo>
                        <a:pt x="114" y="59"/>
                        <a:pt x="57" y="29"/>
                        <a:pt x="0" y="0"/>
                      </a:cubicBezTo>
                      <a:close/>
                    </a:path>
                  </a:pathLst>
                </a:custGeom>
                <a:solidFill>
                  <a:srgbClr val="2B2B30">
                    <a:alpha val="173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3" name="Google Shape;5863;p29"/>
                <p:cNvSpPr/>
                <p:nvPr/>
              </p:nvSpPr>
              <p:spPr>
                <a:xfrm flipH="1">
                  <a:off x="5963648" y="2479952"/>
                  <a:ext cx="197641" cy="195553"/>
                </a:xfrm>
                <a:custGeom>
                  <a:rect b="b" l="l" r="r" t="t"/>
                  <a:pathLst>
                    <a:path extrusionOk="0" h="38858" w="39273">
                      <a:moveTo>
                        <a:pt x="1476" y="0"/>
                      </a:moveTo>
                      <a:lnTo>
                        <a:pt x="903" y="10543"/>
                      </a:lnTo>
                      <a:lnTo>
                        <a:pt x="236" y="22739"/>
                      </a:lnTo>
                      <a:lnTo>
                        <a:pt x="40" y="26308"/>
                      </a:lnTo>
                      <a:lnTo>
                        <a:pt x="1" y="27052"/>
                      </a:lnTo>
                      <a:cubicBezTo>
                        <a:pt x="7464" y="36296"/>
                        <a:pt x="16077" y="38858"/>
                        <a:pt x="23331" y="38858"/>
                      </a:cubicBezTo>
                      <a:cubicBezTo>
                        <a:pt x="30616" y="38858"/>
                        <a:pt x="36531" y="36275"/>
                        <a:pt x="38535" y="35281"/>
                      </a:cubicBezTo>
                      <a:cubicBezTo>
                        <a:pt x="39006" y="35052"/>
                        <a:pt x="39264" y="34904"/>
                        <a:pt x="39273" y="34895"/>
                      </a:cubicBezTo>
                      <a:lnTo>
                        <a:pt x="38716" y="31797"/>
                      </a:lnTo>
                      <a:lnTo>
                        <a:pt x="37069" y="22723"/>
                      </a:lnTo>
                      <a:cubicBezTo>
                        <a:pt x="35562" y="22810"/>
                        <a:pt x="33953" y="22853"/>
                        <a:pt x="32290" y="22853"/>
                      </a:cubicBezTo>
                      <a:cubicBezTo>
                        <a:pt x="20810" y="22853"/>
                        <a:pt x="6747" y="20791"/>
                        <a:pt x="5836" y="16605"/>
                      </a:cubicBezTo>
                      <a:cubicBezTo>
                        <a:pt x="5585" y="15460"/>
                        <a:pt x="5256" y="13711"/>
                        <a:pt x="4887" y="11531"/>
                      </a:cubicBezTo>
                      <a:cubicBezTo>
                        <a:pt x="4636" y="10087"/>
                        <a:pt x="4362" y="8456"/>
                        <a:pt x="4079" y="6683"/>
                      </a:cubicBezTo>
                      <a:cubicBezTo>
                        <a:pt x="3797" y="4910"/>
                        <a:pt x="3499" y="3006"/>
                        <a:pt x="3193" y="1013"/>
                      </a:cubicBezTo>
                      <a:cubicBezTo>
                        <a:pt x="2597" y="698"/>
                        <a:pt x="2024" y="361"/>
                        <a:pt x="1476" y="0"/>
                      </a:cubicBezTo>
                      <a:close/>
                    </a:path>
                  </a:pathLst>
                </a:custGeom>
                <a:solidFill>
                  <a:srgbClr val="6B323A">
                    <a:alpha val="627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864" name="Google Shape;5864;p29"/>
          <p:cNvSpPr/>
          <p:nvPr/>
        </p:nvSpPr>
        <p:spPr>
          <a:xfrm>
            <a:off x="713225" y="1127950"/>
            <a:ext cx="3601200" cy="1355100"/>
          </a:xfrm>
          <a:prstGeom prst="wedgeRoundRectCallout">
            <a:avLst>
              <a:gd fmla="val 63715" name="adj1"/>
              <a:gd fmla="val 45130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 problema tratado neste trabalho é a escassez de clareza sobre a eficiência de diferentes ferramentas de suporte para o gerenciamento de infraestruturas como código.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865" name="Google Shape;5865;p29"/>
          <p:cNvGrpSpPr/>
          <p:nvPr/>
        </p:nvGrpSpPr>
        <p:grpSpPr>
          <a:xfrm>
            <a:off x="7965859" y="395164"/>
            <a:ext cx="623193" cy="675134"/>
            <a:chOff x="4445925" y="5068600"/>
            <a:chExt cx="298750" cy="323650"/>
          </a:xfrm>
        </p:grpSpPr>
        <p:sp>
          <p:nvSpPr>
            <p:cNvPr id="5866" name="Google Shape;5866;p29"/>
            <p:cNvSpPr/>
            <p:nvPr/>
          </p:nvSpPr>
          <p:spPr>
            <a:xfrm>
              <a:off x="4445925" y="5093500"/>
              <a:ext cx="298750" cy="298750"/>
            </a:xfrm>
            <a:custGeom>
              <a:rect b="b" l="l" r="r" t="t"/>
              <a:pathLst>
                <a:path extrusionOk="0" h="11950" w="11950">
                  <a:moveTo>
                    <a:pt x="5975" y="0"/>
                  </a:moveTo>
                  <a:cubicBezTo>
                    <a:pt x="4390" y="0"/>
                    <a:pt x="2871" y="630"/>
                    <a:pt x="1750" y="1750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8"/>
                    <a:pt x="1750" y="10198"/>
                  </a:cubicBezTo>
                  <a:cubicBezTo>
                    <a:pt x="2871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198"/>
                  </a:cubicBezTo>
                  <a:cubicBezTo>
                    <a:pt x="11319" y="9078"/>
                    <a:pt x="11949" y="7559"/>
                    <a:pt x="11949" y="5975"/>
                  </a:cubicBezTo>
                  <a:cubicBezTo>
                    <a:pt x="11949" y="4390"/>
                    <a:pt x="11319" y="2871"/>
                    <a:pt x="10198" y="1750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7" name="Google Shape;5867;p29"/>
            <p:cNvSpPr/>
            <p:nvPr/>
          </p:nvSpPr>
          <p:spPr>
            <a:xfrm>
              <a:off x="4445925" y="5068600"/>
              <a:ext cx="298700" cy="298750"/>
            </a:xfrm>
            <a:custGeom>
              <a:rect b="b" l="l" r="r" t="t"/>
              <a:pathLst>
                <a:path extrusionOk="0" h="11950" w="11948">
                  <a:moveTo>
                    <a:pt x="5975" y="0"/>
                  </a:moveTo>
                  <a:cubicBezTo>
                    <a:pt x="4390" y="0"/>
                    <a:pt x="2870" y="630"/>
                    <a:pt x="1750" y="1751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9"/>
                    <a:pt x="1750" y="10200"/>
                  </a:cubicBezTo>
                  <a:cubicBezTo>
                    <a:pt x="2870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200"/>
                  </a:cubicBezTo>
                  <a:cubicBezTo>
                    <a:pt x="11319" y="9079"/>
                    <a:pt x="11948" y="7559"/>
                    <a:pt x="11948" y="5975"/>
                  </a:cubicBezTo>
                  <a:cubicBezTo>
                    <a:pt x="11948" y="4390"/>
                    <a:pt x="11319" y="2871"/>
                    <a:pt x="10198" y="1751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8" name="Google Shape;5868;p29"/>
            <p:cNvSpPr/>
            <p:nvPr/>
          </p:nvSpPr>
          <p:spPr>
            <a:xfrm>
              <a:off x="4466650" y="5089350"/>
              <a:ext cx="257250" cy="257250"/>
            </a:xfrm>
            <a:custGeom>
              <a:rect b="b" l="l" r="r" t="t"/>
              <a:pathLst>
                <a:path extrusionOk="0" h="10290" w="10290">
                  <a:moveTo>
                    <a:pt x="5146" y="0"/>
                  </a:moveTo>
                  <a:cubicBezTo>
                    <a:pt x="3781" y="0"/>
                    <a:pt x="2473" y="542"/>
                    <a:pt x="1507" y="1507"/>
                  </a:cubicBezTo>
                  <a:cubicBezTo>
                    <a:pt x="543" y="2472"/>
                    <a:pt x="1" y="3780"/>
                    <a:pt x="1" y="5145"/>
                  </a:cubicBezTo>
                  <a:cubicBezTo>
                    <a:pt x="1" y="6509"/>
                    <a:pt x="543" y="7818"/>
                    <a:pt x="1507" y="8782"/>
                  </a:cubicBezTo>
                  <a:cubicBezTo>
                    <a:pt x="2473" y="9748"/>
                    <a:pt x="3781" y="10290"/>
                    <a:pt x="5146" y="10290"/>
                  </a:cubicBezTo>
                  <a:cubicBezTo>
                    <a:pt x="6510" y="10290"/>
                    <a:pt x="7819" y="9748"/>
                    <a:pt x="8783" y="8782"/>
                  </a:cubicBezTo>
                  <a:cubicBezTo>
                    <a:pt x="9747" y="7818"/>
                    <a:pt x="10289" y="6509"/>
                    <a:pt x="10289" y="5145"/>
                  </a:cubicBezTo>
                  <a:cubicBezTo>
                    <a:pt x="10289" y="3780"/>
                    <a:pt x="9747" y="2472"/>
                    <a:pt x="8783" y="1507"/>
                  </a:cubicBezTo>
                  <a:cubicBezTo>
                    <a:pt x="7819" y="542"/>
                    <a:pt x="6510" y="0"/>
                    <a:pt x="5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9" name="Google Shape;5869;p29"/>
            <p:cNvSpPr/>
            <p:nvPr/>
          </p:nvSpPr>
          <p:spPr>
            <a:xfrm>
              <a:off x="4579700" y="52024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24" y="0"/>
                  </a:moveTo>
                  <a:cubicBezTo>
                    <a:pt x="279" y="0"/>
                    <a:pt x="1" y="279"/>
                    <a:pt x="1" y="623"/>
                  </a:cubicBezTo>
                  <a:cubicBezTo>
                    <a:pt x="1" y="967"/>
                    <a:pt x="279" y="1245"/>
                    <a:pt x="624" y="1245"/>
                  </a:cubicBezTo>
                  <a:cubicBezTo>
                    <a:pt x="968" y="1245"/>
                    <a:pt x="1246" y="967"/>
                    <a:pt x="1246" y="623"/>
                  </a:cubicBezTo>
                  <a:cubicBezTo>
                    <a:pt x="1246" y="279"/>
                    <a:pt x="968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0" name="Google Shape;5870;p29"/>
            <p:cNvSpPr/>
            <p:nvPr/>
          </p:nvSpPr>
          <p:spPr>
            <a:xfrm>
              <a:off x="4588375" y="5224875"/>
              <a:ext cx="13825" cy="89925"/>
            </a:xfrm>
            <a:custGeom>
              <a:rect b="b" l="l" r="r" t="t"/>
              <a:pathLst>
                <a:path extrusionOk="0" h="3597" w="553">
                  <a:moveTo>
                    <a:pt x="0" y="0"/>
                  </a:moveTo>
                  <a:lnTo>
                    <a:pt x="0" y="3596"/>
                  </a:lnTo>
                  <a:lnTo>
                    <a:pt x="553" y="3596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1" name="Google Shape;5871;p29"/>
            <p:cNvSpPr/>
            <p:nvPr/>
          </p:nvSpPr>
          <p:spPr>
            <a:xfrm>
              <a:off x="4524000" y="5144725"/>
              <a:ext cx="73375" cy="73375"/>
            </a:xfrm>
            <a:custGeom>
              <a:rect b="b" l="l" r="r" t="t"/>
              <a:pathLst>
                <a:path extrusionOk="0" h="2935" w="2935">
                  <a:moveTo>
                    <a:pt x="392" y="0"/>
                  </a:moveTo>
                  <a:lnTo>
                    <a:pt x="1" y="393"/>
                  </a:lnTo>
                  <a:lnTo>
                    <a:pt x="2544" y="2934"/>
                  </a:lnTo>
                  <a:lnTo>
                    <a:pt x="2935" y="254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72" name="Google Shape;5872;p29"/>
          <p:cNvSpPr txBox="1"/>
          <p:nvPr>
            <p:ph type="title"/>
          </p:nvPr>
        </p:nvSpPr>
        <p:spPr>
          <a:xfrm>
            <a:off x="460901" y="349825"/>
            <a:ext cx="2408100" cy="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Problema</a:t>
            </a:r>
            <a:endParaRPr b="1" sz="3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6" name="Shape 5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" name="Google Shape;5877;p30"/>
          <p:cNvSpPr txBox="1"/>
          <p:nvPr>
            <p:ph type="title"/>
          </p:nvPr>
        </p:nvSpPr>
        <p:spPr>
          <a:xfrm>
            <a:off x="580100" y="361925"/>
            <a:ext cx="2487900" cy="5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Relevância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5878" name="Google Shape;5878;p30"/>
          <p:cNvSpPr txBox="1"/>
          <p:nvPr/>
        </p:nvSpPr>
        <p:spPr>
          <a:xfrm>
            <a:off x="1069950" y="1051875"/>
            <a:ext cx="60264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Resolver o problema é fundamental para que as equipes de desenvolvimento possam tomar decisões mais assertivas e garantir o sucesso dos projetos em nuvem.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Nesse sentido,</a:t>
            </a: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seleção de ferramentas de  IaC é crucial para o sucesso de qualquer equipe, assim como a escolha da linguagem de programação para um projeto específico.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Portanto</a:t>
            </a: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torna-se </a:t>
            </a: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relevante a comparação entre ferramentas de gestão de IaC como o Terraform e o AWS Cloud Development Kit (CDK).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879" name="Google Shape;5879;p30"/>
          <p:cNvGrpSpPr/>
          <p:nvPr/>
        </p:nvGrpSpPr>
        <p:grpSpPr>
          <a:xfrm>
            <a:off x="7667630" y="640010"/>
            <a:ext cx="1544731" cy="4137967"/>
            <a:chOff x="6778155" y="710910"/>
            <a:chExt cx="1544731" cy="4137967"/>
          </a:xfrm>
        </p:grpSpPr>
        <p:grpSp>
          <p:nvGrpSpPr>
            <p:cNvPr id="5880" name="Google Shape;5880;p30"/>
            <p:cNvGrpSpPr/>
            <p:nvPr/>
          </p:nvGrpSpPr>
          <p:grpSpPr>
            <a:xfrm>
              <a:off x="7238833" y="710910"/>
              <a:ext cx="1084052" cy="2357899"/>
              <a:chOff x="5579925" y="2019750"/>
              <a:chExt cx="769650" cy="1674050"/>
            </a:xfrm>
          </p:grpSpPr>
          <p:sp>
            <p:nvSpPr>
              <p:cNvPr id="5881" name="Google Shape;5881;p30"/>
              <p:cNvSpPr/>
              <p:nvPr/>
            </p:nvSpPr>
            <p:spPr>
              <a:xfrm>
                <a:off x="5579925" y="2019750"/>
                <a:ext cx="769650" cy="1674050"/>
              </a:xfrm>
              <a:custGeom>
                <a:rect b="b" l="l" r="r" t="t"/>
                <a:pathLst>
                  <a:path extrusionOk="0" h="66962" w="30786">
                    <a:moveTo>
                      <a:pt x="15393" y="0"/>
                    </a:moveTo>
                    <a:cubicBezTo>
                      <a:pt x="7697" y="0"/>
                      <a:pt x="1" y="3524"/>
                      <a:pt x="1" y="10571"/>
                    </a:cubicBezTo>
                    <a:lnTo>
                      <a:pt x="1" y="66962"/>
                    </a:lnTo>
                    <a:lnTo>
                      <a:pt x="30786" y="66962"/>
                    </a:lnTo>
                    <a:lnTo>
                      <a:pt x="30786" y="10571"/>
                    </a:lnTo>
                    <a:cubicBezTo>
                      <a:pt x="30786" y="3524"/>
                      <a:pt x="23089" y="0"/>
                      <a:pt x="15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2" name="Google Shape;5882;p30"/>
              <p:cNvSpPr/>
              <p:nvPr/>
            </p:nvSpPr>
            <p:spPr>
              <a:xfrm>
                <a:off x="5617125" y="2050725"/>
                <a:ext cx="695275" cy="1600175"/>
              </a:xfrm>
              <a:custGeom>
                <a:rect b="b" l="l" r="r" t="t"/>
                <a:pathLst>
                  <a:path extrusionOk="0" h="64007" w="27811">
                    <a:moveTo>
                      <a:pt x="13905" y="0"/>
                    </a:moveTo>
                    <a:cubicBezTo>
                      <a:pt x="6953" y="0"/>
                      <a:pt x="0" y="3683"/>
                      <a:pt x="0" y="11048"/>
                    </a:cubicBezTo>
                    <a:lnTo>
                      <a:pt x="0" y="64006"/>
                    </a:lnTo>
                    <a:lnTo>
                      <a:pt x="27810" y="64006"/>
                    </a:lnTo>
                    <a:lnTo>
                      <a:pt x="27810" y="11048"/>
                    </a:lnTo>
                    <a:cubicBezTo>
                      <a:pt x="27810" y="3683"/>
                      <a:pt x="20858" y="0"/>
                      <a:pt x="139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3" name="Google Shape;5883;p30"/>
              <p:cNvSpPr/>
              <p:nvPr/>
            </p:nvSpPr>
            <p:spPr>
              <a:xfrm>
                <a:off x="5630775" y="2069300"/>
                <a:ext cx="667975" cy="1565900"/>
              </a:xfrm>
              <a:custGeom>
                <a:rect b="b" l="l" r="r" t="t"/>
                <a:pathLst>
                  <a:path extrusionOk="0" h="62636" w="26719">
                    <a:moveTo>
                      <a:pt x="13359" y="1"/>
                    </a:moveTo>
                    <a:cubicBezTo>
                      <a:pt x="6680" y="1"/>
                      <a:pt x="0" y="3645"/>
                      <a:pt x="0" y="10933"/>
                    </a:cubicBezTo>
                    <a:lnTo>
                      <a:pt x="0" y="62636"/>
                    </a:lnTo>
                    <a:lnTo>
                      <a:pt x="26718" y="62636"/>
                    </a:lnTo>
                    <a:lnTo>
                      <a:pt x="26718" y="10933"/>
                    </a:lnTo>
                    <a:cubicBezTo>
                      <a:pt x="26718" y="3645"/>
                      <a:pt x="20039" y="1"/>
                      <a:pt x="13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4" name="Google Shape;5884;p30"/>
              <p:cNvSpPr/>
              <p:nvPr/>
            </p:nvSpPr>
            <p:spPr>
              <a:xfrm>
                <a:off x="5678225" y="3118950"/>
                <a:ext cx="577725" cy="462925"/>
              </a:xfrm>
              <a:custGeom>
                <a:rect b="b" l="l" r="r" t="t"/>
                <a:pathLst>
                  <a:path extrusionOk="0" h="18517" w="23109">
                    <a:moveTo>
                      <a:pt x="23108" y="0"/>
                    </a:moveTo>
                    <a:lnTo>
                      <a:pt x="1" y="18517"/>
                    </a:lnTo>
                    <a:lnTo>
                      <a:pt x="23108" y="18517"/>
                    </a:lnTo>
                    <a:lnTo>
                      <a:pt x="231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5" name="Google Shape;5885;p30"/>
              <p:cNvSpPr/>
              <p:nvPr/>
            </p:nvSpPr>
            <p:spPr>
              <a:xfrm>
                <a:off x="5673575" y="2127100"/>
                <a:ext cx="582375" cy="867850"/>
              </a:xfrm>
              <a:custGeom>
                <a:rect b="b" l="l" r="r" t="t"/>
                <a:pathLst>
                  <a:path extrusionOk="0" h="34714" w="23295">
                    <a:moveTo>
                      <a:pt x="11647" y="1"/>
                    </a:moveTo>
                    <a:cubicBezTo>
                      <a:pt x="5824" y="1"/>
                      <a:pt x="0" y="3585"/>
                      <a:pt x="0" y="10754"/>
                    </a:cubicBezTo>
                    <a:lnTo>
                      <a:pt x="0" y="34714"/>
                    </a:lnTo>
                    <a:lnTo>
                      <a:pt x="23294" y="16048"/>
                    </a:lnTo>
                    <a:lnTo>
                      <a:pt x="23294" y="10754"/>
                    </a:lnTo>
                    <a:cubicBezTo>
                      <a:pt x="23294" y="3585"/>
                      <a:pt x="17471" y="1"/>
                      <a:pt x="116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6" name="Google Shape;5886;p30"/>
              <p:cNvSpPr/>
              <p:nvPr/>
            </p:nvSpPr>
            <p:spPr>
              <a:xfrm>
                <a:off x="5605625" y="2736100"/>
                <a:ext cx="729500" cy="10575"/>
              </a:xfrm>
              <a:custGeom>
                <a:rect b="b" l="l" r="r" t="t"/>
                <a:pathLst>
                  <a:path extrusionOk="0" h="423" w="29180">
                    <a:moveTo>
                      <a:pt x="0" y="0"/>
                    </a:moveTo>
                    <a:lnTo>
                      <a:pt x="0" y="422"/>
                    </a:lnTo>
                    <a:lnTo>
                      <a:pt x="29179" y="422"/>
                    </a:lnTo>
                    <a:lnTo>
                      <a:pt x="291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7" name="Google Shape;5887;p30"/>
              <p:cNvSpPr/>
              <p:nvPr/>
            </p:nvSpPr>
            <p:spPr>
              <a:xfrm>
                <a:off x="5605625" y="3240300"/>
                <a:ext cx="729500" cy="14350"/>
              </a:xfrm>
              <a:custGeom>
                <a:rect b="b" l="l" r="r" t="t"/>
                <a:pathLst>
                  <a:path extrusionOk="0" h="574" w="29180">
                    <a:moveTo>
                      <a:pt x="0" y="0"/>
                    </a:moveTo>
                    <a:lnTo>
                      <a:pt x="0" y="573"/>
                    </a:lnTo>
                    <a:lnTo>
                      <a:pt x="29179" y="573"/>
                    </a:lnTo>
                    <a:lnTo>
                      <a:pt x="291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8" name="Google Shape;5888;p30"/>
              <p:cNvSpPr/>
              <p:nvPr/>
            </p:nvSpPr>
            <p:spPr>
              <a:xfrm>
                <a:off x="5962425" y="2042450"/>
                <a:ext cx="15825" cy="1637975"/>
              </a:xfrm>
              <a:custGeom>
                <a:rect b="b" l="l" r="r" t="t"/>
                <a:pathLst>
                  <a:path extrusionOk="0" h="65519" w="633">
                    <a:moveTo>
                      <a:pt x="0" y="1"/>
                    </a:moveTo>
                    <a:lnTo>
                      <a:pt x="0" y="65519"/>
                    </a:lnTo>
                    <a:lnTo>
                      <a:pt x="633" y="65519"/>
                    </a:lnTo>
                    <a:lnTo>
                      <a:pt x="63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89" name="Google Shape;5889;p30"/>
            <p:cNvSpPr/>
            <p:nvPr/>
          </p:nvSpPr>
          <p:spPr>
            <a:xfrm>
              <a:off x="7046935" y="3159247"/>
              <a:ext cx="57091" cy="58754"/>
            </a:xfrm>
            <a:custGeom>
              <a:rect b="b" l="l" r="r" t="t"/>
              <a:pathLst>
                <a:path extrusionOk="0" h="1272" w="1236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28" y="297"/>
                    <a:pt x="1226" y="1272"/>
                  </a:cubicBezTo>
                  <a:lnTo>
                    <a:pt x="1235" y="1094"/>
                  </a:lnTo>
                  <a:cubicBezTo>
                    <a:pt x="1010" y="22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0" name="Google Shape;5890;p30"/>
            <p:cNvSpPr/>
            <p:nvPr/>
          </p:nvSpPr>
          <p:spPr>
            <a:xfrm>
              <a:off x="7070953" y="2794854"/>
              <a:ext cx="46837" cy="85359"/>
            </a:xfrm>
            <a:custGeom>
              <a:rect b="b" l="l" r="r" t="t"/>
              <a:pathLst>
                <a:path extrusionOk="0" h="1848" w="1014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786" y="654"/>
                    <a:pt x="999" y="1847"/>
                  </a:cubicBezTo>
                  <a:lnTo>
                    <a:pt x="1014" y="1651"/>
                  </a:lnTo>
                  <a:cubicBezTo>
                    <a:pt x="859" y="60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1" name="Google Shape;5891;p30"/>
            <p:cNvSpPr/>
            <p:nvPr/>
          </p:nvSpPr>
          <p:spPr>
            <a:xfrm>
              <a:off x="7114141" y="3303729"/>
              <a:ext cx="35890" cy="77738"/>
            </a:xfrm>
            <a:custGeom>
              <a:rect b="b" l="l" r="r" t="t"/>
              <a:pathLst>
                <a:path extrusionOk="0" h="1683" w="777">
                  <a:moveTo>
                    <a:pt x="776" y="1"/>
                  </a:moveTo>
                  <a:cubicBezTo>
                    <a:pt x="776" y="1"/>
                    <a:pt x="135" y="462"/>
                    <a:pt x="1" y="1485"/>
                  </a:cubicBezTo>
                  <a:lnTo>
                    <a:pt x="8" y="1683"/>
                  </a:lnTo>
                  <a:cubicBezTo>
                    <a:pt x="188" y="528"/>
                    <a:pt x="776" y="1"/>
                    <a:pt x="7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2" name="Google Shape;5892;p30"/>
            <p:cNvSpPr/>
            <p:nvPr/>
          </p:nvSpPr>
          <p:spPr>
            <a:xfrm>
              <a:off x="7102178" y="2959059"/>
              <a:ext cx="52333" cy="78107"/>
            </a:xfrm>
            <a:custGeom>
              <a:rect b="b" l="l" r="r" t="t"/>
              <a:pathLst>
                <a:path extrusionOk="0" h="1691" w="1133">
                  <a:moveTo>
                    <a:pt x="1133" y="1"/>
                  </a:moveTo>
                  <a:cubicBezTo>
                    <a:pt x="1132" y="1"/>
                    <a:pt x="392" y="464"/>
                    <a:pt x="36" y="1492"/>
                  </a:cubicBezTo>
                  <a:lnTo>
                    <a:pt x="1" y="1691"/>
                  </a:lnTo>
                  <a:cubicBezTo>
                    <a:pt x="430" y="530"/>
                    <a:pt x="1132" y="1"/>
                    <a:pt x="1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3" name="Google Shape;5893;p30"/>
            <p:cNvSpPr/>
            <p:nvPr/>
          </p:nvSpPr>
          <p:spPr>
            <a:xfrm>
              <a:off x="7135758" y="2723352"/>
              <a:ext cx="71086" cy="65959"/>
            </a:xfrm>
            <a:custGeom>
              <a:rect b="b" l="l" r="r" t="t"/>
              <a:pathLst>
                <a:path extrusionOk="0" h="1428" w="1539">
                  <a:moveTo>
                    <a:pt x="1538" y="0"/>
                  </a:moveTo>
                  <a:cubicBezTo>
                    <a:pt x="1538" y="0"/>
                    <a:pt x="532" y="291"/>
                    <a:pt x="49" y="1237"/>
                  </a:cubicBezTo>
                  <a:lnTo>
                    <a:pt x="1" y="1428"/>
                  </a:lnTo>
                  <a:cubicBezTo>
                    <a:pt x="585" y="366"/>
                    <a:pt x="1538" y="0"/>
                    <a:pt x="15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4" name="Google Shape;5894;p30"/>
            <p:cNvSpPr/>
            <p:nvPr/>
          </p:nvSpPr>
          <p:spPr>
            <a:xfrm>
              <a:off x="7040837" y="2676977"/>
              <a:ext cx="139679" cy="828510"/>
            </a:xfrm>
            <a:custGeom>
              <a:rect b="b" l="l" r="r" t="t"/>
              <a:pathLst>
                <a:path extrusionOk="0" h="17937" w="3024">
                  <a:moveTo>
                    <a:pt x="2950" y="0"/>
                  </a:moveTo>
                  <a:cubicBezTo>
                    <a:pt x="1" y="5217"/>
                    <a:pt x="1778" y="17810"/>
                    <a:pt x="1797" y="17936"/>
                  </a:cubicBezTo>
                  <a:lnTo>
                    <a:pt x="2098" y="17897"/>
                  </a:lnTo>
                  <a:cubicBezTo>
                    <a:pt x="2079" y="17771"/>
                    <a:pt x="107" y="5201"/>
                    <a:pt x="3023" y="42"/>
                  </a:cubicBezTo>
                  <a:lnTo>
                    <a:pt x="29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5" name="Google Shape;5895;p30"/>
            <p:cNvSpPr/>
            <p:nvPr/>
          </p:nvSpPr>
          <p:spPr>
            <a:xfrm>
              <a:off x="7132525" y="3215229"/>
              <a:ext cx="144898" cy="116445"/>
            </a:xfrm>
            <a:custGeom>
              <a:rect b="b" l="l" r="r" t="t"/>
              <a:pathLst>
                <a:path extrusionOk="0" h="2521" w="3137">
                  <a:moveTo>
                    <a:pt x="2687" y="0"/>
                  </a:moveTo>
                  <a:cubicBezTo>
                    <a:pt x="1152" y="0"/>
                    <a:pt x="0" y="800"/>
                    <a:pt x="48" y="2291"/>
                  </a:cubicBezTo>
                  <a:cubicBezTo>
                    <a:pt x="261" y="2449"/>
                    <a:pt x="496" y="2521"/>
                    <a:pt x="740" y="2521"/>
                  </a:cubicBezTo>
                  <a:cubicBezTo>
                    <a:pt x="1697" y="2521"/>
                    <a:pt x="2781" y="1408"/>
                    <a:pt x="3137" y="22"/>
                  </a:cubicBezTo>
                  <a:cubicBezTo>
                    <a:pt x="2984" y="8"/>
                    <a:pt x="2834" y="0"/>
                    <a:pt x="26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6" name="Google Shape;5896;p30"/>
            <p:cNvSpPr/>
            <p:nvPr/>
          </p:nvSpPr>
          <p:spPr>
            <a:xfrm>
              <a:off x="6926286" y="3107930"/>
              <a:ext cx="160603" cy="97599"/>
            </a:xfrm>
            <a:custGeom>
              <a:rect b="b" l="l" r="r" t="t"/>
              <a:pathLst>
                <a:path extrusionOk="0" h="2113" w="3477">
                  <a:moveTo>
                    <a:pt x="1300" y="0"/>
                  </a:moveTo>
                  <a:cubicBezTo>
                    <a:pt x="891" y="0"/>
                    <a:pt x="451" y="80"/>
                    <a:pt x="1" y="236"/>
                  </a:cubicBezTo>
                  <a:cubicBezTo>
                    <a:pt x="591" y="1345"/>
                    <a:pt x="1680" y="2112"/>
                    <a:pt x="2555" y="2112"/>
                  </a:cubicBezTo>
                  <a:cubicBezTo>
                    <a:pt x="2915" y="2112"/>
                    <a:pt x="3238" y="1983"/>
                    <a:pt x="3476" y="1695"/>
                  </a:cubicBezTo>
                  <a:cubicBezTo>
                    <a:pt x="3236" y="551"/>
                    <a:pt x="2377" y="0"/>
                    <a:pt x="13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7" name="Google Shape;5897;p30"/>
            <p:cNvSpPr/>
            <p:nvPr/>
          </p:nvSpPr>
          <p:spPr>
            <a:xfrm>
              <a:off x="7118021" y="2874301"/>
              <a:ext cx="211412" cy="125729"/>
            </a:xfrm>
            <a:custGeom>
              <a:rect b="b" l="l" r="r" t="t"/>
              <a:pathLst>
                <a:path extrusionOk="0" h="2722" w="4577">
                  <a:moveTo>
                    <a:pt x="3536" y="0"/>
                  </a:moveTo>
                  <a:cubicBezTo>
                    <a:pt x="1660" y="0"/>
                    <a:pt x="0" y="994"/>
                    <a:pt x="265" y="2373"/>
                  </a:cubicBezTo>
                  <a:cubicBezTo>
                    <a:pt x="720" y="2611"/>
                    <a:pt x="1165" y="2721"/>
                    <a:pt x="1589" y="2721"/>
                  </a:cubicBezTo>
                  <a:cubicBezTo>
                    <a:pt x="2889" y="2721"/>
                    <a:pt x="3993" y="1685"/>
                    <a:pt x="4577" y="104"/>
                  </a:cubicBezTo>
                  <a:cubicBezTo>
                    <a:pt x="4230" y="34"/>
                    <a:pt x="3879" y="0"/>
                    <a:pt x="35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8" name="Google Shape;5898;p30"/>
            <p:cNvSpPr/>
            <p:nvPr/>
          </p:nvSpPr>
          <p:spPr>
            <a:xfrm>
              <a:off x="7189893" y="2643073"/>
              <a:ext cx="232243" cy="121803"/>
            </a:xfrm>
            <a:custGeom>
              <a:rect b="b" l="l" r="r" t="t"/>
              <a:pathLst>
                <a:path extrusionOk="0" h="2637" w="5028">
                  <a:moveTo>
                    <a:pt x="2659" y="0"/>
                  </a:moveTo>
                  <a:cubicBezTo>
                    <a:pt x="1267" y="0"/>
                    <a:pt x="134" y="613"/>
                    <a:pt x="0" y="1908"/>
                  </a:cubicBezTo>
                  <a:cubicBezTo>
                    <a:pt x="596" y="2408"/>
                    <a:pt x="1231" y="2637"/>
                    <a:pt x="1860" y="2637"/>
                  </a:cubicBezTo>
                  <a:cubicBezTo>
                    <a:pt x="3034" y="2637"/>
                    <a:pt x="4186" y="1840"/>
                    <a:pt x="5028" y="528"/>
                  </a:cubicBezTo>
                  <a:cubicBezTo>
                    <a:pt x="4241" y="180"/>
                    <a:pt x="3412" y="0"/>
                    <a:pt x="26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9" name="Google Shape;5899;p30"/>
            <p:cNvSpPr/>
            <p:nvPr/>
          </p:nvSpPr>
          <p:spPr>
            <a:xfrm>
              <a:off x="6969382" y="2650325"/>
              <a:ext cx="167023" cy="185176"/>
            </a:xfrm>
            <a:custGeom>
              <a:rect b="b" l="l" r="r" t="t"/>
              <a:pathLst>
                <a:path extrusionOk="0" h="4009" w="3616">
                  <a:moveTo>
                    <a:pt x="154" y="0"/>
                  </a:moveTo>
                  <a:cubicBezTo>
                    <a:pt x="1" y="2028"/>
                    <a:pt x="1090" y="4008"/>
                    <a:pt x="2445" y="4008"/>
                  </a:cubicBezTo>
                  <a:cubicBezTo>
                    <a:pt x="2593" y="4008"/>
                    <a:pt x="2745" y="3985"/>
                    <a:pt x="2898" y="3935"/>
                  </a:cubicBezTo>
                  <a:cubicBezTo>
                    <a:pt x="3616" y="2011"/>
                    <a:pt x="2298" y="501"/>
                    <a:pt x="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0" name="Google Shape;5900;p30"/>
            <p:cNvSpPr/>
            <p:nvPr/>
          </p:nvSpPr>
          <p:spPr>
            <a:xfrm>
              <a:off x="7046935" y="3159247"/>
              <a:ext cx="57091" cy="58754"/>
            </a:xfrm>
            <a:custGeom>
              <a:rect b="b" l="l" r="r" t="t"/>
              <a:pathLst>
                <a:path extrusionOk="0" h="1272" w="1236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28" y="297"/>
                    <a:pt x="1226" y="1272"/>
                  </a:cubicBezTo>
                  <a:lnTo>
                    <a:pt x="1235" y="1094"/>
                  </a:lnTo>
                  <a:cubicBezTo>
                    <a:pt x="1010" y="22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1" name="Google Shape;5901;p30"/>
            <p:cNvSpPr/>
            <p:nvPr/>
          </p:nvSpPr>
          <p:spPr>
            <a:xfrm>
              <a:off x="7070953" y="2794854"/>
              <a:ext cx="46837" cy="85359"/>
            </a:xfrm>
            <a:custGeom>
              <a:rect b="b" l="l" r="r" t="t"/>
              <a:pathLst>
                <a:path extrusionOk="0" h="1848" w="1014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786" y="654"/>
                    <a:pt x="999" y="1847"/>
                  </a:cubicBezTo>
                  <a:lnTo>
                    <a:pt x="1014" y="1651"/>
                  </a:lnTo>
                  <a:cubicBezTo>
                    <a:pt x="859" y="60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2" name="Google Shape;5902;p30"/>
            <p:cNvSpPr/>
            <p:nvPr/>
          </p:nvSpPr>
          <p:spPr>
            <a:xfrm>
              <a:off x="7114141" y="3303729"/>
              <a:ext cx="35890" cy="77738"/>
            </a:xfrm>
            <a:custGeom>
              <a:rect b="b" l="l" r="r" t="t"/>
              <a:pathLst>
                <a:path extrusionOk="0" h="1683" w="777">
                  <a:moveTo>
                    <a:pt x="776" y="1"/>
                  </a:moveTo>
                  <a:cubicBezTo>
                    <a:pt x="776" y="1"/>
                    <a:pt x="135" y="462"/>
                    <a:pt x="1" y="1485"/>
                  </a:cubicBezTo>
                  <a:lnTo>
                    <a:pt x="8" y="1683"/>
                  </a:lnTo>
                  <a:cubicBezTo>
                    <a:pt x="188" y="528"/>
                    <a:pt x="776" y="1"/>
                    <a:pt x="776" y="1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3" name="Google Shape;5903;p30"/>
            <p:cNvSpPr/>
            <p:nvPr/>
          </p:nvSpPr>
          <p:spPr>
            <a:xfrm>
              <a:off x="7102178" y="2959059"/>
              <a:ext cx="52333" cy="78107"/>
            </a:xfrm>
            <a:custGeom>
              <a:rect b="b" l="l" r="r" t="t"/>
              <a:pathLst>
                <a:path extrusionOk="0" h="1691" w="1133">
                  <a:moveTo>
                    <a:pt x="1133" y="1"/>
                  </a:moveTo>
                  <a:cubicBezTo>
                    <a:pt x="1132" y="1"/>
                    <a:pt x="392" y="464"/>
                    <a:pt x="36" y="1492"/>
                  </a:cubicBezTo>
                  <a:lnTo>
                    <a:pt x="1" y="1691"/>
                  </a:lnTo>
                  <a:cubicBezTo>
                    <a:pt x="430" y="530"/>
                    <a:pt x="1132" y="1"/>
                    <a:pt x="1133" y="1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4" name="Google Shape;5904;p30"/>
            <p:cNvSpPr/>
            <p:nvPr/>
          </p:nvSpPr>
          <p:spPr>
            <a:xfrm>
              <a:off x="7135758" y="2723352"/>
              <a:ext cx="71086" cy="65959"/>
            </a:xfrm>
            <a:custGeom>
              <a:rect b="b" l="l" r="r" t="t"/>
              <a:pathLst>
                <a:path extrusionOk="0" h="1428" w="1539">
                  <a:moveTo>
                    <a:pt x="1538" y="0"/>
                  </a:moveTo>
                  <a:cubicBezTo>
                    <a:pt x="1538" y="0"/>
                    <a:pt x="532" y="291"/>
                    <a:pt x="49" y="1237"/>
                  </a:cubicBezTo>
                  <a:lnTo>
                    <a:pt x="1" y="1428"/>
                  </a:lnTo>
                  <a:cubicBezTo>
                    <a:pt x="585" y="366"/>
                    <a:pt x="1538" y="0"/>
                    <a:pt x="1538" y="0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5" name="Google Shape;5905;p30"/>
            <p:cNvSpPr/>
            <p:nvPr/>
          </p:nvSpPr>
          <p:spPr>
            <a:xfrm>
              <a:off x="7040837" y="2676977"/>
              <a:ext cx="139679" cy="828510"/>
            </a:xfrm>
            <a:custGeom>
              <a:rect b="b" l="l" r="r" t="t"/>
              <a:pathLst>
                <a:path extrusionOk="0" h="17937" w="3024">
                  <a:moveTo>
                    <a:pt x="2950" y="0"/>
                  </a:moveTo>
                  <a:cubicBezTo>
                    <a:pt x="1" y="5217"/>
                    <a:pt x="1778" y="17810"/>
                    <a:pt x="1797" y="17936"/>
                  </a:cubicBezTo>
                  <a:lnTo>
                    <a:pt x="2098" y="17897"/>
                  </a:lnTo>
                  <a:cubicBezTo>
                    <a:pt x="2079" y="17771"/>
                    <a:pt x="107" y="5201"/>
                    <a:pt x="3023" y="42"/>
                  </a:cubicBezTo>
                  <a:lnTo>
                    <a:pt x="2950" y="0"/>
                  </a:ln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6" name="Google Shape;5906;p30"/>
            <p:cNvSpPr/>
            <p:nvPr/>
          </p:nvSpPr>
          <p:spPr>
            <a:xfrm>
              <a:off x="7132525" y="3215229"/>
              <a:ext cx="144898" cy="116445"/>
            </a:xfrm>
            <a:custGeom>
              <a:rect b="b" l="l" r="r" t="t"/>
              <a:pathLst>
                <a:path extrusionOk="0" h="2521" w="3137">
                  <a:moveTo>
                    <a:pt x="2687" y="0"/>
                  </a:moveTo>
                  <a:cubicBezTo>
                    <a:pt x="1152" y="0"/>
                    <a:pt x="0" y="800"/>
                    <a:pt x="48" y="2291"/>
                  </a:cubicBezTo>
                  <a:cubicBezTo>
                    <a:pt x="261" y="2449"/>
                    <a:pt x="496" y="2521"/>
                    <a:pt x="740" y="2521"/>
                  </a:cubicBezTo>
                  <a:cubicBezTo>
                    <a:pt x="1697" y="2521"/>
                    <a:pt x="2781" y="1408"/>
                    <a:pt x="3137" y="22"/>
                  </a:cubicBezTo>
                  <a:cubicBezTo>
                    <a:pt x="2984" y="8"/>
                    <a:pt x="2834" y="0"/>
                    <a:pt x="2687" y="0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7" name="Google Shape;5907;p30"/>
            <p:cNvSpPr/>
            <p:nvPr/>
          </p:nvSpPr>
          <p:spPr>
            <a:xfrm>
              <a:off x="6926286" y="3107930"/>
              <a:ext cx="160603" cy="97599"/>
            </a:xfrm>
            <a:custGeom>
              <a:rect b="b" l="l" r="r" t="t"/>
              <a:pathLst>
                <a:path extrusionOk="0" h="2113" w="3477">
                  <a:moveTo>
                    <a:pt x="1300" y="0"/>
                  </a:moveTo>
                  <a:cubicBezTo>
                    <a:pt x="891" y="0"/>
                    <a:pt x="451" y="80"/>
                    <a:pt x="1" y="236"/>
                  </a:cubicBezTo>
                  <a:cubicBezTo>
                    <a:pt x="591" y="1345"/>
                    <a:pt x="1680" y="2112"/>
                    <a:pt x="2555" y="2112"/>
                  </a:cubicBezTo>
                  <a:cubicBezTo>
                    <a:pt x="2915" y="2112"/>
                    <a:pt x="3238" y="1983"/>
                    <a:pt x="3476" y="1695"/>
                  </a:cubicBezTo>
                  <a:cubicBezTo>
                    <a:pt x="3236" y="551"/>
                    <a:pt x="2377" y="0"/>
                    <a:pt x="1300" y="0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8" name="Google Shape;5908;p30"/>
            <p:cNvSpPr/>
            <p:nvPr/>
          </p:nvSpPr>
          <p:spPr>
            <a:xfrm>
              <a:off x="7118021" y="2874301"/>
              <a:ext cx="211412" cy="125729"/>
            </a:xfrm>
            <a:custGeom>
              <a:rect b="b" l="l" r="r" t="t"/>
              <a:pathLst>
                <a:path extrusionOk="0" h="2722" w="4577">
                  <a:moveTo>
                    <a:pt x="3536" y="0"/>
                  </a:moveTo>
                  <a:cubicBezTo>
                    <a:pt x="1660" y="0"/>
                    <a:pt x="0" y="994"/>
                    <a:pt x="265" y="2373"/>
                  </a:cubicBezTo>
                  <a:cubicBezTo>
                    <a:pt x="720" y="2611"/>
                    <a:pt x="1165" y="2721"/>
                    <a:pt x="1589" y="2721"/>
                  </a:cubicBezTo>
                  <a:cubicBezTo>
                    <a:pt x="2889" y="2721"/>
                    <a:pt x="3993" y="1685"/>
                    <a:pt x="4577" y="104"/>
                  </a:cubicBezTo>
                  <a:cubicBezTo>
                    <a:pt x="4230" y="34"/>
                    <a:pt x="3879" y="0"/>
                    <a:pt x="3536" y="0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9" name="Google Shape;5909;p30"/>
            <p:cNvSpPr/>
            <p:nvPr/>
          </p:nvSpPr>
          <p:spPr>
            <a:xfrm>
              <a:off x="7189893" y="2643073"/>
              <a:ext cx="232243" cy="121803"/>
            </a:xfrm>
            <a:custGeom>
              <a:rect b="b" l="l" r="r" t="t"/>
              <a:pathLst>
                <a:path extrusionOk="0" h="2637" w="5028">
                  <a:moveTo>
                    <a:pt x="2659" y="0"/>
                  </a:moveTo>
                  <a:cubicBezTo>
                    <a:pt x="1267" y="0"/>
                    <a:pt x="134" y="613"/>
                    <a:pt x="0" y="1908"/>
                  </a:cubicBezTo>
                  <a:cubicBezTo>
                    <a:pt x="596" y="2408"/>
                    <a:pt x="1231" y="2637"/>
                    <a:pt x="1860" y="2637"/>
                  </a:cubicBezTo>
                  <a:cubicBezTo>
                    <a:pt x="3034" y="2637"/>
                    <a:pt x="4186" y="1840"/>
                    <a:pt x="5028" y="528"/>
                  </a:cubicBezTo>
                  <a:cubicBezTo>
                    <a:pt x="4241" y="180"/>
                    <a:pt x="3412" y="0"/>
                    <a:pt x="2659" y="0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0" name="Google Shape;5910;p30"/>
            <p:cNvSpPr/>
            <p:nvPr/>
          </p:nvSpPr>
          <p:spPr>
            <a:xfrm>
              <a:off x="6969382" y="2650325"/>
              <a:ext cx="167023" cy="185176"/>
            </a:xfrm>
            <a:custGeom>
              <a:rect b="b" l="l" r="r" t="t"/>
              <a:pathLst>
                <a:path extrusionOk="0" h="4009" w="3616">
                  <a:moveTo>
                    <a:pt x="154" y="0"/>
                  </a:moveTo>
                  <a:cubicBezTo>
                    <a:pt x="1" y="2028"/>
                    <a:pt x="1090" y="4008"/>
                    <a:pt x="2445" y="4008"/>
                  </a:cubicBezTo>
                  <a:cubicBezTo>
                    <a:pt x="2593" y="4008"/>
                    <a:pt x="2745" y="3985"/>
                    <a:pt x="2898" y="3935"/>
                  </a:cubicBezTo>
                  <a:cubicBezTo>
                    <a:pt x="3616" y="2011"/>
                    <a:pt x="2298" y="501"/>
                    <a:pt x="154" y="0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1" name="Google Shape;5911;p30"/>
            <p:cNvSpPr/>
            <p:nvPr/>
          </p:nvSpPr>
          <p:spPr>
            <a:xfrm>
              <a:off x="6970259" y="3438049"/>
              <a:ext cx="299819" cy="351321"/>
            </a:xfrm>
            <a:custGeom>
              <a:rect b="b" l="l" r="r" t="t"/>
              <a:pathLst>
                <a:path extrusionOk="0" h="7606" w="6491">
                  <a:moveTo>
                    <a:pt x="0" y="0"/>
                  </a:moveTo>
                  <a:lnTo>
                    <a:pt x="0" y="7606"/>
                  </a:lnTo>
                  <a:lnTo>
                    <a:pt x="6491" y="7606"/>
                  </a:lnTo>
                  <a:lnTo>
                    <a:pt x="6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2" name="Google Shape;5912;p30"/>
            <p:cNvSpPr/>
            <p:nvPr/>
          </p:nvSpPr>
          <p:spPr>
            <a:xfrm>
              <a:off x="6970259" y="3438049"/>
              <a:ext cx="299819" cy="351321"/>
            </a:xfrm>
            <a:custGeom>
              <a:rect b="b" l="l" r="r" t="t"/>
              <a:pathLst>
                <a:path extrusionOk="0" h="7606" w="6491">
                  <a:moveTo>
                    <a:pt x="0" y="0"/>
                  </a:moveTo>
                  <a:lnTo>
                    <a:pt x="0" y="7606"/>
                  </a:lnTo>
                  <a:lnTo>
                    <a:pt x="6491" y="7606"/>
                  </a:lnTo>
                  <a:lnTo>
                    <a:pt x="6491" y="6019"/>
                  </a:lnTo>
                  <a:cubicBezTo>
                    <a:pt x="6030" y="6258"/>
                    <a:pt x="5535" y="6389"/>
                    <a:pt x="5020" y="6389"/>
                  </a:cubicBezTo>
                  <a:cubicBezTo>
                    <a:pt x="2623" y="6389"/>
                    <a:pt x="659" y="3575"/>
                    <a:pt x="473" y="0"/>
                  </a:cubicBezTo>
                  <a:close/>
                </a:path>
              </a:pathLst>
            </a:custGeom>
            <a:solidFill>
              <a:srgbClr val="A33B40">
                <a:alpha val="21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3" name="Google Shape;5913;p30"/>
            <p:cNvSpPr/>
            <p:nvPr/>
          </p:nvSpPr>
          <p:spPr>
            <a:xfrm>
              <a:off x="6778155" y="3797823"/>
              <a:ext cx="901860" cy="56444"/>
            </a:xfrm>
            <a:custGeom>
              <a:rect b="b" l="l" r="r" t="t"/>
              <a:pathLst>
                <a:path extrusionOk="0" h="1222" w="19525">
                  <a:moveTo>
                    <a:pt x="1" y="1"/>
                  </a:moveTo>
                  <a:lnTo>
                    <a:pt x="1" y="1221"/>
                  </a:lnTo>
                  <a:lnTo>
                    <a:pt x="19524" y="1221"/>
                  </a:lnTo>
                  <a:lnTo>
                    <a:pt x="19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4" name="Google Shape;5914;p30"/>
            <p:cNvSpPr/>
            <p:nvPr/>
          </p:nvSpPr>
          <p:spPr>
            <a:xfrm>
              <a:off x="6778155" y="3797823"/>
              <a:ext cx="901860" cy="56444"/>
            </a:xfrm>
            <a:custGeom>
              <a:rect b="b" l="l" r="r" t="t"/>
              <a:pathLst>
                <a:path extrusionOk="0" h="1222" w="19525">
                  <a:moveTo>
                    <a:pt x="1" y="1"/>
                  </a:moveTo>
                  <a:lnTo>
                    <a:pt x="1" y="1221"/>
                  </a:lnTo>
                  <a:lnTo>
                    <a:pt x="19524" y="1221"/>
                  </a:lnTo>
                  <a:lnTo>
                    <a:pt x="19524" y="1"/>
                  </a:lnTo>
                  <a:close/>
                </a:path>
              </a:pathLst>
            </a:custGeom>
            <a:solidFill>
              <a:srgbClr val="2B2B30">
                <a:alpha val="47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5" name="Google Shape;5915;p30"/>
            <p:cNvSpPr/>
            <p:nvPr/>
          </p:nvSpPr>
          <p:spPr>
            <a:xfrm>
              <a:off x="7331834" y="3804105"/>
              <a:ext cx="25728" cy="1044772"/>
            </a:xfrm>
            <a:custGeom>
              <a:rect b="b" l="l" r="r" t="t"/>
              <a:pathLst>
                <a:path extrusionOk="0" h="22619" w="557">
                  <a:moveTo>
                    <a:pt x="0" y="1"/>
                  </a:moveTo>
                  <a:lnTo>
                    <a:pt x="0" y="22618"/>
                  </a:lnTo>
                  <a:lnTo>
                    <a:pt x="556" y="22618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6" name="Google Shape;5916;p30"/>
            <p:cNvSpPr/>
            <p:nvPr/>
          </p:nvSpPr>
          <p:spPr>
            <a:xfrm>
              <a:off x="7357562" y="3804059"/>
              <a:ext cx="25728" cy="1044818"/>
            </a:xfrm>
            <a:custGeom>
              <a:rect b="b" l="l" r="r" t="t"/>
              <a:pathLst>
                <a:path extrusionOk="0" h="22620" w="557">
                  <a:moveTo>
                    <a:pt x="0" y="0"/>
                  </a:moveTo>
                  <a:lnTo>
                    <a:pt x="0" y="22619"/>
                  </a:lnTo>
                  <a:lnTo>
                    <a:pt x="556" y="226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7" name="Google Shape;5917;p30"/>
            <p:cNvSpPr/>
            <p:nvPr/>
          </p:nvSpPr>
          <p:spPr>
            <a:xfrm>
              <a:off x="7651562" y="3804105"/>
              <a:ext cx="25774" cy="1044772"/>
            </a:xfrm>
            <a:custGeom>
              <a:rect b="b" l="l" r="r" t="t"/>
              <a:pathLst>
                <a:path extrusionOk="0" h="22619" w="558">
                  <a:moveTo>
                    <a:pt x="1" y="1"/>
                  </a:moveTo>
                  <a:lnTo>
                    <a:pt x="1" y="22618"/>
                  </a:lnTo>
                  <a:lnTo>
                    <a:pt x="558" y="2261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8" name="Google Shape;5918;p30"/>
            <p:cNvSpPr/>
            <p:nvPr/>
          </p:nvSpPr>
          <p:spPr>
            <a:xfrm>
              <a:off x="7331834" y="3804105"/>
              <a:ext cx="25728" cy="1044772"/>
            </a:xfrm>
            <a:custGeom>
              <a:rect b="b" l="l" r="r" t="t"/>
              <a:pathLst>
                <a:path extrusionOk="0" h="22619" w="557">
                  <a:moveTo>
                    <a:pt x="0" y="1"/>
                  </a:moveTo>
                  <a:lnTo>
                    <a:pt x="0" y="22618"/>
                  </a:lnTo>
                  <a:lnTo>
                    <a:pt x="556" y="22618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2B2B30">
                <a:alpha val="47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9" name="Google Shape;5919;p30"/>
            <p:cNvSpPr/>
            <p:nvPr/>
          </p:nvSpPr>
          <p:spPr>
            <a:xfrm>
              <a:off x="7651562" y="3804105"/>
              <a:ext cx="25774" cy="1044772"/>
            </a:xfrm>
            <a:custGeom>
              <a:rect b="b" l="l" r="r" t="t"/>
              <a:pathLst>
                <a:path extrusionOk="0" h="22619" w="558">
                  <a:moveTo>
                    <a:pt x="1" y="1"/>
                  </a:moveTo>
                  <a:lnTo>
                    <a:pt x="1" y="22618"/>
                  </a:lnTo>
                  <a:lnTo>
                    <a:pt x="558" y="2261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rgbClr val="2B2B30">
                <a:alpha val="47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0" name="Google Shape;5920;p30"/>
            <p:cNvSpPr/>
            <p:nvPr/>
          </p:nvSpPr>
          <p:spPr>
            <a:xfrm>
              <a:off x="6778155" y="3772742"/>
              <a:ext cx="945740" cy="56444"/>
            </a:xfrm>
            <a:custGeom>
              <a:rect b="b" l="l" r="r" t="t"/>
              <a:pathLst>
                <a:path extrusionOk="0" h="1222" w="20475">
                  <a:moveTo>
                    <a:pt x="1" y="1"/>
                  </a:moveTo>
                  <a:lnTo>
                    <a:pt x="1" y="1221"/>
                  </a:lnTo>
                  <a:lnTo>
                    <a:pt x="20475" y="1221"/>
                  </a:lnTo>
                  <a:lnTo>
                    <a:pt x="20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1" name="Google Shape;5921;p30"/>
            <p:cNvSpPr/>
            <p:nvPr/>
          </p:nvSpPr>
          <p:spPr>
            <a:xfrm>
              <a:off x="7099822" y="3804059"/>
              <a:ext cx="49608" cy="1044818"/>
            </a:xfrm>
            <a:custGeom>
              <a:rect b="b" l="l" r="r" t="t"/>
              <a:pathLst>
                <a:path extrusionOk="0" h="22620" w="1074">
                  <a:moveTo>
                    <a:pt x="0" y="0"/>
                  </a:moveTo>
                  <a:lnTo>
                    <a:pt x="0" y="22619"/>
                  </a:lnTo>
                  <a:lnTo>
                    <a:pt x="1074" y="22619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2" name="Google Shape;5922;p30"/>
            <p:cNvSpPr/>
            <p:nvPr/>
          </p:nvSpPr>
          <p:spPr>
            <a:xfrm>
              <a:off x="7099822" y="3804059"/>
              <a:ext cx="49608" cy="1044818"/>
            </a:xfrm>
            <a:custGeom>
              <a:rect b="b" l="l" r="r" t="t"/>
              <a:pathLst>
                <a:path extrusionOk="0" h="22620" w="1074">
                  <a:moveTo>
                    <a:pt x="0" y="0"/>
                  </a:moveTo>
                  <a:lnTo>
                    <a:pt x="0" y="22619"/>
                  </a:lnTo>
                  <a:lnTo>
                    <a:pt x="1074" y="22619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rgbClr val="2B2B30">
                <a:alpha val="47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3" name="Google Shape;5923;p30"/>
            <p:cNvSpPr/>
            <p:nvPr/>
          </p:nvSpPr>
          <p:spPr>
            <a:xfrm>
              <a:off x="7134742" y="3804059"/>
              <a:ext cx="49608" cy="1044818"/>
            </a:xfrm>
            <a:custGeom>
              <a:rect b="b" l="l" r="r" t="t"/>
              <a:pathLst>
                <a:path extrusionOk="0" h="22620" w="1074">
                  <a:moveTo>
                    <a:pt x="0" y="0"/>
                  </a:moveTo>
                  <a:lnTo>
                    <a:pt x="0" y="22619"/>
                  </a:lnTo>
                  <a:lnTo>
                    <a:pt x="1074" y="22619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4" name="Google Shape;5924;p30"/>
            <p:cNvSpPr/>
            <p:nvPr/>
          </p:nvSpPr>
          <p:spPr>
            <a:xfrm>
              <a:off x="7674102" y="3804105"/>
              <a:ext cx="25728" cy="1044772"/>
            </a:xfrm>
            <a:custGeom>
              <a:rect b="b" l="l" r="r" t="t"/>
              <a:pathLst>
                <a:path extrusionOk="0" h="22619" w="557">
                  <a:moveTo>
                    <a:pt x="1" y="1"/>
                  </a:moveTo>
                  <a:lnTo>
                    <a:pt x="1" y="22618"/>
                  </a:lnTo>
                  <a:lnTo>
                    <a:pt x="557" y="22618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5" name="Google Shape;5925;p30"/>
            <p:cNvSpPr/>
            <p:nvPr/>
          </p:nvSpPr>
          <p:spPr>
            <a:xfrm>
              <a:off x="6778155" y="3804059"/>
              <a:ext cx="49700" cy="1044818"/>
            </a:xfrm>
            <a:custGeom>
              <a:rect b="b" l="l" r="r" t="t"/>
              <a:pathLst>
                <a:path extrusionOk="0" h="22620" w="1076">
                  <a:moveTo>
                    <a:pt x="1" y="0"/>
                  </a:moveTo>
                  <a:lnTo>
                    <a:pt x="1" y="22619"/>
                  </a:lnTo>
                  <a:lnTo>
                    <a:pt x="1075" y="22619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6" name="Google Shape;5926;p30"/>
            <p:cNvSpPr/>
            <p:nvPr/>
          </p:nvSpPr>
          <p:spPr>
            <a:xfrm>
              <a:off x="6778155" y="3804059"/>
              <a:ext cx="49700" cy="1044818"/>
            </a:xfrm>
            <a:custGeom>
              <a:rect b="b" l="l" r="r" t="t"/>
              <a:pathLst>
                <a:path extrusionOk="0" h="22620" w="1076">
                  <a:moveTo>
                    <a:pt x="1" y="0"/>
                  </a:moveTo>
                  <a:lnTo>
                    <a:pt x="1" y="22619"/>
                  </a:lnTo>
                  <a:lnTo>
                    <a:pt x="1075" y="22619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B2B30">
                <a:alpha val="47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7" name="Google Shape;5927;p30"/>
            <p:cNvSpPr/>
            <p:nvPr/>
          </p:nvSpPr>
          <p:spPr>
            <a:xfrm>
              <a:off x="6778155" y="3772742"/>
              <a:ext cx="355986" cy="62218"/>
            </a:xfrm>
            <a:custGeom>
              <a:rect b="b" l="l" r="r" t="t"/>
              <a:pathLst>
                <a:path extrusionOk="0" h="1347" w="7707">
                  <a:moveTo>
                    <a:pt x="1" y="1"/>
                  </a:moveTo>
                  <a:lnTo>
                    <a:pt x="1" y="1347"/>
                  </a:lnTo>
                  <a:lnTo>
                    <a:pt x="7706" y="1347"/>
                  </a:lnTo>
                  <a:lnTo>
                    <a:pt x="7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8" name="Google Shape;5928;p30"/>
            <p:cNvSpPr/>
            <p:nvPr/>
          </p:nvSpPr>
          <p:spPr>
            <a:xfrm>
              <a:off x="6778155" y="3772742"/>
              <a:ext cx="355986" cy="62218"/>
            </a:xfrm>
            <a:custGeom>
              <a:rect b="b" l="l" r="r" t="t"/>
              <a:pathLst>
                <a:path extrusionOk="0" h="1347" w="7707">
                  <a:moveTo>
                    <a:pt x="1" y="1"/>
                  </a:moveTo>
                  <a:lnTo>
                    <a:pt x="1" y="1347"/>
                  </a:lnTo>
                  <a:lnTo>
                    <a:pt x="7706" y="1347"/>
                  </a:lnTo>
                  <a:lnTo>
                    <a:pt x="7706" y="1"/>
                  </a:lnTo>
                  <a:close/>
                </a:path>
              </a:pathLst>
            </a:custGeom>
            <a:solidFill>
              <a:srgbClr val="2B2B30">
                <a:alpha val="47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2" name="Shape 5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3" name="Google Shape;5933;p31"/>
          <p:cNvSpPr txBox="1"/>
          <p:nvPr>
            <p:ph type="title"/>
          </p:nvPr>
        </p:nvSpPr>
        <p:spPr>
          <a:xfrm>
            <a:off x="5004150" y="2329875"/>
            <a:ext cx="29190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5934" name="Google Shape;5934;p31"/>
          <p:cNvSpPr txBox="1"/>
          <p:nvPr>
            <p:ph idx="2" type="title"/>
          </p:nvPr>
        </p:nvSpPr>
        <p:spPr>
          <a:xfrm>
            <a:off x="5640450" y="985275"/>
            <a:ext cx="1646400" cy="13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5935" name="Google Shape;5935;p31"/>
          <p:cNvGrpSpPr/>
          <p:nvPr/>
        </p:nvGrpSpPr>
        <p:grpSpPr>
          <a:xfrm>
            <a:off x="568365" y="1095924"/>
            <a:ext cx="4237474" cy="3555899"/>
            <a:chOff x="568365" y="943524"/>
            <a:chExt cx="4237474" cy="3555899"/>
          </a:xfrm>
        </p:grpSpPr>
        <p:grpSp>
          <p:nvGrpSpPr>
            <p:cNvPr id="5936" name="Google Shape;5936;p31"/>
            <p:cNvGrpSpPr/>
            <p:nvPr/>
          </p:nvGrpSpPr>
          <p:grpSpPr>
            <a:xfrm>
              <a:off x="1170053" y="943524"/>
              <a:ext cx="2666748" cy="1861056"/>
              <a:chOff x="1093853" y="943524"/>
              <a:chExt cx="2666748" cy="1861056"/>
            </a:xfrm>
          </p:grpSpPr>
          <p:grpSp>
            <p:nvGrpSpPr>
              <p:cNvPr id="5937" name="Google Shape;5937;p31"/>
              <p:cNvGrpSpPr/>
              <p:nvPr/>
            </p:nvGrpSpPr>
            <p:grpSpPr>
              <a:xfrm>
                <a:off x="2289513" y="943524"/>
                <a:ext cx="275364" cy="158611"/>
                <a:chOff x="2289513" y="943524"/>
                <a:chExt cx="275364" cy="158611"/>
              </a:xfrm>
            </p:grpSpPr>
            <p:sp>
              <p:nvSpPr>
                <p:cNvPr id="5938" name="Google Shape;5938;p31"/>
                <p:cNvSpPr/>
                <p:nvPr/>
              </p:nvSpPr>
              <p:spPr>
                <a:xfrm>
                  <a:off x="2393051" y="1029389"/>
                  <a:ext cx="68320" cy="72746"/>
                </a:xfrm>
                <a:custGeom>
                  <a:rect b="b" l="l" r="r" t="t"/>
                  <a:pathLst>
                    <a:path extrusionOk="0" h="2268" w="2130">
                      <a:moveTo>
                        <a:pt x="0" y="1"/>
                      </a:moveTo>
                      <a:lnTo>
                        <a:pt x="0" y="2268"/>
                      </a:lnTo>
                      <a:lnTo>
                        <a:pt x="2129" y="2268"/>
                      </a:lnTo>
                      <a:lnTo>
                        <a:pt x="212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39" name="Google Shape;5939;p31"/>
                <p:cNvSpPr/>
                <p:nvPr/>
              </p:nvSpPr>
              <p:spPr>
                <a:xfrm>
                  <a:off x="2393051" y="1029389"/>
                  <a:ext cx="68320" cy="72746"/>
                </a:xfrm>
                <a:custGeom>
                  <a:rect b="b" l="l" r="r" t="t"/>
                  <a:pathLst>
                    <a:path extrusionOk="0" h="2268" w="2130">
                      <a:moveTo>
                        <a:pt x="0" y="1"/>
                      </a:moveTo>
                      <a:lnTo>
                        <a:pt x="0" y="2268"/>
                      </a:lnTo>
                      <a:lnTo>
                        <a:pt x="2129" y="2268"/>
                      </a:lnTo>
                      <a:lnTo>
                        <a:pt x="2129" y="1"/>
                      </a:lnTo>
                      <a:close/>
                    </a:path>
                  </a:pathLst>
                </a:custGeom>
                <a:solidFill>
                  <a:srgbClr val="2B2B30">
                    <a:alpha val="472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0" name="Google Shape;5940;p31"/>
                <p:cNvSpPr/>
                <p:nvPr/>
              </p:nvSpPr>
              <p:spPr>
                <a:xfrm>
                  <a:off x="2289513" y="943524"/>
                  <a:ext cx="275364" cy="112359"/>
                </a:xfrm>
                <a:custGeom>
                  <a:rect b="b" l="l" r="r" t="t"/>
                  <a:pathLst>
                    <a:path extrusionOk="0" h="3503" w="8585">
                      <a:moveTo>
                        <a:pt x="1615" y="0"/>
                      </a:moveTo>
                      <a:cubicBezTo>
                        <a:pt x="724" y="0"/>
                        <a:pt x="1" y="723"/>
                        <a:pt x="1" y="1614"/>
                      </a:cubicBezTo>
                      <a:lnTo>
                        <a:pt x="1" y="1889"/>
                      </a:lnTo>
                      <a:cubicBezTo>
                        <a:pt x="1" y="2780"/>
                        <a:pt x="724" y="3503"/>
                        <a:pt x="1615" y="3503"/>
                      </a:cubicBezTo>
                      <a:lnTo>
                        <a:pt x="6971" y="3503"/>
                      </a:lnTo>
                      <a:cubicBezTo>
                        <a:pt x="7862" y="3503"/>
                        <a:pt x="8585" y="2780"/>
                        <a:pt x="8585" y="1889"/>
                      </a:cubicBezTo>
                      <a:lnTo>
                        <a:pt x="8585" y="1614"/>
                      </a:lnTo>
                      <a:cubicBezTo>
                        <a:pt x="8585" y="723"/>
                        <a:pt x="7862" y="0"/>
                        <a:pt x="69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1" name="Google Shape;5941;p31"/>
                <p:cNvSpPr/>
                <p:nvPr/>
              </p:nvSpPr>
              <p:spPr>
                <a:xfrm>
                  <a:off x="2289513" y="943524"/>
                  <a:ext cx="275364" cy="112359"/>
                </a:xfrm>
                <a:custGeom>
                  <a:rect b="b" l="l" r="r" t="t"/>
                  <a:pathLst>
                    <a:path extrusionOk="0" h="3503" w="8585">
                      <a:moveTo>
                        <a:pt x="1615" y="0"/>
                      </a:moveTo>
                      <a:cubicBezTo>
                        <a:pt x="724" y="0"/>
                        <a:pt x="1" y="723"/>
                        <a:pt x="1" y="1614"/>
                      </a:cubicBezTo>
                      <a:lnTo>
                        <a:pt x="1" y="1889"/>
                      </a:lnTo>
                      <a:cubicBezTo>
                        <a:pt x="1" y="2780"/>
                        <a:pt x="724" y="3503"/>
                        <a:pt x="1615" y="3503"/>
                      </a:cubicBezTo>
                      <a:lnTo>
                        <a:pt x="6971" y="3503"/>
                      </a:lnTo>
                      <a:cubicBezTo>
                        <a:pt x="7862" y="3503"/>
                        <a:pt x="8585" y="2780"/>
                        <a:pt x="8585" y="1889"/>
                      </a:cubicBezTo>
                      <a:lnTo>
                        <a:pt x="8585" y="1614"/>
                      </a:lnTo>
                      <a:cubicBezTo>
                        <a:pt x="8585" y="723"/>
                        <a:pt x="7862" y="0"/>
                        <a:pt x="6971" y="0"/>
                      </a:cubicBezTo>
                      <a:close/>
                    </a:path>
                  </a:pathLst>
                </a:custGeom>
                <a:solidFill>
                  <a:srgbClr val="2B2B30">
                    <a:alpha val="472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2" name="Google Shape;5942;p31"/>
                <p:cNvSpPr/>
                <p:nvPr/>
              </p:nvSpPr>
              <p:spPr>
                <a:xfrm>
                  <a:off x="2466470" y="963347"/>
                  <a:ext cx="72746" cy="72682"/>
                </a:xfrm>
                <a:custGeom>
                  <a:rect b="b" l="l" r="r" t="t"/>
                  <a:pathLst>
                    <a:path extrusionOk="0" h="2266" w="2268">
                      <a:moveTo>
                        <a:pt x="1133" y="0"/>
                      </a:moveTo>
                      <a:cubicBezTo>
                        <a:pt x="508" y="0"/>
                        <a:pt x="1" y="508"/>
                        <a:pt x="1" y="1133"/>
                      </a:cubicBezTo>
                      <a:cubicBezTo>
                        <a:pt x="1" y="1759"/>
                        <a:pt x="508" y="2266"/>
                        <a:pt x="1133" y="2266"/>
                      </a:cubicBezTo>
                      <a:cubicBezTo>
                        <a:pt x="1760" y="2266"/>
                        <a:pt x="2267" y="1759"/>
                        <a:pt x="2267" y="1133"/>
                      </a:cubicBezTo>
                      <a:cubicBezTo>
                        <a:pt x="2267" y="508"/>
                        <a:pt x="1760" y="0"/>
                        <a:pt x="11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3" name="Google Shape;5943;p31"/>
                <p:cNvSpPr/>
                <p:nvPr/>
              </p:nvSpPr>
              <p:spPr>
                <a:xfrm>
                  <a:off x="2483342" y="980186"/>
                  <a:ext cx="38971" cy="39003"/>
                </a:xfrm>
                <a:custGeom>
                  <a:rect b="b" l="l" r="r" t="t"/>
                  <a:pathLst>
                    <a:path extrusionOk="0" h="1216" w="1215">
                      <a:moveTo>
                        <a:pt x="607" y="1"/>
                      </a:moveTo>
                      <a:cubicBezTo>
                        <a:pt x="273" y="1"/>
                        <a:pt x="0" y="273"/>
                        <a:pt x="0" y="608"/>
                      </a:cubicBezTo>
                      <a:cubicBezTo>
                        <a:pt x="0" y="944"/>
                        <a:pt x="273" y="1215"/>
                        <a:pt x="607" y="1215"/>
                      </a:cubicBezTo>
                      <a:cubicBezTo>
                        <a:pt x="943" y="1215"/>
                        <a:pt x="1215" y="944"/>
                        <a:pt x="1215" y="608"/>
                      </a:cubicBezTo>
                      <a:cubicBezTo>
                        <a:pt x="1215" y="273"/>
                        <a:pt x="943" y="1"/>
                        <a:pt x="60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4" name="Google Shape;5944;p31"/>
                <p:cNvSpPr/>
                <p:nvPr/>
              </p:nvSpPr>
              <p:spPr>
                <a:xfrm>
                  <a:off x="2320176" y="956643"/>
                  <a:ext cx="27488" cy="27488"/>
                </a:xfrm>
                <a:custGeom>
                  <a:rect b="b" l="l" r="r" t="t"/>
                  <a:pathLst>
                    <a:path extrusionOk="0" h="857" w="857">
                      <a:moveTo>
                        <a:pt x="429" y="1"/>
                      </a:moveTo>
                      <a:cubicBezTo>
                        <a:pt x="193" y="1"/>
                        <a:pt x="1" y="193"/>
                        <a:pt x="1" y="429"/>
                      </a:cubicBezTo>
                      <a:cubicBezTo>
                        <a:pt x="1" y="665"/>
                        <a:pt x="193" y="856"/>
                        <a:pt x="429" y="856"/>
                      </a:cubicBezTo>
                      <a:cubicBezTo>
                        <a:pt x="664" y="856"/>
                        <a:pt x="856" y="665"/>
                        <a:pt x="856" y="429"/>
                      </a:cubicBezTo>
                      <a:cubicBezTo>
                        <a:pt x="856" y="193"/>
                        <a:pt x="664" y="1"/>
                        <a:pt x="4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5" name="Google Shape;5945;p31"/>
                <p:cNvSpPr/>
                <p:nvPr/>
              </p:nvSpPr>
              <p:spPr>
                <a:xfrm>
                  <a:off x="2327040" y="963507"/>
                  <a:ext cx="13760" cy="13792"/>
                </a:xfrm>
                <a:custGeom>
                  <a:rect b="b" l="l" r="r" t="t"/>
                  <a:pathLst>
                    <a:path extrusionOk="0" h="430" w="429">
                      <a:moveTo>
                        <a:pt x="215" y="1"/>
                      </a:moveTo>
                      <a:cubicBezTo>
                        <a:pt x="97" y="1"/>
                        <a:pt x="1" y="97"/>
                        <a:pt x="1" y="215"/>
                      </a:cubicBezTo>
                      <a:cubicBezTo>
                        <a:pt x="1" y="333"/>
                        <a:pt x="97" y="429"/>
                        <a:pt x="215" y="429"/>
                      </a:cubicBezTo>
                      <a:cubicBezTo>
                        <a:pt x="332" y="429"/>
                        <a:pt x="428" y="333"/>
                        <a:pt x="428" y="215"/>
                      </a:cubicBezTo>
                      <a:cubicBezTo>
                        <a:pt x="428" y="97"/>
                        <a:pt x="332" y="1"/>
                        <a:pt x="2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946" name="Google Shape;5946;p31"/>
              <p:cNvSpPr/>
              <p:nvPr/>
            </p:nvSpPr>
            <p:spPr>
              <a:xfrm>
                <a:off x="1125415" y="1099890"/>
                <a:ext cx="2603560" cy="1704690"/>
              </a:xfrm>
              <a:custGeom>
                <a:rect b="b" l="l" r="r" t="t"/>
                <a:pathLst>
                  <a:path extrusionOk="0" h="53147" w="81171">
                    <a:moveTo>
                      <a:pt x="1" y="1"/>
                    </a:moveTo>
                    <a:lnTo>
                      <a:pt x="1" y="53146"/>
                    </a:lnTo>
                    <a:lnTo>
                      <a:pt x="81171" y="53146"/>
                    </a:lnTo>
                    <a:lnTo>
                      <a:pt x="811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7" name="Google Shape;5947;p31"/>
              <p:cNvSpPr/>
              <p:nvPr/>
            </p:nvSpPr>
            <p:spPr>
              <a:xfrm>
                <a:off x="1459444" y="1099890"/>
                <a:ext cx="1935534" cy="1704690"/>
              </a:xfrm>
              <a:custGeom>
                <a:rect b="b" l="l" r="r" t="t"/>
                <a:pathLst>
                  <a:path extrusionOk="0" h="53147" w="60344">
                    <a:moveTo>
                      <a:pt x="12898" y="1"/>
                    </a:moveTo>
                    <a:lnTo>
                      <a:pt x="0" y="53146"/>
                    </a:lnTo>
                    <a:lnTo>
                      <a:pt x="47446" y="53146"/>
                    </a:lnTo>
                    <a:lnTo>
                      <a:pt x="60343" y="1"/>
                    </a:lnTo>
                    <a:close/>
                  </a:path>
                </a:pathLst>
              </a:custGeom>
              <a:solidFill>
                <a:srgbClr val="869FB2">
                  <a:alpha val="496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8" name="Google Shape;5948;p31"/>
              <p:cNvSpPr/>
              <p:nvPr/>
            </p:nvSpPr>
            <p:spPr>
              <a:xfrm>
                <a:off x="1262696" y="1253433"/>
                <a:ext cx="2374544" cy="1362578"/>
              </a:xfrm>
              <a:custGeom>
                <a:rect b="b" l="l" r="r" t="t"/>
                <a:pathLst>
                  <a:path extrusionOk="0" h="42481" w="74031">
                    <a:moveTo>
                      <a:pt x="3391" y="0"/>
                    </a:moveTo>
                    <a:cubicBezTo>
                      <a:pt x="1522" y="0"/>
                      <a:pt x="1" y="1522"/>
                      <a:pt x="1" y="3391"/>
                    </a:cubicBezTo>
                    <a:lnTo>
                      <a:pt x="1" y="39091"/>
                    </a:lnTo>
                    <a:cubicBezTo>
                      <a:pt x="1" y="40960"/>
                      <a:pt x="1522" y="42481"/>
                      <a:pt x="3391" y="42481"/>
                    </a:cubicBezTo>
                    <a:lnTo>
                      <a:pt x="70640" y="42481"/>
                    </a:lnTo>
                    <a:cubicBezTo>
                      <a:pt x="72509" y="42481"/>
                      <a:pt x="74031" y="40960"/>
                      <a:pt x="74031" y="39091"/>
                    </a:cubicBezTo>
                    <a:lnTo>
                      <a:pt x="74031" y="3391"/>
                    </a:lnTo>
                    <a:cubicBezTo>
                      <a:pt x="74031" y="1522"/>
                      <a:pt x="72509" y="0"/>
                      <a:pt x="706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9" name="Google Shape;5949;p31"/>
              <p:cNvSpPr/>
              <p:nvPr/>
            </p:nvSpPr>
            <p:spPr>
              <a:xfrm>
                <a:off x="1607630" y="1253433"/>
                <a:ext cx="1684675" cy="1362578"/>
              </a:xfrm>
              <a:custGeom>
                <a:rect b="b" l="l" r="r" t="t"/>
                <a:pathLst>
                  <a:path extrusionOk="0" h="42481" w="52523">
                    <a:moveTo>
                      <a:pt x="16189" y="0"/>
                    </a:moveTo>
                    <a:cubicBezTo>
                      <a:pt x="15214" y="0"/>
                      <a:pt x="13884" y="1522"/>
                      <a:pt x="13227" y="3391"/>
                    </a:cubicBezTo>
                    <a:lnTo>
                      <a:pt x="658" y="39090"/>
                    </a:lnTo>
                    <a:cubicBezTo>
                      <a:pt x="1" y="40960"/>
                      <a:pt x="259" y="42481"/>
                      <a:pt x="1234" y="42481"/>
                    </a:cubicBezTo>
                    <a:lnTo>
                      <a:pt x="36335" y="42481"/>
                    </a:lnTo>
                    <a:cubicBezTo>
                      <a:pt x="37309" y="42481"/>
                      <a:pt x="38639" y="40960"/>
                      <a:pt x="39297" y="39090"/>
                    </a:cubicBezTo>
                    <a:lnTo>
                      <a:pt x="51865" y="3391"/>
                    </a:lnTo>
                    <a:cubicBezTo>
                      <a:pt x="52522" y="1521"/>
                      <a:pt x="52264" y="0"/>
                      <a:pt x="512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0" name="Google Shape;5950;p31"/>
              <p:cNvSpPr/>
              <p:nvPr/>
            </p:nvSpPr>
            <p:spPr>
              <a:xfrm>
                <a:off x="1822661" y="1907314"/>
                <a:ext cx="1209131" cy="717935"/>
              </a:xfrm>
              <a:custGeom>
                <a:rect b="b" l="l" r="r" t="t"/>
                <a:pathLst>
                  <a:path extrusionOk="0" h="22383" w="37697">
                    <a:moveTo>
                      <a:pt x="24160" y="0"/>
                    </a:moveTo>
                    <a:lnTo>
                      <a:pt x="14337" y="60"/>
                    </a:lnTo>
                    <a:cubicBezTo>
                      <a:pt x="14337" y="60"/>
                      <a:pt x="5240" y="3531"/>
                      <a:pt x="4876" y="4250"/>
                    </a:cubicBezTo>
                    <a:cubicBezTo>
                      <a:pt x="4512" y="4967"/>
                      <a:pt x="0" y="22383"/>
                      <a:pt x="0" y="22383"/>
                    </a:cubicBezTo>
                    <a:lnTo>
                      <a:pt x="37696" y="22323"/>
                    </a:lnTo>
                    <a:cubicBezTo>
                      <a:pt x="37696" y="22323"/>
                      <a:pt x="33912" y="3291"/>
                      <a:pt x="33257" y="2873"/>
                    </a:cubicBezTo>
                    <a:cubicBezTo>
                      <a:pt x="32602" y="2453"/>
                      <a:pt x="24160" y="0"/>
                      <a:pt x="241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1" name="Google Shape;5951;p31"/>
              <p:cNvSpPr/>
              <p:nvPr/>
            </p:nvSpPr>
            <p:spPr>
              <a:xfrm>
                <a:off x="2028326" y="1907314"/>
                <a:ext cx="834207" cy="193444"/>
              </a:xfrm>
              <a:custGeom>
                <a:rect b="b" l="l" r="r" t="t"/>
                <a:pathLst>
                  <a:path extrusionOk="0" h="6031" w="26008">
                    <a:moveTo>
                      <a:pt x="17748" y="0"/>
                    </a:moveTo>
                    <a:lnTo>
                      <a:pt x="7925" y="60"/>
                    </a:lnTo>
                    <a:cubicBezTo>
                      <a:pt x="7925" y="60"/>
                      <a:pt x="2684" y="2060"/>
                      <a:pt x="1" y="3338"/>
                    </a:cubicBezTo>
                    <a:cubicBezTo>
                      <a:pt x="2782" y="4969"/>
                      <a:pt x="7307" y="6031"/>
                      <a:pt x="12420" y="6031"/>
                    </a:cubicBezTo>
                    <a:cubicBezTo>
                      <a:pt x="18329" y="6031"/>
                      <a:pt x="23453" y="4612"/>
                      <a:pt x="26007" y="2536"/>
                    </a:cubicBezTo>
                    <a:cubicBezTo>
                      <a:pt x="23721" y="1736"/>
                      <a:pt x="17748" y="0"/>
                      <a:pt x="17748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2" name="Google Shape;5952;p31"/>
              <p:cNvSpPr/>
              <p:nvPr/>
            </p:nvSpPr>
            <p:spPr>
              <a:xfrm>
                <a:off x="2728106" y="2278293"/>
                <a:ext cx="127915" cy="345736"/>
              </a:xfrm>
              <a:custGeom>
                <a:rect b="b" l="l" r="r" t="t"/>
                <a:pathLst>
                  <a:path extrusionOk="0" h="10779" w="3988">
                    <a:moveTo>
                      <a:pt x="1651" y="1"/>
                    </a:moveTo>
                    <a:cubicBezTo>
                      <a:pt x="1379" y="4595"/>
                      <a:pt x="802" y="8366"/>
                      <a:pt x="1" y="10778"/>
                    </a:cubicBezTo>
                    <a:lnTo>
                      <a:pt x="3988" y="10765"/>
                    </a:lnTo>
                    <a:cubicBezTo>
                      <a:pt x="3294" y="8803"/>
                      <a:pt x="2632" y="6190"/>
                      <a:pt x="2120" y="3220"/>
                    </a:cubicBezTo>
                    <a:cubicBezTo>
                      <a:pt x="1932" y="2123"/>
                      <a:pt x="1776" y="1044"/>
                      <a:pt x="1651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3" name="Google Shape;5953;p31"/>
              <p:cNvSpPr/>
              <p:nvPr/>
            </p:nvSpPr>
            <p:spPr>
              <a:xfrm>
                <a:off x="2079838" y="2258247"/>
                <a:ext cx="134330" cy="366681"/>
              </a:xfrm>
              <a:custGeom>
                <a:rect b="b" l="l" r="r" t="t"/>
                <a:pathLst>
                  <a:path extrusionOk="0" h="11432" w="4188">
                    <a:moveTo>
                      <a:pt x="1930" y="1"/>
                    </a:moveTo>
                    <a:cubicBezTo>
                      <a:pt x="1845" y="1211"/>
                      <a:pt x="1721" y="2470"/>
                      <a:pt x="1550" y="3761"/>
                    </a:cubicBezTo>
                    <a:cubicBezTo>
                      <a:pt x="1172" y="6621"/>
                      <a:pt x="629" y="9246"/>
                      <a:pt x="0" y="11431"/>
                    </a:cubicBezTo>
                    <a:lnTo>
                      <a:pt x="4188" y="11419"/>
                    </a:lnTo>
                    <a:cubicBezTo>
                      <a:pt x="3086" y="8899"/>
                      <a:pt x="2292" y="4890"/>
                      <a:pt x="1930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4" name="Google Shape;5954;p31"/>
              <p:cNvSpPr/>
              <p:nvPr/>
            </p:nvSpPr>
            <p:spPr>
              <a:xfrm>
                <a:off x="2201627" y="1907314"/>
                <a:ext cx="476057" cy="717101"/>
              </a:xfrm>
              <a:custGeom>
                <a:rect b="b" l="l" r="r" t="t"/>
                <a:pathLst>
                  <a:path extrusionOk="0" h="22357" w="14842">
                    <a:moveTo>
                      <a:pt x="12345" y="0"/>
                    </a:moveTo>
                    <a:lnTo>
                      <a:pt x="2522" y="60"/>
                    </a:lnTo>
                    <a:cubicBezTo>
                      <a:pt x="2522" y="60"/>
                      <a:pt x="1437" y="474"/>
                      <a:pt x="1" y="1045"/>
                    </a:cubicBezTo>
                    <a:cubicBezTo>
                      <a:pt x="934" y="9489"/>
                      <a:pt x="3573" y="19416"/>
                      <a:pt x="4388" y="22357"/>
                    </a:cubicBezTo>
                    <a:lnTo>
                      <a:pt x="11637" y="22345"/>
                    </a:lnTo>
                    <a:cubicBezTo>
                      <a:pt x="12422" y="19369"/>
                      <a:pt x="14842" y="9325"/>
                      <a:pt x="14341" y="588"/>
                    </a:cubicBezTo>
                    <a:cubicBezTo>
                      <a:pt x="13179" y="242"/>
                      <a:pt x="12345" y="0"/>
                      <a:pt x="12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5" name="Google Shape;5955;p31"/>
              <p:cNvSpPr/>
              <p:nvPr/>
            </p:nvSpPr>
            <p:spPr>
              <a:xfrm>
                <a:off x="2229629" y="1907314"/>
                <a:ext cx="418386" cy="710108"/>
              </a:xfrm>
              <a:custGeom>
                <a:rect b="b" l="l" r="r" t="t"/>
                <a:pathLst>
                  <a:path extrusionOk="0" h="22139" w="13044">
                    <a:moveTo>
                      <a:pt x="10850" y="0"/>
                    </a:moveTo>
                    <a:lnTo>
                      <a:pt x="2215" y="60"/>
                    </a:lnTo>
                    <a:cubicBezTo>
                      <a:pt x="2215" y="60"/>
                      <a:pt x="1261" y="469"/>
                      <a:pt x="1" y="1036"/>
                    </a:cubicBezTo>
                    <a:cubicBezTo>
                      <a:pt x="820" y="9396"/>
                      <a:pt x="3140" y="19225"/>
                      <a:pt x="3856" y="22138"/>
                    </a:cubicBezTo>
                    <a:lnTo>
                      <a:pt x="10228" y="22126"/>
                    </a:lnTo>
                    <a:cubicBezTo>
                      <a:pt x="10917" y="19179"/>
                      <a:pt x="13043" y="9234"/>
                      <a:pt x="12603" y="582"/>
                    </a:cubicBezTo>
                    <a:cubicBezTo>
                      <a:pt x="11583" y="240"/>
                      <a:pt x="10850" y="0"/>
                      <a:pt x="10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6" name="Google Shape;5956;p31"/>
              <p:cNvSpPr/>
              <p:nvPr/>
            </p:nvSpPr>
            <p:spPr>
              <a:xfrm>
                <a:off x="2219172" y="1907314"/>
                <a:ext cx="427784" cy="195208"/>
              </a:xfrm>
              <a:custGeom>
                <a:rect b="b" l="l" r="r" t="t"/>
                <a:pathLst>
                  <a:path extrusionOk="0" h="6086" w="13337">
                    <a:moveTo>
                      <a:pt x="11409" y="0"/>
                    </a:moveTo>
                    <a:lnTo>
                      <a:pt x="2329" y="60"/>
                    </a:lnTo>
                    <a:cubicBezTo>
                      <a:pt x="2329" y="60"/>
                      <a:pt x="1326" y="474"/>
                      <a:pt x="0" y="1045"/>
                    </a:cubicBezTo>
                    <a:cubicBezTo>
                      <a:pt x="154" y="2549"/>
                      <a:pt x="357" y="4100"/>
                      <a:pt x="593" y="5651"/>
                    </a:cubicBezTo>
                    <a:cubicBezTo>
                      <a:pt x="2365" y="5930"/>
                      <a:pt x="4294" y="6086"/>
                      <a:pt x="6318" y="6086"/>
                    </a:cubicBezTo>
                    <a:cubicBezTo>
                      <a:pt x="8815" y="6086"/>
                      <a:pt x="11172" y="5849"/>
                      <a:pt x="13261" y="5433"/>
                    </a:cubicBezTo>
                    <a:cubicBezTo>
                      <a:pt x="13330" y="3808"/>
                      <a:pt x="13336" y="2176"/>
                      <a:pt x="13252" y="588"/>
                    </a:cubicBezTo>
                    <a:cubicBezTo>
                      <a:pt x="12179" y="242"/>
                      <a:pt x="11409" y="0"/>
                      <a:pt x="114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7" name="Google Shape;5957;p31"/>
              <p:cNvSpPr/>
              <p:nvPr/>
            </p:nvSpPr>
            <p:spPr>
              <a:xfrm>
                <a:off x="2112876" y="1311521"/>
                <a:ext cx="570839" cy="461688"/>
              </a:xfrm>
              <a:custGeom>
                <a:rect b="b" l="l" r="r" t="t"/>
                <a:pathLst>
                  <a:path extrusionOk="0" h="14394" w="17797">
                    <a:moveTo>
                      <a:pt x="11484" y="0"/>
                    </a:moveTo>
                    <a:cubicBezTo>
                      <a:pt x="11357" y="0"/>
                      <a:pt x="11230" y="17"/>
                      <a:pt x="11106" y="51"/>
                    </a:cubicBezTo>
                    <a:cubicBezTo>
                      <a:pt x="10745" y="152"/>
                      <a:pt x="10434" y="405"/>
                      <a:pt x="10211" y="732"/>
                    </a:cubicBezTo>
                    <a:cubicBezTo>
                      <a:pt x="9879" y="379"/>
                      <a:pt x="9400" y="157"/>
                      <a:pt x="8864" y="157"/>
                    </a:cubicBezTo>
                    <a:cubicBezTo>
                      <a:pt x="8079" y="157"/>
                      <a:pt x="7411" y="635"/>
                      <a:pt x="7159" y="1305"/>
                    </a:cubicBezTo>
                    <a:cubicBezTo>
                      <a:pt x="6924" y="977"/>
                      <a:pt x="6635" y="715"/>
                      <a:pt x="6271" y="714"/>
                    </a:cubicBezTo>
                    <a:cubicBezTo>
                      <a:pt x="5976" y="714"/>
                      <a:pt x="5711" y="892"/>
                      <a:pt x="5463" y="1065"/>
                    </a:cubicBezTo>
                    <a:cubicBezTo>
                      <a:pt x="5143" y="1288"/>
                      <a:pt x="4821" y="1513"/>
                      <a:pt x="4530" y="1782"/>
                    </a:cubicBezTo>
                    <a:cubicBezTo>
                      <a:pt x="4444" y="1288"/>
                      <a:pt x="3958" y="967"/>
                      <a:pt x="3501" y="967"/>
                    </a:cubicBezTo>
                    <a:cubicBezTo>
                      <a:pt x="3489" y="967"/>
                      <a:pt x="3478" y="967"/>
                      <a:pt x="3467" y="968"/>
                    </a:cubicBezTo>
                    <a:cubicBezTo>
                      <a:pt x="2998" y="985"/>
                      <a:pt x="2575" y="1263"/>
                      <a:pt x="2210" y="1582"/>
                    </a:cubicBezTo>
                    <a:cubicBezTo>
                      <a:pt x="1705" y="2023"/>
                      <a:pt x="1242" y="2630"/>
                      <a:pt x="1241" y="3343"/>
                    </a:cubicBezTo>
                    <a:cubicBezTo>
                      <a:pt x="1241" y="3627"/>
                      <a:pt x="1311" y="3931"/>
                      <a:pt x="1192" y="4179"/>
                    </a:cubicBezTo>
                    <a:cubicBezTo>
                      <a:pt x="1104" y="4360"/>
                      <a:pt x="933" y="4470"/>
                      <a:pt x="806" y="4621"/>
                    </a:cubicBezTo>
                    <a:cubicBezTo>
                      <a:pt x="520" y="4966"/>
                      <a:pt x="490" y="5500"/>
                      <a:pt x="624" y="5949"/>
                    </a:cubicBezTo>
                    <a:cubicBezTo>
                      <a:pt x="758" y="6397"/>
                      <a:pt x="1029" y="6778"/>
                      <a:pt x="1295" y="7150"/>
                    </a:cubicBezTo>
                    <a:cubicBezTo>
                      <a:pt x="327" y="7967"/>
                      <a:pt x="0" y="9575"/>
                      <a:pt x="556" y="10787"/>
                    </a:cubicBezTo>
                    <a:cubicBezTo>
                      <a:pt x="863" y="11454"/>
                      <a:pt x="1529" y="11990"/>
                      <a:pt x="2169" y="11990"/>
                    </a:cubicBezTo>
                    <a:cubicBezTo>
                      <a:pt x="2359" y="11990"/>
                      <a:pt x="2547" y="11943"/>
                      <a:pt x="2722" y="11838"/>
                    </a:cubicBezTo>
                    <a:lnTo>
                      <a:pt x="2722" y="11838"/>
                    </a:lnTo>
                    <a:cubicBezTo>
                      <a:pt x="2674" y="12253"/>
                      <a:pt x="2925" y="12692"/>
                      <a:pt x="3289" y="12827"/>
                    </a:cubicBezTo>
                    <a:cubicBezTo>
                      <a:pt x="3369" y="12856"/>
                      <a:pt x="3453" y="12870"/>
                      <a:pt x="3537" y="12870"/>
                    </a:cubicBezTo>
                    <a:cubicBezTo>
                      <a:pt x="3833" y="12870"/>
                      <a:pt x="4128" y="12695"/>
                      <a:pt x="4271" y="12410"/>
                    </a:cubicBezTo>
                    <a:cubicBezTo>
                      <a:pt x="4500" y="13332"/>
                      <a:pt x="5187" y="14107"/>
                      <a:pt x="6021" y="14382"/>
                    </a:cubicBezTo>
                    <a:lnTo>
                      <a:pt x="12497" y="14385"/>
                    </a:lnTo>
                    <a:cubicBezTo>
                      <a:pt x="12559" y="14391"/>
                      <a:pt x="12622" y="14394"/>
                      <a:pt x="12684" y="14394"/>
                    </a:cubicBezTo>
                    <a:cubicBezTo>
                      <a:pt x="14111" y="14394"/>
                      <a:pt x="15418" y="12945"/>
                      <a:pt x="15355" y="11364"/>
                    </a:cubicBezTo>
                    <a:cubicBezTo>
                      <a:pt x="16222" y="11192"/>
                      <a:pt x="16825" y="10097"/>
                      <a:pt x="16563" y="9166"/>
                    </a:cubicBezTo>
                    <a:cubicBezTo>
                      <a:pt x="16942" y="9138"/>
                      <a:pt x="17335" y="8957"/>
                      <a:pt x="17520" y="8595"/>
                    </a:cubicBezTo>
                    <a:cubicBezTo>
                      <a:pt x="17705" y="8232"/>
                      <a:pt x="17583" y="7679"/>
                      <a:pt x="17224" y="7539"/>
                    </a:cubicBezTo>
                    <a:cubicBezTo>
                      <a:pt x="17796" y="6717"/>
                      <a:pt x="17640" y="5393"/>
                      <a:pt x="16895" y="4738"/>
                    </a:cubicBezTo>
                    <a:cubicBezTo>
                      <a:pt x="17139" y="3972"/>
                      <a:pt x="17386" y="3187"/>
                      <a:pt x="17375" y="2371"/>
                    </a:cubicBezTo>
                    <a:cubicBezTo>
                      <a:pt x="17362" y="1555"/>
                      <a:pt x="17037" y="691"/>
                      <a:pt x="16386" y="292"/>
                    </a:cubicBezTo>
                    <a:cubicBezTo>
                      <a:pt x="16184" y="169"/>
                      <a:pt x="15951" y="110"/>
                      <a:pt x="15720" y="110"/>
                    </a:cubicBezTo>
                    <a:cubicBezTo>
                      <a:pt x="15203" y="110"/>
                      <a:pt x="14691" y="404"/>
                      <a:pt x="14536" y="937"/>
                    </a:cubicBezTo>
                    <a:cubicBezTo>
                      <a:pt x="14378" y="707"/>
                      <a:pt x="14121" y="598"/>
                      <a:pt x="13863" y="598"/>
                    </a:cubicBezTo>
                    <a:cubicBezTo>
                      <a:pt x="13535" y="598"/>
                      <a:pt x="13203" y="776"/>
                      <a:pt x="13070" y="1108"/>
                    </a:cubicBezTo>
                    <a:cubicBezTo>
                      <a:pt x="12801" y="440"/>
                      <a:pt x="12139" y="0"/>
                      <a:pt x="114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8" name="Google Shape;5958;p31"/>
              <p:cNvSpPr/>
              <p:nvPr/>
            </p:nvSpPr>
            <p:spPr>
              <a:xfrm>
                <a:off x="2112908" y="1379231"/>
                <a:ext cx="570807" cy="393977"/>
              </a:xfrm>
              <a:custGeom>
                <a:rect b="b" l="l" r="r" t="t"/>
                <a:pathLst>
                  <a:path extrusionOk="0" h="12283" w="17796">
                    <a:moveTo>
                      <a:pt x="17357" y="0"/>
                    </a:moveTo>
                    <a:cubicBezTo>
                      <a:pt x="17356" y="0"/>
                      <a:pt x="17356" y="1"/>
                      <a:pt x="17355" y="1"/>
                    </a:cubicBezTo>
                    <a:cubicBezTo>
                      <a:pt x="17229" y="152"/>
                      <a:pt x="17058" y="263"/>
                      <a:pt x="16971" y="445"/>
                    </a:cubicBezTo>
                    <a:cubicBezTo>
                      <a:pt x="16851" y="693"/>
                      <a:pt x="16921" y="997"/>
                      <a:pt x="16921" y="1280"/>
                    </a:cubicBezTo>
                    <a:cubicBezTo>
                      <a:pt x="16921" y="1994"/>
                      <a:pt x="16457" y="2601"/>
                      <a:pt x="15952" y="3042"/>
                    </a:cubicBezTo>
                    <a:cubicBezTo>
                      <a:pt x="15588" y="3360"/>
                      <a:pt x="15164" y="3639"/>
                      <a:pt x="14696" y="3656"/>
                    </a:cubicBezTo>
                    <a:cubicBezTo>
                      <a:pt x="14685" y="3657"/>
                      <a:pt x="14673" y="3657"/>
                      <a:pt x="14662" y="3657"/>
                    </a:cubicBezTo>
                    <a:cubicBezTo>
                      <a:pt x="14204" y="3657"/>
                      <a:pt x="13718" y="3336"/>
                      <a:pt x="13632" y="2842"/>
                    </a:cubicBezTo>
                    <a:cubicBezTo>
                      <a:pt x="13342" y="3111"/>
                      <a:pt x="13020" y="3336"/>
                      <a:pt x="12699" y="3559"/>
                    </a:cubicBezTo>
                    <a:cubicBezTo>
                      <a:pt x="12451" y="3732"/>
                      <a:pt x="12186" y="3910"/>
                      <a:pt x="11891" y="3910"/>
                    </a:cubicBezTo>
                    <a:cubicBezTo>
                      <a:pt x="11527" y="3909"/>
                      <a:pt x="11239" y="3647"/>
                      <a:pt x="11004" y="3319"/>
                    </a:cubicBezTo>
                    <a:cubicBezTo>
                      <a:pt x="10751" y="3989"/>
                      <a:pt x="10084" y="4467"/>
                      <a:pt x="9297" y="4467"/>
                    </a:cubicBezTo>
                    <a:cubicBezTo>
                      <a:pt x="8762" y="4467"/>
                      <a:pt x="8283" y="4245"/>
                      <a:pt x="7951" y="3891"/>
                    </a:cubicBezTo>
                    <a:cubicBezTo>
                      <a:pt x="7729" y="4219"/>
                      <a:pt x="7418" y="4472"/>
                      <a:pt x="7056" y="4573"/>
                    </a:cubicBezTo>
                    <a:cubicBezTo>
                      <a:pt x="6932" y="4607"/>
                      <a:pt x="6806" y="4624"/>
                      <a:pt x="6679" y="4624"/>
                    </a:cubicBezTo>
                    <a:cubicBezTo>
                      <a:pt x="6023" y="4624"/>
                      <a:pt x="5362" y="4183"/>
                      <a:pt x="5092" y="3516"/>
                    </a:cubicBezTo>
                    <a:cubicBezTo>
                      <a:pt x="4959" y="3848"/>
                      <a:pt x="4627" y="4026"/>
                      <a:pt x="4298" y="4026"/>
                    </a:cubicBezTo>
                    <a:cubicBezTo>
                      <a:pt x="4041" y="4026"/>
                      <a:pt x="3785" y="3917"/>
                      <a:pt x="3627" y="3687"/>
                    </a:cubicBezTo>
                    <a:cubicBezTo>
                      <a:pt x="3471" y="4220"/>
                      <a:pt x="2959" y="4514"/>
                      <a:pt x="2443" y="4514"/>
                    </a:cubicBezTo>
                    <a:cubicBezTo>
                      <a:pt x="2211" y="4514"/>
                      <a:pt x="1979" y="4455"/>
                      <a:pt x="1777" y="4331"/>
                    </a:cubicBezTo>
                    <a:cubicBezTo>
                      <a:pt x="1194" y="3975"/>
                      <a:pt x="875" y="3247"/>
                      <a:pt x="804" y="2513"/>
                    </a:cubicBezTo>
                    <a:cubicBezTo>
                      <a:pt x="519" y="2857"/>
                      <a:pt x="489" y="3391"/>
                      <a:pt x="623" y="3838"/>
                    </a:cubicBezTo>
                    <a:cubicBezTo>
                      <a:pt x="757" y="4286"/>
                      <a:pt x="1028" y="4667"/>
                      <a:pt x="1294" y="5039"/>
                    </a:cubicBezTo>
                    <a:cubicBezTo>
                      <a:pt x="326" y="5856"/>
                      <a:pt x="0" y="7464"/>
                      <a:pt x="556" y="8676"/>
                    </a:cubicBezTo>
                    <a:cubicBezTo>
                      <a:pt x="862" y="9343"/>
                      <a:pt x="1528" y="9879"/>
                      <a:pt x="2168" y="9879"/>
                    </a:cubicBezTo>
                    <a:cubicBezTo>
                      <a:pt x="2358" y="9879"/>
                      <a:pt x="2546" y="9832"/>
                      <a:pt x="2721" y="9727"/>
                    </a:cubicBezTo>
                    <a:lnTo>
                      <a:pt x="2721" y="9727"/>
                    </a:lnTo>
                    <a:cubicBezTo>
                      <a:pt x="2673" y="10142"/>
                      <a:pt x="2925" y="10581"/>
                      <a:pt x="3288" y="10716"/>
                    </a:cubicBezTo>
                    <a:cubicBezTo>
                      <a:pt x="3368" y="10745"/>
                      <a:pt x="3452" y="10759"/>
                      <a:pt x="3536" y="10759"/>
                    </a:cubicBezTo>
                    <a:cubicBezTo>
                      <a:pt x="3832" y="10759"/>
                      <a:pt x="4127" y="10584"/>
                      <a:pt x="4270" y="10299"/>
                    </a:cubicBezTo>
                    <a:cubicBezTo>
                      <a:pt x="4500" y="11221"/>
                      <a:pt x="5187" y="11996"/>
                      <a:pt x="6020" y="12271"/>
                    </a:cubicBezTo>
                    <a:lnTo>
                      <a:pt x="12496" y="12274"/>
                    </a:lnTo>
                    <a:cubicBezTo>
                      <a:pt x="12559" y="12280"/>
                      <a:pt x="12621" y="12283"/>
                      <a:pt x="12683" y="12283"/>
                    </a:cubicBezTo>
                    <a:cubicBezTo>
                      <a:pt x="14112" y="12283"/>
                      <a:pt x="15418" y="10834"/>
                      <a:pt x="15354" y="9253"/>
                    </a:cubicBezTo>
                    <a:cubicBezTo>
                      <a:pt x="16222" y="9081"/>
                      <a:pt x="16824" y="7986"/>
                      <a:pt x="16563" y="7055"/>
                    </a:cubicBezTo>
                    <a:cubicBezTo>
                      <a:pt x="16942" y="7027"/>
                      <a:pt x="17335" y="6846"/>
                      <a:pt x="17519" y="6484"/>
                    </a:cubicBezTo>
                    <a:cubicBezTo>
                      <a:pt x="17704" y="6121"/>
                      <a:pt x="17583" y="5568"/>
                      <a:pt x="17223" y="5428"/>
                    </a:cubicBezTo>
                    <a:cubicBezTo>
                      <a:pt x="17795" y="4606"/>
                      <a:pt x="17639" y="3282"/>
                      <a:pt x="16894" y="2627"/>
                    </a:cubicBezTo>
                    <a:cubicBezTo>
                      <a:pt x="17138" y="1861"/>
                      <a:pt x="17385" y="1076"/>
                      <a:pt x="17374" y="260"/>
                    </a:cubicBezTo>
                    <a:cubicBezTo>
                      <a:pt x="17371" y="173"/>
                      <a:pt x="17366" y="87"/>
                      <a:pt x="17357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9" name="Google Shape;5959;p31"/>
              <p:cNvSpPr/>
              <p:nvPr/>
            </p:nvSpPr>
            <p:spPr>
              <a:xfrm>
                <a:off x="2282456" y="1713581"/>
                <a:ext cx="280143" cy="256792"/>
              </a:xfrm>
              <a:custGeom>
                <a:rect b="b" l="l" r="r" t="t"/>
                <a:pathLst>
                  <a:path extrusionOk="0" h="8006" w="8734">
                    <a:moveTo>
                      <a:pt x="8443" y="0"/>
                    </a:moveTo>
                    <a:lnTo>
                      <a:pt x="438" y="219"/>
                    </a:lnTo>
                    <a:lnTo>
                      <a:pt x="1" y="6113"/>
                    </a:lnTo>
                    <a:lnTo>
                      <a:pt x="4441" y="8005"/>
                    </a:lnTo>
                    <a:cubicBezTo>
                      <a:pt x="4441" y="8005"/>
                      <a:pt x="8734" y="6275"/>
                      <a:pt x="8734" y="6048"/>
                    </a:cubicBezTo>
                    <a:cubicBezTo>
                      <a:pt x="8734" y="5823"/>
                      <a:pt x="8443" y="0"/>
                      <a:pt x="84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0" name="Google Shape;5960;p31"/>
              <p:cNvSpPr/>
              <p:nvPr/>
            </p:nvSpPr>
            <p:spPr>
              <a:xfrm>
                <a:off x="2282456" y="1713581"/>
                <a:ext cx="280143" cy="256792"/>
              </a:xfrm>
              <a:custGeom>
                <a:rect b="b" l="l" r="r" t="t"/>
                <a:pathLst>
                  <a:path extrusionOk="0" h="8006" w="8734">
                    <a:moveTo>
                      <a:pt x="8443" y="0"/>
                    </a:moveTo>
                    <a:lnTo>
                      <a:pt x="438" y="219"/>
                    </a:lnTo>
                    <a:lnTo>
                      <a:pt x="1" y="6113"/>
                    </a:lnTo>
                    <a:lnTo>
                      <a:pt x="4441" y="8005"/>
                    </a:lnTo>
                    <a:cubicBezTo>
                      <a:pt x="4441" y="8005"/>
                      <a:pt x="8734" y="6275"/>
                      <a:pt x="8734" y="6048"/>
                    </a:cubicBezTo>
                    <a:cubicBezTo>
                      <a:pt x="8734" y="5823"/>
                      <a:pt x="8443" y="0"/>
                      <a:pt x="8443" y="0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1" name="Google Shape;5961;p31"/>
              <p:cNvSpPr/>
              <p:nvPr/>
            </p:nvSpPr>
            <p:spPr>
              <a:xfrm>
                <a:off x="2247462" y="1855593"/>
                <a:ext cx="382847" cy="174520"/>
              </a:xfrm>
              <a:custGeom>
                <a:rect b="b" l="l" r="r" t="t"/>
                <a:pathLst>
                  <a:path extrusionOk="0" h="5441" w="11936">
                    <a:moveTo>
                      <a:pt x="9898" y="1"/>
                    </a:moveTo>
                    <a:cubicBezTo>
                      <a:pt x="9898" y="1"/>
                      <a:pt x="8199" y="3312"/>
                      <a:pt x="5799" y="3350"/>
                    </a:cubicBezTo>
                    <a:cubicBezTo>
                      <a:pt x="5783" y="3350"/>
                      <a:pt x="5768" y="3351"/>
                      <a:pt x="5753" y="3351"/>
                    </a:cubicBezTo>
                    <a:cubicBezTo>
                      <a:pt x="3256" y="3351"/>
                      <a:pt x="1093" y="147"/>
                      <a:pt x="1093" y="147"/>
                    </a:cubicBezTo>
                    <a:lnTo>
                      <a:pt x="1" y="2257"/>
                    </a:lnTo>
                    <a:lnTo>
                      <a:pt x="2763" y="5440"/>
                    </a:lnTo>
                    <a:lnTo>
                      <a:pt x="5240" y="3640"/>
                    </a:lnTo>
                    <a:lnTo>
                      <a:pt x="6273" y="3665"/>
                    </a:lnTo>
                    <a:lnTo>
                      <a:pt x="8757" y="5164"/>
                    </a:lnTo>
                    <a:lnTo>
                      <a:pt x="11936" y="1893"/>
                    </a:lnTo>
                    <a:lnTo>
                      <a:pt x="98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2" name="Google Shape;5962;p31"/>
              <p:cNvSpPr/>
              <p:nvPr/>
            </p:nvSpPr>
            <p:spPr>
              <a:xfrm>
                <a:off x="2230783" y="1347124"/>
                <a:ext cx="372647" cy="505374"/>
              </a:xfrm>
              <a:custGeom>
                <a:rect b="b" l="l" r="r" t="t"/>
                <a:pathLst>
                  <a:path extrusionOk="0" h="15756" w="11618">
                    <a:moveTo>
                      <a:pt x="5677" y="0"/>
                    </a:moveTo>
                    <a:cubicBezTo>
                      <a:pt x="3350" y="0"/>
                      <a:pt x="728" y="2153"/>
                      <a:pt x="364" y="3463"/>
                    </a:cubicBezTo>
                    <a:cubicBezTo>
                      <a:pt x="0" y="4773"/>
                      <a:pt x="1689" y="13954"/>
                      <a:pt x="2995" y="15136"/>
                    </a:cubicBezTo>
                    <a:cubicBezTo>
                      <a:pt x="3496" y="15589"/>
                      <a:pt x="4696" y="15755"/>
                      <a:pt x="5935" y="15755"/>
                    </a:cubicBezTo>
                    <a:cubicBezTo>
                      <a:pt x="7491" y="15755"/>
                      <a:pt x="9107" y="15493"/>
                      <a:pt x="9472" y="15210"/>
                    </a:cubicBezTo>
                    <a:cubicBezTo>
                      <a:pt x="10127" y="14700"/>
                      <a:pt x="11618" y="4121"/>
                      <a:pt x="11328" y="3029"/>
                    </a:cubicBezTo>
                    <a:cubicBezTo>
                      <a:pt x="11036" y="1937"/>
                      <a:pt x="8006" y="0"/>
                      <a:pt x="5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3" name="Google Shape;5963;p31"/>
              <p:cNvSpPr/>
              <p:nvPr/>
            </p:nvSpPr>
            <p:spPr>
              <a:xfrm>
                <a:off x="2550796" y="1613250"/>
                <a:ext cx="86570" cy="116721"/>
              </a:xfrm>
              <a:custGeom>
                <a:rect b="b" l="l" r="r" t="t"/>
                <a:pathLst>
                  <a:path extrusionOk="0" h="3639" w="2699">
                    <a:moveTo>
                      <a:pt x="1964" y="0"/>
                    </a:moveTo>
                    <a:cubicBezTo>
                      <a:pt x="1486" y="0"/>
                      <a:pt x="863" y="563"/>
                      <a:pt x="466" y="1398"/>
                    </a:cubicBezTo>
                    <a:cubicBezTo>
                      <a:pt x="0" y="2376"/>
                      <a:pt x="19" y="3355"/>
                      <a:pt x="507" y="3588"/>
                    </a:cubicBezTo>
                    <a:cubicBezTo>
                      <a:pt x="578" y="3622"/>
                      <a:pt x="655" y="3638"/>
                      <a:pt x="736" y="3638"/>
                    </a:cubicBezTo>
                    <a:cubicBezTo>
                      <a:pt x="1214" y="3638"/>
                      <a:pt x="1836" y="3076"/>
                      <a:pt x="2234" y="2241"/>
                    </a:cubicBezTo>
                    <a:cubicBezTo>
                      <a:pt x="2699" y="1264"/>
                      <a:pt x="2680" y="283"/>
                      <a:pt x="2192" y="50"/>
                    </a:cubicBezTo>
                    <a:cubicBezTo>
                      <a:pt x="2121" y="16"/>
                      <a:pt x="2045" y="0"/>
                      <a:pt x="1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4" name="Google Shape;5964;p31"/>
              <p:cNvSpPr/>
              <p:nvPr/>
            </p:nvSpPr>
            <p:spPr>
              <a:xfrm>
                <a:off x="2578027" y="1635222"/>
                <a:ext cx="46765" cy="68865"/>
              </a:xfrm>
              <a:custGeom>
                <a:rect b="b" l="l" r="r" t="t"/>
                <a:pathLst>
                  <a:path extrusionOk="0" h="2147" w="1458">
                    <a:moveTo>
                      <a:pt x="1146" y="0"/>
                    </a:moveTo>
                    <a:cubicBezTo>
                      <a:pt x="911" y="0"/>
                      <a:pt x="562" y="361"/>
                      <a:pt x="317" y="877"/>
                    </a:cubicBezTo>
                    <a:cubicBezTo>
                      <a:pt x="39" y="1460"/>
                      <a:pt x="1" y="2021"/>
                      <a:pt x="228" y="2128"/>
                    </a:cubicBezTo>
                    <a:cubicBezTo>
                      <a:pt x="254" y="2141"/>
                      <a:pt x="282" y="2147"/>
                      <a:pt x="313" y="2147"/>
                    </a:cubicBezTo>
                    <a:cubicBezTo>
                      <a:pt x="548" y="2147"/>
                      <a:pt x="896" y="1786"/>
                      <a:pt x="1141" y="1270"/>
                    </a:cubicBezTo>
                    <a:cubicBezTo>
                      <a:pt x="1418" y="688"/>
                      <a:pt x="1458" y="127"/>
                      <a:pt x="1230" y="18"/>
                    </a:cubicBezTo>
                    <a:cubicBezTo>
                      <a:pt x="1204" y="6"/>
                      <a:pt x="1176" y="0"/>
                      <a:pt x="11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5" name="Google Shape;5965;p31"/>
              <p:cNvSpPr/>
              <p:nvPr/>
            </p:nvSpPr>
            <p:spPr>
              <a:xfrm>
                <a:off x="2568661" y="1672942"/>
                <a:ext cx="39292" cy="50165"/>
              </a:xfrm>
              <a:custGeom>
                <a:rect b="b" l="l" r="r" t="t"/>
                <a:pathLst>
                  <a:path extrusionOk="0" h="1564" w="1225">
                    <a:moveTo>
                      <a:pt x="857" y="0"/>
                    </a:moveTo>
                    <a:cubicBezTo>
                      <a:pt x="639" y="0"/>
                      <a:pt x="367" y="233"/>
                      <a:pt x="199" y="585"/>
                    </a:cubicBezTo>
                    <a:cubicBezTo>
                      <a:pt x="0" y="1003"/>
                      <a:pt x="24" y="1429"/>
                      <a:pt x="252" y="1539"/>
                    </a:cubicBezTo>
                    <a:cubicBezTo>
                      <a:pt x="288" y="1556"/>
                      <a:pt x="326" y="1564"/>
                      <a:pt x="367" y="1564"/>
                    </a:cubicBezTo>
                    <a:cubicBezTo>
                      <a:pt x="585" y="1564"/>
                      <a:pt x="857" y="1330"/>
                      <a:pt x="1025" y="978"/>
                    </a:cubicBezTo>
                    <a:cubicBezTo>
                      <a:pt x="1224" y="560"/>
                      <a:pt x="1201" y="134"/>
                      <a:pt x="973" y="25"/>
                    </a:cubicBezTo>
                    <a:cubicBezTo>
                      <a:pt x="937" y="8"/>
                      <a:pt x="898" y="0"/>
                      <a:pt x="857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6" name="Google Shape;5966;p31"/>
              <p:cNvSpPr/>
              <p:nvPr/>
            </p:nvSpPr>
            <p:spPr>
              <a:xfrm>
                <a:off x="2201274" y="1616362"/>
                <a:ext cx="86570" cy="116721"/>
              </a:xfrm>
              <a:custGeom>
                <a:rect b="b" l="l" r="r" t="t"/>
                <a:pathLst>
                  <a:path extrusionOk="0" h="3639" w="2699">
                    <a:moveTo>
                      <a:pt x="735" y="1"/>
                    </a:moveTo>
                    <a:cubicBezTo>
                      <a:pt x="654" y="1"/>
                      <a:pt x="578" y="17"/>
                      <a:pt x="507" y="50"/>
                    </a:cubicBezTo>
                    <a:cubicBezTo>
                      <a:pt x="19" y="283"/>
                      <a:pt x="0" y="1264"/>
                      <a:pt x="465" y="2241"/>
                    </a:cubicBezTo>
                    <a:cubicBezTo>
                      <a:pt x="863" y="3077"/>
                      <a:pt x="1486" y="3639"/>
                      <a:pt x="1964" y="3639"/>
                    </a:cubicBezTo>
                    <a:cubicBezTo>
                      <a:pt x="2045" y="3639"/>
                      <a:pt x="2122" y="3623"/>
                      <a:pt x="2192" y="3589"/>
                    </a:cubicBezTo>
                    <a:cubicBezTo>
                      <a:pt x="2680" y="3357"/>
                      <a:pt x="2699" y="2376"/>
                      <a:pt x="2234" y="1399"/>
                    </a:cubicBezTo>
                    <a:cubicBezTo>
                      <a:pt x="1836" y="563"/>
                      <a:pt x="1212" y="1"/>
                      <a:pt x="7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7" name="Google Shape;5967;p31"/>
              <p:cNvSpPr/>
              <p:nvPr/>
            </p:nvSpPr>
            <p:spPr>
              <a:xfrm>
                <a:off x="2213848" y="1638365"/>
                <a:ext cx="46765" cy="68897"/>
              </a:xfrm>
              <a:custGeom>
                <a:rect b="b" l="l" r="r" t="t"/>
                <a:pathLst>
                  <a:path extrusionOk="0" h="2148" w="1458">
                    <a:moveTo>
                      <a:pt x="313" y="0"/>
                    </a:moveTo>
                    <a:cubicBezTo>
                      <a:pt x="283" y="0"/>
                      <a:pt x="254" y="6"/>
                      <a:pt x="229" y="19"/>
                    </a:cubicBezTo>
                    <a:cubicBezTo>
                      <a:pt x="0" y="126"/>
                      <a:pt x="40" y="687"/>
                      <a:pt x="317" y="1270"/>
                    </a:cubicBezTo>
                    <a:cubicBezTo>
                      <a:pt x="562" y="1786"/>
                      <a:pt x="911" y="2147"/>
                      <a:pt x="1146" y="2147"/>
                    </a:cubicBezTo>
                    <a:cubicBezTo>
                      <a:pt x="1176" y="2147"/>
                      <a:pt x="1204" y="2141"/>
                      <a:pt x="1230" y="2129"/>
                    </a:cubicBezTo>
                    <a:cubicBezTo>
                      <a:pt x="1457" y="2020"/>
                      <a:pt x="1419" y="1460"/>
                      <a:pt x="1141" y="878"/>
                    </a:cubicBezTo>
                    <a:cubicBezTo>
                      <a:pt x="897" y="361"/>
                      <a:pt x="547" y="0"/>
                      <a:pt x="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8" name="Google Shape;5968;p31"/>
              <p:cNvSpPr/>
              <p:nvPr/>
            </p:nvSpPr>
            <p:spPr>
              <a:xfrm>
                <a:off x="2230687" y="1676053"/>
                <a:ext cx="39292" cy="50197"/>
              </a:xfrm>
              <a:custGeom>
                <a:rect b="b" l="l" r="r" t="t"/>
                <a:pathLst>
                  <a:path extrusionOk="0" h="1565" w="1225">
                    <a:moveTo>
                      <a:pt x="368" y="0"/>
                    </a:moveTo>
                    <a:cubicBezTo>
                      <a:pt x="328" y="0"/>
                      <a:pt x="288" y="8"/>
                      <a:pt x="252" y="26"/>
                    </a:cubicBezTo>
                    <a:cubicBezTo>
                      <a:pt x="24" y="134"/>
                      <a:pt x="1" y="562"/>
                      <a:pt x="201" y="979"/>
                    </a:cubicBezTo>
                    <a:cubicBezTo>
                      <a:pt x="368" y="1330"/>
                      <a:pt x="641" y="1564"/>
                      <a:pt x="859" y="1564"/>
                    </a:cubicBezTo>
                    <a:cubicBezTo>
                      <a:pt x="900" y="1564"/>
                      <a:pt x="938" y="1556"/>
                      <a:pt x="974" y="1539"/>
                    </a:cubicBezTo>
                    <a:cubicBezTo>
                      <a:pt x="1202" y="1430"/>
                      <a:pt x="1225" y="1003"/>
                      <a:pt x="1026" y="585"/>
                    </a:cubicBezTo>
                    <a:cubicBezTo>
                      <a:pt x="858" y="233"/>
                      <a:pt x="586" y="0"/>
                      <a:pt x="3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9" name="Google Shape;5969;p31"/>
              <p:cNvSpPr/>
              <p:nvPr/>
            </p:nvSpPr>
            <p:spPr>
              <a:xfrm>
                <a:off x="2187450" y="1428979"/>
                <a:ext cx="94301" cy="274851"/>
              </a:xfrm>
              <a:custGeom>
                <a:rect b="b" l="l" r="r" t="t"/>
                <a:pathLst>
                  <a:path extrusionOk="0" h="8569" w="2940">
                    <a:moveTo>
                      <a:pt x="951" y="0"/>
                    </a:moveTo>
                    <a:cubicBezTo>
                      <a:pt x="554" y="0"/>
                      <a:pt x="930" y="1875"/>
                      <a:pt x="930" y="1875"/>
                    </a:cubicBezTo>
                    <a:cubicBezTo>
                      <a:pt x="930" y="1875"/>
                      <a:pt x="297" y="2112"/>
                      <a:pt x="148" y="3304"/>
                    </a:cubicBezTo>
                    <a:cubicBezTo>
                      <a:pt x="1" y="4494"/>
                      <a:pt x="1487" y="5129"/>
                      <a:pt x="1487" y="5129"/>
                    </a:cubicBezTo>
                    <a:lnTo>
                      <a:pt x="2939" y="8569"/>
                    </a:lnTo>
                    <a:cubicBezTo>
                      <a:pt x="2939" y="8569"/>
                      <a:pt x="2643" y="1703"/>
                      <a:pt x="1227" y="181"/>
                    </a:cubicBezTo>
                    <a:cubicBezTo>
                      <a:pt x="1109" y="54"/>
                      <a:pt x="1019" y="0"/>
                      <a:pt x="9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0" name="Google Shape;5970;p31"/>
              <p:cNvSpPr/>
              <p:nvPr/>
            </p:nvSpPr>
            <p:spPr>
              <a:xfrm>
                <a:off x="2564139" y="1432187"/>
                <a:ext cx="88527" cy="268179"/>
              </a:xfrm>
              <a:custGeom>
                <a:rect b="b" l="l" r="r" t="t"/>
                <a:pathLst>
                  <a:path extrusionOk="0" h="8361" w="2760">
                    <a:moveTo>
                      <a:pt x="1661" y="1"/>
                    </a:moveTo>
                    <a:cubicBezTo>
                      <a:pt x="1586" y="1"/>
                      <a:pt x="1485" y="74"/>
                      <a:pt x="1352" y="249"/>
                    </a:cubicBezTo>
                    <a:cubicBezTo>
                      <a:pt x="1" y="2024"/>
                      <a:pt x="179" y="8360"/>
                      <a:pt x="179" y="8360"/>
                    </a:cubicBezTo>
                    <a:cubicBezTo>
                      <a:pt x="537" y="7162"/>
                      <a:pt x="897" y="5976"/>
                      <a:pt x="1321" y="5356"/>
                    </a:cubicBezTo>
                    <a:cubicBezTo>
                      <a:pt x="1321" y="5356"/>
                      <a:pt x="2759" y="4707"/>
                      <a:pt x="2584" y="3525"/>
                    </a:cubicBezTo>
                    <a:cubicBezTo>
                      <a:pt x="2401" y="2293"/>
                      <a:pt x="1738" y="2084"/>
                      <a:pt x="1738" y="2084"/>
                    </a:cubicBezTo>
                    <a:cubicBezTo>
                      <a:pt x="1738" y="2084"/>
                      <a:pt x="2060" y="1"/>
                      <a:pt x="16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1" name="Google Shape;5971;p31"/>
              <p:cNvSpPr/>
              <p:nvPr/>
            </p:nvSpPr>
            <p:spPr>
              <a:xfrm>
                <a:off x="2331723" y="1700398"/>
                <a:ext cx="197197" cy="78712"/>
              </a:xfrm>
              <a:custGeom>
                <a:rect b="b" l="l" r="r" t="t"/>
                <a:pathLst>
                  <a:path extrusionOk="0" h="2454" w="6148">
                    <a:moveTo>
                      <a:pt x="3016" y="0"/>
                    </a:moveTo>
                    <a:cubicBezTo>
                      <a:pt x="1297" y="0"/>
                      <a:pt x="393" y="995"/>
                      <a:pt x="0" y="2453"/>
                    </a:cubicBezTo>
                    <a:lnTo>
                      <a:pt x="6148" y="2382"/>
                    </a:lnTo>
                    <a:cubicBezTo>
                      <a:pt x="6000" y="1387"/>
                      <a:pt x="5134" y="0"/>
                      <a:pt x="3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2" name="Google Shape;5972;p31"/>
              <p:cNvSpPr/>
              <p:nvPr/>
            </p:nvSpPr>
            <p:spPr>
              <a:xfrm>
                <a:off x="2263724" y="1528252"/>
                <a:ext cx="127242" cy="77718"/>
              </a:xfrm>
              <a:custGeom>
                <a:rect b="b" l="l" r="r" t="t"/>
                <a:pathLst>
                  <a:path extrusionOk="0" h="2423" w="3967">
                    <a:moveTo>
                      <a:pt x="3543" y="0"/>
                    </a:moveTo>
                    <a:cubicBezTo>
                      <a:pt x="2902" y="0"/>
                      <a:pt x="527" y="498"/>
                      <a:pt x="277" y="839"/>
                    </a:cubicBezTo>
                    <a:cubicBezTo>
                      <a:pt x="1" y="1214"/>
                      <a:pt x="520" y="2341"/>
                      <a:pt x="848" y="2413"/>
                    </a:cubicBezTo>
                    <a:cubicBezTo>
                      <a:pt x="875" y="2419"/>
                      <a:pt x="916" y="2422"/>
                      <a:pt x="969" y="2422"/>
                    </a:cubicBezTo>
                    <a:cubicBezTo>
                      <a:pt x="1557" y="2422"/>
                      <a:pt x="3583" y="2072"/>
                      <a:pt x="3726" y="1807"/>
                    </a:cubicBezTo>
                    <a:cubicBezTo>
                      <a:pt x="3881" y="1518"/>
                      <a:pt x="3967" y="130"/>
                      <a:pt x="3678" y="15"/>
                    </a:cubicBezTo>
                    <a:cubicBezTo>
                      <a:pt x="3652" y="5"/>
                      <a:pt x="3606" y="0"/>
                      <a:pt x="3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3" name="Google Shape;5973;p31"/>
              <p:cNvSpPr/>
              <p:nvPr/>
            </p:nvSpPr>
            <p:spPr>
              <a:xfrm>
                <a:off x="2347408" y="1480781"/>
                <a:ext cx="156847" cy="22388"/>
              </a:xfrm>
              <a:custGeom>
                <a:rect b="b" l="l" r="r" t="t"/>
                <a:pathLst>
                  <a:path extrusionOk="0" h="698" w="4890">
                    <a:moveTo>
                      <a:pt x="3182" y="0"/>
                    </a:moveTo>
                    <a:cubicBezTo>
                      <a:pt x="2381" y="0"/>
                      <a:pt x="1280" y="161"/>
                      <a:pt x="0" y="697"/>
                    </a:cubicBezTo>
                    <a:cubicBezTo>
                      <a:pt x="0" y="697"/>
                      <a:pt x="4890" y="426"/>
                      <a:pt x="4483" y="208"/>
                    </a:cubicBezTo>
                    <a:cubicBezTo>
                      <a:pt x="4298" y="110"/>
                      <a:pt x="3842" y="0"/>
                      <a:pt x="31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4" name="Google Shape;5974;p31"/>
              <p:cNvSpPr/>
              <p:nvPr/>
            </p:nvSpPr>
            <p:spPr>
              <a:xfrm>
                <a:off x="2368770" y="1447038"/>
                <a:ext cx="107708" cy="13407"/>
              </a:xfrm>
              <a:custGeom>
                <a:rect b="b" l="l" r="r" t="t"/>
                <a:pathLst>
                  <a:path extrusionOk="0" h="418" w="3358">
                    <a:moveTo>
                      <a:pt x="1599" y="1"/>
                    </a:moveTo>
                    <a:cubicBezTo>
                      <a:pt x="1139" y="1"/>
                      <a:pt x="602" y="56"/>
                      <a:pt x="0" y="204"/>
                    </a:cubicBezTo>
                    <a:cubicBezTo>
                      <a:pt x="0" y="204"/>
                      <a:pt x="2150" y="418"/>
                      <a:pt x="2985" y="418"/>
                    </a:cubicBezTo>
                    <a:cubicBezTo>
                      <a:pt x="3226" y="418"/>
                      <a:pt x="3357" y="400"/>
                      <a:pt x="3297" y="354"/>
                    </a:cubicBezTo>
                    <a:cubicBezTo>
                      <a:pt x="3117" y="220"/>
                      <a:pt x="2513" y="1"/>
                      <a:pt x="15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5" name="Google Shape;5975;p31"/>
              <p:cNvSpPr/>
              <p:nvPr/>
            </p:nvSpPr>
            <p:spPr>
              <a:xfrm>
                <a:off x="2463552" y="1518052"/>
                <a:ext cx="116144" cy="84742"/>
              </a:xfrm>
              <a:custGeom>
                <a:rect b="b" l="l" r="r" t="t"/>
                <a:pathLst>
                  <a:path extrusionOk="0" h="2642" w="3621">
                    <a:moveTo>
                      <a:pt x="394" y="0"/>
                    </a:moveTo>
                    <a:cubicBezTo>
                      <a:pt x="369" y="0"/>
                      <a:pt x="348" y="2"/>
                      <a:pt x="334" y="7"/>
                    </a:cubicBezTo>
                    <a:cubicBezTo>
                      <a:pt x="56" y="96"/>
                      <a:pt x="0" y="1485"/>
                      <a:pt x="116" y="1787"/>
                    </a:cubicBezTo>
                    <a:cubicBezTo>
                      <a:pt x="228" y="2077"/>
                      <a:pt x="2256" y="2641"/>
                      <a:pt x="2679" y="2641"/>
                    </a:cubicBezTo>
                    <a:cubicBezTo>
                      <a:pt x="2694" y="2641"/>
                      <a:pt x="2708" y="2641"/>
                      <a:pt x="2719" y="2639"/>
                    </a:cubicBezTo>
                    <a:cubicBezTo>
                      <a:pt x="3030" y="2595"/>
                      <a:pt x="3620" y="1518"/>
                      <a:pt x="3401" y="1122"/>
                    </a:cubicBezTo>
                    <a:cubicBezTo>
                      <a:pt x="3194" y="746"/>
                      <a:pt x="870" y="0"/>
                      <a:pt x="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6" name="Google Shape;5976;p31"/>
              <p:cNvSpPr/>
              <p:nvPr/>
            </p:nvSpPr>
            <p:spPr>
              <a:xfrm>
                <a:off x="2411430" y="1644042"/>
                <a:ext cx="33550" cy="8307"/>
              </a:xfrm>
              <a:custGeom>
                <a:rect b="b" l="l" r="r" t="t"/>
                <a:pathLst>
                  <a:path extrusionOk="0" h="259" w="1046">
                    <a:moveTo>
                      <a:pt x="1" y="1"/>
                    </a:moveTo>
                    <a:lnTo>
                      <a:pt x="1" y="258"/>
                    </a:lnTo>
                    <a:lnTo>
                      <a:pt x="1046" y="258"/>
                    </a:lnTo>
                    <a:lnTo>
                      <a:pt x="10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7" name="Google Shape;5977;p31"/>
              <p:cNvSpPr/>
              <p:nvPr/>
            </p:nvSpPr>
            <p:spPr>
              <a:xfrm>
                <a:off x="2441356" y="1587622"/>
                <a:ext cx="125638" cy="123617"/>
              </a:xfrm>
              <a:custGeom>
                <a:rect b="b" l="l" r="r" t="t"/>
                <a:pathLst>
                  <a:path extrusionOk="0" h="3854" w="3917">
                    <a:moveTo>
                      <a:pt x="1959" y="230"/>
                    </a:moveTo>
                    <a:cubicBezTo>
                      <a:pt x="2911" y="230"/>
                      <a:pt x="3684" y="990"/>
                      <a:pt x="3684" y="1927"/>
                    </a:cubicBezTo>
                    <a:cubicBezTo>
                      <a:pt x="3684" y="2865"/>
                      <a:pt x="2911" y="3624"/>
                      <a:pt x="1959" y="3624"/>
                    </a:cubicBezTo>
                    <a:cubicBezTo>
                      <a:pt x="1005" y="3624"/>
                      <a:pt x="232" y="2865"/>
                      <a:pt x="232" y="1927"/>
                    </a:cubicBezTo>
                    <a:cubicBezTo>
                      <a:pt x="232" y="990"/>
                      <a:pt x="1005" y="230"/>
                      <a:pt x="1959" y="230"/>
                    </a:cubicBezTo>
                    <a:close/>
                    <a:moveTo>
                      <a:pt x="1959" y="1"/>
                    </a:moveTo>
                    <a:cubicBezTo>
                      <a:pt x="877" y="1"/>
                      <a:pt x="1" y="863"/>
                      <a:pt x="1" y="1927"/>
                    </a:cubicBezTo>
                    <a:cubicBezTo>
                      <a:pt x="1" y="2991"/>
                      <a:pt x="877" y="3853"/>
                      <a:pt x="1959" y="3853"/>
                    </a:cubicBezTo>
                    <a:cubicBezTo>
                      <a:pt x="3040" y="3853"/>
                      <a:pt x="3917" y="2991"/>
                      <a:pt x="3917" y="1927"/>
                    </a:cubicBezTo>
                    <a:cubicBezTo>
                      <a:pt x="3917" y="863"/>
                      <a:pt x="3040" y="1"/>
                      <a:pt x="19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8" name="Google Shape;5978;p31"/>
              <p:cNvSpPr/>
              <p:nvPr/>
            </p:nvSpPr>
            <p:spPr>
              <a:xfrm>
                <a:off x="2289769" y="1587622"/>
                <a:ext cx="125638" cy="123617"/>
              </a:xfrm>
              <a:custGeom>
                <a:rect b="b" l="l" r="r" t="t"/>
                <a:pathLst>
                  <a:path extrusionOk="0" h="3854" w="3917">
                    <a:moveTo>
                      <a:pt x="1959" y="203"/>
                    </a:moveTo>
                    <a:cubicBezTo>
                      <a:pt x="2927" y="203"/>
                      <a:pt x="3711" y="974"/>
                      <a:pt x="3711" y="1927"/>
                    </a:cubicBezTo>
                    <a:cubicBezTo>
                      <a:pt x="3711" y="2880"/>
                      <a:pt x="2927" y="3651"/>
                      <a:pt x="1959" y="3651"/>
                    </a:cubicBezTo>
                    <a:cubicBezTo>
                      <a:pt x="991" y="3651"/>
                      <a:pt x="206" y="2880"/>
                      <a:pt x="206" y="1927"/>
                    </a:cubicBezTo>
                    <a:cubicBezTo>
                      <a:pt x="206" y="974"/>
                      <a:pt x="990" y="203"/>
                      <a:pt x="1959" y="203"/>
                    </a:cubicBezTo>
                    <a:close/>
                    <a:moveTo>
                      <a:pt x="1959" y="1"/>
                    </a:moveTo>
                    <a:cubicBezTo>
                      <a:pt x="877" y="1"/>
                      <a:pt x="1" y="863"/>
                      <a:pt x="1" y="1927"/>
                    </a:cubicBezTo>
                    <a:cubicBezTo>
                      <a:pt x="1" y="2991"/>
                      <a:pt x="877" y="3853"/>
                      <a:pt x="1959" y="3853"/>
                    </a:cubicBezTo>
                    <a:cubicBezTo>
                      <a:pt x="3040" y="3853"/>
                      <a:pt x="3917" y="2991"/>
                      <a:pt x="3917" y="1927"/>
                    </a:cubicBezTo>
                    <a:cubicBezTo>
                      <a:pt x="3917" y="863"/>
                      <a:pt x="3040" y="1"/>
                      <a:pt x="19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9" name="Google Shape;5979;p31"/>
              <p:cNvSpPr/>
              <p:nvPr/>
            </p:nvSpPr>
            <p:spPr>
              <a:xfrm>
                <a:off x="2420603" y="2063327"/>
                <a:ext cx="27456" cy="557977"/>
              </a:xfrm>
              <a:custGeom>
                <a:rect b="b" l="l" r="r" t="t"/>
                <a:pathLst>
                  <a:path extrusionOk="0" h="17396" w="856">
                    <a:moveTo>
                      <a:pt x="0" y="0"/>
                    </a:moveTo>
                    <a:lnTo>
                      <a:pt x="285" y="17396"/>
                    </a:lnTo>
                    <a:lnTo>
                      <a:pt x="856" y="17396"/>
                    </a:lnTo>
                    <a:lnTo>
                      <a:pt x="5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0" name="Google Shape;5980;p31"/>
              <p:cNvSpPr/>
              <p:nvPr/>
            </p:nvSpPr>
            <p:spPr>
              <a:xfrm>
                <a:off x="2464995" y="2542912"/>
                <a:ext cx="41858" cy="52282"/>
              </a:xfrm>
              <a:custGeom>
                <a:rect b="b" l="l" r="r" t="t"/>
                <a:pathLst>
                  <a:path extrusionOk="0" h="1630" w="1305">
                    <a:moveTo>
                      <a:pt x="653" y="0"/>
                    </a:moveTo>
                    <a:cubicBezTo>
                      <a:pt x="294" y="0"/>
                      <a:pt x="1" y="364"/>
                      <a:pt x="1" y="815"/>
                    </a:cubicBezTo>
                    <a:cubicBezTo>
                      <a:pt x="1" y="1264"/>
                      <a:pt x="294" y="1629"/>
                      <a:pt x="653" y="1629"/>
                    </a:cubicBezTo>
                    <a:cubicBezTo>
                      <a:pt x="1013" y="1629"/>
                      <a:pt x="1305" y="1264"/>
                      <a:pt x="1305" y="815"/>
                    </a:cubicBezTo>
                    <a:cubicBezTo>
                      <a:pt x="1305" y="364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1" name="Google Shape;5981;p31"/>
              <p:cNvSpPr/>
              <p:nvPr/>
            </p:nvSpPr>
            <p:spPr>
              <a:xfrm>
                <a:off x="2464995" y="2532424"/>
                <a:ext cx="41858" cy="52314"/>
              </a:xfrm>
              <a:custGeom>
                <a:rect b="b" l="l" r="r" t="t"/>
                <a:pathLst>
                  <a:path extrusionOk="0" h="1631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2" name="Google Shape;5982;p31"/>
              <p:cNvSpPr/>
              <p:nvPr/>
            </p:nvSpPr>
            <p:spPr>
              <a:xfrm>
                <a:off x="2464995" y="2437033"/>
                <a:ext cx="41858" cy="52282"/>
              </a:xfrm>
              <a:custGeom>
                <a:rect b="b" l="l" r="r" t="t"/>
                <a:pathLst>
                  <a:path extrusionOk="0" h="1630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3" name="Google Shape;5983;p31"/>
              <p:cNvSpPr/>
              <p:nvPr/>
            </p:nvSpPr>
            <p:spPr>
              <a:xfrm>
                <a:off x="2464995" y="2426576"/>
                <a:ext cx="41858" cy="52314"/>
              </a:xfrm>
              <a:custGeom>
                <a:rect b="b" l="l" r="r" t="t"/>
                <a:pathLst>
                  <a:path extrusionOk="0" h="1631" w="1305">
                    <a:moveTo>
                      <a:pt x="653" y="0"/>
                    </a:moveTo>
                    <a:cubicBezTo>
                      <a:pt x="294" y="0"/>
                      <a:pt x="1" y="365"/>
                      <a:pt x="1" y="816"/>
                    </a:cubicBezTo>
                    <a:cubicBezTo>
                      <a:pt x="1" y="1265"/>
                      <a:pt x="294" y="1631"/>
                      <a:pt x="653" y="1631"/>
                    </a:cubicBezTo>
                    <a:cubicBezTo>
                      <a:pt x="1013" y="1631"/>
                      <a:pt x="1305" y="1265"/>
                      <a:pt x="1305" y="816"/>
                    </a:cubicBezTo>
                    <a:cubicBezTo>
                      <a:pt x="1305" y="365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4" name="Google Shape;5984;p31"/>
              <p:cNvSpPr/>
              <p:nvPr/>
            </p:nvSpPr>
            <p:spPr>
              <a:xfrm>
                <a:off x="2464995" y="2331185"/>
                <a:ext cx="41858" cy="52314"/>
              </a:xfrm>
              <a:custGeom>
                <a:rect b="b" l="l" r="r" t="t"/>
                <a:pathLst>
                  <a:path extrusionOk="0" h="1631" w="1305">
                    <a:moveTo>
                      <a:pt x="653" y="0"/>
                    </a:moveTo>
                    <a:cubicBezTo>
                      <a:pt x="294" y="0"/>
                      <a:pt x="1" y="366"/>
                      <a:pt x="1" y="815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5"/>
                    </a:cubicBezTo>
                    <a:cubicBezTo>
                      <a:pt x="1305" y="366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5" name="Google Shape;5985;p31"/>
              <p:cNvSpPr/>
              <p:nvPr/>
            </p:nvSpPr>
            <p:spPr>
              <a:xfrm>
                <a:off x="2464995" y="2320697"/>
                <a:ext cx="41858" cy="52346"/>
              </a:xfrm>
              <a:custGeom>
                <a:rect b="b" l="l" r="r" t="t"/>
                <a:pathLst>
                  <a:path extrusionOk="0" h="1632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7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7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6" name="Google Shape;5986;p31"/>
              <p:cNvSpPr/>
              <p:nvPr/>
            </p:nvSpPr>
            <p:spPr>
              <a:xfrm>
                <a:off x="2464995" y="2225338"/>
                <a:ext cx="41858" cy="52314"/>
              </a:xfrm>
              <a:custGeom>
                <a:rect b="b" l="l" r="r" t="t"/>
                <a:pathLst>
                  <a:path extrusionOk="0" h="1631" w="1305">
                    <a:moveTo>
                      <a:pt x="653" y="0"/>
                    </a:moveTo>
                    <a:cubicBezTo>
                      <a:pt x="294" y="0"/>
                      <a:pt x="1" y="365"/>
                      <a:pt x="1" y="815"/>
                    </a:cubicBezTo>
                    <a:cubicBezTo>
                      <a:pt x="1" y="1265"/>
                      <a:pt x="294" y="1630"/>
                      <a:pt x="653" y="1630"/>
                    </a:cubicBezTo>
                    <a:cubicBezTo>
                      <a:pt x="1013" y="1630"/>
                      <a:pt x="1305" y="1265"/>
                      <a:pt x="1305" y="815"/>
                    </a:cubicBezTo>
                    <a:cubicBezTo>
                      <a:pt x="1305" y="365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7" name="Google Shape;5987;p31"/>
              <p:cNvSpPr/>
              <p:nvPr/>
            </p:nvSpPr>
            <p:spPr>
              <a:xfrm>
                <a:off x="2464995" y="2214881"/>
                <a:ext cx="41858" cy="52282"/>
              </a:xfrm>
              <a:custGeom>
                <a:rect b="b" l="l" r="r" t="t"/>
                <a:pathLst>
                  <a:path extrusionOk="0" h="1630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8" name="Google Shape;5988;p31"/>
              <p:cNvSpPr/>
              <p:nvPr/>
            </p:nvSpPr>
            <p:spPr>
              <a:xfrm>
                <a:off x="2464995" y="2119458"/>
                <a:ext cx="41858" cy="52346"/>
              </a:xfrm>
              <a:custGeom>
                <a:rect b="b" l="l" r="r" t="t"/>
                <a:pathLst>
                  <a:path extrusionOk="0" h="1632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7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7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9" name="Google Shape;5989;p31"/>
              <p:cNvSpPr/>
              <p:nvPr/>
            </p:nvSpPr>
            <p:spPr>
              <a:xfrm>
                <a:off x="2464995" y="2109034"/>
                <a:ext cx="41858" cy="52282"/>
              </a:xfrm>
              <a:custGeom>
                <a:rect b="b" l="l" r="r" t="t"/>
                <a:pathLst>
                  <a:path extrusionOk="0" h="1630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0" name="Google Shape;5990;p31"/>
              <p:cNvSpPr/>
              <p:nvPr/>
            </p:nvSpPr>
            <p:spPr>
              <a:xfrm>
                <a:off x="1253907" y="1240892"/>
                <a:ext cx="2392121" cy="1387693"/>
              </a:xfrm>
              <a:custGeom>
                <a:rect b="b" l="l" r="r" t="t"/>
                <a:pathLst>
                  <a:path extrusionOk="0" h="43264" w="74579">
                    <a:moveTo>
                      <a:pt x="70665" y="549"/>
                    </a:moveTo>
                    <a:cubicBezTo>
                      <a:pt x="72520" y="549"/>
                      <a:pt x="74030" y="2059"/>
                      <a:pt x="74030" y="3914"/>
                    </a:cubicBezTo>
                    <a:lnTo>
                      <a:pt x="74030" y="39349"/>
                    </a:lnTo>
                    <a:cubicBezTo>
                      <a:pt x="74030" y="41205"/>
                      <a:pt x="72520" y="42715"/>
                      <a:pt x="70665" y="42715"/>
                    </a:cubicBezTo>
                    <a:lnTo>
                      <a:pt x="3914" y="42715"/>
                    </a:lnTo>
                    <a:cubicBezTo>
                      <a:pt x="2059" y="42715"/>
                      <a:pt x="550" y="41205"/>
                      <a:pt x="550" y="39349"/>
                    </a:cubicBezTo>
                    <a:lnTo>
                      <a:pt x="550" y="3914"/>
                    </a:lnTo>
                    <a:cubicBezTo>
                      <a:pt x="550" y="2059"/>
                      <a:pt x="2059" y="549"/>
                      <a:pt x="3914" y="549"/>
                    </a:cubicBezTo>
                    <a:close/>
                    <a:moveTo>
                      <a:pt x="3914" y="0"/>
                    </a:moveTo>
                    <a:cubicBezTo>
                      <a:pt x="1756" y="0"/>
                      <a:pt x="1" y="1756"/>
                      <a:pt x="1" y="3914"/>
                    </a:cubicBezTo>
                    <a:lnTo>
                      <a:pt x="1" y="39349"/>
                    </a:lnTo>
                    <a:cubicBezTo>
                      <a:pt x="1" y="41508"/>
                      <a:pt x="1756" y="43264"/>
                      <a:pt x="3914" y="43264"/>
                    </a:cubicBezTo>
                    <a:lnTo>
                      <a:pt x="70665" y="43264"/>
                    </a:lnTo>
                    <a:cubicBezTo>
                      <a:pt x="72823" y="43264"/>
                      <a:pt x="74578" y="41508"/>
                      <a:pt x="74578" y="39349"/>
                    </a:cubicBezTo>
                    <a:lnTo>
                      <a:pt x="74578" y="3914"/>
                    </a:lnTo>
                    <a:cubicBezTo>
                      <a:pt x="74578" y="1756"/>
                      <a:pt x="72823" y="0"/>
                      <a:pt x="706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1" name="Google Shape;5991;p31"/>
              <p:cNvSpPr/>
              <p:nvPr/>
            </p:nvSpPr>
            <p:spPr>
              <a:xfrm>
                <a:off x="1125415" y="1112816"/>
                <a:ext cx="2603560" cy="59980"/>
              </a:xfrm>
              <a:custGeom>
                <a:rect b="b" l="l" r="r" t="t"/>
                <a:pathLst>
                  <a:path extrusionOk="0" h="1870" w="81171">
                    <a:moveTo>
                      <a:pt x="1" y="0"/>
                    </a:moveTo>
                    <a:lnTo>
                      <a:pt x="1" y="1869"/>
                    </a:lnTo>
                    <a:lnTo>
                      <a:pt x="81171" y="1869"/>
                    </a:lnTo>
                    <a:lnTo>
                      <a:pt x="811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2" name="Google Shape;5992;p31"/>
              <p:cNvSpPr/>
              <p:nvPr/>
            </p:nvSpPr>
            <p:spPr>
              <a:xfrm>
                <a:off x="1093853" y="1082281"/>
                <a:ext cx="2666748" cy="44071"/>
              </a:xfrm>
              <a:custGeom>
                <a:rect b="b" l="l" r="r" t="t"/>
                <a:pathLst>
                  <a:path extrusionOk="0" h="1374" w="83141">
                    <a:moveTo>
                      <a:pt x="1" y="1"/>
                    </a:moveTo>
                    <a:lnTo>
                      <a:pt x="1" y="1374"/>
                    </a:lnTo>
                    <a:lnTo>
                      <a:pt x="83140" y="1374"/>
                    </a:lnTo>
                    <a:lnTo>
                      <a:pt x="831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3" name="Google Shape;5993;p31"/>
              <p:cNvSpPr/>
              <p:nvPr/>
            </p:nvSpPr>
            <p:spPr>
              <a:xfrm>
                <a:off x="2072301" y="2334040"/>
                <a:ext cx="85127" cy="146422"/>
              </a:xfrm>
              <a:custGeom>
                <a:rect b="b" l="l" r="r" t="t"/>
                <a:pathLst>
                  <a:path extrusionOk="0" h="4565" w="2654">
                    <a:moveTo>
                      <a:pt x="0" y="0"/>
                    </a:moveTo>
                    <a:lnTo>
                      <a:pt x="0" y="0"/>
                    </a:lnTo>
                    <a:cubicBezTo>
                      <a:pt x="164" y="1047"/>
                      <a:pt x="659" y="2393"/>
                      <a:pt x="1442" y="3763"/>
                    </a:cubicBezTo>
                    <a:cubicBezTo>
                      <a:pt x="1601" y="4042"/>
                      <a:pt x="1767" y="4308"/>
                      <a:pt x="1935" y="4565"/>
                    </a:cubicBezTo>
                    <a:cubicBezTo>
                      <a:pt x="2426" y="3902"/>
                      <a:pt x="2653" y="3092"/>
                      <a:pt x="2459" y="2047"/>
                    </a:cubicBezTo>
                    <a:cubicBezTo>
                      <a:pt x="2459" y="2047"/>
                      <a:pt x="1620" y="940"/>
                      <a:pt x="0" y="0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4" name="Google Shape;5994;p31"/>
              <p:cNvSpPr/>
              <p:nvPr/>
            </p:nvSpPr>
            <p:spPr>
              <a:xfrm>
                <a:off x="2578027" y="1635222"/>
                <a:ext cx="46765" cy="68865"/>
              </a:xfrm>
              <a:custGeom>
                <a:rect b="b" l="l" r="r" t="t"/>
                <a:pathLst>
                  <a:path extrusionOk="0" h="2147" w="1458">
                    <a:moveTo>
                      <a:pt x="1146" y="0"/>
                    </a:moveTo>
                    <a:cubicBezTo>
                      <a:pt x="911" y="0"/>
                      <a:pt x="562" y="361"/>
                      <a:pt x="317" y="877"/>
                    </a:cubicBezTo>
                    <a:cubicBezTo>
                      <a:pt x="39" y="1460"/>
                      <a:pt x="1" y="2021"/>
                      <a:pt x="228" y="2128"/>
                    </a:cubicBezTo>
                    <a:cubicBezTo>
                      <a:pt x="254" y="2141"/>
                      <a:pt x="282" y="2147"/>
                      <a:pt x="313" y="2147"/>
                    </a:cubicBezTo>
                    <a:cubicBezTo>
                      <a:pt x="548" y="2147"/>
                      <a:pt x="896" y="1786"/>
                      <a:pt x="1141" y="1270"/>
                    </a:cubicBezTo>
                    <a:cubicBezTo>
                      <a:pt x="1418" y="688"/>
                      <a:pt x="1458" y="127"/>
                      <a:pt x="1230" y="18"/>
                    </a:cubicBezTo>
                    <a:cubicBezTo>
                      <a:pt x="1204" y="6"/>
                      <a:pt x="1176" y="0"/>
                      <a:pt x="1146" y="0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5" name="Google Shape;5995;p31"/>
              <p:cNvSpPr/>
              <p:nvPr/>
            </p:nvSpPr>
            <p:spPr>
              <a:xfrm>
                <a:off x="2213848" y="1638365"/>
                <a:ext cx="46765" cy="68897"/>
              </a:xfrm>
              <a:custGeom>
                <a:rect b="b" l="l" r="r" t="t"/>
                <a:pathLst>
                  <a:path extrusionOk="0" h="2148" w="1458">
                    <a:moveTo>
                      <a:pt x="313" y="0"/>
                    </a:moveTo>
                    <a:cubicBezTo>
                      <a:pt x="283" y="0"/>
                      <a:pt x="254" y="6"/>
                      <a:pt x="229" y="19"/>
                    </a:cubicBezTo>
                    <a:cubicBezTo>
                      <a:pt x="0" y="126"/>
                      <a:pt x="40" y="687"/>
                      <a:pt x="317" y="1270"/>
                    </a:cubicBezTo>
                    <a:cubicBezTo>
                      <a:pt x="562" y="1786"/>
                      <a:pt x="911" y="2147"/>
                      <a:pt x="1146" y="2147"/>
                    </a:cubicBezTo>
                    <a:cubicBezTo>
                      <a:pt x="1176" y="2147"/>
                      <a:pt x="1204" y="2141"/>
                      <a:pt x="1230" y="2129"/>
                    </a:cubicBezTo>
                    <a:cubicBezTo>
                      <a:pt x="1457" y="2020"/>
                      <a:pt x="1419" y="1460"/>
                      <a:pt x="1141" y="878"/>
                    </a:cubicBezTo>
                    <a:cubicBezTo>
                      <a:pt x="897" y="361"/>
                      <a:pt x="547" y="0"/>
                      <a:pt x="313" y="0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6" name="Google Shape;5996;p31"/>
              <p:cNvSpPr/>
              <p:nvPr/>
            </p:nvSpPr>
            <p:spPr>
              <a:xfrm>
                <a:off x="2347408" y="1480781"/>
                <a:ext cx="156847" cy="22388"/>
              </a:xfrm>
              <a:custGeom>
                <a:rect b="b" l="l" r="r" t="t"/>
                <a:pathLst>
                  <a:path extrusionOk="0" h="698" w="4890">
                    <a:moveTo>
                      <a:pt x="3182" y="0"/>
                    </a:moveTo>
                    <a:cubicBezTo>
                      <a:pt x="2381" y="0"/>
                      <a:pt x="1280" y="161"/>
                      <a:pt x="0" y="697"/>
                    </a:cubicBezTo>
                    <a:cubicBezTo>
                      <a:pt x="0" y="697"/>
                      <a:pt x="4890" y="426"/>
                      <a:pt x="4483" y="208"/>
                    </a:cubicBezTo>
                    <a:cubicBezTo>
                      <a:pt x="4298" y="110"/>
                      <a:pt x="3842" y="0"/>
                      <a:pt x="3182" y="0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7" name="Google Shape;5997;p31"/>
              <p:cNvSpPr/>
              <p:nvPr/>
            </p:nvSpPr>
            <p:spPr>
              <a:xfrm>
                <a:off x="2368770" y="1447038"/>
                <a:ext cx="107708" cy="13407"/>
              </a:xfrm>
              <a:custGeom>
                <a:rect b="b" l="l" r="r" t="t"/>
                <a:pathLst>
                  <a:path extrusionOk="0" h="418" w="3358">
                    <a:moveTo>
                      <a:pt x="1599" y="1"/>
                    </a:moveTo>
                    <a:cubicBezTo>
                      <a:pt x="1139" y="1"/>
                      <a:pt x="602" y="56"/>
                      <a:pt x="0" y="204"/>
                    </a:cubicBezTo>
                    <a:cubicBezTo>
                      <a:pt x="0" y="204"/>
                      <a:pt x="2150" y="418"/>
                      <a:pt x="2985" y="418"/>
                    </a:cubicBezTo>
                    <a:cubicBezTo>
                      <a:pt x="3226" y="418"/>
                      <a:pt x="3357" y="400"/>
                      <a:pt x="3297" y="354"/>
                    </a:cubicBezTo>
                    <a:cubicBezTo>
                      <a:pt x="3117" y="220"/>
                      <a:pt x="2513" y="1"/>
                      <a:pt x="1599" y="1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98" name="Google Shape;5998;p31"/>
            <p:cNvGrpSpPr/>
            <p:nvPr/>
          </p:nvGrpSpPr>
          <p:grpSpPr>
            <a:xfrm>
              <a:off x="568365" y="3296152"/>
              <a:ext cx="4111164" cy="1093540"/>
              <a:chOff x="1910925" y="1411326"/>
              <a:chExt cx="2729675" cy="726074"/>
            </a:xfrm>
          </p:grpSpPr>
          <p:sp>
            <p:nvSpPr>
              <p:cNvPr id="5999" name="Google Shape;5999;p31"/>
              <p:cNvSpPr/>
              <p:nvPr/>
            </p:nvSpPr>
            <p:spPr>
              <a:xfrm>
                <a:off x="1963500" y="1434575"/>
                <a:ext cx="2557550" cy="702825"/>
              </a:xfrm>
              <a:custGeom>
                <a:rect b="b" l="l" r="r" t="t"/>
                <a:pathLst>
                  <a:path extrusionOk="0" h="28113" w="102302">
                    <a:moveTo>
                      <a:pt x="0" y="1"/>
                    </a:moveTo>
                    <a:lnTo>
                      <a:pt x="0" y="28113"/>
                    </a:lnTo>
                    <a:lnTo>
                      <a:pt x="102302" y="28113"/>
                    </a:lnTo>
                    <a:lnTo>
                      <a:pt x="10230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0" name="Google Shape;6000;p31"/>
              <p:cNvSpPr/>
              <p:nvPr/>
            </p:nvSpPr>
            <p:spPr>
              <a:xfrm>
                <a:off x="2263325" y="1484750"/>
                <a:ext cx="1974125" cy="652650"/>
              </a:xfrm>
              <a:custGeom>
                <a:rect b="b" l="l" r="r" t="t"/>
                <a:pathLst>
                  <a:path extrusionOk="0" h="26106" w="78965">
                    <a:moveTo>
                      <a:pt x="1" y="1"/>
                    </a:moveTo>
                    <a:lnTo>
                      <a:pt x="1" y="26106"/>
                    </a:lnTo>
                    <a:lnTo>
                      <a:pt x="78965" y="26106"/>
                    </a:lnTo>
                    <a:lnTo>
                      <a:pt x="789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1" name="Google Shape;6001;p31"/>
              <p:cNvSpPr/>
              <p:nvPr/>
            </p:nvSpPr>
            <p:spPr>
              <a:xfrm>
                <a:off x="3191575" y="1467800"/>
                <a:ext cx="241700" cy="669600"/>
              </a:xfrm>
              <a:custGeom>
                <a:rect b="b" l="l" r="r" t="t"/>
                <a:pathLst>
                  <a:path extrusionOk="0" h="26784" w="9668">
                    <a:moveTo>
                      <a:pt x="0" y="1"/>
                    </a:moveTo>
                    <a:lnTo>
                      <a:pt x="0" y="26784"/>
                    </a:lnTo>
                    <a:lnTo>
                      <a:pt x="9667" y="26784"/>
                    </a:lnTo>
                    <a:lnTo>
                      <a:pt x="96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2" name="Google Shape;6002;p31"/>
              <p:cNvSpPr/>
              <p:nvPr/>
            </p:nvSpPr>
            <p:spPr>
              <a:xfrm>
                <a:off x="1910925" y="1411326"/>
                <a:ext cx="2729675" cy="40075"/>
              </a:xfrm>
              <a:custGeom>
                <a:rect b="b" l="l" r="r" t="t"/>
                <a:pathLst>
                  <a:path extrusionOk="0" h="1603" w="109187">
                    <a:moveTo>
                      <a:pt x="0" y="0"/>
                    </a:moveTo>
                    <a:lnTo>
                      <a:pt x="0" y="1602"/>
                    </a:lnTo>
                    <a:lnTo>
                      <a:pt x="109187" y="1602"/>
                    </a:lnTo>
                    <a:lnTo>
                      <a:pt x="1091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03" name="Google Shape;6003;p31"/>
            <p:cNvGrpSpPr/>
            <p:nvPr/>
          </p:nvGrpSpPr>
          <p:grpSpPr>
            <a:xfrm>
              <a:off x="2941338" y="2361969"/>
              <a:ext cx="1864501" cy="2095476"/>
              <a:chOff x="2941338" y="2361969"/>
              <a:chExt cx="1864501" cy="2095476"/>
            </a:xfrm>
          </p:grpSpPr>
          <p:sp>
            <p:nvSpPr>
              <p:cNvPr id="6004" name="Google Shape;6004;p31"/>
              <p:cNvSpPr/>
              <p:nvPr/>
            </p:nvSpPr>
            <p:spPr>
              <a:xfrm flipH="1">
                <a:off x="3092929" y="3268556"/>
                <a:ext cx="157549" cy="125645"/>
              </a:xfrm>
              <a:custGeom>
                <a:rect b="b" l="l" r="r" t="t"/>
                <a:pathLst>
                  <a:path extrusionOk="0" h="2678" w="3358">
                    <a:moveTo>
                      <a:pt x="1" y="0"/>
                    </a:moveTo>
                    <a:lnTo>
                      <a:pt x="1" y="2678"/>
                    </a:lnTo>
                    <a:lnTo>
                      <a:pt x="3357" y="2678"/>
                    </a:lnTo>
                    <a:lnTo>
                      <a:pt x="3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5" name="Google Shape;6005;p31"/>
              <p:cNvSpPr/>
              <p:nvPr/>
            </p:nvSpPr>
            <p:spPr>
              <a:xfrm flipH="1">
                <a:off x="2941338" y="3219340"/>
                <a:ext cx="72816" cy="102233"/>
              </a:xfrm>
              <a:custGeom>
                <a:rect b="b" l="l" r="r" t="t"/>
                <a:pathLst>
                  <a:path extrusionOk="0" h="2179" w="1552">
                    <a:moveTo>
                      <a:pt x="463" y="0"/>
                    </a:moveTo>
                    <a:lnTo>
                      <a:pt x="1" y="923"/>
                    </a:lnTo>
                    <a:cubicBezTo>
                      <a:pt x="1" y="923"/>
                      <a:pt x="422" y="1030"/>
                      <a:pt x="283" y="1589"/>
                    </a:cubicBezTo>
                    <a:cubicBezTo>
                      <a:pt x="174" y="2031"/>
                      <a:pt x="561" y="2178"/>
                      <a:pt x="818" y="2178"/>
                    </a:cubicBezTo>
                    <a:cubicBezTo>
                      <a:pt x="886" y="2178"/>
                      <a:pt x="945" y="2168"/>
                      <a:pt x="983" y="2150"/>
                    </a:cubicBezTo>
                    <a:cubicBezTo>
                      <a:pt x="1167" y="2064"/>
                      <a:pt x="1552" y="1651"/>
                      <a:pt x="1416" y="1104"/>
                    </a:cubicBezTo>
                    <a:cubicBezTo>
                      <a:pt x="1279" y="556"/>
                      <a:pt x="874" y="122"/>
                      <a:pt x="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6" name="Google Shape;6006;p31"/>
              <p:cNvSpPr/>
              <p:nvPr/>
            </p:nvSpPr>
            <p:spPr>
              <a:xfrm flipH="1">
                <a:off x="2941338" y="3219340"/>
                <a:ext cx="72816" cy="102233"/>
              </a:xfrm>
              <a:custGeom>
                <a:rect b="b" l="l" r="r" t="t"/>
                <a:pathLst>
                  <a:path extrusionOk="0" h="2179" w="1552">
                    <a:moveTo>
                      <a:pt x="463" y="0"/>
                    </a:moveTo>
                    <a:lnTo>
                      <a:pt x="1" y="923"/>
                    </a:lnTo>
                    <a:cubicBezTo>
                      <a:pt x="1" y="923"/>
                      <a:pt x="422" y="1030"/>
                      <a:pt x="283" y="1589"/>
                    </a:cubicBezTo>
                    <a:cubicBezTo>
                      <a:pt x="174" y="2031"/>
                      <a:pt x="561" y="2178"/>
                      <a:pt x="818" y="2178"/>
                    </a:cubicBezTo>
                    <a:cubicBezTo>
                      <a:pt x="886" y="2178"/>
                      <a:pt x="945" y="2168"/>
                      <a:pt x="983" y="2150"/>
                    </a:cubicBezTo>
                    <a:cubicBezTo>
                      <a:pt x="1167" y="2064"/>
                      <a:pt x="1552" y="1651"/>
                      <a:pt x="1416" y="1104"/>
                    </a:cubicBezTo>
                    <a:cubicBezTo>
                      <a:pt x="1279" y="556"/>
                      <a:pt x="874" y="122"/>
                      <a:pt x="463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7" name="Google Shape;6007;p31"/>
              <p:cNvSpPr/>
              <p:nvPr/>
            </p:nvSpPr>
            <p:spPr>
              <a:xfrm flipH="1">
                <a:off x="2953912" y="3202403"/>
                <a:ext cx="240452" cy="191893"/>
              </a:xfrm>
              <a:custGeom>
                <a:rect b="b" l="l" r="r" t="t"/>
                <a:pathLst>
                  <a:path extrusionOk="0" h="4090" w="5125">
                    <a:moveTo>
                      <a:pt x="3686" y="1"/>
                    </a:moveTo>
                    <a:cubicBezTo>
                      <a:pt x="2702" y="1"/>
                      <a:pt x="1341" y="740"/>
                      <a:pt x="752" y="1271"/>
                    </a:cubicBezTo>
                    <a:cubicBezTo>
                      <a:pt x="1" y="1947"/>
                      <a:pt x="1367" y="3918"/>
                      <a:pt x="1978" y="4049"/>
                    </a:cubicBezTo>
                    <a:cubicBezTo>
                      <a:pt x="2102" y="4076"/>
                      <a:pt x="2230" y="4089"/>
                      <a:pt x="2357" y="4089"/>
                    </a:cubicBezTo>
                    <a:cubicBezTo>
                      <a:pt x="2851" y="4089"/>
                      <a:pt x="3330" y="3882"/>
                      <a:pt x="3549" y="3427"/>
                    </a:cubicBezTo>
                    <a:cubicBezTo>
                      <a:pt x="3824" y="2853"/>
                      <a:pt x="4531" y="3115"/>
                      <a:pt x="4701" y="2938"/>
                    </a:cubicBezTo>
                    <a:cubicBezTo>
                      <a:pt x="5125" y="2496"/>
                      <a:pt x="4947" y="577"/>
                      <a:pt x="4391" y="189"/>
                    </a:cubicBezTo>
                    <a:cubicBezTo>
                      <a:pt x="4201" y="57"/>
                      <a:pt x="3958" y="1"/>
                      <a:pt x="36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8" name="Google Shape;6008;p31"/>
              <p:cNvSpPr/>
              <p:nvPr/>
            </p:nvSpPr>
            <p:spPr>
              <a:xfrm flipH="1">
                <a:off x="2953912" y="3202403"/>
                <a:ext cx="240452" cy="191893"/>
              </a:xfrm>
              <a:custGeom>
                <a:rect b="b" l="l" r="r" t="t"/>
                <a:pathLst>
                  <a:path extrusionOk="0" h="4090" w="5125">
                    <a:moveTo>
                      <a:pt x="3686" y="1"/>
                    </a:moveTo>
                    <a:cubicBezTo>
                      <a:pt x="2702" y="1"/>
                      <a:pt x="1341" y="740"/>
                      <a:pt x="752" y="1271"/>
                    </a:cubicBezTo>
                    <a:cubicBezTo>
                      <a:pt x="1" y="1947"/>
                      <a:pt x="1367" y="3918"/>
                      <a:pt x="1978" y="4049"/>
                    </a:cubicBezTo>
                    <a:cubicBezTo>
                      <a:pt x="2102" y="4076"/>
                      <a:pt x="2230" y="4089"/>
                      <a:pt x="2357" y="4089"/>
                    </a:cubicBezTo>
                    <a:cubicBezTo>
                      <a:pt x="2851" y="4089"/>
                      <a:pt x="3330" y="3882"/>
                      <a:pt x="3549" y="3427"/>
                    </a:cubicBezTo>
                    <a:cubicBezTo>
                      <a:pt x="3824" y="2853"/>
                      <a:pt x="4531" y="3115"/>
                      <a:pt x="4701" y="2938"/>
                    </a:cubicBezTo>
                    <a:cubicBezTo>
                      <a:pt x="5125" y="2496"/>
                      <a:pt x="4947" y="577"/>
                      <a:pt x="4391" y="189"/>
                    </a:cubicBezTo>
                    <a:cubicBezTo>
                      <a:pt x="4201" y="57"/>
                      <a:pt x="3958" y="1"/>
                      <a:pt x="3686" y="1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9" name="Google Shape;6009;p31"/>
              <p:cNvSpPr/>
              <p:nvPr/>
            </p:nvSpPr>
            <p:spPr>
              <a:xfrm flipH="1">
                <a:off x="2944294" y="3277377"/>
                <a:ext cx="77132" cy="102421"/>
              </a:xfrm>
              <a:custGeom>
                <a:rect b="b" l="l" r="r" t="t"/>
                <a:pathLst>
                  <a:path extrusionOk="0" h="2183" w="1644">
                    <a:moveTo>
                      <a:pt x="1086" y="0"/>
                    </a:moveTo>
                    <a:lnTo>
                      <a:pt x="310" y="704"/>
                    </a:lnTo>
                    <a:cubicBezTo>
                      <a:pt x="310" y="704"/>
                      <a:pt x="665" y="947"/>
                      <a:pt x="328" y="1420"/>
                    </a:cubicBezTo>
                    <a:cubicBezTo>
                      <a:pt x="0" y="1881"/>
                      <a:pt x="540" y="2183"/>
                      <a:pt x="757" y="2183"/>
                    </a:cubicBezTo>
                    <a:cubicBezTo>
                      <a:pt x="764" y="2183"/>
                      <a:pt x="769" y="2182"/>
                      <a:pt x="775" y="2182"/>
                    </a:cubicBezTo>
                    <a:cubicBezTo>
                      <a:pt x="979" y="2164"/>
                      <a:pt x="1494" y="1909"/>
                      <a:pt x="1569" y="1353"/>
                    </a:cubicBezTo>
                    <a:cubicBezTo>
                      <a:pt x="1643" y="796"/>
                      <a:pt x="1426" y="253"/>
                      <a:pt x="10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0" name="Google Shape;6010;p31"/>
              <p:cNvSpPr/>
              <p:nvPr/>
            </p:nvSpPr>
            <p:spPr>
              <a:xfrm flipH="1">
                <a:off x="2944294" y="3277377"/>
                <a:ext cx="77132" cy="102421"/>
              </a:xfrm>
              <a:custGeom>
                <a:rect b="b" l="l" r="r" t="t"/>
                <a:pathLst>
                  <a:path extrusionOk="0" h="2183" w="1644">
                    <a:moveTo>
                      <a:pt x="1086" y="0"/>
                    </a:moveTo>
                    <a:lnTo>
                      <a:pt x="310" y="704"/>
                    </a:lnTo>
                    <a:cubicBezTo>
                      <a:pt x="310" y="704"/>
                      <a:pt x="665" y="947"/>
                      <a:pt x="328" y="1420"/>
                    </a:cubicBezTo>
                    <a:cubicBezTo>
                      <a:pt x="0" y="1881"/>
                      <a:pt x="540" y="2183"/>
                      <a:pt x="757" y="2183"/>
                    </a:cubicBezTo>
                    <a:cubicBezTo>
                      <a:pt x="764" y="2183"/>
                      <a:pt x="769" y="2182"/>
                      <a:pt x="775" y="2182"/>
                    </a:cubicBezTo>
                    <a:cubicBezTo>
                      <a:pt x="979" y="2164"/>
                      <a:pt x="1494" y="1909"/>
                      <a:pt x="1569" y="1353"/>
                    </a:cubicBezTo>
                    <a:cubicBezTo>
                      <a:pt x="1643" y="796"/>
                      <a:pt x="1426" y="253"/>
                      <a:pt x="1086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1" name="Google Shape;6011;p31"/>
              <p:cNvSpPr/>
              <p:nvPr/>
            </p:nvSpPr>
            <p:spPr>
              <a:xfrm flipH="1">
                <a:off x="3119578" y="3214742"/>
                <a:ext cx="113681" cy="179600"/>
              </a:xfrm>
              <a:custGeom>
                <a:rect b="b" l="l" r="r" t="t"/>
                <a:pathLst>
                  <a:path extrusionOk="0" h="3828" w="2423">
                    <a:moveTo>
                      <a:pt x="0" y="0"/>
                    </a:moveTo>
                    <a:lnTo>
                      <a:pt x="249" y="3827"/>
                    </a:lnTo>
                    <a:lnTo>
                      <a:pt x="1790" y="3827"/>
                    </a:lnTo>
                    <a:cubicBezTo>
                      <a:pt x="2423" y="3827"/>
                      <a:pt x="2175" y="0"/>
                      <a:pt x="15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2" name="Google Shape;6012;p31"/>
              <p:cNvSpPr/>
              <p:nvPr/>
            </p:nvSpPr>
            <p:spPr>
              <a:xfrm flipH="1">
                <a:off x="3944059" y="2434269"/>
                <a:ext cx="222436" cy="358590"/>
              </a:xfrm>
              <a:custGeom>
                <a:rect b="b" l="l" r="r" t="t"/>
                <a:pathLst>
                  <a:path extrusionOk="0" h="7643" w="4741">
                    <a:moveTo>
                      <a:pt x="3891" y="0"/>
                    </a:moveTo>
                    <a:lnTo>
                      <a:pt x="2065" y="894"/>
                    </a:lnTo>
                    <a:lnTo>
                      <a:pt x="2065" y="893"/>
                    </a:lnTo>
                    <a:lnTo>
                      <a:pt x="0" y="5306"/>
                    </a:lnTo>
                    <a:cubicBezTo>
                      <a:pt x="0" y="5306"/>
                      <a:pt x="1402" y="7214"/>
                      <a:pt x="1717" y="7432"/>
                    </a:cubicBezTo>
                    <a:cubicBezTo>
                      <a:pt x="1888" y="7550"/>
                      <a:pt x="2413" y="7642"/>
                      <a:pt x="2915" y="7642"/>
                    </a:cubicBezTo>
                    <a:cubicBezTo>
                      <a:pt x="3333" y="7642"/>
                      <a:pt x="3736" y="7578"/>
                      <a:pt x="3903" y="7411"/>
                    </a:cubicBezTo>
                    <a:cubicBezTo>
                      <a:pt x="4271" y="7043"/>
                      <a:pt x="4740" y="2242"/>
                      <a:pt x="38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3" name="Google Shape;6013;p31"/>
              <p:cNvSpPr/>
              <p:nvPr/>
            </p:nvSpPr>
            <p:spPr>
              <a:xfrm flipH="1">
                <a:off x="4058115" y="2651591"/>
                <a:ext cx="205639" cy="232945"/>
              </a:xfrm>
              <a:custGeom>
                <a:rect b="b" l="l" r="r" t="t"/>
                <a:pathLst>
                  <a:path extrusionOk="0" h="4965" w="4383">
                    <a:moveTo>
                      <a:pt x="4363" y="0"/>
                    </a:moveTo>
                    <a:lnTo>
                      <a:pt x="4363" y="0"/>
                    </a:lnTo>
                    <a:cubicBezTo>
                      <a:pt x="4362" y="0"/>
                      <a:pt x="2881" y="430"/>
                      <a:pt x="1900" y="553"/>
                    </a:cubicBezTo>
                    <a:cubicBezTo>
                      <a:pt x="919" y="674"/>
                      <a:pt x="1" y="3187"/>
                      <a:pt x="1" y="3187"/>
                    </a:cubicBezTo>
                    <a:lnTo>
                      <a:pt x="4045" y="4965"/>
                    </a:lnTo>
                    <a:cubicBezTo>
                      <a:pt x="4382" y="3923"/>
                      <a:pt x="4363" y="0"/>
                      <a:pt x="4363" y="0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4" name="Google Shape;6014;p31"/>
              <p:cNvSpPr/>
              <p:nvPr/>
            </p:nvSpPr>
            <p:spPr>
              <a:xfrm flipH="1">
                <a:off x="3944059" y="2434269"/>
                <a:ext cx="222436" cy="358590"/>
              </a:xfrm>
              <a:custGeom>
                <a:rect b="b" l="l" r="r" t="t"/>
                <a:pathLst>
                  <a:path extrusionOk="0" h="7643" w="4741">
                    <a:moveTo>
                      <a:pt x="3891" y="0"/>
                    </a:moveTo>
                    <a:lnTo>
                      <a:pt x="2065" y="894"/>
                    </a:lnTo>
                    <a:lnTo>
                      <a:pt x="2065" y="893"/>
                    </a:lnTo>
                    <a:lnTo>
                      <a:pt x="0" y="5306"/>
                    </a:lnTo>
                    <a:cubicBezTo>
                      <a:pt x="0" y="5306"/>
                      <a:pt x="1402" y="7214"/>
                      <a:pt x="1717" y="7432"/>
                    </a:cubicBezTo>
                    <a:cubicBezTo>
                      <a:pt x="1888" y="7550"/>
                      <a:pt x="2413" y="7642"/>
                      <a:pt x="2915" y="7642"/>
                    </a:cubicBezTo>
                    <a:cubicBezTo>
                      <a:pt x="3333" y="7642"/>
                      <a:pt x="3736" y="7578"/>
                      <a:pt x="3903" y="7411"/>
                    </a:cubicBezTo>
                    <a:cubicBezTo>
                      <a:pt x="4271" y="7043"/>
                      <a:pt x="4740" y="2242"/>
                      <a:pt x="3891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5" name="Google Shape;6015;p31"/>
              <p:cNvSpPr/>
              <p:nvPr/>
            </p:nvSpPr>
            <p:spPr>
              <a:xfrm flipH="1">
                <a:off x="3984924" y="2624707"/>
                <a:ext cx="181524" cy="169185"/>
              </a:xfrm>
              <a:custGeom>
                <a:rect b="b" l="l" r="r" t="t"/>
                <a:pathLst>
                  <a:path extrusionOk="0" h="3606" w="3869">
                    <a:moveTo>
                      <a:pt x="583" y="1"/>
                    </a:moveTo>
                    <a:lnTo>
                      <a:pt x="1" y="1247"/>
                    </a:lnTo>
                    <a:cubicBezTo>
                      <a:pt x="1" y="1247"/>
                      <a:pt x="1330" y="3208"/>
                      <a:pt x="1644" y="3424"/>
                    </a:cubicBezTo>
                    <a:cubicBezTo>
                      <a:pt x="1801" y="3533"/>
                      <a:pt x="2274" y="3606"/>
                      <a:pt x="2753" y="3606"/>
                    </a:cubicBezTo>
                    <a:cubicBezTo>
                      <a:pt x="3207" y="3606"/>
                      <a:pt x="3666" y="3540"/>
                      <a:pt x="3868" y="3379"/>
                    </a:cubicBezTo>
                    <a:cubicBezTo>
                      <a:pt x="3819" y="3353"/>
                      <a:pt x="3770" y="3328"/>
                      <a:pt x="3721" y="3300"/>
                    </a:cubicBezTo>
                    <a:cubicBezTo>
                      <a:pt x="3070" y="2940"/>
                      <a:pt x="2455" y="2727"/>
                      <a:pt x="2289" y="1570"/>
                    </a:cubicBezTo>
                    <a:cubicBezTo>
                      <a:pt x="1695" y="937"/>
                      <a:pt x="744" y="449"/>
                      <a:pt x="583" y="1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6" name="Google Shape;6016;p31"/>
              <p:cNvSpPr/>
              <p:nvPr/>
            </p:nvSpPr>
            <p:spPr>
              <a:xfrm flipH="1">
                <a:off x="3974696" y="2361969"/>
                <a:ext cx="305245" cy="393497"/>
              </a:xfrm>
              <a:custGeom>
                <a:rect b="b" l="l" r="r" t="t"/>
                <a:pathLst>
                  <a:path extrusionOk="0" h="8387" w="6506">
                    <a:moveTo>
                      <a:pt x="4142" y="0"/>
                    </a:moveTo>
                    <a:cubicBezTo>
                      <a:pt x="3832" y="0"/>
                      <a:pt x="3507" y="20"/>
                      <a:pt x="3176" y="61"/>
                    </a:cubicBezTo>
                    <a:cubicBezTo>
                      <a:pt x="2237" y="177"/>
                      <a:pt x="504" y="904"/>
                      <a:pt x="209" y="1691"/>
                    </a:cubicBezTo>
                    <a:cubicBezTo>
                      <a:pt x="0" y="2247"/>
                      <a:pt x="376" y="6316"/>
                      <a:pt x="1084" y="7816"/>
                    </a:cubicBezTo>
                    <a:cubicBezTo>
                      <a:pt x="1398" y="7627"/>
                      <a:pt x="1735" y="7540"/>
                      <a:pt x="2081" y="7540"/>
                    </a:cubicBezTo>
                    <a:cubicBezTo>
                      <a:pt x="2743" y="7540"/>
                      <a:pt x="3440" y="7857"/>
                      <a:pt x="4081" y="8386"/>
                    </a:cubicBezTo>
                    <a:lnTo>
                      <a:pt x="4730" y="7186"/>
                    </a:lnTo>
                    <a:lnTo>
                      <a:pt x="5396" y="2383"/>
                    </a:lnTo>
                    <a:lnTo>
                      <a:pt x="6094" y="2028"/>
                    </a:lnTo>
                    <a:cubicBezTo>
                      <a:pt x="6344" y="1902"/>
                      <a:pt x="6500" y="1645"/>
                      <a:pt x="6503" y="1366"/>
                    </a:cubicBezTo>
                    <a:cubicBezTo>
                      <a:pt x="6505" y="1121"/>
                      <a:pt x="6464" y="828"/>
                      <a:pt x="6300" y="596"/>
                    </a:cubicBezTo>
                    <a:cubicBezTo>
                      <a:pt x="6033" y="219"/>
                      <a:pt x="5178" y="0"/>
                      <a:pt x="41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7" name="Google Shape;6017;p31"/>
              <p:cNvSpPr/>
              <p:nvPr/>
            </p:nvSpPr>
            <p:spPr>
              <a:xfrm flipH="1">
                <a:off x="3983235" y="2393123"/>
                <a:ext cx="296706" cy="362344"/>
              </a:xfrm>
              <a:custGeom>
                <a:rect b="b" l="l" r="r" t="t"/>
                <a:pathLst>
                  <a:path extrusionOk="0" h="7723" w="6324">
                    <a:moveTo>
                      <a:pt x="1374" y="1"/>
                    </a:moveTo>
                    <a:lnTo>
                      <a:pt x="1374" y="1"/>
                    </a:lnTo>
                    <a:cubicBezTo>
                      <a:pt x="821" y="290"/>
                      <a:pt x="350" y="651"/>
                      <a:pt x="209" y="1027"/>
                    </a:cubicBezTo>
                    <a:cubicBezTo>
                      <a:pt x="0" y="1583"/>
                      <a:pt x="376" y="5652"/>
                      <a:pt x="1084" y="7152"/>
                    </a:cubicBezTo>
                    <a:cubicBezTo>
                      <a:pt x="1398" y="6963"/>
                      <a:pt x="1735" y="6876"/>
                      <a:pt x="2081" y="6876"/>
                    </a:cubicBezTo>
                    <a:cubicBezTo>
                      <a:pt x="2742" y="6876"/>
                      <a:pt x="3439" y="7193"/>
                      <a:pt x="4080" y="7722"/>
                    </a:cubicBezTo>
                    <a:lnTo>
                      <a:pt x="4730" y="6522"/>
                    </a:lnTo>
                    <a:lnTo>
                      <a:pt x="5396" y="1720"/>
                    </a:lnTo>
                    <a:lnTo>
                      <a:pt x="6094" y="1364"/>
                    </a:lnTo>
                    <a:cubicBezTo>
                      <a:pt x="6186" y="1317"/>
                      <a:pt x="6259" y="1249"/>
                      <a:pt x="6324" y="1173"/>
                    </a:cubicBezTo>
                    <a:lnTo>
                      <a:pt x="6324" y="1173"/>
                    </a:lnTo>
                    <a:cubicBezTo>
                      <a:pt x="5883" y="1295"/>
                      <a:pt x="5389" y="1379"/>
                      <a:pt x="4860" y="1410"/>
                    </a:cubicBezTo>
                    <a:cubicBezTo>
                      <a:pt x="4708" y="1419"/>
                      <a:pt x="4558" y="1423"/>
                      <a:pt x="4411" y="1423"/>
                    </a:cubicBezTo>
                    <a:cubicBezTo>
                      <a:pt x="2738" y="1423"/>
                      <a:pt x="1414" y="863"/>
                      <a:pt x="1370" y="94"/>
                    </a:cubicBezTo>
                    <a:cubicBezTo>
                      <a:pt x="1367" y="63"/>
                      <a:pt x="1372" y="32"/>
                      <a:pt x="1374" y="1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8" name="Google Shape;6018;p31"/>
              <p:cNvSpPr/>
              <p:nvPr/>
            </p:nvSpPr>
            <p:spPr>
              <a:xfrm flipH="1">
                <a:off x="4042586" y="2726284"/>
                <a:ext cx="261190" cy="155344"/>
              </a:xfrm>
              <a:custGeom>
                <a:rect b="b" l="l" r="r" t="t"/>
                <a:pathLst>
                  <a:path extrusionOk="0" h="3311" w="5567">
                    <a:moveTo>
                      <a:pt x="2226" y="1"/>
                    </a:moveTo>
                    <a:cubicBezTo>
                      <a:pt x="684" y="1"/>
                      <a:pt x="1" y="2716"/>
                      <a:pt x="1" y="2716"/>
                    </a:cubicBezTo>
                    <a:lnTo>
                      <a:pt x="4991" y="3311"/>
                    </a:lnTo>
                    <a:cubicBezTo>
                      <a:pt x="5567" y="1954"/>
                      <a:pt x="4141" y="291"/>
                      <a:pt x="2444" y="19"/>
                    </a:cubicBezTo>
                    <a:cubicBezTo>
                      <a:pt x="2370" y="7"/>
                      <a:pt x="2297" y="1"/>
                      <a:pt x="22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9" name="Google Shape;6019;p31"/>
              <p:cNvSpPr/>
              <p:nvPr/>
            </p:nvSpPr>
            <p:spPr>
              <a:xfrm flipH="1">
                <a:off x="3460527" y="3460543"/>
                <a:ext cx="838181" cy="962419"/>
              </a:xfrm>
              <a:custGeom>
                <a:rect b="b" l="l" r="r" t="t"/>
                <a:pathLst>
                  <a:path extrusionOk="0" h="20513" w="17865">
                    <a:moveTo>
                      <a:pt x="4495" y="1"/>
                    </a:moveTo>
                    <a:lnTo>
                      <a:pt x="0" y="2455"/>
                    </a:lnTo>
                    <a:lnTo>
                      <a:pt x="2485" y="7928"/>
                    </a:lnTo>
                    <a:lnTo>
                      <a:pt x="11299" y="7928"/>
                    </a:lnTo>
                    <a:lnTo>
                      <a:pt x="17332" y="20513"/>
                    </a:lnTo>
                    <a:lnTo>
                      <a:pt x="17509" y="20387"/>
                    </a:lnTo>
                    <a:cubicBezTo>
                      <a:pt x="17864" y="8180"/>
                      <a:pt x="15379" y="1825"/>
                      <a:pt x="15379" y="1825"/>
                    </a:cubicBezTo>
                    <a:lnTo>
                      <a:pt x="44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0" name="Google Shape;6020;p31"/>
              <p:cNvSpPr/>
              <p:nvPr/>
            </p:nvSpPr>
            <p:spPr>
              <a:xfrm flipH="1">
                <a:off x="3629665" y="3805856"/>
                <a:ext cx="245144" cy="360186"/>
              </a:xfrm>
              <a:custGeom>
                <a:rect b="b" l="l" r="r" t="t"/>
                <a:pathLst>
                  <a:path extrusionOk="0" h="7677" w="5225">
                    <a:moveTo>
                      <a:pt x="0" y="1"/>
                    </a:moveTo>
                    <a:lnTo>
                      <a:pt x="3785" y="7677"/>
                    </a:lnTo>
                    <a:lnTo>
                      <a:pt x="5224" y="3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1" name="Google Shape;6021;p31"/>
              <p:cNvSpPr/>
              <p:nvPr/>
            </p:nvSpPr>
            <p:spPr>
              <a:xfrm flipH="1">
                <a:off x="3120704" y="3485456"/>
                <a:ext cx="868443" cy="937459"/>
              </a:xfrm>
              <a:custGeom>
                <a:rect b="b" l="l" r="r" t="t"/>
                <a:pathLst>
                  <a:path extrusionOk="0" h="19981" w="18510">
                    <a:moveTo>
                      <a:pt x="4658" y="1"/>
                    </a:moveTo>
                    <a:lnTo>
                      <a:pt x="1" y="2391"/>
                    </a:lnTo>
                    <a:lnTo>
                      <a:pt x="2574" y="7724"/>
                    </a:lnTo>
                    <a:lnTo>
                      <a:pt x="11706" y="7724"/>
                    </a:lnTo>
                    <a:lnTo>
                      <a:pt x="17958" y="19981"/>
                    </a:lnTo>
                    <a:lnTo>
                      <a:pt x="18142" y="19859"/>
                    </a:lnTo>
                    <a:cubicBezTo>
                      <a:pt x="18509" y="7969"/>
                      <a:pt x="15885" y="1998"/>
                      <a:pt x="15885" y="1998"/>
                    </a:cubicBezTo>
                    <a:lnTo>
                      <a:pt x="4658" y="1"/>
                    </a:lnTo>
                    <a:close/>
                  </a:path>
                </a:pathLst>
              </a:custGeom>
              <a:solidFill>
                <a:srgbClr val="DBAC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2" name="Google Shape;6022;p31"/>
              <p:cNvSpPr/>
              <p:nvPr/>
            </p:nvSpPr>
            <p:spPr>
              <a:xfrm flipH="1">
                <a:off x="3629665" y="3805856"/>
                <a:ext cx="245144" cy="360186"/>
              </a:xfrm>
              <a:custGeom>
                <a:rect b="b" l="l" r="r" t="t"/>
                <a:pathLst>
                  <a:path extrusionOk="0" h="7677" w="5225">
                    <a:moveTo>
                      <a:pt x="0" y="1"/>
                    </a:moveTo>
                    <a:lnTo>
                      <a:pt x="3785" y="7677"/>
                    </a:lnTo>
                    <a:lnTo>
                      <a:pt x="5224" y="3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3" name="Google Shape;6023;p31"/>
              <p:cNvSpPr/>
              <p:nvPr/>
            </p:nvSpPr>
            <p:spPr>
              <a:xfrm flipH="1">
                <a:off x="3120704" y="3466314"/>
                <a:ext cx="868443" cy="956601"/>
              </a:xfrm>
              <a:custGeom>
                <a:rect b="b" l="l" r="r" t="t"/>
                <a:pathLst>
                  <a:path extrusionOk="0" h="20389" w="18510">
                    <a:moveTo>
                      <a:pt x="4393" y="1"/>
                    </a:moveTo>
                    <a:lnTo>
                      <a:pt x="1" y="2799"/>
                    </a:lnTo>
                    <a:lnTo>
                      <a:pt x="2574" y="8132"/>
                    </a:lnTo>
                    <a:lnTo>
                      <a:pt x="11706" y="8132"/>
                    </a:lnTo>
                    <a:lnTo>
                      <a:pt x="17958" y="20389"/>
                    </a:lnTo>
                    <a:lnTo>
                      <a:pt x="18142" y="20267"/>
                    </a:lnTo>
                    <a:cubicBezTo>
                      <a:pt x="18509" y="8377"/>
                      <a:pt x="15884" y="2406"/>
                      <a:pt x="15884" y="2406"/>
                    </a:cubicBezTo>
                    <a:lnTo>
                      <a:pt x="43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4" name="Google Shape;6024;p31"/>
              <p:cNvSpPr/>
              <p:nvPr/>
            </p:nvSpPr>
            <p:spPr>
              <a:xfrm flipH="1">
                <a:off x="3135717" y="3466314"/>
                <a:ext cx="853429" cy="956648"/>
              </a:xfrm>
              <a:custGeom>
                <a:rect b="b" l="l" r="r" t="t"/>
                <a:pathLst>
                  <a:path extrusionOk="0" h="20390" w="18190">
                    <a:moveTo>
                      <a:pt x="4393" y="1"/>
                    </a:moveTo>
                    <a:lnTo>
                      <a:pt x="1" y="2800"/>
                    </a:lnTo>
                    <a:lnTo>
                      <a:pt x="2574" y="8132"/>
                    </a:lnTo>
                    <a:lnTo>
                      <a:pt x="11706" y="8132"/>
                    </a:lnTo>
                    <a:lnTo>
                      <a:pt x="17958" y="20390"/>
                    </a:lnTo>
                    <a:lnTo>
                      <a:pt x="18142" y="20267"/>
                    </a:lnTo>
                    <a:cubicBezTo>
                      <a:pt x="18190" y="18737"/>
                      <a:pt x="18186" y="17308"/>
                      <a:pt x="18146" y="15975"/>
                    </a:cubicBezTo>
                    <a:cubicBezTo>
                      <a:pt x="15477" y="10368"/>
                      <a:pt x="14408" y="3597"/>
                      <a:pt x="14477" y="2111"/>
                    </a:cubicBezTo>
                    <a:lnTo>
                      <a:pt x="43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5" name="Google Shape;6025;p31"/>
              <p:cNvSpPr/>
              <p:nvPr/>
            </p:nvSpPr>
            <p:spPr>
              <a:xfrm flipH="1">
                <a:off x="2995622" y="4388196"/>
                <a:ext cx="181195" cy="69250"/>
              </a:xfrm>
              <a:custGeom>
                <a:rect b="b" l="l" r="r" t="t"/>
                <a:pathLst>
                  <a:path extrusionOk="0" h="1476" w="3862">
                    <a:moveTo>
                      <a:pt x="674" y="1"/>
                    </a:moveTo>
                    <a:cubicBezTo>
                      <a:pt x="652" y="1"/>
                      <a:pt x="632" y="2"/>
                      <a:pt x="614" y="5"/>
                    </a:cubicBezTo>
                    <a:cubicBezTo>
                      <a:pt x="30" y="88"/>
                      <a:pt x="0" y="1476"/>
                      <a:pt x="0" y="1476"/>
                    </a:cubicBezTo>
                    <a:lnTo>
                      <a:pt x="3861" y="1476"/>
                    </a:lnTo>
                    <a:cubicBezTo>
                      <a:pt x="3861" y="1476"/>
                      <a:pt x="1405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6" name="Google Shape;6026;p31"/>
              <p:cNvSpPr/>
              <p:nvPr/>
            </p:nvSpPr>
            <p:spPr>
              <a:xfrm flipH="1">
                <a:off x="3329158" y="4388196"/>
                <a:ext cx="181242" cy="69250"/>
              </a:xfrm>
              <a:custGeom>
                <a:rect b="b" l="l" r="r" t="t"/>
                <a:pathLst>
                  <a:path extrusionOk="0" h="1476" w="3863">
                    <a:moveTo>
                      <a:pt x="674" y="1"/>
                    </a:moveTo>
                    <a:cubicBezTo>
                      <a:pt x="652" y="1"/>
                      <a:pt x="632" y="2"/>
                      <a:pt x="614" y="5"/>
                    </a:cubicBezTo>
                    <a:cubicBezTo>
                      <a:pt x="30" y="88"/>
                      <a:pt x="1" y="1476"/>
                      <a:pt x="1" y="1476"/>
                    </a:cubicBezTo>
                    <a:lnTo>
                      <a:pt x="3863" y="1476"/>
                    </a:lnTo>
                    <a:cubicBezTo>
                      <a:pt x="3863" y="1476"/>
                      <a:pt x="1405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7" name="Google Shape;6027;p31"/>
              <p:cNvSpPr/>
              <p:nvPr/>
            </p:nvSpPr>
            <p:spPr>
              <a:xfrm flipH="1">
                <a:off x="3330566" y="3362814"/>
                <a:ext cx="981608" cy="747677"/>
              </a:xfrm>
              <a:custGeom>
                <a:rect b="b" l="l" r="r" t="t"/>
                <a:pathLst>
                  <a:path extrusionOk="0" h="15936" w="20922">
                    <a:moveTo>
                      <a:pt x="10910" y="0"/>
                    </a:moveTo>
                    <a:lnTo>
                      <a:pt x="0" y="4822"/>
                    </a:lnTo>
                    <a:lnTo>
                      <a:pt x="2443" y="10092"/>
                    </a:lnTo>
                    <a:lnTo>
                      <a:pt x="14179" y="10092"/>
                    </a:lnTo>
                    <a:lnTo>
                      <a:pt x="15491" y="13024"/>
                    </a:lnTo>
                    <a:lnTo>
                      <a:pt x="16793" y="15936"/>
                    </a:lnTo>
                    <a:cubicBezTo>
                      <a:pt x="16793" y="15936"/>
                      <a:pt x="20839" y="7601"/>
                      <a:pt x="20920" y="4086"/>
                    </a:cubicBezTo>
                    <a:lnTo>
                      <a:pt x="20921" y="4086"/>
                    </a:lnTo>
                    <a:lnTo>
                      <a:pt x="11973" y="1880"/>
                    </a:lnTo>
                    <a:lnTo>
                      <a:pt x="109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8" name="Google Shape;6028;p31"/>
              <p:cNvSpPr/>
              <p:nvPr/>
            </p:nvSpPr>
            <p:spPr>
              <a:xfrm flipH="1">
                <a:off x="3377202" y="3422915"/>
                <a:ext cx="934972" cy="687576"/>
              </a:xfrm>
              <a:custGeom>
                <a:rect b="b" l="l" r="r" t="t"/>
                <a:pathLst>
                  <a:path extrusionOk="0" h="14655" w="19928">
                    <a:moveTo>
                      <a:pt x="8292" y="1"/>
                    </a:moveTo>
                    <a:cubicBezTo>
                      <a:pt x="8292" y="1"/>
                      <a:pt x="8292" y="1"/>
                      <a:pt x="8292" y="1"/>
                    </a:cubicBezTo>
                    <a:lnTo>
                      <a:pt x="8292" y="1"/>
                    </a:lnTo>
                    <a:lnTo>
                      <a:pt x="8293" y="1"/>
                    </a:lnTo>
                    <a:close/>
                    <a:moveTo>
                      <a:pt x="8292" y="1"/>
                    </a:moveTo>
                    <a:lnTo>
                      <a:pt x="0" y="3541"/>
                    </a:lnTo>
                    <a:lnTo>
                      <a:pt x="2443" y="8811"/>
                    </a:lnTo>
                    <a:lnTo>
                      <a:pt x="14179" y="8811"/>
                    </a:lnTo>
                    <a:lnTo>
                      <a:pt x="15491" y="11743"/>
                    </a:lnTo>
                    <a:lnTo>
                      <a:pt x="16793" y="14655"/>
                    </a:lnTo>
                    <a:cubicBezTo>
                      <a:pt x="16793" y="14655"/>
                      <a:pt x="18707" y="10713"/>
                      <a:pt x="19928" y="7107"/>
                    </a:cubicBezTo>
                    <a:cubicBezTo>
                      <a:pt x="19039" y="7015"/>
                      <a:pt x="18122" y="6829"/>
                      <a:pt x="17198" y="6543"/>
                    </a:cubicBezTo>
                    <a:cubicBezTo>
                      <a:pt x="13249" y="5324"/>
                      <a:pt x="9802" y="2568"/>
                      <a:pt x="82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9" name="Google Shape;6029;p31"/>
              <p:cNvSpPr/>
              <p:nvPr/>
            </p:nvSpPr>
            <p:spPr>
              <a:xfrm flipH="1">
                <a:off x="3377202" y="3422915"/>
                <a:ext cx="934972" cy="687576"/>
              </a:xfrm>
              <a:custGeom>
                <a:rect b="b" l="l" r="r" t="t"/>
                <a:pathLst>
                  <a:path extrusionOk="0" h="14655" w="19928">
                    <a:moveTo>
                      <a:pt x="8292" y="1"/>
                    </a:moveTo>
                    <a:cubicBezTo>
                      <a:pt x="8292" y="1"/>
                      <a:pt x="8292" y="1"/>
                      <a:pt x="8292" y="1"/>
                    </a:cubicBezTo>
                    <a:lnTo>
                      <a:pt x="8292" y="1"/>
                    </a:lnTo>
                    <a:lnTo>
                      <a:pt x="8293" y="1"/>
                    </a:lnTo>
                    <a:close/>
                    <a:moveTo>
                      <a:pt x="8292" y="1"/>
                    </a:moveTo>
                    <a:lnTo>
                      <a:pt x="0" y="3541"/>
                    </a:lnTo>
                    <a:lnTo>
                      <a:pt x="2443" y="8811"/>
                    </a:lnTo>
                    <a:lnTo>
                      <a:pt x="14179" y="8811"/>
                    </a:lnTo>
                    <a:lnTo>
                      <a:pt x="15491" y="11743"/>
                    </a:lnTo>
                    <a:lnTo>
                      <a:pt x="16793" y="14655"/>
                    </a:lnTo>
                    <a:cubicBezTo>
                      <a:pt x="16793" y="14655"/>
                      <a:pt x="18707" y="10713"/>
                      <a:pt x="19928" y="7107"/>
                    </a:cubicBezTo>
                    <a:cubicBezTo>
                      <a:pt x="19039" y="7015"/>
                      <a:pt x="18122" y="6829"/>
                      <a:pt x="17198" y="6543"/>
                    </a:cubicBezTo>
                    <a:cubicBezTo>
                      <a:pt x="13249" y="5324"/>
                      <a:pt x="9802" y="2568"/>
                      <a:pt x="8292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0" name="Google Shape;6030;p31"/>
              <p:cNvSpPr/>
              <p:nvPr/>
            </p:nvSpPr>
            <p:spPr>
              <a:xfrm flipH="1">
                <a:off x="3772669" y="2773671"/>
                <a:ext cx="719714" cy="1061508"/>
              </a:xfrm>
              <a:custGeom>
                <a:rect b="b" l="l" r="r" t="t"/>
                <a:pathLst>
                  <a:path extrusionOk="0" h="22625" w="15340">
                    <a:moveTo>
                      <a:pt x="5897" y="0"/>
                    </a:moveTo>
                    <a:cubicBezTo>
                      <a:pt x="5410" y="0"/>
                      <a:pt x="4998" y="59"/>
                      <a:pt x="4720" y="157"/>
                    </a:cubicBezTo>
                    <a:cubicBezTo>
                      <a:pt x="3678" y="524"/>
                      <a:pt x="737" y="3344"/>
                      <a:pt x="368" y="5795"/>
                    </a:cubicBezTo>
                    <a:cubicBezTo>
                      <a:pt x="0" y="8247"/>
                      <a:pt x="4923" y="20908"/>
                      <a:pt x="6271" y="22625"/>
                    </a:cubicBezTo>
                    <a:cubicBezTo>
                      <a:pt x="7114" y="22526"/>
                      <a:pt x="9413" y="17275"/>
                      <a:pt x="11802" y="14655"/>
                    </a:cubicBezTo>
                    <a:cubicBezTo>
                      <a:pt x="12663" y="13710"/>
                      <a:pt x="13809" y="13530"/>
                      <a:pt x="14560" y="13530"/>
                    </a:cubicBezTo>
                    <a:cubicBezTo>
                      <a:pt x="15026" y="13530"/>
                      <a:pt x="15340" y="13599"/>
                      <a:pt x="15340" y="13599"/>
                    </a:cubicBezTo>
                    <a:cubicBezTo>
                      <a:pt x="14483" y="10226"/>
                      <a:pt x="12014" y="3527"/>
                      <a:pt x="10359" y="1750"/>
                    </a:cubicBezTo>
                    <a:cubicBezTo>
                      <a:pt x="9145" y="446"/>
                      <a:pt x="7238" y="0"/>
                      <a:pt x="58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1" name="Google Shape;6031;p31"/>
              <p:cNvSpPr/>
              <p:nvPr/>
            </p:nvSpPr>
            <p:spPr>
              <a:xfrm flipH="1">
                <a:off x="3910138" y="2773624"/>
                <a:ext cx="582246" cy="1061555"/>
              </a:xfrm>
              <a:custGeom>
                <a:rect b="b" l="l" r="r" t="t"/>
                <a:pathLst>
                  <a:path extrusionOk="0" h="22626" w="12410">
                    <a:moveTo>
                      <a:pt x="5896" y="1"/>
                    </a:moveTo>
                    <a:cubicBezTo>
                      <a:pt x="5410" y="1"/>
                      <a:pt x="4998" y="60"/>
                      <a:pt x="4720" y="158"/>
                    </a:cubicBezTo>
                    <a:cubicBezTo>
                      <a:pt x="3678" y="525"/>
                      <a:pt x="737" y="3345"/>
                      <a:pt x="369" y="5796"/>
                    </a:cubicBezTo>
                    <a:cubicBezTo>
                      <a:pt x="0" y="8248"/>
                      <a:pt x="4923" y="20909"/>
                      <a:pt x="6272" y="22626"/>
                    </a:cubicBezTo>
                    <a:cubicBezTo>
                      <a:pt x="7726" y="22456"/>
                      <a:pt x="10209" y="16880"/>
                      <a:pt x="12409" y="14265"/>
                    </a:cubicBezTo>
                    <a:cubicBezTo>
                      <a:pt x="11033" y="12761"/>
                      <a:pt x="10827" y="11821"/>
                      <a:pt x="9873" y="8952"/>
                    </a:cubicBezTo>
                    <a:cubicBezTo>
                      <a:pt x="8788" y="5690"/>
                      <a:pt x="9855" y="1839"/>
                      <a:pt x="8945" y="711"/>
                    </a:cubicBezTo>
                    <a:cubicBezTo>
                      <a:pt x="7925" y="198"/>
                      <a:pt x="6786" y="1"/>
                      <a:pt x="58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2" name="Google Shape;6032;p31"/>
              <p:cNvSpPr/>
              <p:nvPr/>
            </p:nvSpPr>
            <p:spPr>
              <a:xfrm flipH="1">
                <a:off x="3997170" y="2465657"/>
                <a:ext cx="108004" cy="202261"/>
              </a:xfrm>
              <a:custGeom>
                <a:rect b="b" l="l" r="r" t="t"/>
                <a:pathLst>
                  <a:path extrusionOk="0" h="4311" w="2302">
                    <a:moveTo>
                      <a:pt x="1616" y="1"/>
                    </a:moveTo>
                    <a:lnTo>
                      <a:pt x="1" y="975"/>
                    </a:lnTo>
                    <a:lnTo>
                      <a:pt x="758" y="4311"/>
                    </a:lnTo>
                    <a:lnTo>
                      <a:pt x="2021" y="3885"/>
                    </a:lnTo>
                    <a:cubicBezTo>
                      <a:pt x="2021" y="3885"/>
                      <a:pt x="2301" y="2076"/>
                      <a:pt x="16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3" name="Google Shape;6033;p31"/>
              <p:cNvSpPr/>
              <p:nvPr/>
            </p:nvSpPr>
            <p:spPr>
              <a:xfrm flipH="1">
                <a:off x="3910138" y="2773624"/>
                <a:ext cx="582246" cy="1061555"/>
              </a:xfrm>
              <a:custGeom>
                <a:rect b="b" l="l" r="r" t="t"/>
                <a:pathLst>
                  <a:path extrusionOk="0" h="22626" w="12410">
                    <a:moveTo>
                      <a:pt x="5896" y="1"/>
                    </a:moveTo>
                    <a:cubicBezTo>
                      <a:pt x="5410" y="1"/>
                      <a:pt x="4998" y="60"/>
                      <a:pt x="4720" y="158"/>
                    </a:cubicBezTo>
                    <a:cubicBezTo>
                      <a:pt x="3678" y="525"/>
                      <a:pt x="737" y="3345"/>
                      <a:pt x="369" y="5796"/>
                    </a:cubicBezTo>
                    <a:cubicBezTo>
                      <a:pt x="0" y="8248"/>
                      <a:pt x="4923" y="20909"/>
                      <a:pt x="6272" y="22626"/>
                    </a:cubicBezTo>
                    <a:cubicBezTo>
                      <a:pt x="7726" y="22456"/>
                      <a:pt x="10209" y="16880"/>
                      <a:pt x="12409" y="14265"/>
                    </a:cubicBezTo>
                    <a:cubicBezTo>
                      <a:pt x="11033" y="12761"/>
                      <a:pt x="10827" y="11821"/>
                      <a:pt x="9873" y="8952"/>
                    </a:cubicBezTo>
                    <a:cubicBezTo>
                      <a:pt x="8788" y="5690"/>
                      <a:pt x="9855" y="1839"/>
                      <a:pt x="8945" y="711"/>
                    </a:cubicBezTo>
                    <a:cubicBezTo>
                      <a:pt x="7925" y="198"/>
                      <a:pt x="6786" y="1"/>
                      <a:pt x="5896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4" name="Google Shape;6034;p31"/>
              <p:cNvSpPr/>
              <p:nvPr/>
            </p:nvSpPr>
            <p:spPr>
              <a:xfrm flipH="1">
                <a:off x="3997170" y="2465657"/>
                <a:ext cx="108004" cy="202261"/>
              </a:xfrm>
              <a:custGeom>
                <a:rect b="b" l="l" r="r" t="t"/>
                <a:pathLst>
                  <a:path extrusionOk="0" h="4311" w="2302">
                    <a:moveTo>
                      <a:pt x="1616" y="1"/>
                    </a:moveTo>
                    <a:lnTo>
                      <a:pt x="1" y="975"/>
                    </a:lnTo>
                    <a:lnTo>
                      <a:pt x="758" y="4311"/>
                    </a:lnTo>
                    <a:lnTo>
                      <a:pt x="2021" y="3885"/>
                    </a:lnTo>
                    <a:cubicBezTo>
                      <a:pt x="2021" y="3885"/>
                      <a:pt x="2301" y="2076"/>
                      <a:pt x="1616" y="1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5" name="Google Shape;6035;p31"/>
              <p:cNvSpPr/>
              <p:nvPr/>
            </p:nvSpPr>
            <p:spPr>
              <a:xfrm flipH="1">
                <a:off x="4019643" y="2581731"/>
                <a:ext cx="68030" cy="120766"/>
              </a:xfrm>
              <a:custGeom>
                <a:rect b="b" l="l" r="r" t="t"/>
                <a:pathLst>
                  <a:path extrusionOk="0" h="2574" w="1450">
                    <a:moveTo>
                      <a:pt x="601" y="0"/>
                    </a:moveTo>
                    <a:cubicBezTo>
                      <a:pt x="587" y="0"/>
                      <a:pt x="574" y="1"/>
                      <a:pt x="560" y="3"/>
                    </a:cubicBezTo>
                    <a:cubicBezTo>
                      <a:pt x="210" y="49"/>
                      <a:pt x="1" y="660"/>
                      <a:pt x="92" y="1369"/>
                    </a:cubicBezTo>
                    <a:cubicBezTo>
                      <a:pt x="181" y="2050"/>
                      <a:pt x="514" y="2573"/>
                      <a:pt x="850" y="2573"/>
                    </a:cubicBezTo>
                    <a:cubicBezTo>
                      <a:pt x="864" y="2573"/>
                      <a:pt x="878" y="2572"/>
                      <a:pt x="892" y="2571"/>
                    </a:cubicBezTo>
                    <a:cubicBezTo>
                      <a:pt x="1240" y="2526"/>
                      <a:pt x="1450" y="1914"/>
                      <a:pt x="1359" y="1205"/>
                    </a:cubicBezTo>
                    <a:cubicBezTo>
                      <a:pt x="1271" y="524"/>
                      <a:pt x="936" y="0"/>
                      <a:pt x="6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6" name="Google Shape;6036;p31"/>
              <p:cNvSpPr/>
              <p:nvPr/>
            </p:nvSpPr>
            <p:spPr>
              <a:xfrm flipH="1">
                <a:off x="4019643" y="2581731"/>
                <a:ext cx="68030" cy="120766"/>
              </a:xfrm>
              <a:custGeom>
                <a:rect b="b" l="l" r="r" t="t"/>
                <a:pathLst>
                  <a:path extrusionOk="0" h="2574" w="1450">
                    <a:moveTo>
                      <a:pt x="601" y="0"/>
                    </a:moveTo>
                    <a:cubicBezTo>
                      <a:pt x="587" y="0"/>
                      <a:pt x="574" y="1"/>
                      <a:pt x="560" y="3"/>
                    </a:cubicBezTo>
                    <a:cubicBezTo>
                      <a:pt x="210" y="49"/>
                      <a:pt x="1" y="660"/>
                      <a:pt x="92" y="1369"/>
                    </a:cubicBezTo>
                    <a:cubicBezTo>
                      <a:pt x="181" y="2050"/>
                      <a:pt x="514" y="2573"/>
                      <a:pt x="850" y="2573"/>
                    </a:cubicBezTo>
                    <a:cubicBezTo>
                      <a:pt x="864" y="2573"/>
                      <a:pt x="878" y="2572"/>
                      <a:pt x="892" y="2571"/>
                    </a:cubicBezTo>
                    <a:cubicBezTo>
                      <a:pt x="1240" y="2526"/>
                      <a:pt x="1450" y="1914"/>
                      <a:pt x="1359" y="1205"/>
                    </a:cubicBezTo>
                    <a:cubicBezTo>
                      <a:pt x="1271" y="524"/>
                      <a:pt x="936" y="0"/>
                      <a:pt x="601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7" name="Google Shape;6037;p31"/>
              <p:cNvSpPr/>
              <p:nvPr/>
            </p:nvSpPr>
            <p:spPr>
              <a:xfrm flipH="1">
                <a:off x="3772904" y="2961857"/>
                <a:ext cx="341278" cy="713991"/>
              </a:xfrm>
              <a:custGeom>
                <a:rect b="b" l="l" r="r" t="t"/>
                <a:pathLst>
                  <a:path extrusionOk="0" h="15218" w="7274">
                    <a:moveTo>
                      <a:pt x="2337" y="1"/>
                    </a:moveTo>
                    <a:lnTo>
                      <a:pt x="253" y="1677"/>
                    </a:lnTo>
                    <a:cubicBezTo>
                      <a:pt x="1" y="4456"/>
                      <a:pt x="2609" y="12201"/>
                      <a:pt x="4148" y="15217"/>
                    </a:cubicBezTo>
                    <a:cubicBezTo>
                      <a:pt x="4148" y="15217"/>
                      <a:pt x="4737" y="7247"/>
                      <a:pt x="7273" y="6070"/>
                    </a:cubicBezTo>
                    <a:lnTo>
                      <a:pt x="23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8" name="Google Shape;6038;p31"/>
              <p:cNvSpPr/>
              <p:nvPr/>
            </p:nvSpPr>
            <p:spPr>
              <a:xfrm flipH="1">
                <a:off x="3772904" y="2961857"/>
                <a:ext cx="341278" cy="713991"/>
              </a:xfrm>
              <a:custGeom>
                <a:rect b="b" l="l" r="r" t="t"/>
                <a:pathLst>
                  <a:path extrusionOk="0" h="15218" w="7274">
                    <a:moveTo>
                      <a:pt x="2337" y="1"/>
                    </a:moveTo>
                    <a:lnTo>
                      <a:pt x="253" y="1677"/>
                    </a:lnTo>
                    <a:cubicBezTo>
                      <a:pt x="1" y="4456"/>
                      <a:pt x="2609" y="12201"/>
                      <a:pt x="4148" y="15217"/>
                    </a:cubicBezTo>
                    <a:cubicBezTo>
                      <a:pt x="4148" y="15217"/>
                      <a:pt x="4737" y="7247"/>
                      <a:pt x="7273" y="6070"/>
                    </a:cubicBezTo>
                    <a:lnTo>
                      <a:pt x="2337" y="1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9" name="Google Shape;6039;p31"/>
              <p:cNvSpPr/>
              <p:nvPr/>
            </p:nvSpPr>
            <p:spPr>
              <a:xfrm flipH="1">
                <a:off x="3158097" y="2832317"/>
                <a:ext cx="1021816" cy="575865"/>
              </a:xfrm>
              <a:custGeom>
                <a:rect b="b" l="l" r="r" t="t"/>
                <a:pathLst>
                  <a:path extrusionOk="0" h="12274" w="21779">
                    <a:moveTo>
                      <a:pt x="2521" y="1"/>
                    </a:moveTo>
                    <a:cubicBezTo>
                      <a:pt x="0" y="1"/>
                      <a:pt x="2296" y="7076"/>
                      <a:pt x="3581" y="8105"/>
                    </a:cubicBezTo>
                    <a:cubicBezTo>
                      <a:pt x="5003" y="9244"/>
                      <a:pt x="10648" y="12246"/>
                      <a:pt x="11664" y="12272"/>
                    </a:cubicBezTo>
                    <a:cubicBezTo>
                      <a:pt x="11703" y="12273"/>
                      <a:pt x="11754" y="12273"/>
                      <a:pt x="11814" y="12273"/>
                    </a:cubicBezTo>
                    <a:cubicBezTo>
                      <a:pt x="13312" y="12273"/>
                      <a:pt x="21047" y="11977"/>
                      <a:pt x="21047" y="11977"/>
                    </a:cubicBezTo>
                    <a:cubicBezTo>
                      <a:pt x="21778" y="10280"/>
                      <a:pt x="20803" y="7722"/>
                      <a:pt x="20803" y="7722"/>
                    </a:cubicBezTo>
                    <a:cubicBezTo>
                      <a:pt x="20803" y="7722"/>
                      <a:pt x="12517" y="7105"/>
                      <a:pt x="12110" y="6971"/>
                    </a:cubicBezTo>
                    <a:cubicBezTo>
                      <a:pt x="11705" y="6838"/>
                      <a:pt x="7075" y="1900"/>
                      <a:pt x="3500" y="258"/>
                    </a:cubicBezTo>
                    <a:cubicBezTo>
                      <a:pt x="3114" y="81"/>
                      <a:pt x="2790" y="1"/>
                      <a:pt x="2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0" name="Google Shape;6040;p31"/>
              <p:cNvSpPr/>
              <p:nvPr/>
            </p:nvSpPr>
            <p:spPr>
              <a:xfrm flipH="1">
                <a:off x="3177896" y="2832317"/>
                <a:ext cx="1002252" cy="575865"/>
              </a:xfrm>
              <a:custGeom>
                <a:rect b="b" l="l" r="r" t="t"/>
                <a:pathLst>
                  <a:path extrusionOk="0" h="12274" w="21362">
                    <a:moveTo>
                      <a:pt x="2524" y="1"/>
                    </a:moveTo>
                    <a:cubicBezTo>
                      <a:pt x="1" y="1"/>
                      <a:pt x="686" y="5976"/>
                      <a:pt x="3321" y="8301"/>
                    </a:cubicBezTo>
                    <a:cubicBezTo>
                      <a:pt x="4687" y="9508"/>
                      <a:pt x="10653" y="12246"/>
                      <a:pt x="11669" y="12272"/>
                    </a:cubicBezTo>
                    <a:cubicBezTo>
                      <a:pt x="11708" y="12273"/>
                      <a:pt x="11759" y="12273"/>
                      <a:pt x="11819" y="12273"/>
                    </a:cubicBezTo>
                    <a:cubicBezTo>
                      <a:pt x="13318" y="12273"/>
                      <a:pt x="21052" y="11977"/>
                      <a:pt x="21052" y="11977"/>
                    </a:cubicBezTo>
                    <a:cubicBezTo>
                      <a:pt x="21347" y="11292"/>
                      <a:pt x="21362" y="10470"/>
                      <a:pt x="21278" y="9730"/>
                    </a:cubicBezTo>
                    <a:lnTo>
                      <a:pt x="21278" y="9730"/>
                    </a:lnTo>
                    <a:cubicBezTo>
                      <a:pt x="19195" y="9808"/>
                      <a:pt x="14115" y="9992"/>
                      <a:pt x="12939" y="9992"/>
                    </a:cubicBezTo>
                    <a:cubicBezTo>
                      <a:pt x="12881" y="9992"/>
                      <a:pt x="12832" y="9992"/>
                      <a:pt x="12794" y="9991"/>
                    </a:cubicBezTo>
                    <a:cubicBezTo>
                      <a:pt x="11779" y="9965"/>
                      <a:pt x="6134" y="6963"/>
                      <a:pt x="4712" y="5823"/>
                    </a:cubicBezTo>
                    <a:cubicBezTo>
                      <a:pt x="3908" y="5180"/>
                      <a:pt x="2707" y="2165"/>
                      <a:pt x="2541" y="1"/>
                    </a:cubicBezTo>
                    <a:cubicBezTo>
                      <a:pt x="2535" y="1"/>
                      <a:pt x="2529" y="1"/>
                      <a:pt x="2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1" name="Google Shape;6041;p31"/>
              <p:cNvSpPr/>
              <p:nvPr/>
            </p:nvSpPr>
            <p:spPr>
              <a:xfrm flipH="1">
                <a:off x="3898502" y="4368256"/>
                <a:ext cx="89237" cy="89190"/>
              </a:xfrm>
              <a:custGeom>
                <a:rect b="b" l="l" r="r" t="t"/>
                <a:pathLst>
                  <a:path extrusionOk="0" h="1901" w="1902">
                    <a:moveTo>
                      <a:pt x="951" y="0"/>
                    </a:moveTo>
                    <a:cubicBezTo>
                      <a:pt x="426" y="0"/>
                      <a:pt x="1" y="426"/>
                      <a:pt x="1" y="951"/>
                    </a:cubicBezTo>
                    <a:cubicBezTo>
                      <a:pt x="1" y="1475"/>
                      <a:pt x="426" y="1901"/>
                      <a:pt x="951" y="1901"/>
                    </a:cubicBezTo>
                    <a:cubicBezTo>
                      <a:pt x="1476" y="1901"/>
                      <a:pt x="1902" y="1475"/>
                      <a:pt x="1902" y="951"/>
                    </a:cubicBezTo>
                    <a:cubicBezTo>
                      <a:pt x="1902" y="426"/>
                      <a:pt x="1476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2" name="Google Shape;6042;p31"/>
              <p:cNvSpPr/>
              <p:nvPr/>
            </p:nvSpPr>
            <p:spPr>
              <a:xfrm flipH="1">
                <a:off x="3177896" y="2832317"/>
                <a:ext cx="1002252" cy="575865"/>
              </a:xfrm>
              <a:custGeom>
                <a:rect b="b" l="l" r="r" t="t"/>
                <a:pathLst>
                  <a:path extrusionOk="0" h="12274" w="21362">
                    <a:moveTo>
                      <a:pt x="2524" y="1"/>
                    </a:moveTo>
                    <a:cubicBezTo>
                      <a:pt x="1" y="1"/>
                      <a:pt x="686" y="5976"/>
                      <a:pt x="3321" y="8301"/>
                    </a:cubicBezTo>
                    <a:cubicBezTo>
                      <a:pt x="4687" y="9508"/>
                      <a:pt x="10653" y="12246"/>
                      <a:pt x="11669" y="12272"/>
                    </a:cubicBezTo>
                    <a:cubicBezTo>
                      <a:pt x="11708" y="12273"/>
                      <a:pt x="11759" y="12273"/>
                      <a:pt x="11819" y="12273"/>
                    </a:cubicBezTo>
                    <a:cubicBezTo>
                      <a:pt x="13318" y="12273"/>
                      <a:pt x="21052" y="11977"/>
                      <a:pt x="21052" y="11977"/>
                    </a:cubicBezTo>
                    <a:cubicBezTo>
                      <a:pt x="21347" y="11292"/>
                      <a:pt x="21362" y="10470"/>
                      <a:pt x="21278" y="9730"/>
                    </a:cubicBezTo>
                    <a:lnTo>
                      <a:pt x="21278" y="9730"/>
                    </a:lnTo>
                    <a:cubicBezTo>
                      <a:pt x="19195" y="9808"/>
                      <a:pt x="14115" y="9992"/>
                      <a:pt x="12939" y="9992"/>
                    </a:cubicBezTo>
                    <a:cubicBezTo>
                      <a:pt x="12881" y="9992"/>
                      <a:pt x="12832" y="9992"/>
                      <a:pt x="12794" y="9991"/>
                    </a:cubicBezTo>
                    <a:cubicBezTo>
                      <a:pt x="11779" y="9965"/>
                      <a:pt x="6134" y="6963"/>
                      <a:pt x="4712" y="5823"/>
                    </a:cubicBezTo>
                    <a:cubicBezTo>
                      <a:pt x="3908" y="5180"/>
                      <a:pt x="2707" y="2165"/>
                      <a:pt x="2541" y="1"/>
                    </a:cubicBezTo>
                    <a:cubicBezTo>
                      <a:pt x="2535" y="1"/>
                      <a:pt x="2529" y="1"/>
                      <a:pt x="2524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3" name="Google Shape;6043;p31"/>
              <p:cNvSpPr/>
              <p:nvPr/>
            </p:nvSpPr>
            <p:spPr>
              <a:xfrm flipH="1">
                <a:off x="3926324" y="4001642"/>
                <a:ext cx="26415" cy="316365"/>
              </a:xfrm>
              <a:custGeom>
                <a:rect b="b" l="l" r="r" t="t"/>
                <a:pathLst>
                  <a:path extrusionOk="0" h="6743" w="563">
                    <a:moveTo>
                      <a:pt x="0" y="0"/>
                    </a:moveTo>
                    <a:lnTo>
                      <a:pt x="0" y="6742"/>
                    </a:lnTo>
                    <a:lnTo>
                      <a:pt x="562" y="6742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4" name="Google Shape;6044;p31"/>
              <p:cNvSpPr/>
              <p:nvPr/>
            </p:nvSpPr>
            <p:spPr>
              <a:xfrm flipH="1">
                <a:off x="3926324" y="3981092"/>
                <a:ext cx="26415" cy="161537"/>
              </a:xfrm>
              <a:custGeom>
                <a:rect b="b" l="l" r="r" t="t"/>
                <a:pathLst>
                  <a:path extrusionOk="0" h="3443" w="563">
                    <a:moveTo>
                      <a:pt x="0" y="0"/>
                    </a:moveTo>
                    <a:lnTo>
                      <a:pt x="0" y="3442"/>
                    </a:lnTo>
                    <a:lnTo>
                      <a:pt x="562" y="3442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5" name="Google Shape;6045;p31"/>
              <p:cNvSpPr/>
              <p:nvPr/>
            </p:nvSpPr>
            <p:spPr>
              <a:xfrm flipH="1">
                <a:off x="3871384" y="3944121"/>
                <a:ext cx="136436" cy="100685"/>
              </a:xfrm>
              <a:custGeom>
                <a:rect b="b" l="l" r="r" t="t"/>
                <a:pathLst>
                  <a:path extrusionOk="0" h="2146" w="2908">
                    <a:moveTo>
                      <a:pt x="1" y="1"/>
                    </a:moveTo>
                    <a:lnTo>
                      <a:pt x="510" y="2146"/>
                    </a:lnTo>
                    <a:lnTo>
                      <a:pt x="2407" y="2146"/>
                    </a:lnTo>
                    <a:lnTo>
                      <a:pt x="29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6" name="Google Shape;6046;p31"/>
              <p:cNvSpPr/>
              <p:nvPr/>
            </p:nvSpPr>
            <p:spPr>
              <a:xfrm flipH="1">
                <a:off x="3889869" y="4236042"/>
                <a:ext cx="99277" cy="100638"/>
              </a:xfrm>
              <a:custGeom>
                <a:rect b="b" l="l" r="r" t="t"/>
                <a:pathLst>
                  <a:path extrusionOk="0" h="2145" w="2116">
                    <a:moveTo>
                      <a:pt x="368" y="0"/>
                    </a:moveTo>
                    <a:lnTo>
                      <a:pt x="1" y="2144"/>
                    </a:lnTo>
                    <a:lnTo>
                      <a:pt x="2115" y="2144"/>
                    </a:lnTo>
                    <a:lnTo>
                      <a:pt x="1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7" name="Google Shape;6047;p31"/>
              <p:cNvSpPr/>
              <p:nvPr/>
            </p:nvSpPr>
            <p:spPr>
              <a:xfrm flipH="1">
                <a:off x="3905727" y="2971756"/>
                <a:ext cx="840668" cy="808013"/>
              </a:xfrm>
              <a:custGeom>
                <a:rect b="b" l="l" r="r" t="t"/>
                <a:pathLst>
                  <a:path extrusionOk="0" h="17222" w="17918">
                    <a:moveTo>
                      <a:pt x="8161" y="0"/>
                    </a:moveTo>
                    <a:cubicBezTo>
                      <a:pt x="1" y="0"/>
                      <a:pt x="7804" y="13492"/>
                      <a:pt x="9706" y="16592"/>
                    </a:cubicBezTo>
                    <a:cubicBezTo>
                      <a:pt x="9949" y="16990"/>
                      <a:pt x="10366" y="17222"/>
                      <a:pt x="10838" y="17222"/>
                    </a:cubicBezTo>
                    <a:lnTo>
                      <a:pt x="16724" y="17222"/>
                    </a:lnTo>
                    <a:cubicBezTo>
                      <a:pt x="17365" y="17222"/>
                      <a:pt x="17917" y="16589"/>
                      <a:pt x="17859" y="15918"/>
                    </a:cubicBezTo>
                    <a:cubicBezTo>
                      <a:pt x="17509" y="11904"/>
                      <a:pt x="15827" y="0"/>
                      <a:pt x="81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8" name="Google Shape;6048;p31"/>
              <p:cNvSpPr/>
              <p:nvPr/>
            </p:nvSpPr>
            <p:spPr>
              <a:xfrm flipH="1">
                <a:off x="4023678" y="2971709"/>
                <a:ext cx="524678" cy="302524"/>
              </a:xfrm>
              <a:custGeom>
                <a:rect b="b" l="l" r="r" t="t"/>
                <a:pathLst>
                  <a:path extrusionOk="0" h="6448" w="11183">
                    <a:moveTo>
                      <a:pt x="3941" y="0"/>
                    </a:moveTo>
                    <a:cubicBezTo>
                      <a:pt x="752" y="0"/>
                      <a:pt x="1" y="2060"/>
                      <a:pt x="382" y="4755"/>
                    </a:cubicBezTo>
                    <a:cubicBezTo>
                      <a:pt x="1707" y="5773"/>
                      <a:pt x="3999" y="6448"/>
                      <a:pt x="6609" y="6448"/>
                    </a:cubicBezTo>
                    <a:cubicBezTo>
                      <a:pt x="8336" y="6448"/>
                      <a:pt x="9921" y="6150"/>
                      <a:pt x="11182" y="5656"/>
                    </a:cubicBezTo>
                    <a:cubicBezTo>
                      <a:pt x="9737" y="2534"/>
                      <a:pt x="7476" y="1"/>
                      <a:pt x="3940" y="1"/>
                    </a:cubicBezTo>
                    <a:lnTo>
                      <a:pt x="39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9" name="Google Shape;6049;p31"/>
              <p:cNvSpPr/>
              <p:nvPr/>
            </p:nvSpPr>
            <p:spPr>
              <a:xfrm flipH="1">
                <a:off x="3965266" y="2971756"/>
                <a:ext cx="840574" cy="808013"/>
              </a:xfrm>
              <a:custGeom>
                <a:rect b="b" l="l" r="r" t="t"/>
                <a:pathLst>
                  <a:path extrusionOk="0" h="17222" w="17916">
                    <a:moveTo>
                      <a:pt x="8161" y="0"/>
                    </a:moveTo>
                    <a:cubicBezTo>
                      <a:pt x="0" y="0"/>
                      <a:pt x="7804" y="13492"/>
                      <a:pt x="9704" y="16592"/>
                    </a:cubicBezTo>
                    <a:cubicBezTo>
                      <a:pt x="9949" y="16990"/>
                      <a:pt x="10366" y="17222"/>
                      <a:pt x="10837" y="17222"/>
                    </a:cubicBezTo>
                    <a:lnTo>
                      <a:pt x="16723" y="17222"/>
                    </a:lnTo>
                    <a:cubicBezTo>
                      <a:pt x="17363" y="17222"/>
                      <a:pt x="17915" y="16589"/>
                      <a:pt x="17857" y="15918"/>
                    </a:cubicBezTo>
                    <a:cubicBezTo>
                      <a:pt x="17508" y="11904"/>
                      <a:pt x="15826" y="0"/>
                      <a:pt x="81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0" name="Google Shape;6050;p31"/>
              <p:cNvSpPr/>
              <p:nvPr/>
            </p:nvSpPr>
            <p:spPr>
              <a:xfrm flipH="1">
                <a:off x="3720262" y="4323731"/>
                <a:ext cx="448578" cy="56113"/>
              </a:xfrm>
              <a:custGeom>
                <a:rect b="b" l="l" r="r" t="t"/>
                <a:pathLst>
                  <a:path extrusionOk="0" h="1196" w="9561">
                    <a:moveTo>
                      <a:pt x="4781" y="0"/>
                    </a:moveTo>
                    <a:cubicBezTo>
                      <a:pt x="2141" y="0"/>
                      <a:pt x="0" y="521"/>
                      <a:pt x="0" y="1165"/>
                    </a:cubicBezTo>
                    <a:cubicBezTo>
                      <a:pt x="0" y="1175"/>
                      <a:pt x="2" y="1185"/>
                      <a:pt x="4" y="1195"/>
                    </a:cubicBezTo>
                    <a:lnTo>
                      <a:pt x="9558" y="1195"/>
                    </a:lnTo>
                    <a:cubicBezTo>
                      <a:pt x="9559" y="1185"/>
                      <a:pt x="9560" y="1174"/>
                      <a:pt x="9560" y="1165"/>
                    </a:cubicBezTo>
                    <a:cubicBezTo>
                      <a:pt x="9560" y="521"/>
                      <a:pt x="7421" y="0"/>
                      <a:pt x="47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1" name="Google Shape;6051;p31"/>
              <p:cNvSpPr/>
              <p:nvPr/>
            </p:nvSpPr>
            <p:spPr>
              <a:xfrm flipH="1">
                <a:off x="3694364" y="3857887"/>
                <a:ext cx="500375" cy="109318"/>
              </a:xfrm>
              <a:custGeom>
                <a:rect b="b" l="l" r="r" t="t"/>
                <a:pathLst>
                  <a:path extrusionOk="0" h="2330" w="10665">
                    <a:moveTo>
                      <a:pt x="5333" y="0"/>
                    </a:moveTo>
                    <a:cubicBezTo>
                      <a:pt x="2387" y="0"/>
                      <a:pt x="1" y="521"/>
                      <a:pt x="1" y="1165"/>
                    </a:cubicBezTo>
                    <a:cubicBezTo>
                      <a:pt x="1" y="1808"/>
                      <a:pt x="2387" y="2329"/>
                      <a:pt x="5333" y="2329"/>
                    </a:cubicBezTo>
                    <a:cubicBezTo>
                      <a:pt x="8277" y="2329"/>
                      <a:pt x="10665" y="1808"/>
                      <a:pt x="10665" y="1165"/>
                    </a:cubicBezTo>
                    <a:cubicBezTo>
                      <a:pt x="10665" y="521"/>
                      <a:pt x="8277" y="0"/>
                      <a:pt x="5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2" name="Google Shape;6052;p31"/>
              <p:cNvSpPr/>
              <p:nvPr/>
            </p:nvSpPr>
            <p:spPr>
              <a:xfrm flipH="1">
                <a:off x="3615261" y="3830534"/>
                <a:ext cx="654265" cy="97823"/>
              </a:xfrm>
              <a:custGeom>
                <a:rect b="b" l="l" r="r" t="t"/>
                <a:pathLst>
                  <a:path extrusionOk="0" h="2085" w="13945">
                    <a:moveTo>
                      <a:pt x="439" y="0"/>
                    </a:moveTo>
                    <a:cubicBezTo>
                      <a:pt x="197" y="0"/>
                      <a:pt x="1" y="197"/>
                      <a:pt x="1" y="439"/>
                    </a:cubicBezTo>
                    <a:lnTo>
                      <a:pt x="1" y="1647"/>
                    </a:lnTo>
                    <a:cubicBezTo>
                      <a:pt x="1" y="1888"/>
                      <a:pt x="197" y="2085"/>
                      <a:pt x="439" y="2085"/>
                    </a:cubicBezTo>
                    <a:lnTo>
                      <a:pt x="13505" y="2085"/>
                    </a:lnTo>
                    <a:cubicBezTo>
                      <a:pt x="13747" y="2085"/>
                      <a:pt x="13944" y="1888"/>
                      <a:pt x="13944" y="1647"/>
                    </a:cubicBezTo>
                    <a:lnTo>
                      <a:pt x="13944" y="439"/>
                    </a:lnTo>
                    <a:cubicBezTo>
                      <a:pt x="13944" y="197"/>
                      <a:pt x="13747" y="0"/>
                      <a:pt x="135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3" name="Google Shape;6053;p31"/>
              <p:cNvSpPr/>
              <p:nvPr/>
            </p:nvSpPr>
            <p:spPr>
              <a:xfrm flipH="1">
                <a:off x="3647822" y="3830534"/>
                <a:ext cx="361687" cy="97823"/>
              </a:xfrm>
              <a:custGeom>
                <a:rect b="b" l="l" r="r" t="t"/>
                <a:pathLst>
                  <a:path extrusionOk="0" h="2085" w="7709">
                    <a:moveTo>
                      <a:pt x="438" y="0"/>
                    </a:moveTo>
                    <a:cubicBezTo>
                      <a:pt x="196" y="0"/>
                      <a:pt x="0" y="197"/>
                      <a:pt x="0" y="439"/>
                    </a:cubicBezTo>
                    <a:lnTo>
                      <a:pt x="0" y="1647"/>
                    </a:lnTo>
                    <a:cubicBezTo>
                      <a:pt x="0" y="1888"/>
                      <a:pt x="196" y="2085"/>
                      <a:pt x="438" y="2085"/>
                    </a:cubicBezTo>
                    <a:lnTo>
                      <a:pt x="7269" y="2085"/>
                    </a:lnTo>
                    <a:cubicBezTo>
                      <a:pt x="7511" y="2085"/>
                      <a:pt x="7708" y="1888"/>
                      <a:pt x="7708" y="1647"/>
                    </a:cubicBezTo>
                    <a:lnTo>
                      <a:pt x="7708" y="439"/>
                    </a:lnTo>
                    <a:cubicBezTo>
                      <a:pt x="7708" y="197"/>
                      <a:pt x="7511" y="0"/>
                      <a:pt x="72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4" name="Google Shape;6054;p31"/>
              <p:cNvSpPr/>
              <p:nvPr/>
            </p:nvSpPr>
            <p:spPr>
              <a:xfrm flipH="1">
                <a:off x="4114182" y="4368256"/>
                <a:ext cx="89237" cy="89190"/>
              </a:xfrm>
              <a:custGeom>
                <a:rect b="b" l="l" r="r" t="t"/>
                <a:pathLst>
                  <a:path extrusionOk="0" h="1901" w="1902">
                    <a:moveTo>
                      <a:pt x="951" y="0"/>
                    </a:moveTo>
                    <a:cubicBezTo>
                      <a:pt x="427" y="0"/>
                      <a:pt x="1" y="426"/>
                      <a:pt x="1" y="951"/>
                    </a:cubicBezTo>
                    <a:cubicBezTo>
                      <a:pt x="1" y="1475"/>
                      <a:pt x="427" y="1901"/>
                      <a:pt x="951" y="1901"/>
                    </a:cubicBezTo>
                    <a:cubicBezTo>
                      <a:pt x="1476" y="1901"/>
                      <a:pt x="1902" y="1475"/>
                      <a:pt x="1902" y="951"/>
                    </a:cubicBezTo>
                    <a:cubicBezTo>
                      <a:pt x="1902" y="426"/>
                      <a:pt x="1476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5" name="Google Shape;6055;p31"/>
              <p:cNvSpPr/>
              <p:nvPr/>
            </p:nvSpPr>
            <p:spPr>
              <a:xfrm flipH="1">
                <a:off x="3674236" y="4368256"/>
                <a:ext cx="89190" cy="89190"/>
              </a:xfrm>
              <a:custGeom>
                <a:rect b="b" l="l" r="r" t="t"/>
                <a:pathLst>
                  <a:path extrusionOk="0" h="1901" w="1901">
                    <a:moveTo>
                      <a:pt x="951" y="0"/>
                    </a:moveTo>
                    <a:cubicBezTo>
                      <a:pt x="426" y="0"/>
                      <a:pt x="1" y="426"/>
                      <a:pt x="1" y="951"/>
                    </a:cubicBezTo>
                    <a:cubicBezTo>
                      <a:pt x="1" y="1475"/>
                      <a:pt x="426" y="1901"/>
                      <a:pt x="951" y="1901"/>
                    </a:cubicBezTo>
                    <a:cubicBezTo>
                      <a:pt x="1475" y="1901"/>
                      <a:pt x="1900" y="1475"/>
                      <a:pt x="1900" y="951"/>
                    </a:cubicBezTo>
                    <a:cubicBezTo>
                      <a:pt x="1900" y="426"/>
                      <a:pt x="1475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6" name="Google Shape;6056;p31"/>
              <p:cNvSpPr/>
              <p:nvPr/>
            </p:nvSpPr>
            <p:spPr>
              <a:xfrm flipH="1">
                <a:off x="4145382" y="3709346"/>
                <a:ext cx="73567" cy="139439"/>
              </a:xfrm>
              <a:custGeom>
                <a:rect b="b" l="l" r="r" t="t"/>
                <a:pathLst>
                  <a:path extrusionOk="0" h="2972" w="1568">
                    <a:moveTo>
                      <a:pt x="1" y="0"/>
                    </a:moveTo>
                    <a:lnTo>
                      <a:pt x="878" y="2972"/>
                    </a:lnTo>
                    <a:lnTo>
                      <a:pt x="1568" y="2972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7" name="Google Shape;6057;p31"/>
              <p:cNvSpPr/>
              <p:nvPr/>
            </p:nvSpPr>
            <p:spPr>
              <a:xfrm flipH="1">
                <a:off x="4151153" y="3674346"/>
                <a:ext cx="110725" cy="107816"/>
              </a:xfrm>
              <a:custGeom>
                <a:rect b="b" l="l" r="r" t="t"/>
                <a:pathLst>
                  <a:path extrusionOk="0" h="2298" w="2360">
                    <a:moveTo>
                      <a:pt x="1037" y="1"/>
                    </a:moveTo>
                    <a:cubicBezTo>
                      <a:pt x="430" y="1"/>
                      <a:pt x="1" y="515"/>
                      <a:pt x="80" y="1149"/>
                    </a:cubicBezTo>
                    <a:cubicBezTo>
                      <a:pt x="159" y="1783"/>
                      <a:pt x="714" y="2297"/>
                      <a:pt x="1323" y="2297"/>
                    </a:cubicBezTo>
                    <a:cubicBezTo>
                      <a:pt x="1930" y="2297"/>
                      <a:pt x="2360" y="1783"/>
                      <a:pt x="2281" y="1149"/>
                    </a:cubicBezTo>
                    <a:cubicBezTo>
                      <a:pt x="2203" y="515"/>
                      <a:pt x="1646" y="1"/>
                      <a:pt x="1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8" name="Google Shape;6058;p31"/>
              <p:cNvSpPr/>
              <p:nvPr/>
            </p:nvSpPr>
            <p:spPr>
              <a:xfrm flipH="1">
                <a:off x="4107144" y="3824576"/>
                <a:ext cx="104673" cy="97025"/>
              </a:xfrm>
              <a:custGeom>
                <a:rect b="b" l="l" r="r" t="t"/>
                <a:pathLst>
                  <a:path extrusionOk="0" h="2068" w="2231">
                    <a:moveTo>
                      <a:pt x="986" y="1"/>
                    </a:moveTo>
                    <a:cubicBezTo>
                      <a:pt x="796" y="1"/>
                      <a:pt x="610" y="58"/>
                      <a:pt x="455" y="178"/>
                    </a:cubicBezTo>
                    <a:cubicBezTo>
                      <a:pt x="41" y="496"/>
                      <a:pt x="1" y="1138"/>
                      <a:pt x="366" y="1612"/>
                    </a:cubicBezTo>
                    <a:cubicBezTo>
                      <a:pt x="594" y="1908"/>
                      <a:pt x="926" y="2068"/>
                      <a:pt x="1245" y="2068"/>
                    </a:cubicBezTo>
                    <a:cubicBezTo>
                      <a:pt x="1435" y="2068"/>
                      <a:pt x="1621" y="2011"/>
                      <a:pt x="1776" y="1891"/>
                    </a:cubicBezTo>
                    <a:cubicBezTo>
                      <a:pt x="2189" y="1571"/>
                      <a:pt x="2230" y="929"/>
                      <a:pt x="1865" y="456"/>
                    </a:cubicBezTo>
                    <a:cubicBezTo>
                      <a:pt x="1637" y="160"/>
                      <a:pt x="13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9" name="Google Shape;6059;p31"/>
              <p:cNvSpPr/>
              <p:nvPr/>
            </p:nvSpPr>
            <p:spPr>
              <a:xfrm flipH="1">
                <a:off x="4158472" y="3709346"/>
                <a:ext cx="73520" cy="139439"/>
              </a:xfrm>
              <a:custGeom>
                <a:rect b="b" l="l" r="r" t="t"/>
                <a:pathLst>
                  <a:path extrusionOk="0" h="2972" w="1567">
                    <a:moveTo>
                      <a:pt x="0" y="0"/>
                    </a:moveTo>
                    <a:lnTo>
                      <a:pt x="878" y="2972"/>
                    </a:lnTo>
                    <a:lnTo>
                      <a:pt x="1566" y="2972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0" name="Google Shape;6060;p31"/>
              <p:cNvSpPr/>
              <p:nvPr/>
            </p:nvSpPr>
            <p:spPr>
              <a:xfrm flipH="1">
                <a:off x="4171327" y="3674346"/>
                <a:ext cx="110678" cy="107816"/>
              </a:xfrm>
              <a:custGeom>
                <a:rect b="b" l="l" r="r" t="t"/>
                <a:pathLst>
                  <a:path extrusionOk="0" h="2298" w="2359">
                    <a:moveTo>
                      <a:pt x="1037" y="1"/>
                    </a:moveTo>
                    <a:cubicBezTo>
                      <a:pt x="428" y="1"/>
                      <a:pt x="0" y="515"/>
                      <a:pt x="78" y="1149"/>
                    </a:cubicBezTo>
                    <a:cubicBezTo>
                      <a:pt x="157" y="1783"/>
                      <a:pt x="714" y="2297"/>
                      <a:pt x="1321" y="2297"/>
                    </a:cubicBezTo>
                    <a:cubicBezTo>
                      <a:pt x="1930" y="2297"/>
                      <a:pt x="2358" y="1783"/>
                      <a:pt x="2280" y="1149"/>
                    </a:cubicBezTo>
                    <a:cubicBezTo>
                      <a:pt x="2201" y="515"/>
                      <a:pt x="1644" y="1"/>
                      <a:pt x="10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1" name="Google Shape;6061;p31"/>
              <p:cNvSpPr/>
              <p:nvPr/>
            </p:nvSpPr>
            <p:spPr>
              <a:xfrm flipH="1">
                <a:off x="4127366" y="3824576"/>
                <a:ext cx="104626" cy="97025"/>
              </a:xfrm>
              <a:custGeom>
                <a:rect b="b" l="l" r="r" t="t"/>
                <a:pathLst>
                  <a:path extrusionOk="0" h="2068" w="2230">
                    <a:moveTo>
                      <a:pt x="986" y="1"/>
                    </a:moveTo>
                    <a:cubicBezTo>
                      <a:pt x="795" y="1"/>
                      <a:pt x="609" y="58"/>
                      <a:pt x="454" y="178"/>
                    </a:cubicBezTo>
                    <a:cubicBezTo>
                      <a:pt x="41" y="496"/>
                      <a:pt x="0" y="1138"/>
                      <a:pt x="365" y="1611"/>
                    </a:cubicBezTo>
                    <a:cubicBezTo>
                      <a:pt x="594" y="1908"/>
                      <a:pt x="926" y="2067"/>
                      <a:pt x="1244" y="2067"/>
                    </a:cubicBezTo>
                    <a:cubicBezTo>
                      <a:pt x="1435" y="2067"/>
                      <a:pt x="1620" y="2010"/>
                      <a:pt x="1776" y="1891"/>
                    </a:cubicBezTo>
                    <a:cubicBezTo>
                      <a:pt x="2190" y="1571"/>
                      <a:pt x="2230" y="929"/>
                      <a:pt x="1864" y="456"/>
                    </a:cubicBezTo>
                    <a:cubicBezTo>
                      <a:pt x="1637" y="160"/>
                      <a:pt x="1304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2" name="Google Shape;6062;p31"/>
              <p:cNvSpPr/>
              <p:nvPr/>
            </p:nvSpPr>
            <p:spPr>
              <a:xfrm flipH="1">
                <a:off x="4195677" y="3705264"/>
                <a:ext cx="47152" cy="45979"/>
              </a:xfrm>
              <a:custGeom>
                <a:rect b="b" l="l" r="r" t="t"/>
                <a:pathLst>
                  <a:path extrusionOk="0" h="980" w="1005">
                    <a:moveTo>
                      <a:pt x="442" y="1"/>
                    </a:moveTo>
                    <a:cubicBezTo>
                      <a:pt x="183" y="1"/>
                      <a:pt x="1" y="220"/>
                      <a:pt x="35" y="490"/>
                    </a:cubicBezTo>
                    <a:cubicBezTo>
                      <a:pt x="67" y="760"/>
                      <a:pt x="305" y="979"/>
                      <a:pt x="564" y="979"/>
                    </a:cubicBezTo>
                    <a:cubicBezTo>
                      <a:pt x="822" y="979"/>
                      <a:pt x="1005" y="760"/>
                      <a:pt x="972" y="490"/>
                    </a:cubicBezTo>
                    <a:cubicBezTo>
                      <a:pt x="938" y="220"/>
                      <a:pt x="700" y="1"/>
                      <a:pt x="4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3" name="Google Shape;6063;p31"/>
              <p:cNvSpPr/>
              <p:nvPr/>
            </p:nvSpPr>
            <p:spPr>
              <a:xfrm flipH="1">
                <a:off x="4160302" y="3855682"/>
                <a:ext cx="35047" cy="34062"/>
              </a:xfrm>
              <a:custGeom>
                <a:rect b="b" l="l" r="r" t="t"/>
                <a:pathLst>
                  <a:path extrusionOk="0" h="726" w="747">
                    <a:moveTo>
                      <a:pt x="329" y="0"/>
                    </a:moveTo>
                    <a:cubicBezTo>
                      <a:pt x="137" y="0"/>
                      <a:pt x="1" y="163"/>
                      <a:pt x="26" y="363"/>
                    </a:cubicBezTo>
                    <a:cubicBezTo>
                      <a:pt x="51" y="564"/>
                      <a:pt x="227" y="726"/>
                      <a:pt x="419" y="726"/>
                    </a:cubicBezTo>
                    <a:cubicBezTo>
                      <a:pt x="611" y="726"/>
                      <a:pt x="746" y="564"/>
                      <a:pt x="722" y="363"/>
                    </a:cubicBezTo>
                    <a:cubicBezTo>
                      <a:pt x="697" y="163"/>
                      <a:pt x="521" y="0"/>
                      <a:pt x="3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4" name="Google Shape;6064;p31"/>
              <p:cNvSpPr/>
              <p:nvPr/>
            </p:nvSpPr>
            <p:spPr>
              <a:xfrm flipH="1">
                <a:off x="3691174" y="4385193"/>
                <a:ext cx="55316" cy="55316"/>
              </a:xfrm>
              <a:custGeom>
                <a:rect b="b" l="l" r="r" t="t"/>
                <a:pathLst>
                  <a:path extrusionOk="0" h="1179" w="1179">
                    <a:moveTo>
                      <a:pt x="590" y="1"/>
                    </a:moveTo>
                    <a:cubicBezTo>
                      <a:pt x="265" y="1"/>
                      <a:pt x="0" y="264"/>
                      <a:pt x="0" y="590"/>
                    </a:cubicBezTo>
                    <a:cubicBezTo>
                      <a:pt x="0" y="915"/>
                      <a:pt x="265" y="1178"/>
                      <a:pt x="590" y="1178"/>
                    </a:cubicBezTo>
                    <a:cubicBezTo>
                      <a:pt x="914" y="1178"/>
                      <a:pt x="1179" y="915"/>
                      <a:pt x="1179" y="590"/>
                    </a:cubicBezTo>
                    <a:cubicBezTo>
                      <a:pt x="1179" y="264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rgbClr val="7F69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5" name="Google Shape;6065;p31"/>
              <p:cNvSpPr/>
              <p:nvPr/>
            </p:nvSpPr>
            <p:spPr>
              <a:xfrm flipH="1">
                <a:off x="4131682" y="4385193"/>
                <a:ext cx="55363" cy="55316"/>
              </a:xfrm>
              <a:custGeom>
                <a:rect b="b" l="l" r="r" t="t"/>
                <a:pathLst>
                  <a:path extrusionOk="0" h="1179" w="1180">
                    <a:moveTo>
                      <a:pt x="589" y="1"/>
                    </a:moveTo>
                    <a:cubicBezTo>
                      <a:pt x="265" y="1"/>
                      <a:pt x="1" y="264"/>
                      <a:pt x="1" y="590"/>
                    </a:cubicBezTo>
                    <a:cubicBezTo>
                      <a:pt x="1" y="915"/>
                      <a:pt x="265" y="1178"/>
                      <a:pt x="589" y="1178"/>
                    </a:cubicBezTo>
                    <a:cubicBezTo>
                      <a:pt x="915" y="1178"/>
                      <a:pt x="1179" y="915"/>
                      <a:pt x="1179" y="590"/>
                    </a:cubicBezTo>
                    <a:cubicBezTo>
                      <a:pt x="1179" y="264"/>
                      <a:pt x="915" y="1"/>
                      <a:pt x="589" y="1"/>
                    </a:cubicBezTo>
                    <a:close/>
                  </a:path>
                </a:pathLst>
              </a:custGeom>
              <a:solidFill>
                <a:srgbClr val="7F69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6" name="Google Shape;6066;p31"/>
              <p:cNvSpPr/>
              <p:nvPr/>
            </p:nvSpPr>
            <p:spPr>
              <a:xfrm flipH="1">
                <a:off x="4028557" y="2613682"/>
                <a:ext cx="41616" cy="73895"/>
              </a:xfrm>
              <a:custGeom>
                <a:rect b="b" l="l" r="r" t="t"/>
                <a:pathLst>
                  <a:path extrusionOk="0" h="1575" w="887">
                    <a:moveTo>
                      <a:pt x="367" y="0"/>
                    </a:moveTo>
                    <a:cubicBezTo>
                      <a:pt x="359" y="0"/>
                      <a:pt x="350" y="1"/>
                      <a:pt x="342" y="2"/>
                    </a:cubicBezTo>
                    <a:cubicBezTo>
                      <a:pt x="128" y="30"/>
                      <a:pt x="0" y="403"/>
                      <a:pt x="56" y="838"/>
                    </a:cubicBezTo>
                    <a:cubicBezTo>
                      <a:pt x="110" y="1253"/>
                      <a:pt x="313" y="1574"/>
                      <a:pt x="519" y="1574"/>
                    </a:cubicBezTo>
                    <a:cubicBezTo>
                      <a:pt x="527" y="1574"/>
                      <a:pt x="536" y="1574"/>
                      <a:pt x="544" y="1573"/>
                    </a:cubicBezTo>
                    <a:cubicBezTo>
                      <a:pt x="758" y="1546"/>
                      <a:pt x="886" y="1171"/>
                      <a:pt x="830" y="737"/>
                    </a:cubicBezTo>
                    <a:cubicBezTo>
                      <a:pt x="777" y="321"/>
                      <a:pt x="573" y="0"/>
                      <a:pt x="367" y="0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7" name="Google Shape;6067;p31"/>
              <p:cNvSpPr/>
              <p:nvPr/>
            </p:nvSpPr>
            <p:spPr>
              <a:xfrm flipH="1">
                <a:off x="4027056" y="2646430"/>
                <a:ext cx="32420" cy="45651"/>
              </a:xfrm>
              <a:custGeom>
                <a:rect b="b" l="l" r="r" t="t"/>
                <a:pathLst>
                  <a:path extrusionOk="0" h="973" w="691">
                    <a:moveTo>
                      <a:pt x="310" y="1"/>
                    </a:moveTo>
                    <a:cubicBezTo>
                      <a:pt x="301" y="1"/>
                      <a:pt x="292" y="1"/>
                      <a:pt x="284" y="3"/>
                    </a:cubicBezTo>
                    <a:cubicBezTo>
                      <a:pt x="112" y="25"/>
                      <a:pt x="0" y="260"/>
                      <a:pt x="34" y="527"/>
                    </a:cubicBezTo>
                    <a:cubicBezTo>
                      <a:pt x="68" y="780"/>
                      <a:pt x="220" y="972"/>
                      <a:pt x="381" y="972"/>
                    </a:cubicBezTo>
                    <a:cubicBezTo>
                      <a:pt x="390" y="972"/>
                      <a:pt x="399" y="972"/>
                      <a:pt x="408" y="970"/>
                    </a:cubicBezTo>
                    <a:cubicBezTo>
                      <a:pt x="580" y="948"/>
                      <a:pt x="691" y="714"/>
                      <a:pt x="657" y="446"/>
                    </a:cubicBezTo>
                    <a:cubicBezTo>
                      <a:pt x="624" y="193"/>
                      <a:pt x="47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8" name="Google Shape;6068;p31"/>
              <p:cNvSpPr/>
              <p:nvPr/>
            </p:nvSpPr>
            <p:spPr>
              <a:xfrm flipH="1">
                <a:off x="3942370" y="2488506"/>
                <a:ext cx="48372" cy="42883"/>
              </a:xfrm>
              <a:custGeom>
                <a:rect b="b" l="l" r="r" t="t"/>
                <a:pathLst>
                  <a:path extrusionOk="0" h="914" w="1031">
                    <a:moveTo>
                      <a:pt x="741" y="0"/>
                    </a:moveTo>
                    <a:cubicBezTo>
                      <a:pt x="731" y="0"/>
                      <a:pt x="722" y="1"/>
                      <a:pt x="712" y="2"/>
                    </a:cubicBezTo>
                    <a:lnTo>
                      <a:pt x="301" y="37"/>
                    </a:lnTo>
                    <a:cubicBezTo>
                      <a:pt x="134" y="51"/>
                      <a:pt x="1" y="184"/>
                      <a:pt x="4" y="335"/>
                    </a:cubicBezTo>
                    <a:lnTo>
                      <a:pt x="10" y="665"/>
                    </a:lnTo>
                    <a:cubicBezTo>
                      <a:pt x="13" y="807"/>
                      <a:pt x="135" y="913"/>
                      <a:pt x="288" y="913"/>
                    </a:cubicBezTo>
                    <a:cubicBezTo>
                      <a:pt x="298" y="913"/>
                      <a:pt x="309" y="913"/>
                      <a:pt x="319" y="912"/>
                    </a:cubicBezTo>
                    <a:lnTo>
                      <a:pt x="730" y="878"/>
                    </a:lnTo>
                    <a:cubicBezTo>
                      <a:pt x="897" y="864"/>
                      <a:pt x="1030" y="730"/>
                      <a:pt x="1027" y="580"/>
                    </a:cubicBezTo>
                    <a:lnTo>
                      <a:pt x="1021" y="249"/>
                    </a:lnTo>
                    <a:cubicBezTo>
                      <a:pt x="1018" y="107"/>
                      <a:pt x="895" y="0"/>
                      <a:pt x="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69" name="Google Shape;6069;p31"/>
            <p:cNvGrpSpPr/>
            <p:nvPr/>
          </p:nvGrpSpPr>
          <p:grpSpPr>
            <a:xfrm>
              <a:off x="767929" y="2321848"/>
              <a:ext cx="1241828" cy="2177575"/>
              <a:chOff x="767929" y="2308948"/>
              <a:chExt cx="1241828" cy="2177575"/>
            </a:xfrm>
          </p:grpSpPr>
          <p:sp>
            <p:nvSpPr>
              <p:cNvPr id="6070" name="Google Shape;6070;p31"/>
              <p:cNvSpPr/>
              <p:nvPr/>
            </p:nvSpPr>
            <p:spPr>
              <a:xfrm flipH="1">
                <a:off x="1817793" y="3158826"/>
                <a:ext cx="191965" cy="125452"/>
              </a:xfrm>
              <a:custGeom>
                <a:rect b="b" l="l" r="r" t="t"/>
                <a:pathLst>
                  <a:path extrusionOk="0" h="3007" w="4601">
                    <a:moveTo>
                      <a:pt x="4447" y="0"/>
                    </a:moveTo>
                    <a:cubicBezTo>
                      <a:pt x="4447" y="0"/>
                      <a:pt x="2209" y="421"/>
                      <a:pt x="1722" y="694"/>
                    </a:cubicBezTo>
                    <a:cubicBezTo>
                      <a:pt x="763" y="1234"/>
                      <a:pt x="0" y="3007"/>
                      <a:pt x="0" y="3007"/>
                    </a:cubicBezTo>
                    <a:lnTo>
                      <a:pt x="4601" y="3007"/>
                    </a:lnTo>
                    <a:lnTo>
                      <a:pt x="44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1" name="Google Shape;6071;p31"/>
              <p:cNvSpPr/>
              <p:nvPr/>
            </p:nvSpPr>
            <p:spPr>
              <a:xfrm flipH="1">
                <a:off x="1833272" y="3223409"/>
                <a:ext cx="110648" cy="60869"/>
              </a:xfrm>
              <a:custGeom>
                <a:rect b="b" l="l" r="r" t="t"/>
                <a:pathLst>
                  <a:path extrusionOk="0" h="1459" w="2652">
                    <a:moveTo>
                      <a:pt x="2546" y="1"/>
                    </a:moveTo>
                    <a:cubicBezTo>
                      <a:pt x="2546" y="1"/>
                      <a:pt x="999" y="204"/>
                      <a:pt x="663" y="338"/>
                    </a:cubicBezTo>
                    <a:cubicBezTo>
                      <a:pt x="1" y="599"/>
                      <a:pt x="349" y="1459"/>
                      <a:pt x="349" y="1459"/>
                    </a:cubicBezTo>
                    <a:lnTo>
                      <a:pt x="2652" y="1459"/>
                    </a:lnTo>
                    <a:lnTo>
                      <a:pt x="254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2" name="Google Shape;6072;p31"/>
              <p:cNvSpPr/>
              <p:nvPr/>
            </p:nvSpPr>
            <p:spPr>
              <a:xfrm flipH="1">
                <a:off x="1833272" y="3223409"/>
                <a:ext cx="110648" cy="60869"/>
              </a:xfrm>
              <a:custGeom>
                <a:rect b="b" l="l" r="r" t="t"/>
                <a:pathLst>
                  <a:path extrusionOk="0" h="1459" w="2652">
                    <a:moveTo>
                      <a:pt x="2546" y="1"/>
                    </a:moveTo>
                    <a:cubicBezTo>
                      <a:pt x="2546" y="1"/>
                      <a:pt x="999" y="204"/>
                      <a:pt x="663" y="338"/>
                    </a:cubicBezTo>
                    <a:cubicBezTo>
                      <a:pt x="1" y="599"/>
                      <a:pt x="349" y="1459"/>
                      <a:pt x="349" y="1459"/>
                    </a:cubicBezTo>
                    <a:lnTo>
                      <a:pt x="2652" y="1459"/>
                    </a:lnTo>
                    <a:lnTo>
                      <a:pt x="2546" y="1"/>
                    </a:ln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3" name="Google Shape;6073;p31"/>
              <p:cNvSpPr/>
              <p:nvPr/>
            </p:nvSpPr>
            <p:spPr>
              <a:xfrm flipH="1">
                <a:off x="1539504" y="3092867"/>
                <a:ext cx="359773" cy="197878"/>
              </a:xfrm>
              <a:custGeom>
                <a:rect b="b" l="l" r="r" t="t"/>
                <a:pathLst>
                  <a:path extrusionOk="0" h="4743" w="8623">
                    <a:moveTo>
                      <a:pt x="7697" y="0"/>
                    </a:moveTo>
                    <a:cubicBezTo>
                      <a:pt x="7697" y="0"/>
                      <a:pt x="1863" y="387"/>
                      <a:pt x="932" y="1388"/>
                    </a:cubicBezTo>
                    <a:cubicBezTo>
                      <a:pt x="1" y="2391"/>
                      <a:pt x="891" y="4742"/>
                      <a:pt x="891" y="4742"/>
                    </a:cubicBezTo>
                    <a:lnTo>
                      <a:pt x="8622" y="4742"/>
                    </a:lnTo>
                    <a:lnTo>
                      <a:pt x="76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4" name="Google Shape;6074;p31"/>
              <p:cNvSpPr/>
              <p:nvPr/>
            </p:nvSpPr>
            <p:spPr>
              <a:xfrm flipH="1">
                <a:off x="1539504" y="3092867"/>
                <a:ext cx="338536" cy="197878"/>
              </a:xfrm>
              <a:custGeom>
                <a:rect b="b" l="l" r="r" t="t"/>
                <a:pathLst>
                  <a:path extrusionOk="0" h="4743" w="8114">
                    <a:moveTo>
                      <a:pt x="7188" y="0"/>
                    </a:moveTo>
                    <a:cubicBezTo>
                      <a:pt x="7188" y="0"/>
                      <a:pt x="7037" y="11"/>
                      <a:pt x="6782" y="31"/>
                    </a:cubicBezTo>
                    <a:lnTo>
                      <a:pt x="4712" y="2518"/>
                    </a:lnTo>
                    <a:lnTo>
                      <a:pt x="1" y="2790"/>
                    </a:lnTo>
                    <a:cubicBezTo>
                      <a:pt x="11" y="3758"/>
                      <a:pt x="382" y="4742"/>
                      <a:pt x="382" y="4742"/>
                    </a:cubicBezTo>
                    <a:lnTo>
                      <a:pt x="8113" y="4742"/>
                    </a:lnTo>
                    <a:lnTo>
                      <a:pt x="71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5" name="Google Shape;6075;p31"/>
              <p:cNvSpPr/>
              <p:nvPr/>
            </p:nvSpPr>
            <p:spPr>
              <a:xfrm flipH="1">
                <a:off x="1539504" y="3092867"/>
                <a:ext cx="338536" cy="197878"/>
              </a:xfrm>
              <a:custGeom>
                <a:rect b="b" l="l" r="r" t="t"/>
                <a:pathLst>
                  <a:path extrusionOk="0" h="4743" w="8114">
                    <a:moveTo>
                      <a:pt x="7188" y="0"/>
                    </a:moveTo>
                    <a:cubicBezTo>
                      <a:pt x="7188" y="0"/>
                      <a:pt x="7037" y="11"/>
                      <a:pt x="6782" y="31"/>
                    </a:cubicBezTo>
                    <a:lnTo>
                      <a:pt x="4712" y="2518"/>
                    </a:lnTo>
                    <a:lnTo>
                      <a:pt x="1" y="2790"/>
                    </a:lnTo>
                    <a:cubicBezTo>
                      <a:pt x="11" y="3758"/>
                      <a:pt x="382" y="4742"/>
                      <a:pt x="382" y="4742"/>
                    </a:cubicBezTo>
                    <a:lnTo>
                      <a:pt x="8113" y="4742"/>
                    </a:lnTo>
                    <a:lnTo>
                      <a:pt x="7188" y="0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6" name="Google Shape;6076;p31"/>
              <p:cNvSpPr/>
              <p:nvPr/>
            </p:nvSpPr>
            <p:spPr>
              <a:xfrm flipH="1">
                <a:off x="767929" y="2809213"/>
                <a:ext cx="305993" cy="495258"/>
              </a:xfrm>
              <a:custGeom>
                <a:rect b="b" l="l" r="r" t="t"/>
                <a:pathLst>
                  <a:path extrusionOk="0" h="11871" w="7334">
                    <a:moveTo>
                      <a:pt x="2925" y="1"/>
                    </a:moveTo>
                    <a:lnTo>
                      <a:pt x="1274" y="2387"/>
                    </a:lnTo>
                    <a:cubicBezTo>
                      <a:pt x="1274" y="2387"/>
                      <a:pt x="1" y="10282"/>
                      <a:pt x="1128" y="11522"/>
                    </a:cubicBezTo>
                    <a:cubicBezTo>
                      <a:pt x="1265" y="11672"/>
                      <a:pt x="2260" y="11871"/>
                      <a:pt x="3362" y="11871"/>
                    </a:cubicBezTo>
                    <a:cubicBezTo>
                      <a:pt x="4693" y="11871"/>
                      <a:pt x="6179" y="11581"/>
                      <a:pt x="6497" y="10565"/>
                    </a:cubicBezTo>
                    <a:cubicBezTo>
                      <a:pt x="7334" y="7889"/>
                      <a:pt x="4268" y="2192"/>
                      <a:pt x="29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7" name="Google Shape;6077;p31"/>
              <p:cNvSpPr/>
              <p:nvPr/>
            </p:nvSpPr>
            <p:spPr>
              <a:xfrm flipH="1">
                <a:off x="767929" y="2809213"/>
                <a:ext cx="305993" cy="495258"/>
              </a:xfrm>
              <a:custGeom>
                <a:rect b="b" l="l" r="r" t="t"/>
                <a:pathLst>
                  <a:path extrusionOk="0" h="11871" w="7334">
                    <a:moveTo>
                      <a:pt x="2925" y="1"/>
                    </a:moveTo>
                    <a:lnTo>
                      <a:pt x="1274" y="2387"/>
                    </a:lnTo>
                    <a:cubicBezTo>
                      <a:pt x="1274" y="2387"/>
                      <a:pt x="1" y="10282"/>
                      <a:pt x="1128" y="11522"/>
                    </a:cubicBezTo>
                    <a:cubicBezTo>
                      <a:pt x="1265" y="11672"/>
                      <a:pt x="2260" y="11871"/>
                      <a:pt x="3362" y="11871"/>
                    </a:cubicBezTo>
                    <a:cubicBezTo>
                      <a:pt x="4693" y="11871"/>
                      <a:pt x="6179" y="11581"/>
                      <a:pt x="6497" y="10565"/>
                    </a:cubicBezTo>
                    <a:cubicBezTo>
                      <a:pt x="7334" y="7889"/>
                      <a:pt x="4268" y="2192"/>
                      <a:pt x="2925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8" name="Google Shape;6078;p31"/>
              <p:cNvSpPr/>
              <p:nvPr/>
            </p:nvSpPr>
            <p:spPr>
              <a:xfrm flipH="1">
                <a:off x="1129413" y="2364519"/>
                <a:ext cx="196888" cy="305933"/>
              </a:xfrm>
              <a:custGeom>
                <a:rect b="b" l="l" r="r" t="t"/>
                <a:pathLst>
                  <a:path extrusionOk="0" h="7333" w="4719">
                    <a:moveTo>
                      <a:pt x="1244" y="0"/>
                    </a:moveTo>
                    <a:cubicBezTo>
                      <a:pt x="882" y="0"/>
                      <a:pt x="599" y="56"/>
                      <a:pt x="478" y="187"/>
                    </a:cubicBezTo>
                    <a:cubicBezTo>
                      <a:pt x="0" y="700"/>
                      <a:pt x="207" y="6659"/>
                      <a:pt x="526" y="7079"/>
                    </a:cubicBezTo>
                    <a:cubicBezTo>
                      <a:pt x="671" y="7269"/>
                      <a:pt x="1218" y="7332"/>
                      <a:pt x="1845" y="7332"/>
                    </a:cubicBezTo>
                    <a:cubicBezTo>
                      <a:pt x="2599" y="7332"/>
                      <a:pt x="3468" y="7241"/>
                      <a:pt x="3892" y="7168"/>
                    </a:cubicBezTo>
                    <a:cubicBezTo>
                      <a:pt x="4666" y="7033"/>
                      <a:pt x="4719" y="1558"/>
                      <a:pt x="4401" y="958"/>
                    </a:cubicBezTo>
                    <a:cubicBezTo>
                      <a:pt x="4161" y="507"/>
                      <a:pt x="2341" y="0"/>
                      <a:pt x="12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9" name="Google Shape;6079;p31"/>
              <p:cNvSpPr/>
              <p:nvPr/>
            </p:nvSpPr>
            <p:spPr>
              <a:xfrm flipH="1">
                <a:off x="1120568" y="2593896"/>
                <a:ext cx="186708" cy="205972"/>
              </a:xfrm>
              <a:custGeom>
                <a:rect b="b" l="l" r="r" t="t"/>
                <a:pathLst>
                  <a:path extrusionOk="0" h="4937" w="4475">
                    <a:moveTo>
                      <a:pt x="772" y="1"/>
                    </a:moveTo>
                    <a:lnTo>
                      <a:pt x="1" y="4936"/>
                    </a:lnTo>
                    <a:lnTo>
                      <a:pt x="4475" y="3083"/>
                    </a:lnTo>
                    <a:lnTo>
                      <a:pt x="4165" y="1055"/>
                    </a:lnTo>
                    <a:lnTo>
                      <a:pt x="77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0" name="Google Shape;6080;p31"/>
              <p:cNvSpPr/>
              <p:nvPr/>
            </p:nvSpPr>
            <p:spPr>
              <a:xfrm flipH="1">
                <a:off x="1120568" y="2593896"/>
                <a:ext cx="186708" cy="205972"/>
              </a:xfrm>
              <a:custGeom>
                <a:rect b="b" l="l" r="r" t="t"/>
                <a:pathLst>
                  <a:path extrusionOk="0" h="4937" w="4475">
                    <a:moveTo>
                      <a:pt x="772" y="1"/>
                    </a:moveTo>
                    <a:lnTo>
                      <a:pt x="1" y="4936"/>
                    </a:lnTo>
                    <a:lnTo>
                      <a:pt x="4475" y="3083"/>
                    </a:lnTo>
                    <a:lnTo>
                      <a:pt x="4165" y="1055"/>
                    </a:lnTo>
                    <a:lnTo>
                      <a:pt x="772" y="1"/>
                    </a:ln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1" name="Google Shape;6081;p31"/>
              <p:cNvSpPr/>
              <p:nvPr/>
            </p:nvSpPr>
            <p:spPr>
              <a:xfrm flipH="1">
                <a:off x="1069875" y="2308948"/>
                <a:ext cx="275744" cy="349363"/>
              </a:xfrm>
              <a:custGeom>
                <a:rect b="b" l="l" r="r" t="t"/>
                <a:pathLst>
                  <a:path extrusionOk="0" h="8374" w="6609">
                    <a:moveTo>
                      <a:pt x="2705" y="1"/>
                    </a:moveTo>
                    <a:cubicBezTo>
                      <a:pt x="1875" y="1"/>
                      <a:pt x="1149" y="272"/>
                      <a:pt x="883" y="855"/>
                    </a:cubicBezTo>
                    <a:cubicBezTo>
                      <a:pt x="1" y="2790"/>
                      <a:pt x="986" y="5636"/>
                      <a:pt x="986" y="5636"/>
                    </a:cubicBezTo>
                    <a:lnTo>
                      <a:pt x="1923" y="5391"/>
                    </a:lnTo>
                    <a:lnTo>
                      <a:pt x="1923" y="5391"/>
                    </a:lnTo>
                    <a:lnTo>
                      <a:pt x="1691" y="6831"/>
                    </a:lnTo>
                    <a:lnTo>
                      <a:pt x="2086" y="8373"/>
                    </a:lnTo>
                    <a:cubicBezTo>
                      <a:pt x="2086" y="8373"/>
                      <a:pt x="3085" y="8136"/>
                      <a:pt x="4008" y="8136"/>
                    </a:cubicBezTo>
                    <a:cubicBezTo>
                      <a:pt x="4445" y="8136"/>
                      <a:pt x="4866" y="8189"/>
                      <a:pt x="5155" y="8346"/>
                    </a:cubicBezTo>
                    <a:cubicBezTo>
                      <a:pt x="6609" y="4144"/>
                      <a:pt x="6444" y="3284"/>
                      <a:pt x="6126" y="2319"/>
                    </a:cubicBezTo>
                    <a:cubicBezTo>
                      <a:pt x="5961" y="846"/>
                      <a:pt x="4170" y="1"/>
                      <a:pt x="27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2" name="Google Shape;6082;p31"/>
              <p:cNvSpPr/>
              <p:nvPr/>
            </p:nvSpPr>
            <p:spPr>
              <a:xfrm flipH="1">
                <a:off x="1069875" y="2308948"/>
                <a:ext cx="275744" cy="349363"/>
              </a:xfrm>
              <a:custGeom>
                <a:rect b="b" l="l" r="r" t="t"/>
                <a:pathLst>
                  <a:path extrusionOk="0" h="8374" w="6609">
                    <a:moveTo>
                      <a:pt x="2705" y="1"/>
                    </a:moveTo>
                    <a:cubicBezTo>
                      <a:pt x="1875" y="1"/>
                      <a:pt x="1149" y="272"/>
                      <a:pt x="883" y="855"/>
                    </a:cubicBezTo>
                    <a:cubicBezTo>
                      <a:pt x="1" y="2790"/>
                      <a:pt x="986" y="5636"/>
                      <a:pt x="986" y="5636"/>
                    </a:cubicBezTo>
                    <a:lnTo>
                      <a:pt x="1923" y="5391"/>
                    </a:lnTo>
                    <a:lnTo>
                      <a:pt x="1923" y="5391"/>
                    </a:lnTo>
                    <a:lnTo>
                      <a:pt x="1691" y="6831"/>
                    </a:lnTo>
                    <a:lnTo>
                      <a:pt x="2086" y="8373"/>
                    </a:lnTo>
                    <a:cubicBezTo>
                      <a:pt x="2086" y="8373"/>
                      <a:pt x="3085" y="8136"/>
                      <a:pt x="4008" y="8136"/>
                    </a:cubicBezTo>
                    <a:cubicBezTo>
                      <a:pt x="4445" y="8136"/>
                      <a:pt x="4866" y="8189"/>
                      <a:pt x="5155" y="8346"/>
                    </a:cubicBezTo>
                    <a:cubicBezTo>
                      <a:pt x="6609" y="4144"/>
                      <a:pt x="6444" y="3284"/>
                      <a:pt x="6126" y="2319"/>
                    </a:cubicBezTo>
                    <a:cubicBezTo>
                      <a:pt x="5961" y="846"/>
                      <a:pt x="4170" y="1"/>
                      <a:pt x="2705" y="1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3" name="Google Shape;6083;p31"/>
              <p:cNvSpPr/>
              <p:nvPr/>
            </p:nvSpPr>
            <p:spPr>
              <a:xfrm flipH="1">
                <a:off x="1256124" y="2479708"/>
                <a:ext cx="42682" cy="98084"/>
              </a:xfrm>
              <a:custGeom>
                <a:rect b="b" l="l" r="r" t="t"/>
                <a:pathLst>
                  <a:path extrusionOk="0" h="2351" w="1023">
                    <a:moveTo>
                      <a:pt x="515" y="0"/>
                    </a:moveTo>
                    <a:cubicBezTo>
                      <a:pt x="235" y="0"/>
                      <a:pt x="6" y="524"/>
                      <a:pt x="2" y="1173"/>
                    </a:cubicBezTo>
                    <a:cubicBezTo>
                      <a:pt x="0" y="1823"/>
                      <a:pt x="225" y="2349"/>
                      <a:pt x="506" y="2350"/>
                    </a:cubicBezTo>
                    <a:cubicBezTo>
                      <a:pt x="506" y="2350"/>
                      <a:pt x="506" y="2350"/>
                      <a:pt x="507" y="2350"/>
                    </a:cubicBezTo>
                    <a:cubicBezTo>
                      <a:pt x="787" y="2350"/>
                      <a:pt x="1017" y="1825"/>
                      <a:pt x="1019" y="1178"/>
                    </a:cubicBezTo>
                    <a:cubicBezTo>
                      <a:pt x="1023" y="528"/>
                      <a:pt x="797" y="2"/>
                      <a:pt x="516" y="0"/>
                    </a:cubicBezTo>
                    <a:cubicBezTo>
                      <a:pt x="516" y="0"/>
                      <a:pt x="516" y="0"/>
                      <a:pt x="5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4" name="Google Shape;6084;p31"/>
              <p:cNvSpPr/>
              <p:nvPr/>
            </p:nvSpPr>
            <p:spPr>
              <a:xfrm flipH="1">
                <a:off x="1266639" y="2505282"/>
                <a:ext cx="25451" cy="58325"/>
              </a:xfrm>
              <a:custGeom>
                <a:rect b="b" l="l" r="r" t="t"/>
                <a:pathLst>
                  <a:path extrusionOk="0" h="1398" w="610">
                    <a:moveTo>
                      <a:pt x="307" y="1"/>
                    </a:moveTo>
                    <a:cubicBezTo>
                      <a:pt x="141" y="1"/>
                      <a:pt x="4" y="313"/>
                      <a:pt x="2" y="698"/>
                    </a:cubicBezTo>
                    <a:cubicBezTo>
                      <a:pt x="1" y="1084"/>
                      <a:pt x="134" y="1397"/>
                      <a:pt x="301" y="1398"/>
                    </a:cubicBezTo>
                    <a:cubicBezTo>
                      <a:pt x="302" y="1398"/>
                      <a:pt x="302" y="1398"/>
                      <a:pt x="302" y="1398"/>
                    </a:cubicBezTo>
                    <a:cubicBezTo>
                      <a:pt x="469" y="1398"/>
                      <a:pt x="606" y="1086"/>
                      <a:pt x="607" y="700"/>
                    </a:cubicBezTo>
                    <a:cubicBezTo>
                      <a:pt x="609" y="314"/>
                      <a:pt x="475" y="1"/>
                      <a:pt x="308" y="1"/>
                    </a:cubicBezTo>
                    <a:cubicBezTo>
                      <a:pt x="308" y="1"/>
                      <a:pt x="308" y="1"/>
                      <a:pt x="3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5" name="Google Shape;6085;p31"/>
              <p:cNvSpPr/>
              <p:nvPr/>
            </p:nvSpPr>
            <p:spPr>
              <a:xfrm flipH="1">
                <a:off x="1266639" y="2505282"/>
                <a:ext cx="25451" cy="58325"/>
              </a:xfrm>
              <a:custGeom>
                <a:rect b="b" l="l" r="r" t="t"/>
                <a:pathLst>
                  <a:path extrusionOk="0" h="1398" w="610">
                    <a:moveTo>
                      <a:pt x="307" y="1"/>
                    </a:moveTo>
                    <a:cubicBezTo>
                      <a:pt x="141" y="1"/>
                      <a:pt x="4" y="313"/>
                      <a:pt x="2" y="698"/>
                    </a:cubicBezTo>
                    <a:cubicBezTo>
                      <a:pt x="1" y="1084"/>
                      <a:pt x="134" y="1397"/>
                      <a:pt x="301" y="1398"/>
                    </a:cubicBezTo>
                    <a:cubicBezTo>
                      <a:pt x="302" y="1398"/>
                      <a:pt x="302" y="1398"/>
                      <a:pt x="302" y="1398"/>
                    </a:cubicBezTo>
                    <a:cubicBezTo>
                      <a:pt x="469" y="1398"/>
                      <a:pt x="606" y="1086"/>
                      <a:pt x="607" y="700"/>
                    </a:cubicBezTo>
                    <a:cubicBezTo>
                      <a:pt x="609" y="314"/>
                      <a:pt x="475" y="1"/>
                      <a:pt x="308" y="1"/>
                    </a:cubicBezTo>
                    <a:cubicBezTo>
                      <a:pt x="308" y="1"/>
                      <a:pt x="308" y="1"/>
                      <a:pt x="307" y="1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6" name="Google Shape;6086;p31"/>
              <p:cNvSpPr/>
              <p:nvPr/>
            </p:nvSpPr>
            <p:spPr>
              <a:xfrm flipH="1">
                <a:off x="1273106" y="2531065"/>
                <a:ext cx="17065" cy="38758"/>
              </a:xfrm>
              <a:custGeom>
                <a:rect b="b" l="l" r="r" t="t"/>
                <a:pathLst>
                  <a:path extrusionOk="0" h="929" w="409">
                    <a:moveTo>
                      <a:pt x="205" y="1"/>
                    </a:moveTo>
                    <a:cubicBezTo>
                      <a:pt x="93" y="1"/>
                      <a:pt x="3" y="208"/>
                      <a:pt x="1" y="464"/>
                    </a:cubicBezTo>
                    <a:cubicBezTo>
                      <a:pt x="0" y="720"/>
                      <a:pt x="90" y="927"/>
                      <a:pt x="202" y="929"/>
                    </a:cubicBezTo>
                    <a:cubicBezTo>
                      <a:pt x="314" y="929"/>
                      <a:pt x="406" y="721"/>
                      <a:pt x="408" y="465"/>
                    </a:cubicBezTo>
                    <a:cubicBezTo>
                      <a:pt x="409" y="209"/>
                      <a:pt x="319" y="1"/>
                      <a:pt x="206" y="1"/>
                    </a:cubicBezTo>
                    <a:cubicBezTo>
                      <a:pt x="206" y="1"/>
                      <a:pt x="206" y="1"/>
                      <a:pt x="205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7" name="Google Shape;6087;p31"/>
              <p:cNvSpPr/>
              <p:nvPr/>
            </p:nvSpPr>
            <p:spPr>
              <a:xfrm flipH="1">
                <a:off x="997820" y="3427962"/>
                <a:ext cx="384848" cy="1020805"/>
              </a:xfrm>
              <a:custGeom>
                <a:rect b="b" l="l" r="r" t="t"/>
                <a:pathLst>
                  <a:path extrusionOk="0" h="24468" w="9224">
                    <a:moveTo>
                      <a:pt x="7178" y="0"/>
                    </a:moveTo>
                    <a:cubicBezTo>
                      <a:pt x="7178" y="0"/>
                      <a:pt x="825" y="2956"/>
                      <a:pt x="413" y="4036"/>
                    </a:cubicBezTo>
                    <a:cubicBezTo>
                      <a:pt x="1" y="5116"/>
                      <a:pt x="3381" y="24467"/>
                      <a:pt x="3381" y="24467"/>
                    </a:cubicBezTo>
                    <a:lnTo>
                      <a:pt x="3619" y="24392"/>
                    </a:lnTo>
                    <a:cubicBezTo>
                      <a:pt x="6635" y="17531"/>
                      <a:pt x="6715" y="7583"/>
                      <a:pt x="6715" y="7583"/>
                    </a:cubicBezTo>
                    <a:lnTo>
                      <a:pt x="9224" y="7583"/>
                    </a:lnTo>
                    <a:lnTo>
                      <a:pt x="8847" y="720"/>
                    </a:lnTo>
                    <a:lnTo>
                      <a:pt x="7178" y="0"/>
                    </a:lnTo>
                    <a:close/>
                  </a:path>
                </a:pathLst>
              </a:custGeom>
              <a:solidFill>
                <a:srgbClr val="7159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8" name="Google Shape;6088;p31"/>
              <p:cNvSpPr/>
              <p:nvPr/>
            </p:nvSpPr>
            <p:spPr>
              <a:xfrm flipH="1">
                <a:off x="997820" y="3427962"/>
                <a:ext cx="384848" cy="1020805"/>
              </a:xfrm>
              <a:custGeom>
                <a:rect b="b" l="l" r="r" t="t"/>
                <a:pathLst>
                  <a:path extrusionOk="0" h="24468" w="9224">
                    <a:moveTo>
                      <a:pt x="7178" y="0"/>
                    </a:moveTo>
                    <a:cubicBezTo>
                      <a:pt x="7178" y="0"/>
                      <a:pt x="825" y="2956"/>
                      <a:pt x="413" y="4036"/>
                    </a:cubicBezTo>
                    <a:cubicBezTo>
                      <a:pt x="1" y="5116"/>
                      <a:pt x="3381" y="24467"/>
                      <a:pt x="3381" y="24467"/>
                    </a:cubicBezTo>
                    <a:lnTo>
                      <a:pt x="3619" y="24392"/>
                    </a:lnTo>
                    <a:cubicBezTo>
                      <a:pt x="6635" y="17531"/>
                      <a:pt x="6715" y="7583"/>
                      <a:pt x="6715" y="7583"/>
                    </a:cubicBezTo>
                    <a:lnTo>
                      <a:pt x="9224" y="7583"/>
                    </a:lnTo>
                    <a:lnTo>
                      <a:pt x="8847" y="720"/>
                    </a:lnTo>
                    <a:lnTo>
                      <a:pt x="71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9" name="Google Shape;6089;p31"/>
              <p:cNvSpPr/>
              <p:nvPr/>
            </p:nvSpPr>
            <p:spPr>
              <a:xfrm flipH="1">
                <a:off x="1216279" y="3427962"/>
                <a:ext cx="571849" cy="1017718"/>
              </a:xfrm>
              <a:custGeom>
                <a:rect b="b" l="l" r="r" t="t"/>
                <a:pathLst>
                  <a:path extrusionOk="0" h="24394" w="13706">
                    <a:moveTo>
                      <a:pt x="7257" y="0"/>
                    </a:moveTo>
                    <a:cubicBezTo>
                      <a:pt x="7257" y="0"/>
                      <a:pt x="941" y="3291"/>
                      <a:pt x="471" y="4370"/>
                    </a:cubicBezTo>
                    <a:cubicBezTo>
                      <a:pt x="0" y="5449"/>
                      <a:pt x="1983" y="24376"/>
                      <a:pt x="1983" y="24376"/>
                    </a:cubicBezTo>
                    <a:lnTo>
                      <a:pt x="2371" y="24393"/>
                    </a:lnTo>
                    <a:cubicBezTo>
                      <a:pt x="5761" y="17531"/>
                      <a:pt x="6381" y="7583"/>
                      <a:pt x="6381" y="7583"/>
                    </a:cubicBezTo>
                    <a:lnTo>
                      <a:pt x="13706" y="7583"/>
                    </a:lnTo>
                    <a:lnTo>
                      <a:pt x="13704" y="720"/>
                    </a:lnTo>
                    <a:lnTo>
                      <a:pt x="72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0" name="Google Shape;6090;p31"/>
              <p:cNvSpPr/>
              <p:nvPr/>
            </p:nvSpPr>
            <p:spPr>
              <a:xfrm flipH="1">
                <a:off x="1216279" y="3427962"/>
                <a:ext cx="550820" cy="1017718"/>
              </a:xfrm>
              <a:custGeom>
                <a:rect b="b" l="l" r="r" t="t"/>
                <a:pathLst>
                  <a:path extrusionOk="0" h="24394" w="13202">
                    <a:moveTo>
                      <a:pt x="6753" y="0"/>
                    </a:moveTo>
                    <a:cubicBezTo>
                      <a:pt x="6753" y="0"/>
                      <a:pt x="656" y="3176"/>
                      <a:pt x="1" y="4311"/>
                    </a:cubicBezTo>
                    <a:cubicBezTo>
                      <a:pt x="1035" y="5735"/>
                      <a:pt x="1934" y="9385"/>
                      <a:pt x="2206" y="13711"/>
                    </a:cubicBezTo>
                    <a:cubicBezTo>
                      <a:pt x="2461" y="17780"/>
                      <a:pt x="2091" y="21328"/>
                      <a:pt x="1338" y="23018"/>
                    </a:cubicBezTo>
                    <a:cubicBezTo>
                      <a:pt x="1425" y="23868"/>
                      <a:pt x="1479" y="24376"/>
                      <a:pt x="1479" y="24376"/>
                    </a:cubicBezTo>
                    <a:lnTo>
                      <a:pt x="1867" y="24393"/>
                    </a:lnTo>
                    <a:cubicBezTo>
                      <a:pt x="5257" y="17531"/>
                      <a:pt x="5877" y="7583"/>
                      <a:pt x="5877" y="7583"/>
                    </a:cubicBezTo>
                    <a:lnTo>
                      <a:pt x="13202" y="7583"/>
                    </a:lnTo>
                    <a:lnTo>
                      <a:pt x="13198" y="720"/>
                    </a:lnTo>
                    <a:lnTo>
                      <a:pt x="13200" y="720"/>
                    </a:lnTo>
                    <a:lnTo>
                      <a:pt x="67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1" name="Google Shape;6091;p31"/>
              <p:cNvSpPr/>
              <p:nvPr/>
            </p:nvSpPr>
            <p:spPr>
              <a:xfrm flipH="1">
                <a:off x="1174640" y="4420564"/>
                <a:ext cx="108896" cy="65959"/>
              </a:xfrm>
              <a:custGeom>
                <a:rect b="b" l="l" r="r" t="t"/>
                <a:pathLst>
                  <a:path extrusionOk="0" h="1581" w="2610">
                    <a:moveTo>
                      <a:pt x="1176" y="0"/>
                    </a:moveTo>
                    <a:cubicBezTo>
                      <a:pt x="1169" y="0"/>
                      <a:pt x="1162" y="1"/>
                      <a:pt x="1156" y="3"/>
                    </a:cubicBezTo>
                    <a:cubicBezTo>
                      <a:pt x="892" y="84"/>
                      <a:pt x="0" y="1581"/>
                      <a:pt x="0" y="1581"/>
                    </a:cubicBezTo>
                    <a:lnTo>
                      <a:pt x="2609" y="1581"/>
                    </a:lnTo>
                    <a:cubicBezTo>
                      <a:pt x="2609" y="1581"/>
                      <a:pt x="1475" y="0"/>
                      <a:pt x="1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2" name="Google Shape;6092;p31"/>
              <p:cNvSpPr/>
              <p:nvPr/>
            </p:nvSpPr>
            <p:spPr>
              <a:xfrm flipH="1">
                <a:off x="910537" y="2664444"/>
                <a:ext cx="841960" cy="1412890"/>
              </a:xfrm>
              <a:custGeom>
                <a:rect b="b" l="l" r="r" t="t"/>
                <a:pathLst>
                  <a:path extrusionOk="0" h="33866" w="20180">
                    <a:moveTo>
                      <a:pt x="13409" y="1"/>
                    </a:moveTo>
                    <a:cubicBezTo>
                      <a:pt x="11946" y="1"/>
                      <a:pt x="8027" y="2691"/>
                      <a:pt x="7307" y="3566"/>
                    </a:cubicBezTo>
                    <a:cubicBezTo>
                      <a:pt x="6587" y="4440"/>
                      <a:pt x="5940" y="16760"/>
                      <a:pt x="5940" y="16760"/>
                    </a:cubicBezTo>
                    <a:lnTo>
                      <a:pt x="6248" y="17531"/>
                    </a:lnTo>
                    <a:lnTo>
                      <a:pt x="1" y="21737"/>
                    </a:lnTo>
                    <a:cubicBezTo>
                      <a:pt x="1" y="21737"/>
                      <a:pt x="452" y="28518"/>
                      <a:pt x="4873" y="33865"/>
                    </a:cubicBezTo>
                    <a:lnTo>
                      <a:pt x="5220" y="26321"/>
                    </a:lnTo>
                    <a:lnTo>
                      <a:pt x="15193" y="26167"/>
                    </a:lnTo>
                    <a:lnTo>
                      <a:pt x="15861" y="31873"/>
                    </a:lnTo>
                    <a:lnTo>
                      <a:pt x="16890" y="25396"/>
                    </a:lnTo>
                    <a:lnTo>
                      <a:pt x="18379" y="25293"/>
                    </a:lnTo>
                    <a:cubicBezTo>
                      <a:pt x="20179" y="17325"/>
                      <a:pt x="20143" y="5039"/>
                      <a:pt x="19320" y="3651"/>
                    </a:cubicBezTo>
                    <a:cubicBezTo>
                      <a:pt x="18499" y="2263"/>
                      <a:pt x="14781" y="1"/>
                      <a:pt x="13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3" name="Google Shape;6093;p31"/>
              <p:cNvSpPr/>
              <p:nvPr/>
            </p:nvSpPr>
            <p:spPr>
              <a:xfrm flipH="1">
                <a:off x="910537" y="2664444"/>
                <a:ext cx="812170" cy="1412848"/>
              </a:xfrm>
              <a:custGeom>
                <a:rect b="b" l="l" r="r" t="t"/>
                <a:pathLst>
                  <a:path extrusionOk="0" h="33865" w="19466">
                    <a:moveTo>
                      <a:pt x="12695" y="1"/>
                    </a:moveTo>
                    <a:cubicBezTo>
                      <a:pt x="11233" y="1"/>
                      <a:pt x="7313" y="2691"/>
                      <a:pt x="6593" y="3566"/>
                    </a:cubicBezTo>
                    <a:cubicBezTo>
                      <a:pt x="6085" y="4182"/>
                      <a:pt x="5672" y="9600"/>
                      <a:pt x="5438" y="13264"/>
                    </a:cubicBezTo>
                    <a:cubicBezTo>
                      <a:pt x="7413" y="15045"/>
                      <a:pt x="7360" y="17632"/>
                      <a:pt x="6934" y="17902"/>
                    </a:cubicBezTo>
                    <a:cubicBezTo>
                      <a:pt x="6871" y="17942"/>
                      <a:pt x="6798" y="17961"/>
                      <a:pt x="6717" y="17961"/>
                    </a:cubicBezTo>
                    <a:cubicBezTo>
                      <a:pt x="6352" y="17961"/>
                      <a:pt x="5816" y="17579"/>
                      <a:pt x="5308" y="16966"/>
                    </a:cubicBezTo>
                    <a:lnTo>
                      <a:pt x="5308" y="16966"/>
                    </a:lnTo>
                    <a:lnTo>
                      <a:pt x="5499" y="17442"/>
                    </a:lnTo>
                    <a:cubicBezTo>
                      <a:pt x="5510" y="17453"/>
                      <a:pt x="5524" y="17461"/>
                      <a:pt x="5536" y="17471"/>
                    </a:cubicBezTo>
                    <a:cubicBezTo>
                      <a:pt x="6443" y="18422"/>
                      <a:pt x="5142" y="21137"/>
                      <a:pt x="2629" y="23536"/>
                    </a:cubicBezTo>
                    <a:cubicBezTo>
                      <a:pt x="1754" y="24372"/>
                      <a:pt x="849" y="25055"/>
                      <a:pt x="1" y="25555"/>
                    </a:cubicBezTo>
                    <a:cubicBezTo>
                      <a:pt x="650" y="27952"/>
                      <a:pt x="1873" y="31099"/>
                      <a:pt x="4160" y="33864"/>
                    </a:cubicBezTo>
                    <a:lnTo>
                      <a:pt x="4506" y="26321"/>
                    </a:lnTo>
                    <a:lnTo>
                      <a:pt x="14479" y="26167"/>
                    </a:lnTo>
                    <a:lnTo>
                      <a:pt x="15147" y="31872"/>
                    </a:lnTo>
                    <a:lnTo>
                      <a:pt x="16176" y="25396"/>
                    </a:lnTo>
                    <a:lnTo>
                      <a:pt x="17667" y="25293"/>
                    </a:lnTo>
                    <a:cubicBezTo>
                      <a:pt x="19465" y="17325"/>
                      <a:pt x="19429" y="5039"/>
                      <a:pt x="18608" y="3651"/>
                    </a:cubicBezTo>
                    <a:lnTo>
                      <a:pt x="18606" y="3651"/>
                    </a:lnTo>
                    <a:cubicBezTo>
                      <a:pt x="17785" y="2263"/>
                      <a:pt x="14067" y="1"/>
                      <a:pt x="1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4" name="Google Shape;6094;p31"/>
              <p:cNvSpPr/>
              <p:nvPr/>
            </p:nvSpPr>
            <p:spPr>
              <a:xfrm flipH="1">
                <a:off x="910537" y="2664444"/>
                <a:ext cx="812170" cy="1412848"/>
              </a:xfrm>
              <a:custGeom>
                <a:rect b="b" l="l" r="r" t="t"/>
                <a:pathLst>
                  <a:path extrusionOk="0" h="33865" w="19466">
                    <a:moveTo>
                      <a:pt x="12695" y="1"/>
                    </a:moveTo>
                    <a:cubicBezTo>
                      <a:pt x="11233" y="1"/>
                      <a:pt x="7313" y="2691"/>
                      <a:pt x="6593" y="3566"/>
                    </a:cubicBezTo>
                    <a:cubicBezTo>
                      <a:pt x="6085" y="4182"/>
                      <a:pt x="5672" y="9600"/>
                      <a:pt x="5438" y="13264"/>
                    </a:cubicBezTo>
                    <a:cubicBezTo>
                      <a:pt x="7413" y="15045"/>
                      <a:pt x="7360" y="17632"/>
                      <a:pt x="6934" y="17902"/>
                    </a:cubicBezTo>
                    <a:cubicBezTo>
                      <a:pt x="6871" y="17942"/>
                      <a:pt x="6798" y="17961"/>
                      <a:pt x="6717" y="17961"/>
                    </a:cubicBezTo>
                    <a:cubicBezTo>
                      <a:pt x="6352" y="17961"/>
                      <a:pt x="5816" y="17579"/>
                      <a:pt x="5308" y="16966"/>
                    </a:cubicBezTo>
                    <a:lnTo>
                      <a:pt x="5308" y="16966"/>
                    </a:lnTo>
                    <a:lnTo>
                      <a:pt x="5499" y="17442"/>
                    </a:lnTo>
                    <a:cubicBezTo>
                      <a:pt x="5510" y="17453"/>
                      <a:pt x="5524" y="17461"/>
                      <a:pt x="5536" y="17471"/>
                    </a:cubicBezTo>
                    <a:cubicBezTo>
                      <a:pt x="6443" y="18422"/>
                      <a:pt x="5142" y="21137"/>
                      <a:pt x="2629" y="23536"/>
                    </a:cubicBezTo>
                    <a:cubicBezTo>
                      <a:pt x="1754" y="24372"/>
                      <a:pt x="849" y="25055"/>
                      <a:pt x="1" y="25555"/>
                    </a:cubicBezTo>
                    <a:cubicBezTo>
                      <a:pt x="650" y="27952"/>
                      <a:pt x="1873" y="31099"/>
                      <a:pt x="4160" y="33864"/>
                    </a:cubicBezTo>
                    <a:lnTo>
                      <a:pt x="4506" y="26321"/>
                    </a:lnTo>
                    <a:lnTo>
                      <a:pt x="14479" y="26167"/>
                    </a:lnTo>
                    <a:lnTo>
                      <a:pt x="15147" y="31872"/>
                    </a:lnTo>
                    <a:lnTo>
                      <a:pt x="16176" y="25396"/>
                    </a:lnTo>
                    <a:lnTo>
                      <a:pt x="17667" y="25293"/>
                    </a:lnTo>
                    <a:cubicBezTo>
                      <a:pt x="19465" y="17325"/>
                      <a:pt x="19429" y="5039"/>
                      <a:pt x="18608" y="3651"/>
                    </a:cubicBezTo>
                    <a:lnTo>
                      <a:pt x="18606" y="3651"/>
                    </a:lnTo>
                    <a:cubicBezTo>
                      <a:pt x="17785" y="2263"/>
                      <a:pt x="14067" y="1"/>
                      <a:pt x="12695" y="1"/>
                    </a:cubicBezTo>
                    <a:close/>
                  </a:path>
                </a:pathLst>
              </a:custGeom>
              <a:solidFill>
                <a:srgbClr val="2B2B30">
                  <a:alpha val="307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5" name="Google Shape;6095;p31"/>
              <p:cNvSpPr/>
              <p:nvPr/>
            </p:nvSpPr>
            <p:spPr>
              <a:xfrm flipH="1">
                <a:off x="894224" y="2885602"/>
                <a:ext cx="828525" cy="1191690"/>
              </a:xfrm>
              <a:custGeom>
                <a:rect b="b" l="l" r="r" t="t"/>
                <a:pathLst>
                  <a:path extrusionOk="0" h="28564" w="19858">
                    <a:moveTo>
                      <a:pt x="13316" y="0"/>
                    </a:moveTo>
                    <a:cubicBezTo>
                      <a:pt x="11315" y="0"/>
                      <a:pt x="7487" y="3012"/>
                      <a:pt x="5750" y="3713"/>
                    </a:cubicBezTo>
                    <a:cubicBezTo>
                      <a:pt x="5626" y="5156"/>
                      <a:pt x="5522" y="6669"/>
                      <a:pt x="5439" y="7963"/>
                    </a:cubicBezTo>
                    <a:cubicBezTo>
                      <a:pt x="7414" y="9744"/>
                      <a:pt x="7359" y="12331"/>
                      <a:pt x="6935" y="12601"/>
                    </a:cubicBezTo>
                    <a:cubicBezTo>
                      <a:pt x="6872" y="12641"/>
                      <a:pt x="6799" y="12660"/>
                      <a:pt x="6718" y="12660"/>
                    </a:cubicBezTo>
                    <a:cubicBezTo>
                      <a:pt x="6353" y="12660"/>
                      <a:pt x="5817" y="12278"/>
                      <a:pt x="5309" y="11665"/>
                    </a:cubicBezTo>
                    <a:lnTo>
                      <a:pt x="5309" y="11665"/>
                    </a:lnTo>
                    <a:lnTo>
                      <a:pt x="5500" y="12141"/>
                    </a:lnTo>
                    <a:cubicBezTo>
                      <a:pt x="5511" y="12152"/>
                      <a:pt x="5525" y="12160"/>
                      <a:pt x="5537" y="12170"/>
                    </a:cubicBezTo>
                    <a:cubicBezTo>
                      <a:pt x="6444" y="13121"/>
                      <a:pt x="5143" y="15836"/>
                      <a:pt x="2630" y="18235"/>
                    </a:cubicBezTo>
                    <a:cubicBezTo>
                      <a:pt x="1755" y="19071"/>
                      <a:pt x="849" y="19754"/>
                      <a:pt x="0" y="20254"/>
                    </a:cubicBezTo>
                    <a:cubicBezTo>
                      <a:pt x="650" y="22651"/>
                      <a:pt x="1873" y="25798"/>
                      <a:pt x="4160" y="28563"/>
                    </a:cubicBezTo>
                    <a:lnTo>
                      <a:pt x="4507" y="21020"/>
                    </a:lnTo>
                    <a:lnTo>
                      <a:pt x="14480" y="20866"/>
                    </a:lnTo>
                    <a:lnTo>
                      <a:pt x="15148" y="26571"/>
                    </a:lnTo>
                    <a:lnTo>
                      <a:pt x="16177" y="20095"/>
                    </a:lnTo>
                    <a:lnTo>
                      <a:pt x="17666" y="19992"/>
                    </a:lnTo>
                    <a:cubicBezTo>
                      <a:pt x="18708" y="15380"/>
                      <a:pt x="19134" y="9324"/>
                      <a:pt x="19149" y="4769"/>
                    </a:cubicBezTo>
                    <a:cubicBezTo>
                      <a:pt x="19857" y="321"/>
                      <a:pt x="16165" y="0"/>
                      <a:pt x="13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6" name="Google Shape;6096;p31"/>
              <p:cNvSpPr/>
              <p:nvPr/>
            </p:nvSpPr>
            <p:spPr>
              <a:xfrm flipH="1">
                <a:off x="1318458" y="2717011"/>
                <a:ext cx="156167" cy="237262"/>
              </a:xfrm>
              <a:custGeom>
                <a:rect b="b" l="l" r="r" t="t"/>
                <a:pathLst>
                  <a:path extrusionOk="0" h="5687" w="3743">
                    <a:moveTo>
                      <a:pt x="3742" y="0"/>
                    </a:moveTo>
                    <a:lnTo>
                      <a:pt x="3742" y="0"/>
                    </a:lnTo>
                    <a:cubicBezTo>
                      <a:pt x="2371" y="824"/>
                      <a:pt x="1038" y="1832"/>
                      <a:pt x="647" y="2306"/>
                    </a:cubicBezTo>
                    <a:cubicBezTo>
                      <a:pt x="407" y="2596"/>
                      <a:pt x="189" y="3951"/>
                      <a:pt x="1" y="5687"/>
                    </a:cubicBezTo>
                    <a:cubicBezTo>
                      <a:pt x="573" y="5150"/>
                      <a:pt x="2001" y="3268"/>
                      <a:pt x="2586" y="2482"/>
                    </a:cubicBezTo>
                    <a:cubicBezTo>
                      <a:pt x="3609" y="1108"/>
                      <a:pt x="3498" y="950"/>
                      <a:pt x="37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7" name="Google Shape;6097;p31"/>
              <p:cNvSpPr/>
              <p:nvPr/>
            </p:nvSpPr>
            <p:spPr>
              <a:xfrm flipH="1">
                <a:off x="894224" y="2885602"/>
                <a:ext cx="828525" cy="1191690"/>
              </a:xfrm>
              <a:custGeom>
                <a:rect b="b" l="l" r="r" t="t"/>
                <a:pathLst>
                  <a:path extrusionOk="0" h="28564" w="19858">
                    <a:moveTo>
                      <a:pt x="13316" y="0"/>
                    </a:moveTo>
                    <a:cubicBezTo>
                      <a:pt x="11315" y="0"/>
                      <a:pt x="7487" y="3012"/>
                      <a:pt x="5750" y="3713"/>
                    </a:cubicBezTo>
                    <a:cubicBezTo>
                      <a:pt x="5626" y="5156"/>
                      <a:pt x="5522" y="6669"/>
                      <a:pt x="5439" y="7963"/>
                    </a:cubicBezTo>
                    <a:cubicBezTo>
                      <a:pt x="7414" y="9744"/>
                      <a:pt x="7359" y="12331"/>
                      <a:pt x="6935" y="12601"/>
                    </a:cubicBezTo>
                    <a:cubicBezTo>
                      <a:pt x="6872" y="12641"/>
                      <a:pt x="6799" y="12660"/>
                      <a:pt x="6718" y="12660"/>
                    </a:cubicBezTo>
                    <a:cubicBezTo>
                      <a:pt x="6353" y="12660"/>
                      <a:pt x="5817" y="12278"/>
                      <a:pt x="5309" y="11665"/>
                    </a:cubicBezTo>
                    <a:lnTo>
                      <a:pt x="5309" y="11665"/>
                    </a:lnTo>
                    <a:lnTo>
                      <a:pt x="5500" y="12141"/>
                    </a:lnTo>
                    <a:cubicBezTo>
                      <a:pt x="5511" y="12152"/>
                      <a:pt x="5525" y="12160"/>
                      <a:pt x="5537" y="12170"/>
                    </a:cubicBezTo>
                    <a:cubicBezTo>
                      <a:pt x="6444" y="13121"/>
                      <a:pt x="5143" y="15836"/>
                      <a:pt x="2630" y="18235"/>
                    </a:cubicBezTo>
                    <a:cubicBezTo>
                      <a:pt x="1755" y="19071"/>
                      <a:pt x="849" y="19754"/>
                      <a:pt x="0" y="20254"/>
                    </a:cubicBezTo>
                    <a:cubicBezTo>
                      <a:pt x="650" y="22651"/>
                      <a:pt x="1873" y="25798"/>
                      <a:pt x="4160" y="28563"/>
                    </a:cubicBezTo>
                    <a:lnTo>
                      <a:pt x="4507" y="21020"/>
                    </a:lnTo>
                    <a:lnTo>
                      <a:pt x="14480" y="20866"/>
                    </a:lnTo>
                    <a:lnTo>
                      <a:pt x="15148" y="26571"/>
                    </a:lnTo>
                    <a:lnTo>
                      <a:pt x="16177" y="20095"/>
                    </a:lnTo>
                    <a:lnTo>
                      <a:pt x="17666" y="19992"/>
                    </a:lnTo>
                    <a:cubicBezTo>
                      <a:pt x="18708" y="15380"/>
                      <a:pt x="19134" y="9324"/>
                      <a:pt x="19149" y="4769"/>
                    </a:cubicBezTo>
                    <a:cubicBezTo>
                      <a:pt x="19857" y="321"/>
                      <a:pt x="16165" y="0"/>
                      <a:pt x="13316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8" name="Google Shape;6098;p31"/>
              <p:cNvSpPr/>
              <p:nvPr/>
            </p:nvSpPr>
            <p:spPr>
              <a:xfrm flipH="1">
                <a:off x="1102252" y="3768606"/>
                <a:ext cx="432662" cy="63665"/>
              </a:xfrm>
              <a:custGeom>
                <a:rect b="b" l="l" r="r" t="t"/>
                <a:pathLst>
                  <a:path extrusionOk="0" h="1526" w="10370">
                    <a:moveTo>
                      <a:pt x="1" y="1"/>
                    </a:moveTo>
                    <a:lnTo>
                      <a:pt x="1" y="1526"/>
                    </a:lnTo>
                    <a:lnTo>
                      <a:pt x="10370" y="1526"/>
                    </a:lnTo>
                    <a:lnTo>
                      <a:pt x="103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9" name="Google Shape;6099;p31"/>
              <p:cNvSpPr/>
              <p:nvPr/>
            </p:nvSpPr>
            <p:spPr>
              <a:xfrm flipH="1">
                <a:off x="929729" y="2970043"/>
                <a:ext cx="517192" cy="780289"/>
              </a:xfrm>
              <a:custGeom>
                <a:rect b="b" l="l" r="r" t="t"/>
                <a:pathLst>
                  <a:path extrusionOk="0" h="18703" w="12396">
                    <a:moveTo>
                      <a:pt x="2810" y="1"/>
                    </a:moveTo>
                    <a:lnTo>
                      <a:pt x="1" y="18703"/>
                    </a:lnTo>
                    <a:lnTo>
                      <a:pt x="10901" y="18703"/>
                    </a:lnTo>
                    <a:lnTo>
                      <a:pt x="123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0" name="Google Shape;6100;p31"/>
              <p:cNvSpPr/>
              <p:nvPr/>
            </p:nvSpPr>
            <p:spPr>
              <a:xfrm flipH="1">
                <a:off x="901775" y="2970043"/>
                <a:ext cx="517109" cy="780289"/>
              </a:xfrm>
              <a:custGeom>
                <a:rect b="b" l="l" r="r" t="t"/>
                <a:pathLst>
                  <a:path extrusionOk="0" h="18703" w="12394">
                    <a:moveTo>
                      <a:pt x="2809" y="1"/>
                    </a:moveTo>
                    <a:lnTo>
                      <a:pt x="0" y="18703"/>
                    </a:lnTo>
                    <a:lnTo>
                      <a:pt x="10900" y="18703"/>
                    </a:lnTo>
                    <a:lnTo>
                      <a:pt x="123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1" name="Google Shape;6101;p31"/>
              <p:cNvSpPr/>
              <p:nvPr/>
            </p:nvSpPr>
            <p:spPr>
              <a:xfrm flipH="1">
                <a:off x="1389887" y="3775782"/>
                <a:ext cx="45227" cy="710742"/>
              </a:xfrm>
              <a:custGeom>
                <a:rect b="b" l="l" r="r" t="t"/>
                <a:pathLst>
                  <a:path extrusionOk="0" h="17036" w="1084">
                    <a:moveTo>
                      <a:pt x="1" y="1"/>
                    </a:moveTo>
                    <a:lnTo>
                      <a:pt x="196" y="17036"/>
                    </a:lnTo>
                    <a:lnTo>
                      <a:pt x="596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2" name="Google Shape;6102;p31"/>
              <p:cNvSpPr/>
              <p:nvPr/>
            </p:nvSpPr>
            <p:spPr>
              <a:xfrm flipH="1">
                <a:off x="1513970" y="3775782"/>
                <a:ext cx="45269" cy="710742"/>
              </a:xfrm>
              <a:custGeom>
                <a:rect b="b" l="l" r="r" t="t"/>
                <a:pathLst>
                  <a:path extrusionOk="0" h="17036" w="1085">
                    <a:moveTo>
                      <a:pt x="1" y="1"/>
                    </a:moveTo>
                    <a:lnTo>
                      <a:pt x="196" y="17036"/>
                    </a:lnTo>
                    <a:lnTo>
                      <a:pt x="598" y="17036"/>
                    </a:lnTo>
                    <a:lnTo>
                      <a:pt x="10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3" name="Google Shape;6103;p31"/>
              <p:cNvSpPr/>
              <p:nvPr/>
            </p:nvSpPr>
            <p:spPr>
              <a:xfrm flipH="1">
                <a:off x="1076384" y="3775782"/>
                <a:ext cx="53280" cy="710742"/>
              </a:xfrm>
              <a:custGeom>
                <a:rect b="b" l="l" r="r" t="t"/>
                <a:pathLst>
                  <a:path extrusionOk="0" h="17036" w="1277">
                    <a:moveTo>
                      <a:pt x="0" y="1"/>
                    </a:moveTo>
                    <a:lnTo>
                      <a:pt x="877" y="17036"/>
                    </a:lnTo>
                    <a:lnTo>
                      <a:pt x="1277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4" name="Google Shape;6104;p31"/>
              <p:cNvSpPr/>
              <p:nvPr/>
            </p:nvSpPr>
            <p:spPr>
              <a:xfrm flipH="1">
                <a:off x="957016" y="3775782"/>
                <a:ext cx="53321" cy="710742"/>
              </a:xfrm>
              <a:custGeom>
                <a:rect b="b" l="l" r="r" t="t"/>
                <a:pathLst>
                  <a:path extrusionOk="0" h="17036" w="1278">
                    <a:moveTo>
                      <a:pt x="0" y="1"/>
                    </a:moveTo>
                    <a:lnTo>
                      <a:pt x="877" y="17036"/>
                    </a:lnTo>
                    <a:lnTo>
                      <a:pt x="1277" y="17036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5" name="Google Shape;6105;p31"/>
              <p:cNvSpPr/>
              <p:nvPr/>
            </p:nvSpPr>
            <p:spPr>
              <a:xfrm flipH="1">
                <a:off x="964901" y="3735271"/>
                <a:ext cx="594754" cy="62497"/>
              </a:xfrm>
              <a:custGeom>
                <a:rect b="b" l="l" r="r" t="t"/>
                <a:pathLst>
                  <a:path extrusionOk="0" h="1498" w="14255">
                    <a:moveTo>
                      <a:pt x="0" y="0"/>
                    </a:moveTo>
                    <a:lnTo>
                      <a:pt x="18" y="1497"/>
                    </a:lnTo>
                    <a:lnTo>
                      <a:pt x="14255" y="1497"/>
                    </a:lnTo>
                    <a:lnTo>
                      <a:pt x="14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6" name="Google Shape;6106;p31"/>
              <p:cNvSpPr/>
              <p:nvPr/>
            </p:nvSpPr>
            <p:spPr>
              <a:xfrm flipH="1">
                <a:off x="901775" y="2970043"/>
                <a:ext cx="407754" cy="610238"/>
              </a:xfrm>
              <a:custGeom>
                <a:rect b="b" l="l" r="r" t="t"/>
                <a:pathLst>
                  <a:path extrusionOk="0" h="14627" w="9773">
                    <a:moveTo>
                      <a:pt x="188" y="1"/>
                    </a:moveTo>
                    <a:lnTo>
                      <a:pt x="1" y="1251"/>
                    </a:lnTo>
                    <a:cubicBezTo>
                      <a:pt x="8" y="2961"/>
                      <a:pt x="346" y="4839"/>
                      <a:pt x="1047" y="6721"/>
                    </a:cubicBezTo>
                    <a:cubicBezTo>
                      <a:pt x="2664" y="11058"/>
                      <a:pt x="5727" y="14120"/>
                      <a:pt x="8605" y="14626"/>
                    </a:cubicBez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7" name="Google Shape;6107;p31"/>
              <p:cNvSpPr/>
              <p:nvPr/>
            </p:nvSpPr>
            <p:spPr>
              <a:xfrm flipH="1">
                <a:off x="1661667" y="4420564"/>
                <a:ext cx="160799" cy="65959"/>
              </a:xfrm>
              <a:custGeom>
                <a:rect b="b" l="l" r="r" t="t"/>
                <a:pathLst>
                  <a:path extrusionOk="0" h="1581" w="3854">
                    <a:moveTo>
                      <a:pt x="3118" y="0"/>
                    </a:moveTo>
                    <a:cubicBezTo>
                      <a:pt x="3107" y="0"/>
                      <a:pt x="3096" y="1"/>
                      <a:pt x="3086" y="3"/>
                    </a:cubicBezTo>
                    <a:cubicBezTo>
                      <a:pt x="2626" y="84"/>
                      <a:pt x="1" y="1581"/>
                      <a:pt x="1" y="1581"/>
                    </a:cubicBezTo>
                    <a:lnTo>
                      <a:pt x="3853" y="1581"/>
                    </a:lnTo>
                    <a:cubicBezTo>
                      <a:pt x="3853" y="1581"/>
                      <a:pt x="3559" y="0"/>
                      <a:pt x="3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8" name="Google Shape;6108;p31"/>
              <p:cNvSpPr/>
              <p:nvPr/>
            </p:nvSpPr>
            <p:spPr>
              <a:xfrm flipH="1">
                <a:off x="1298681" y="2796488"/>
                <a:ext cx="396405" cy="484828"/>
              </a:xfrm>
              <a:custGeom>
                <a:rect b="b" l="l" r="r" t="t"/>
                <a:pathLst>
                  <a:path extrusionOk="0" h="11621" w="9501">
                    <a:moveTo>
                      <a:pt x="6588" y="1"/>
                    </a:moveTo>
                    <a:cubicBezTo>
                      <a:pt x="6358" y="1"/>
                      <a:pt x="6139" y="78"/>
                      <a:pt x="5951" y="240"/>
                    </a:cubicBezTo>
                    <a:cubicBezTo>
                      <a:pt x="4369" y="1607"/>
                      <a:pt x="3243" y="5033"/>
                      <a:pt x="1801" y="7567"/>
                    </a:cubicBezTo>
                    <a:cubicBezTo>
                      <a:pt x="1113" y="8776"/>
                      <a:pt x="1" y="9379"/>
                      <a:pt x="104" y="10112"/>
                    </a:cubicBezTo>
                    <a:cubicBezTo>
                      <a:pt x="267" y="11271"/>
                      <a:pt x="2084" y="11621"/>
                      <a:pt x="3544" y="11621"/>
                    </a:cubicBezTo>
                    <a:cubicBezTo>
                      <a:pt x="4415" y="11621"/>
                      <a:pt x="5158" y="11496"/>
                      <a:pt x="5348" y="11346"/>
                    </a:cubicBezTo>
                    <a:cubicBezTo>
                      <a:pt x="6359" y="10543"/>
                      <a:pt x="7630" y="7424"/>
                      <a:pt x="8224" y="5820"/>
                    </a:cubicBezTo>
                    <a:cubicBezTo>
                      <a:pt x="9500" y="2368"/>
                      <a:pt x="7864" y="1"/>
                      <a:pt x="65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9" name="Google Shape;6109;p31"/>
              <p:cNvSpPr/>
              <p:nvPr/>
            </p:nvSpPr>
            <p:spPr>
              <a:xfrm flipH="1">
                <a:off x="1306025" y="2817765"/>
                <a:ext cx="385766" cy="463551"/>
              </a:xfrm>
              <a:custGeom>
                <a:rect b="b" l="l" r="r" t="t"/>
                <a:pathLst>
                  <a:path extrusionOk="0" h="11111" w="9246">
                    <a:moveTo>
                      <a:pt x="7831" y="1"/>
                    </a:moveTo>
                    <a:cubicBezTo>
                      <a:pt x="7694" y="772"/>
                      <a:pt x="7420" y="1871"/>
                      <a:pt x="7112" y="2523"/>
                    </a:cubicBezTo>
                    <a:lnTo>
                      <a:pt x="7114" y="2523"/>
                    </a:lnTo>
                    <a:cubicBezTo>
                      <a:pt x="6386" y="4070"/>
                      <a:pt x="4420" y="8141"/>
                      <a:pt x="3408" y="8944"/>
                    </a:cubicBezTo>
                    <a:cubicBezTo>
                      <a:pt x="3219" y="9095"/>
                      <a:pt x="2478" y="9219"/>
                      <a:pt x="1609" y="9219"/>
                    </a:cubicBezTo>
                    <a:cubicBezTo>
                      <a:pt x="1133" y="9219"/>
                      <a:pt x="619" y="9182"/>
                      <a:pt x="136" y="9092"/>
                    </a:cubicBezTo>
                    <a:cubicBezTo>
                      <a:pt x="46" y="9261"/>
                      <a:pt x="0" y="9428"/>
                      <a:pt x="25" y="9602"/>
                    </a:cubicBezTo>
                    <a:cubicBezTo>
                      <a:pt x="188" y="10761"/>
                      <a:pt x="2005" y="11111"/>
                      <a:pt x="3465" y="11111"/>
                    </a:cubicBezTo>
                    <a:cubicBezTo>
                      <a:pt x="4335" y="11111"/>
                      <a:pt x="5078" y="10986"/>
                      <a:pt x="5268" y="10836"/>
                    </a:cubicBezTo>
                    <a:cubicBezTo>
                      <a:pt x="6280" y="10033"/>
                      <a:pt x="7741" y="6799"/>
                      <a:pt x="8334" y="5195"/>
                    </a:cubicBezTo>
                    <a:cubicBezTo>
                      <a:pt x="9246" y="2730"/>
                      <a:pt x="8509" y="8"/>
                      <a:pt x="78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0" name="Google Shape;6110;p31"/>
              <p:cNvSpPr/>
              <p:nvPr/>
            </p:nvSpPr>
            <p:spPr>
              <a:xfrm flipH="1">
                <a:off x="1306025" y="2817765"/>
                <a:ext cx="385766" cy="463551"/>
              </a:xfrm>
              <a:custGeom>
                <a:rect b="b" l="l" r="r" t="t"/>
                <a:pathLst>
                  <a:path extrusionOk="0" h="11111" w="9246">
                    <a:moveTo>
                      <a:pt x="7831" y="1"/>
                    </a:moveTo>
                    <a:cubicBezTo>
                      <a:pt x="7694" y="772"/>
                      <a:pt x="7420" y="1871"/>
                      <a:pt x="7112" y="2523"/>
                    </a:cubicBezTo>
                    <a:lnTo>
                      <a:pt x="7114" y="2523"/>
                    </a:lnTo>
                    <a:cubicBezTo>
                      <a:pt x="6386" y="4070"/>
                      <a:pt x="4420" y="8141"/>
                      <a:pt x="3408" y="8944"/>
                    </a:cubicBezTo>
                    <a:cubicBezTo>
                      <a:pt x="3219" y="9095"/>
                      <a:pt x="2478" y="9219"/>
                      <a:pt x="1609" y="9219"/>
                    </a:cubicBezTo>
                    <a:cubicBezTo>
                      <a:pt x="1133" y="9219"/>
                      <a:pt x="619" y="9182"/>
                      <a:pt x="136" y="9092"/>
                    </a:cubicBezTo>
                    <a:cubicBezTo>
                      <a:pt x="46" y="9261"/>
                      <a:pt x="0" y="9428"/>
                      <a:pt x="25" y="9602"/>
                    </a:cubicBezTo>
                    <a:cubicBezTo>
                      <a:pt x="188" y="10761"/>
                      <a:pt x="2005" y="11111"/>
                      <a:pt x="3465" y="11111"/>
                    </a:cubicBezTo>
                    <a:cubicBezTo>
                      <a:pt x="4335" y="11111"/>
                      <a:pt x="5078" y="10986"/>
                      <a:pt x="5268" y="10836"/>
                    </a:cubicBezTo>
                    <a:cubicBezTo>
                      <a:pt x="6280" y="10033"/>
                      <a:pt x="7741" y="6799"/>
                      <a:pt x="8334" y="5195"/>
                    </a:cubicBezTo>
                    <a:cubicBezTo>
                      <a:pt x="9246" y="2730"/>
                      <a:pt x="8509" y="8"/>
                      <a:pt x="7831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4" name="Shape 6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5" name="Google Shape;6115;p32"/>
          <p:cNvSpPr txBox="1"/>
          <p:nvPr>
            <p:ph type="title"/>
          </p:nvPr>
        </p:nvSpPr>
        <p:spPr>
          <a:xfrm>
            <a:off x="540200" y="477350"/>
            <a:ext cx="3170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 Geral</a:t>
            </a:r>
            <a:endParaRPr/>
          </a:p>
        </p:txBody>
      </p:sp>
      <p:sp>
        <p:nvSpPr>
          <p:cNvPr id="6116" name="Google Shape;6116;p32"/>
          <p:cNvSpPr txBox="1"/>
          <p:nvPr>
            <p:ph idx="1" type="body"/>
          </p:nvPr>
        </p:nvSpPr>
        <p:spPr>
          <a:xfrm>
            <a:off x="480250" y="1655875"/>
            <a:ext cx="32304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</a:t>
            </a:r>
            <a:r>
              <a:rPr lang="en" sz="2000"/>
              <a:t>valiar a eficiência do Terraform e do AWS CDK por meio de uma análise comparativa.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6117" name="Google Shape;6117;p32"/>
          <p:cNvGrpSpPr/>
          <p:nvPr/>
        </p:nvGrpSpPr>
        <p:grpSpPr>
          <a:xfrm>
            <a:off x="7965859" y="395164"/>
            <a:ext cx="623193" cy="675134"/>
            <a:chOff x="4445925" y="5068600"/>
            <a:chExt cx="298750" cy="323650"/>
          </a:xfrm>
        </p:grpSpPr>
        <p:sp>
          <p:nvSpPr>
            <p:cNvPr id="6118" name="Google Shape;6118;p32"/>
            <p:cNvSpPr/>
            <p:nvPr/>
          </p:nvSpPr>
          <p:spPr>
            <a:xfrm>
              <a:off x="4445925" y="5093500"/>
              <a:ext cx="298750" cy="298750"/>
            </a:xfrm>
            <a:custGeom>
              <a:rect b="b" l="l" r="r" t="t"/>
              <a:pathLst>
                <a:path extrusionOk="0" h="11950" w="11950">
                  <a:moveTo>
                    <a:pt x="5975" y="0"/>
                  </a:moveTo>
                  <a:cubicBezTo>
                    <a:pt x="4390" y="0"/>
                    <a:pt x="2871" y="630"/>
                    <a:pt x="1750" y="1750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8"/>
                    <a:pt x="1750" y="10198"/>
                  </a:cubicBezTo>
                  <a:cubicBezTo>
                    <a:pt x="2871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198"/>
                  </a:cubicBezTo>
                  <a:cubicBezTo>
                    <a:pt x="11319" y="9078"/>
                    <a:pt x="11949" y="7559"/>
                    <a:pt x="11949" y="5975"/>
                  </a:cubicBezTo>
                  <a:cubicBezTo>
                    <a:pt x="11949" y="4390"/>
                    <a:pt x="11319" y="2871"/>
                    <a:pt x="10198" y="1750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9" name="Google Shape;6119;p32"/>
            <p:cNvSpPr/>
            <p:nvPr/>
          </p:nvSpPr>
          <p:spPr>
            <a:xfrm>
              <a:off x="4445925" y="5068600"/>
              <a:ext cx="298700" cy="298750"/>
            </a:xfrm>
            <a:custGeom>
              <a:rect b="b" l="l" r="r" t="t"/>
              <a:pathLst>
                <a:path extrusionOk="0" h="11950" w="11948">
                  <a:moveTo>
                    <a:pt x="5975" y="0"/>
                  </a:moveTo>
                  <a:cubicBezTo>
                    <a:pt x="4390" y="0"/>
                    <a:pt x="2870" y="630"/>
                    <a:pt x="1750" y="1751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9"/>
                    <a:pt x="1750" y="10200"/>
                  </a:cubicBezTo>
                  <a:cubicBezTo>
                    <a:pt x="2870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200"/>
                  </a:cubicBezTo>
                  <a:cubicBezTo>
                    <a:pt x="11319" y="9079"/>
                    <a:pt x="11948" y="7559"/>
                    <a:pt x="11948" y="5975"/>
                  </a:cubicBezTo>
                  <a:cubicBezTo>
                    <a:pt x="11948" y="4390"/>
                    <a:pt x="11319" y="2871"/>
                    <a:pt x="10198" y="1751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0" name="Google Shape;6120;p32"/>
            <p:cNvSpPr/>
            <p:nvPr/>
          </p:nvSpPr>
          <p:spPr>
            <a:xfrm>
              <a:off x="4466650" y="5089350"/>
              <a:ext cx="257250" cy="257250"/>
            </a:xfrm>
            <a:custGeom>
              <a:rect b="b" l="l" r="r" t="t"/>
              <a:pathLst>
                <a:path extrusionOk="0" h="10290" w="10290">
                  <a:moveTo>
                    <a:pt x="5146" y="0"/>
                  </a:moveTo>
                  <a:cubicBezTo>
                    <a:pt x="3781" y="0"/>
                    <a:pt x="2473" y="542"/>
                    <a:pt x="1507" y="1507"/>
                  </a:cubicBezTo>
                  <a:cubicBezTo>
                    <a:pt x="543" y="2472"/>
                    <a:pt x="1" y="3780"/>
                    <a:pt x="1" y="5145"/>
                  </a:cubicBezTo>
                  <a:cubicBezTo>
                    <a:pt x="1" y="6509"/>
                    <a:pt x="543" y="7818"/>
                    <a:pt x="1507" y="8782"/>
                  </a:cubicBezTo>
                  <a:cubicBezTo>
                    <a:pt x="2473" y="9748"/>
                    <a:pt x="3781" y="10290"/>
                    <a:pt x="5146" y="10290"/>
                  </a:cubicBezTo>
                  <a:cubicBezTo>
                    <a:pt x="6510" y="10290"/>
                    <a:pt x="7819" y="9748"/>
                    <a:pt x="8783" y="8782"/>
                  </a:cubicBezTo>
                  <a:cubicBezTo>
                    <a:pt x="9747" y="7818"/>
                    <a:pt x="10289" y="6509"/>
                    <a:pt x="10289" y="5145"/>
                  </a:cubicBezTo>
                  <a:cubicBezTo>
                    <a:pt x="10289" y="3780"/>
                    <a:pt x="9747" y="2472"/>
                    <a:pt x="8783" y="1507"/>
                  </a:cubicBezTo>
                  <a:cubicBezTo>
                    <a:pt x="7819" y="542"/>
                    <a:pt x="6510" y="0"/>
                    <a:pt x="5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1" name="Google Shape;6121;p32"/>
            <p:cNvSpPr/>
            <p:nvPr/>
          </p:nvSpPr>
          <p:spPr>
            <a:xfrm>
              <a:off x="4579700" y="52024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24" y="0"/>
                  </a:moveTo>
                  <a:cubicBezTo>
                    <a:pt x="279" y="0"/>
                    <a:pt x="1" y="279"/>
                    <a:pt x="1" y="623"/>
                  </a:cubicBezTo>
                  <a:cubicBezTo>
                    <a:pt x="1" y="967"/>
                    <a:pt x="279" y="1245"/>
                    <a:pt x="624" y="1245"/>
                  </a:cubicBezTo>
                  <a:cubicBezTo>
                    <a:pt x="968" y="1245"/>
                    <a:pt x="1246" y="967"/>
                    <a:pt x="1246" y="623"/>
                  </a:cubicBezTo>
                  <a:cubicBezTo>
                    <a:pt x="1246" y="279"/>
                    <a:pt x="968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2" name="Google Shape;6122;p32"/>
            <p:cNvSpPr/>
            <p:nvPr/>
          </p:nvSpPr>
          <p:spPr>
            <a:xfrm>
              <a:off x="4588375" y="5224875"/>
              <a:ext cx="13825" cy="89925"/>
            </a:xfrm>
            <a:custGeom>
              <a:rect b="b" l="l" r="r" t="t"/>
              <a:pathLst>
                <a:path extrusionOk="0" h="3597" w="553">
                  <a:moveTo>
                    <a:pt x="0" y="0"/>
                  </a:moveTo>
                  <a:lnTo>
                    <a:pt x="0" y="3596"/>
                  </a:lnTo>
                  <a:lnTo>
                    <a:pt x="553" y="3596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3" name="Google Shape;6123;p32"/>
            <p:cNvSpPr/>
            <p:nvPr/>
          </p:nvSpPr>
          <p:spPr>
            <a:xfrm>
              <a:off x="4524000" y="5144725"/>
              <a:ext cx="73375" cy="73375"/>
            </a:xfrm>
            <a:custGeom>
              <a:rect b="b" l="l" r="r" t="t"/>
              <a:pathLst>
                <a:path extrusionOk="0" h="2935" w="2935">
                  <a:moveTo>
                    <a:pt x="392" y="0"/>
                  </a:moveTo>
                  <a:lnTo>
                    <a:pt x="1" y="393"/>
                  </a:lnTo>
                  <a:lnTo>
                    <a:pt x="2544" y="2934"/>
                  </a:lnTo>
                  <a:lnTo>
                    <a:pt x="2935" y="254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4" name="Google Shape;6124;p32"/>
          <p:cNvGrpSpPr/>
          <p:nvPr/>
        </p:nvGrpSpPr>
        <p:grpSpPr>
          <a:xfrm flipH="1">
            <a:off x="8023055" y="2623198"/>
            <a:ext cx="945740" cy="2205803"/>
            <a:chOff x="6778155" y="2643073"/>
            <a:chExt cx="945740" cy="2205803"/>
          </a:xfrm>
        </p:grpSpPr>
        <p:sp>
          <p:nvSpPr>
            <p:cNvPr id="6125" name="Google Shape;6125;p32"/>
            <p:cNvSpPr/>
            <p:nvPr/>
          </p:nvSpPr>
          <p:spPr>
            <a:xfrm>
              <a:off x="7046935" y="3159247"/>
              <a:ext cx="57091" cy="58754"/>
            </a:xfrm>
            <a:custGeom>
              <a:rect b="b" l="l" r="r" t="t"/>
              <a:pathLst>
                <a:path extrusionOk="0" h="1272" w="1236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28" y="297"/>
                    <a:pt x="1226" y="1272"/>
                  </a:cubicBezTo>
                  <a:lnTo>
                    <a:pt x="1235" y="1094"/>
                  </a:lnTo>
                  <a:cubicBezTo>
                    <a:pt x="1010" y="22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6" name="Google Shape;6126;p32"/>
            <p:cNvSpPr/>
            <p:nvPr/>
          </p:nvSpPr>
          <p:spPr>
            <a:xfrm>
              <a:off x="7070953" y="2794854"/>
              <a:ext cx="46837" cy="85359"/>
            </a:xfrm>
            <a:custGeom>
              <a:rect b="b" l="l" r="r" t="t"/>
              <a:pathLst>
                <a:path extrusionOk="0" h="1848" w="1014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786" y="654"/>
                    <a:pt x="999" y="1847"/>
                  </a:cubicBezTo>
                  <a:lnTo>
                    <a:pt x="1014" y="1651"/>
                  </a:lnTo>
                  <a:cubicBezTo>
                    <a:pt x="859" y="60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7" name="Google Shape;6127;p32"/>
            <p:cNvSpPr/>
            <p:nvPr/>
          </p:nvSpPr>
          <p:spPr>
            <a:xfrm>
              <a:off x="7114141" y="3303729"/>
              <a:ext cx="35890" cy="77738"/>
            </a:xfrm>
            <a:custGeom>
              <a:rect b="b" l="l" r="r" t="t"/>
              <a:pathLst>
                <a:path extrusionOk="0" h="1683" w="777">
                  <a:moveTo>
                    <a:pt x="776" y="1"/>
                  </a:moveTo>
                  <a:cubicBezTo>
                    <a:pt x="776" y="1"/>
                    <a:pt x="135" y="462"/>
                    <a:pt x="1" y="1485"/>
                  </a:cubicBezTo>
                  <a:lnTo>
                    <a:pt x="8" y="1683"/>
                  </a:lnTo>
                  <a:cubicBezTo>
                    <a:pt x="188" y="528"/>
                    <a:pt x="776" y="1"/>
                    <a:pt x="7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8" name="Google Shape;6128;p32"/>
            <p:cNvSpPr/>
            <p:nvPr/>
          </p:nvSpPr>
          <p:spPr>
            <a:xfrm>
              <a:off x="7102178" y="2959059"/>
              <a:ext cx="52333" cy="78107"/>
            </a:xfrm>
            <a:custGeom>
              <a:rect b="b" l="l" r="r" t="t"/>
              <a:pathLst>
                <a:path extrusionOk="0" h="1691" w="1133">
                  <a:moveTo>
                    <a:pt x="1133" y="1"/>
                  </a:moveTo>
                  <a:cubicBezTo>
                    <a:pt x="1132" y="1"/>
                    <a:pt x="392" y="464"/>
                    <a:pt x="36" y="1492"/>
                  </a:cubicBezTo>
                  <a:lnTo>
                    <a:pt x="1" y="1691"/>
                  </a:lnTo>
                  <a:cubicBezTo>
                    <a:pt x="430" y="530"/>
                    <a:pt x="1132" y="1"/>
                    <a:pt x="1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9" name="Google Shape;6129;p32"/>
            <p:cNvSpPr/>
            <p:nvPr/>
          </p:nvSpPr>
          <p:spPr>
            <a:xfrm>
              <a:off x="7135758" y="2723352"/>
              <a:ext cx="71086" cy="65959"/>
            </a:xfrm>
            <a:custGeom>
              <a:rect b="b" l="l" r="r" t="t"/>
              <a:pathLst>
                <a:path extrusionOk="0" h="1428" w="1539">
                  <a:moveTo>
                    <a:pt x="1538" y="0"/>
                  </a:moveTo>
                  <a:cubicBezTo>
                    <a:pt x="1538" y="0"/>
                    <a:pt x="532" y="291"/>
                    <a:pt x="49" y="1237"/>
                  </a:cubicBezTo>
                  <a:lnTo>
                    <a:pt x="1" y="1428"/>
                  </a:lnTo>
                  <a:cubicBezTo>
                    <a:pt x="585" y="366"/>
                    <a:pt x="1538" y="0"/>
                    <a:pt x="15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0" name="Google Shape;6130;p32"/>
            <p:cNvSpPr/>
            <p:nvPr/>
          </p:nvSpPr>
          <p:spPr>
            <a:xfrm>
              <a:off x="7040837" y="2676977"/>
              <a:ext cx="139679" cy="828510"/>
            </a:xfrm>
            <a:custGeom>
              <a:rect b="b" l="l" r="r" t="t"/>
              <a:pathLst>
                <a:path extrusionOk="0" h="17937" w="3024">
                  <a:moveTo>
                    <a:pt x="2950" y="0"/>
                  </a:moveTo>
                  <a:cubicBezTo>
                    <a:pt x="1" y="5217"/>
                    <a:pt x="1778" y="17810"/>
                    <a:pt x="1797" y="17936"/>
                  </a:cubicBezTo>
                  <a:lnTo>
                    <a:pt x="2098" y="17897"/>
                  </a:lnTo>
                  <a:cubicBezTo>
                    <a:pt x="2079" y="17771"/>
                    <a:pt x="107" y="5201"/>
                    <a:pt x="3023" y="42"/>
                  </a:cubicBezTo>
                  <a:lnTo>
                    <a:pt x="29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1" name="Google Shape;6131;p32"/>
            <p:cNvSpPr/>
            <p:nvPr/>
          </p:nvSpPr>
          <p:spPr>
            <a:xfrm>
              <a:off x="7132525" y="3215229"/>
              <a:ext cx="144898" cy="116445"/>
            </a:xfrm>
            <a:custGeom>
              <a:rect b="b" l="l" r="r" t="t"/>
              <a:pathLst>
                <a:path extrusionOk="0" h="2521" w="3137">
                  <a:moveTo>
                    <a:pt x="2687" y="0"/>
                  </a:moveTo>
                  <a:cubicBezTo>
                    <a:pt x="1152" y="0"/>
                    <a:pt x="0" y="800"/>
                    <a:pt x="48" y="2291"/>
                  </a:cubicBezTo>
                  <a:cubicBezTo>
                    <a:pt x="261" y="2449"/>
                    <a:pt x="496" y="2521"/>
                    <a:pt x="740" y="2521"/>
                  </a:cubicBezTo>
                  <a:cubicBezTo>
                    <a:pt x="1697" y="2521"/>
                    <a:pt x="2781" y="1408"/>
                    <a:pt x="3137" y="22"/>
                  </a:cubicBezTo>
                  <a:cubicBezTo>
                    <a:pt x="2984" y="8"/>
                    <a:pt x="2834" y="0"/>
                    <a:pt x="26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2" name="Google Shape;6132;p32"/>
            <p:cNvSpPr/>
            <p:nvPr/>
          </p:nvSpPr>
          <p:spPr>
            <a:xfrm>
              <a:off x="6926286" y="3107930"/>
              <a:ext cx="160603" cy="97599"/>
            </a:xfrm>
            <a:custGeom>
              <a:rect b="b" l="l" r="r" t="t"/>
              <a:pathLst>
                <a:path extrusionOk="0" h="2113" w="3477">
                  <a:moveTo>
                    <a:pt x="1300" y="0"/>
                  </a:moveTo>
                  <a:cubicBezTo>
                    <a:pt x="891" y="0"/>
                    <a:pt x="451" y="80"/>
                    <a:pt x="1" y="236"/>
                  </a:cubicBezTo>
                  <a:cubicBezTo>
                    <a:pt x="591" y="1345"/>
                    <a:pt x="1680" y="2112"/>
                    <a:pt x="2555" y="2112"/>
                  </a:cubicBezTo>
                  <a:cubicBezTo>
                    <a:pt x="2915" y="2112"/>
                    <a:pt x="3238" y="1983"/>
                    <a:pt x="3476" y="1695"/>
                  </a:cubicBezTo>
                  <a:cubicBezTo>
                    <a:pt x="3236" y="551"/>
                    <a:pt x="2377" y="0"/>
                    <a:pt x="13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3" name="Google Shape;6133;p32"/>
            <p:cNvSpPr/>
            <p:nvPr/>
          </p:nvSpPr>
          <p:spPr>
            <a:xfrm>
              <a:off x="7118021" y="2874301"/>
              <a:ext cx="211412" cy="125729"/>
            </a:xfrm>
            <a:custGeom>
              <a:rect b="b" l="l" r="r" t="t"/>
              <a:pathLst>
                <a:path extrusionOk="0" h="2722" w="4577">
                  <a:moveTo>
                    <a:pt x="3536" y="0"/>
                  </a:moveTo>
                  <a:cubicBezTo>
                    <a:pt x="1660" y="0"/>
                    <a:pt x="0" y="994"/>
                    <a:pt x="265" y="2373"/>
                  </a:cubicBezTo>
                  <a:cubicBezTo>
                    <a:pt x="720" y="2611"/>
                    <a:pt x="1165" y="2721"/>
                    <a:pt x="1589" y="2721"/>
                  </a:cubicBezTo>
                  <a:cubicBezTo>
                    <a:pt x="2889" y="2721"/>
                    <a:pt x="3993" y="1685"/>
                    <a:pt x="4577" y="104"/>
                  </a:cubicBezTo>
                  <a:cubicBezTo>
                    <a:pt x="4230" y="34"/>
                    <a:pt x="3879" y="0"/>
                    <a:pt x="35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4" name="Google Shape;6134;p32"/>
            <p:cNvSpPr/>
            <p:nvPr/>
          </p:nvSpPr>
          <p:spPr>
            <a:xfrm>
              <a:off x="7189893" y="2643073"/>
              <a:ext cx="232243" cy="121803"/>
            </a:xfrm>
            <a:custGeom>
              <a:rect b="b" l="l" r="r" t="t"/>
              <a:pathLst>
                <a:path extrusionOk="0" h="2637" w="5028">
                  <a:moveTo>
                    <a:pt x="2659" y="0"/>
                  </a:moveTo>
                  <a:cubicBezTo>
                    <a:pt x="1267" y="0"/>
                    <a:pt x="134" y="613"/>
                    <a:pt x="0" y="1908"/>
                  </a:cubicBezTo>
                  <a:cubicBezTo>
                    <a:pt x="596" y="2408"/>
                    <a:pt x="1231" y="2637"/>
                    <a:pt x="1860" y="2637"/>
                  </a:cubicBezTo>
                  <a:cubicBezTo>
                    <a:pt x="3034" y="2637"/>
                    <a:pt x="4186" y="1840"/>
                    <a:pt x="5028" y="528"/>
                  </a:cubicBezTo>
                  <a:cubicBezTo>
                    <a:pt x="4241" y="180"/>
                    <a:pt x="3412" y="0"/>
                    <a:pt x="26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5" name="Google Shape;6135;p32"/>
            <p:cNvSpPr/>
            <p:nvPr/>
          </p:nvSpPr>
          <p:spPr>
            <a:xfrm>
              <a:off x="6969382" y="2650325"/>
              <a:ext cx="167023" cy="185176"/>
            </a:xfrm>
            <a:custGeom>
              <a:rect b="b" l="l" r="r" t="t"/>
              <a:pathLst>
                <a:path extrusionOk="0" h="4009" w="3616">
                  <a:moveTo>
                    <a:pt x="154" y="0"/>
                  </a:moveTo>
                  <a:cubicBezTo>
                    <a:pt x="1" y="2028"/>
                    <a:pt x="1090" y="4008"/>
                    <a:pt x="2445" y="4008"/>
                  </a:cubicBezTo>
                  <a:cubicBezTo>
                    <a:pt x="2593" y="4008"/>
                    <a:pt x="2745" y="3985"/>
                    <a:pt x="2898" y="3935"/>
                  </a:cubicBezTo>
                  <a:cubicBezTo>
                    <a:pt x="3616" y="2011"/>
                    <a:pt x="2298" y="501"/>
                    <a:pt x="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6" name="Google Shape;6136;p32"/>
            <p:cNvSpPr/>
            <p:nvPr/>
          </p:nvSpPr>
          <p:spPr>
            <a:xfrm>
              <a:off x="7046935" y="3159247"/>
              <a:ext cx="57091" cy="58754"/>
            </a:xfrm>
            <a:custGeom>
              <a:rect b="b" l="l" r="r" t="t"/>
              <a:pathLst>
                <a:path extrusionOk="0" h="1272" w="1236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28" y="297"/>
                    <a:pt x="1226" y="1272"/>
                  </a:cubicBezTo>
                  <a:lnTo>
                    <a:pt x="1235" y="1094"/>
                  </a:lnTo>
                  <a:cubicBezTo>
                    <a:pt x="1010" y="22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7" name="Google Shape;6137;p32"/>
            <p:cNvSpPr/>
            <p:nvPr/>
          </p:nvSpPr>
          <p:spPr>
            <a:xfrm>
              <a:off x="7070953" y="2794854"/>
              <a:ext cx="46837" cy="85359"/>
            </a:xfrm>
            <a:custGeom>
              <a:rect b="b" l="l" r="r" t="t"/>
              <a:pathLst>
                <a:path extrusionOk="0" h="1848" w="1014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786" y="654"/>
                    <a:pt x="999" y="1847"/>
                  </a:cubicBezTo>
                  <a:lnTo>
                    <a:pt x="1014" y="1651"/>
                  </a:lnTo>
                  <a:cubicBezTo>
                    <a:pt x="859" y="60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8" name="Google Shape;6138;p32"/>
            <p:cNvSpPr/>
            <p:nvPr/>
          </p:nvSpPr>
          <p:spPr>
            <a:xfrm>
              <a:off x="7114141" y="3303729"/>
              <a:ext cx="35890" cy="77738"/>
            </a:xfrm>
            <a:custGeom>
              <a:rect b="b" l="l" r="r" t="t"/>
              <a:pathLst>
                <a:path extrusionOk="0" h="1683" w="777">
                  <a:moveTo>
                    <a:pt x="776" y="1"/>
                  </a:moveTo>
                  <a:cubicBezTo>
                    <a:pt x="776" y="1"/>
                    <a:pt x="135" y="462"/>
                    <a:pt x="1" y="1485"/>
                  </a:cubicBezTo>
                  <a:lnTo>
                    <a:pt x="8" y="1683"/>
                  </a:lnTo>
                  <a:cubicBezTo>
                    <a:pt x="188" y="528"/>
                    <a:pt x="776" y="1"/>
                    <a:pt x="776" y="1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9" name="Google Shape;6139;p32"/>
            <p:cNvSpPr/>
            <p:nvPr/>
          </p:nvSpPr>
          <p:spPr>
            <a:xfrm>
              <a:off x="7102178" y="2959059"/>
              <a:ext cx="52333" cy="78107"/>
            </a:xfrm>
            <a:custGeom>
              <a:rect b="b" l="l" r="r" t="t"/>
              <a:pathLst>
                <a:path extrusionOk="0" h="1691" w="1133">
                  <a:moveTo>
                    <a:pt x="1133" y="1"/>
                  </a:moveTo>
                  <a:cubicBezTo>
                    <a:pt x="1132" y="1"/>
                    <a:pt x="392" y="464"/>
                    <a:pt x="36" y="1492"/>
                  </a:cubicBezTo>
                  <a:lnTo>
                    <a:pt x="1" y="1691"/>
                  </a:lnTo>
                  <a:cubicBezTo>
                    <a:pt x="430" y="530"/>
                    <a:pt x="1132" y="1"/>
                    <a:pt x="1133" y="1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0" name="Google Shape;6140;p32"/>
            <p:cNvSpPr/>
            <p:nvPr/>
          </p:nvSpPr>
          <p:spPr>
            <a:xfrm>
              <a:off x="7135758" y="2723352"/>
              <a:ext cx="71086" cy="65959"/>
            </a:xfrm>
            <a:custGeom>
              <a:rect b="b" l="l" r="r" t="t"/>
              <a:pathLst>
                <a:path extrusionOk="0" h="1428" w="1539">
                  <a:moveTo>
                    <a:pt x="1538" y="0"/>
                  </a:moveTo>
                  <a:cubicBezTo>
                    <a:pt x="1538" y="0"/>
                    <a:pt x="532" y="291"/>
                    <a:pt x="49" y="1237"/>
                  </a:cubicBezTo>
                  <a:lnTo>
                    <a:pt x="1" y="1428"/>
                  </a:lnTo>
                  <a:cubicBezTo>
                    <a:pt x="585" y="366"/>
                    <a:pt x="1538" y="0"/>
                    <a:pt x="1538" y="0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1" name="Google Shape;6141;p32"/>
            <p:cNvSpPr/>
            <p:nvPr/>
          </p:nvSpPr>
          <p:spPr>
            <a:xfrm>
              <a:off x="7040837" y="2676977"/>
              <a:ext cx="139679" cy="828510"/>
            </a:xfrm>
            <a:custGeom>
              <a:rect b="b" l="l" r="r" t="t"/>
              <a:pathLst>
                <a:path extrusionOk="0" h="17937" w="3024">
                  <a:moveTo>
                    <a:pt x="2950" y="0"/>
                  </a:moveTo>
                  <a:cubicBezTo>
                    <a:pt x="1" y="5217"/>
                    <a:pt x="1778" y="17810"/>
                    <a:pt x="1797" y="17936"/>
                  </a:cubicBezTo>
                  <a:lnTo>
                    <a:pt x="2098" y="17897"/>
                  </a:lnTo>
                  <a:cubicBezTo>
                    <a:pt x="2079" y="17771"/>
                    <a:pt x="107" y="5201"/>
                    <a:pt x="3023" y="42"/>
                  </a:cubicBezTo>
                  <a:lnTo>
                    <a:pt x="29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2" name="Google Shape;6142;p32"/>
            <p:cNvSpPr/>
            <p:nvPr/>
          </p:nvSpPr>
          <p:spPr>
            <a:xfrm>
              <a:off x="7132525" y="3215229"/>
              <a:ext cx="144898" cy="116445"/>
            </a:xfrm>
            <a:custGeom>
              <a:rect b="b" l="l" r="r" t="t"/>
              <a:pathLst>
                <a:path extrusionOk="0" h="2521" w="3137">
                  <a:moveTo>
                    <a:pt x="2687" y="0"/>
                  </a:moveTo>
                  <a:cubicBezTo>
                    <a:pt x="1152" y="0"/>
                    <a:pt x="0" y="800"/>
                    <a:pt x="48" y="2291"/>
                  </a:cubicBezTo>
                  <a:cubicBezTo>
                    <a:pt x="261" y="2449"/>
                    <a:pt x="496" y="2521"/>
                    <a:pt x="740" y="2521"/>
                  </a:cubicBezTo>
                  <a:cubicBezTo>
                    <a:pt x="1697" y="2521"/>
                    <a:pt x="2781" y="1408"/>
                    <a:pt x="3137" y="22"/>
                  </a:cubicBezTo>
                  <a:cubicBezTo>
                    <a:pt x="2984" y="8"/>
                    <a:pt x="2834" y="0"/>
                    <a:pt x="26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3" name="Google Shape;6143;p32"/>
            <p:cNvSpPr/>
            <p:nvPr/>
          </p:nvSpPr>
          <p:spPr>
            <a:xfrm>
              <a:off x="6926286" y="3107930"/>
              <a:ext cx="160603" cy="97599"/>
            </a:xfrm>
            <a:custGeom>
              <a:rect b="b" l="l" r="r" t="t"/>
              <a:pathLst>
                <a:path extrusionOk="0" h="2113" w="3477">
                  <a:moveTo>
                    <a:pt x="1300" y="0"/>
                  </a:moveTo>
                  <a:cubicBezTo>
                    <a:pt x="891" y="0"/>
                    <a:pt x="451" y="80"/>
                    <a:pt x="1" y="236"/>
                  </a:cubicBezTo>
                  <a:cubicBezTo>
                    <a:pt x="591" y="1345"/>
                    <a:pt x="1680" y="2112"/>
                    <a:pt x="2555" y="2112"/>
                  </a:cubicBezTo>
                  <a:cubicBezTo>
                    <a:pt x="2915" y="2112"/>
                    <a:pt x="3238" y="1983"/>
                    <a:pt x="3476" y="1695"/>
                  </a:cubicBezTo>
                  <a:cubicBezTo>
                    <a:pt x="3236" y="551"/>
                    <a:pt x="2377" y="0"/>
                    <a:pt x="13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4" name="Google Shape;6144;p32"/>
            <p:cNvSpPr/>
            <p:nvPr/>
          </p:nvSpPr>
          <p:spPr>
            <a:xfrm>
              <a:off x="7118021" y="2874301"/>
              <a:ext cx="211412" cy="125729"/>
            </a:xfrm>
            <a:custGeom>
              <a:rect b="b" l="l" r="r" t="t"/>
              <a:pathLst>
                <a:path extrusionOk="0" h="2722" w="4577">
                  <a:moveTo>
                    <a:pt x="3536" y="0"/>
                  </a:moveTo>
                  <a:cubicBezTo>
                    <a:pt x="1660" y="0"/>
                    <a:pt x="0" y="994"/>
                    <a:pt x="265" y="2373"/>
                  </a:cubicBezTo>
                  <a:cubicBezTo>
                    <a:pt x="720" y="2611"/>
                    <a:pt x="1165" y="2721"/>
                    <a:pt x="1589" y="2721"/>
                  </a:cubicBezTo>
                  <a:cubicBezTo>
                    <a:pt x="2889" y="2721"/>
                    <a:pt x="3993" y="1685"/>
                    <a:pt x="4577" y="104"/>
                  </a:cubicBezTo>
                  <a:cubicBezTo>
                    <a:pt x="4230" y="34"/>
                    <a:pt x="3879" y="0"/>
                    <a:pt x="35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5" name="Google Shape;6145;p32"/>
            <p:cNvSpPr/>
            <p:nvPr/>
          </p:nvSpPr>
          <p:spPr>
            <a:xfrm>
              <a:off x="7189893" y="2643073"/>
              <a:ext cx="232243" cy="121803"/>
            </a:xfrm>
            <a:custGeom>
              <a:rect b="b" l="l" r="r" t="t"/>
              <a:pathLst>
                <a:path extrusionOk="0" h="2637" w="5028">
                  <a:moveTo>
                    <a:pt x="2659" y="0"/>
                  </a:moveTo>
                  <a:cubicBezTo>
                    <a:pt x="1267" y="0"/>
                    <a:pt x="134" y="613"/>
                    <a:pt x="0" y="1908"/>
                  </a:cubicBezTo>
                  <a:cubicBezTo>
                    <a:pt x="596" y="2408"/>
                    <a:pt x="1231" y="2637"/>
                    <a:pt x="1860" y="2637"/>
                  </a:cubicBezTo>
                  <a:cubicBezTo>
                    <a:pt x="3034" y="2637"/>
                    <a:pt x="4186" y="1840"/>
                    <a:pt x="5028" y="528"/>
                  </a:cubicBezTo>
                  <a:cubicBezTo>
                    <a:pt x="4241" y="180"/>
                    <a:pt x="3412" y="0"/>
                    <a:pt x="26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6" name="Google Shape;6146;p32"/>
            <p:cNvSpPr/>
            <p:nvPr/>
          </p:nvSpPr>
          <p:spPr>
            <a:xfrm>
              <a:off x="6969382" y="2650325"/>
              <a:ext cx="167023" cy="185176"/>
            </a:xfrm>
            <a:custGeom>
              <a:rect b="b" l="l" r="r" t="t"/>
              <a:pathLst>
                <a:path extrusionOk="0" h="4009" w="3616">
                  <a:moveTo>
                    <a:pt x="154" y="0"/>
                  </a:moveTo>
                  <a:cubicBezTo>
                    <a:pt x="1" y="2028"/>
                    <a:pt x="1090" y="4008"/>
                    <a:pt x="2445" y="4008"/>
                  </a:cubicBezTo>
                  <a:cubicBezTo>
                    <a:pt x="2593" y="4008"/>
                    <a:pt x="2745" y="3985"/>
                    <a:pt x="2898" y="3935"/>
                  </a:cubicBezTo>
                  <a:cubicBezTo>
                    <a:pt x="3616" y="2011"/>
                    <a:pt x="2298" y="501"/>
                    <a:pt x="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7" name="Google Shape;6147;p32"/>
            <p:cNvSpPr/>
            <p:nvPr/>
          </p:nvSpPr>
          <p:spPr>
            <a:xfrm>
              <a:off x="6970259" y="3438049"/>
              <a:ext cx="299819" cy="351321"/>
            </a:xfrm>
            <a:custGeom>
              <a:rect b="b" l="l" r="r" t="t"/>
              <a:pathLst>
                <a:path extrusionOk="0" h="7606" w="6491">
                  <a:moveTo>
                    <a:pt x="0" y="0"/>
                  </a:moveTo>
                  <a:lnTo>
                    <a:pt x="0" y="7606"/>
                  </a:lnTo>
                  <a:lnTo>
                    <a:pt x="6491" y="7606"/>
                  </a:lnTo>
                  <a:lnTo>
                    <a:pt x="6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8" name="Google Shape;6148;p32"/>
            <p:cNvSpPr/>
            <p:nvPr/>
          </p:nvSpPr>
          <p:spPr>
            <a:xfrm>
              <a:off x="6970259" y="3438049"/>
              <a:ext cx="299819" cy="351321"/>
            </a:xfrm>
            <a:custGeom>
              <a:rect b="b" l="l" r="r" t="t"/>
              <a:pathLst>
                <a:path extrusionOk="0" h="7606" w="6491">
                  <a:moveTo>
                    <a:pt x="0" y="0"/>
                  </a:moveTo>
                  <a:lnTo>
                    <a:pt x="0" y="7606"/>
                  </a:lnTo>
                  <a:lnTo>
                    <a:pt x="6491" y="7606"/>
                  </a:lnTo>
                  <a:lnTo>
                    <a:pt x="6491" y="6019"/>
                  </a:lnTo>
                  <a:cubicBezTo>
                    <a:pt x="6030" y="6258"/>
                    <a:pt x="5535" y="6389"/>
                    <a:pt x="5020" y="6389"/>
                  </a:cubicBezTo>
                  <a:cubicBezTo>
                    <a:pt x="2623" y="6389"/>
                    <a:pt x="659" y="3575"/>
                    <a:pt x="473" y="0"/>
                  </a:cubicBezTo>
                  <a:close/>
                </a:path>
              </a:pathLst>
            </a:custGeom>
            <a:solidFill>
              <a:srgbClr val="2B2B30">
                <a:alpha val="47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9" name="Google Shape;6149;p32"/>
            <p:cNvSpPr/>
            <p:nvPr/>
          </p:nvSpPr>
          <p:spPr>
            <a:xfrm>
              <a:off x="6778155" y="3797823"/>
              <a:ext cx="901860" cy="56444"/>
            </a:xfrm>
            <a:custGeom>
              <a:rect b="b" l="l" r="r" t="t"/>
              <a:pathLst>
                <a:path extrusionOk="0" h="1222" w="19525">
                  <a:moveTo>
                    <a:pt x="1" y="1"/>
                  </a:moveTo>
                  <a:lnTo>
                    <a:pt x="1" y="1221"/>
                  </a:lnTo>
                  <a:lnTo>
                    <a:pt x="19524" y="1221"/>
                  </a:lnTo>
                  <a:lnTo>
                    <a:pt x="19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0" name="Google Shape;6150;p32"/>
            <p:cNvSpPr/>
            <p:nvPr/>
          </p:nvSpPr>
          <p:spPr>
            <a:xfrm>
              <a:off x="6778155" y="3797823"/>
              <a:ext cx="901860" cy="56444"/>
            </a:xfrm>
            <a:custGeom>
              <a:rect b="b" l="l" r="r" t="t"/>
              <a:pathLst>
                <a:path extrusionOk="0" h="1222" w="19525">
                  <a:moveTo>
                    <a:pt x="1" y="1"/>
                  </a:moveTo>
                  <a:lnTo>
                    <a:pt x="1" y="1221"/>
                  </a:lnTo>
                  <a:lnTo>
                    <a:pt x="19524" y="1221"/>
                  </a:lnTo>
                  <a:lnTo>
                    <a:pt x="19524" y="1"/>
                  </a:lnTo>
                  <a:close/>
                </a:path>
              </a:pathLst>
            </a:custGeom>
            <a:solidFill>
              <a:srgbClr val="2B2B30">
                <a:alpha val="47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1" name="Google Shape;6151;p32"/>
            <p:cNvSpPr/>
            <p:nvPr/>
          </p:nvSpPr>
          <p:spPr>
            <a:xfrm>
              <a:off x="7331834" y="3804105"/>
              <a:ext cx="25728" cy="1044772"/>
            </a:xfrm>
            <a:custGeom>
              <a:rect b="b" l="l" r="r" t="t"/>
              <a:pathLst>
                <a:path extrusionOk="0" h="22619" w="557">
                  <a:moveTo>
                    <a:pt x="0" y="1"/>
                  </a:moveTo>
                  <a:lnTo>
                    <a:pt x="0" y="22618"/>
                  </a:lnTo>
                  <a:lnTo>
                    <a:pt x="556" y="22618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2" name="Google Shape;6152;p32"/>
            <p:cNvSpPr/>
            <p:nvPr/>
          </p:nvSpPr>
          <p:spPr>
            <a:xfrm>
              <a:off x="7357562" y="3804059"/>
              <a:ext cx="25728" cy="1044818"/>
            </a:xfrm>
            <a:custGeom>
              <a:rect b="b" l="l" r="r" t="t"/>
              <a:pathLst>
                <a:path extrusionOk="0" h="22620" w="557">
                  <a:moveTo>
                    <a:pt x="0" y="0"/>
                  </a:moveTo>
                  <a:lnTo>
                    <a:pt x="0" y="22619"/>
                  </a:lnTo>
                  <a:lnTo>
                    <a:pt x="556" y="226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3" name="Google Shape;6153;p32"/>
            <p:cNvSpPr/>
            <p:nvPr/>
          </p:nvSpPr>
          <p:spPr>
            <a:xfrm>
              <a:off x="7651562" y="3804105"/>
              <a:ext cx="25774" cy="1044772"/>
            </a:xfrm>
            <a:custGeom>
              <a:rect b="b" l="l" r="r" t="t"/>
              <a:pathLst>
                <a:path extrusionOk="0" h="22619" w="558">
                  <a:moveTo>
                    <a:pt x="1" y="1"/>
                  </a:moveTo>
                  <a:lnTo>
                    <a:pt x="1" y="22618"/>
                  </a:lnTo>
                  <a:lnTo>
                    <a:pt x="558" y="2261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4" name="Google Shape;6154;p32"/>
            <p:cNvSpPr/>
            <p:nvPr/>
          </p:nvSpPr>
          <p:spPr>
            <a:xfrm>
              <a:off x="7331834" y="3804105"/>
              <a:ext cx="25728" cy="1044772"/>
            </a:xfrm>
            <a:custGeom>
              <a:rect b="b" l="l" r="r" t="t"/>
              <a:pathLst>
                <a:path extrusionOk="0" h="22619" w="557">
                  <a:moveTo>
                    <a:pt x="0" y="1"/>
                  </a:moveTo>
                  <a:lnTo>
                    <a:pt x="0" y="22618"/>
                  </a:lnTo>
                  <a:lnTo>
                    <a:pt x="556" y="22618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2B2B30">
                <a:alpha val="47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5" name="Google Shape;6155;p32"/>
            <p:cNvSpPr/>
            <p:nvPr/>
          </p:nvSpPr>
          <p:spPr>
            <a:xfrm>
              <a:off x="7651562" y="3804105"/>
              <a:ext cx="25774" cy="1044772"/>
            </a:xfrm>
            <a:custGeom>
              <a:rect b="b" l="l" r="r" t="t"/>
              <a:pathLst>
                <a:path extrusionOk="0" h="22619" w="558">
                  <a:moveTo>
                    <a:pt x="1" y="1"/>
                  </a:moveTo>
                  <a:lnTo>
                    <a:pt x="1" y="22618"/>
                  </a:lnTo>
                  <a:lnTo>
                    <a:pt x="558" y="2261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rgbClr val="2B2B30">
                <a:alpha val="47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6" name="Google Shape;6156;p32"/>
            <p:cNvSpPr/>
            <p:nvPr/>
          </p:nvSpPr>
          <p:spPr>
            <a:xfrm>
              <a:off x="6778155" y="3772742"/>
              <a:ext cx="945740" cy="56444"/>
            </a:xfrm>
            <a:custGeom>
              <a:rect b="b" l="l" r="r" t="t"/>
              <a:pathLst>
                <a:path extrusionOk="0" h="1222" w="20475">
                  <a:moveTo>
                    <a:pt x="1" y="1"/>
                  </a:moveTo>
                  <a:lnTo>
                    <a:pt x="1" y="1221"/>
                  </a:lnTo>
                  <a:lnTo>
                    <a:pt x="20475" y="1221"/>
                  </a:lnTo>
                  <a:lnTo>
                    <a:pt x="20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7" name="Google Shape;6157;p32"/>
            <p:cNvSpPr/>
            <p:nvPr/>
          </p:nvSpPr>
          <p:spPr>
            <a:xfrm>
              <a:off x="7099822" y="3804059"/>
              <a:ext cx="49608" cy="1044818"/>
            </a:xfrm>
            <a:custGeom>
              <a:rect b="b" l="l" r="r" t="t"/>
              <a:pathLst>
                <a:path extrusionOk="0" h="22620" w="1074">
                  <a:moveTo>
                    <a:pt x="0" y="0"/>
                  </a:moveTo>
                  <a:lnTo>
                    <a:pt x="0" y="22619"/>
                  </a:lnTo>
                  <a:lnTo>
                    <a:pt x="1074" y="22619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8" name="Google Shape;6158;p32"/>
            <p:cNvSpPr/>
            <p:nvPr/>
          </p:nvSpPr>
          <p:spPr>
            <a:xfrm>
              <a:off x="7099822" y="3804059"/>
              <a:ext cx="49608" cy="1044818"/>
            </a:xfrm>
            <a:custGeom>
              <a:rect b="b" l="l" r="r" t="t"/>
              <a:pathLst>
                <a:path extrusionOk="0" h="22620" w="1074">
                  <a:moveTo>
                    <a:pt x="0" y="0"/>
                  </a:moveTo>
                  <a:lnTo>
                    <a:pt x="0" y="22619"/>
                  </a:lnTo>
                  <a:lnTo>
                    <a:pt x="1074" y="22619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rgbClr val="2B2B30">
                <a:alpha val="47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9" name="Google Shape;6159;p32"/>
            <p:cNvSpPr/>
            <p:nvPr/>
          </p:nvSpPr>
          <p:spPr>
            <a:xfrm>
              <a:off x="7134742" y="3804059"/>
              <a:ext cx="49608" cy="1044818"/>
            </a:xfrm>
            <a:custGeom>
              <a:rect b="b" l="l" r="r" t="t"/>
              <a:pathLst>
                <a:path extrusionOk="0" h="22620" w="1074">
                  <a:moveTo>
                    <a:pt x="0" y="0"/>
                  </a:moveTo>
                  <a:lnTo>
                    <a:pt x="0" y="22619"/>
                  </a:lnTo>
                  <a:lnTo>
                    <a:pt x="1074" y="22619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0" name="Google Shape;6160;p32"/>
            <p:cNvSpPr/>
            <p:nvPr/>
          </p:nvSpPr>
          <p:spPr>
            <a:xfrm>
              <a:off x="7674102" y="3804105"/>
              <a:ext cx="25728" cy="1044772"/>
            </a:xfrm>
            <a:custGeom>
              <a:rect b="b" l="l" r="r" t="t"/>
              <a:pathLst>
                <a:path extrusionOk="0" h="22619" w="557">
                  <a:moveTo>
                    <a:pt x="1" y="1"/>
                  </a:moveTo>
                  <a:lnTo>
                    <a:pt x="1" y="22618"/>
                  </a:lnTo>
                  <a:lnTo>
                    <a:pt x="557" y="22618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1" name="Google Shape;6161;p32"/>
            <p:cNvSpPr/>
            <p:nvPr/>
          </p:nvSpPr>
          <p:spPr>
            <a:xfrm>
              <a:off x="6778155" y="3804059"/>
              <a:ext cx="49700" cy="1044818"/>
            </a:xfrm>
            <a:custGeom>
              <a:rect b="b" l="l" r="r" t="t"/>
              <a:pathLst>
                <a:path extrusionOk="0" h="22620" w="1076">
                  <a:moveTo>
                    <a:pt x="1" y="0"/>
                  </a:moveTo>
                  <a:lnTo>
                    <a:pt x="1" y="22619"/>
                  </a:lnTo>
                  <a:lnTo>
                    <a:pt x="1075" y="22619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2" name="Google Shape;6162;p32"/>
            <p:cNvSpPr/>
            <p:nvPr/>
          </p:nvSpPr>
          <p:spPr>
            <a:xfrm>
              <a:off x="6778155" y="3804059"/>
              <a:ext cx="49700" cy="1044818"/>
            </a:xfrm>
            <a:custGeom>
              <a:rect b="b" l="l" r="r" t="t"/>
              <a:pathLst>
                <a:path extrusionOk="0" h="22620" w="1076">
                  <a:moveTo>
                    <a:pt x="1" y="0"/>
                  </a:moveTo>
                  <a:lnTo>
                    <a:pt x="1" y="22619"/>
                  </a:lnTo>
                  <a:lnTo>
                    <a:pt x="1075" y="22619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B2B30">
                <a:alpha val="47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3" name="Google Shape;6163;p32"/>
            <p:cNvSpPr/>
            <p:nvPr/>
          </p:nvSpPr>
          <p:spPr>
            <a:xfrm>
              <a:off x="6778155" y="3772742"/>
              <a:ext cx="355986" cy="62218"/>
            </a:xfrm>
            <a:custGeom>
              <a:rect b="b" l="l" r="r" t="t"/>
              <a:pathLst>
                <a:path extrusionOk="0" h="1347" w="7707">
                  <a:moveTo>
                    <a:pt x="1" y="1"/>
                  </a:moveTo>
                  <a:lnTo>
                    <a:pt x="1" y="1347"/>
                  </a:lnTo>
                  <a:lnTo>
                    <a:pt x="7706" y="1347"/>
                  </a:lnTo>
                  <a:lnTo>
                    <a:pt x="7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4" name="Google Shape;6164;p32"/>
            <p:cNvSpPr/>
            <p:nvPr/>
          </p:nvSpPr>
          <p:spPr>
            <a:xfrm>
              <a:off x="6778155" y="3772742"/>
              <a:ext cx="355986" cy="62218"/>
            </a:xfrm>
            <a:custGeom>
              <a:rect b="b" l="l" r="r" t="t"/>
              <a:pathLst>
                <a:path extrusionOk="0" h="1347" w="7707">
                  <a:moveTo>
                    <a:pt x="1" y="1"/>
                  </a:moveTo>
                  <a:lnTo>
                    <a:pt x="1" y="1347"/>
                  </a:lnTo>
                  <a:lnTo>
                    <a:pt x="7706" y="1347"/>
                  </a:lnTo>
                  <a:lnTo>
                    <a:pt x="7706" y="1"/>
                  </a:lnTo>
                  <a:close/>
                </a:path>
              </a:pathLst>
            </a:custGeom>
            <a:solidFill>
              <a:srgbClr val="2B2B30">
                <a:alpha val="47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5" name="Google Shape;6165;p32"/>
          <p:cNvGrpSpPr/>
          <p:nvPr/>
        </p:nvGrpSpPr>
        <p:grpSpPr>
          <a:xfrm>
            <a:off x="4102003" y="733253"/>
            <a:ext cx="3529707" cy="2966144"/>
            <a:chOff x="5774878" y="2560656"/>
            <a:chExt cx="2666748" cy="1722299"/>
          </a:xfrm>
        </p:grpSpPr>
        <p:pic>
          <p:nvPicPr>
            <p:cNvPr id="6166" name="Google Shape;6166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10401" y="3012075"/>
              <a:ext cx="2110500" cy="7973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167" name="Google Shape;6167;p32"/>
            <p:cNvGrpSpPr/>
            <p:nvPr/>
          </p:nvGrpSpPr>
          <p:grpSpPr>
            <a:xfrm>
              <a:off x="5774878" y="2560656"/>
              <a:ext cx="2666748" cy="1722299"/>
              <a:chOff x="1093853" y="1082281"/>
              <a:chExt cx="2666748" cy="1722299"/>
            </a:xfrm>
          </p:grpSpPr>
          <p:sp>
            <p:nvSpPr>
              <p:cNvPr id="6168" name="Google Shape;6168;p32"/>
              <p:cNvSpPr/>
              <p:nvPr/>
            </p:nvSpPr>
            <p:spPr>
              <a:xfrm>
                <a:off x="1125415" y="1099890"/>
                <a:ext cx="2603560" cy="1704690"/>
              </a:xfrm>
              <a:custGeom>
                <a:rect b="b" l="l" r="r" t="t"/>
                <a:pathLst>
                  <a:path extrusionOk="0" h="53147" w="81171">
                    <a:moveTo>
                      <a:pt x="1" y="1"/>
                    </a:moveTo>
                    <a:lnTo>
                      <a:pt x="1" y="53146"/>
                    </a:lnTo>
                    <a:lnTo>
                      <a:pt x="81171" y="53146"/>
                    </a:lnTo>
                    <a:lnTo>
                      <a:pt x="811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9" name="Google Shape;6169;p32"/>
              <p:cNvSpPr/>
              <p:nvPr/>
            </p:nvSpPr>
            <p:spPr>
              <a:xfrm>
                <a:off x="1459444" y="1099890"/>
                <a:ext cx="1935534" cy="1704690"/>
              </a:xfrm>
              <a:custGeom>
                <a:rect b="b" l="l" r="r" t="t"/>
                <a:pathLst>
                  <a:path extrusionOk="0" h="53147" w="60344">
                    <a:moveTo>
                      <a:pt x="12898" y="1"/>
                    </a:moveTo>
                    <a:lnTo>
                      <a:pt x="0" y="53146"/>
                    </a:lnTo>
                    <a:lnTo>
                      <a:pt x="47446" y="53146"/>
                    </a:lnTo>
                    <a:lnTo>
                      <a:pt x="60343" y="1"/>
                    </a:lnTo>
                    <a:close/>
                  </a:path>
                </a:pathLst>
              </a:custGeom>
              <a:solidFill>
                <a:srgbClr val="869FB2">
                  <a:alpha val="496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0" name="Google Shape;6170;p32"/>
              <p:cNvSpPr/>
              <p:nvPr/>
            </p:nvSpPr>
            <p:spPr>
              <a:xfrm>
                <a:off x="1262696" y="1253433"/>
                <a:ext cx="2374544" cy="1362578"/>
              </a:xfrm>
              <a:custGeom>
                <a:rect b="b" l="l" r="r" t="t"/>
                <a:pathLst>
                  <a:path extrusionOk="0" h="42481" w="74031">
                    <a:moveTo>
                      <a:pt x="3391" y="0"/>
                    </a:moveTo>
                    <a:cubicBezTo>
                      <a:pt x="1522" y="0"/>
                      <a:pt x="1" y="1522"/>
                      <a:pt x="1" y="3391"/>
                    </a:cubicBezTo>
                    <a:lnTo>
                      <a:pt x="1" y="39091"/>
                    </a:lnTo>
                    <a:cubicBezTo>
                      <a:pt x="1" y="40960"/>
                      <a:pt x="1522" y="42481"/>
                      <a:pt x="3391" y="42481"/>
                    </a:cubicBezTo>
                    <a:lnTo>
                      <a:pt x="70640" y="42481"/>
                    </a:lnTo>
                    <a:cubicBezTo>
                      <a:pt x="72509" y="42481"/>
                      <a:pt x="74031" y="40960"/>
                      <a:pt x="74031" y="39091"/>
                    </a:cubicBezTo>
                    <a:lnTo>
                      <a:pt x="74031" y="3391"/>
                    </a:lnTo>
                    <a:cubicBezTo>
                      <a:pt x="74031" y="1522"/>
                      <a:pt x="72509" y="0"/>
                      <a:pt x="706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1" name="Google Shape;6171;p32"/>
              <p:cNvSpPr/>
              <p:nvPr/>
            </p:nvSpPr>
            <p:spPr>
              <a:xfrm>
                <a:off x="2028326" y="1907314"/>
                <a:ext cx="834207" cy="193444"/>
              </a:xfrm>
              <a:custGeom>
                <a:rect b="b" l="l" r="r" t="t"/>
                <a:pathLst>
                  <a:path extrusionOk="0" h="6031" w="26008">
                    <a:moveTo>
                      <a:pt x="17748" y="0"/>
                    </a:moveTo>
                    <a:lnTo>
                      <a:pt x="7925" y="60"/>
                    </a:lnTo>
                    <a:cubicBezTo>
                      <a:pt x="7925" y="60"/>
                      <a:pt x="2684" y="2060"/>
                      <a:pt x="1" y="3338"/>
                    </a:cubicBezTo>
                    <a:cubicBezTo>
                      <a:pt x="2782" y="4969"/>
                      <a:pt x="7307" y="6031"/>
                      <a:pt x="12420" y="6031"/>
                    </a:cubicBezTo>
                    <a:cubicBezTo>
                      <a:pt x="18329" y="6031"/>
                      <a:pt x="23453" y="4612"/>
                      <a:pt x="26007" y="2536"/>
                    </a:cubicBezTo>
                    <a:cubicBezTo>
                      <a:pt x="23721" y="1736"/>
                      <a:pt x="17748" y="0"/>
                      <a:pt x="17748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2" name="Google Shape;6172;p32"/>
              <p:cNvSpPr/>
              <p:nvPr/>
            </p:nvSpPr>
            <p:spPr>
              <a:xfrm>
                <a:off x="2728106" y="2278293"/>
                <a:ext cx="127915" cy="345736"/>
              </a:xfrm>
              <a:custGeom>
                <a:rect b="b" l="l" r="r" t="t"/>
                <a:pathLst>
                  <a:path extrusionOk="0" h="10779" w="3988">
                    <a:moveTo>
                      <a:pt x="1651" y="1"/>
                    </a:moveTo>
                    <a:cubicBezTo>
                      <a:pt x="1379" y="4595"/>
                      <a:pt x="802" y="8366"/>
                      <a:pt x="1" y="10778"/>
                    </a:cubicBezTo>
                    <a:lnTo>
                      <a:pt x="3988" y="10765"/>
                    </a:lnTo>
                    <a:cubicBezTo>
                      <a:pt x="3294" y="8803"/>
                      <a:pt x="2632" y="6190"/>
                      <a:pt x="2120" y="3220"/>
                    </a:cubicBezTo>
                    <a:cubicBezTo>
                      <a:pt x="1932" y="2123"/>
                      <a:pt x="1776" y="1044"/>
                      <a:pt x="1651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3" name="Google Shape;6173;p32"/>
              <p:cNvSpPr/>
              <p:nvPr/>
            </p:nvSpPr>
            <p:spPr>
              <a:xfrm>
                <a:off x="2079838" y="2258247"/>
                <a:ext cx="134330" cy="366681"/>
              </a:xfrm>
              <a:custGeom>
                <a:rect b="b" l="l" r="r" t="t"/>
                <a:pathLst>
                  <a:path extrusionOk="0" h="11432" w="4188">
                    <a:moveTo>
                      <a:pt x="1930" y="1"/>
                    </a:moveTo>
                    <a:cubicBezTo>
                      <a:pt x="1845" y="1211"/>
                      <a:pt x="1721" y="2470"/>
                      <a:pt x="1550" y="3761"/>
                    </a:cubicBezTo>
                    <a:cubicBezTo>
                      <a:pt x="1172" y="6621"/>
                      <a:pt x="629" y="9246"/>
                      <a:pt x="0" y="11431"/>
                    </a:cubicBezTo>
                    <a:lnTo>
                      <a:pt x="4188" y="11419"/>
                    </a:lnTo>
                    <a:cubicBezTo>
                      <a:pt x="3086" y="8899"/>
                      <a:pt x="2292" y="4890"/>
                      <a:pt x="1930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4" name="Google Shape;6174;p32"/>
              <p:cNvSpPr/>
              <p:nvPr/>
            </p:nvSpPr>
            <p:spPr>
              <a:xfrm>
                <a:off x="2201627" y="1907314"/>
                <a:ext cx="476057" cy="717101"/>
              </a:xfrm>
              <a:custGeom>
                <a:rect b="b" l="l" r="r" t="t"/>
                <a:pathLst>
                  <a:path extrusionOk="0" h="22357" w="14842">
                    <a:moveTo>
                      <a:pt x="12345" y="0"/>
                    </a:moveTo>
                    <a:lnTo>
                      <a:pt x="2522" y="60"/>
                    </a:lnTo>
                    <a:cubicBezTo>
                      <a:pt x="2522" y="60"/>
                      <a:pt x="1437" y="474"/>
                      <a:pt x="1" y="1045"/>
                    </a:cubicBezTo>
                    <a:cubicBezTo>
                      <a:pt x="934" y="9489"/>
                      <a:pt x="3573" y="19416"/>
                      <a:pt x="4388" y="22357"/>
                    </a:cubicBezTo>
                    <a:lnTo>
                      <a:pt x="11637" y="22345"/>
                    </a:lnTo>
                    <a:cubicBezTo>
                      <a:pt x="12422" y="19369"/>
                      <a:pt x="14842" y="9325"/>
                      <a:pt x="14341" y="588"/>
                    </a:cubicBezTo>
                    <a:cubicBezTo>
                      <a:pt x="13179" y="242"/>
                      <a:pt x="12345" y="0"/>
                      <a:pt x="12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5" name="Google Shape;6175;p32"/>
              <p:cNvSpPr/>
              <p:nvPr/>
            </p:nvSpPr>
            <p:spPr>
              <a:xfrm>
                <a:off x="2229629" y="1907314"/>
                <a:ext cx="418386" cy="710108"/>
              </a:xfrm>
              <a:custGeom>
                <a:rect b="b" l="l" r="r" t="t"/>
                <a:pathLst>
                  <a:path extrusionOk="0" h="22139" w="13044">
                    <a:moveTo>
                      <a:pt x="10850" y="0"/>
                    </a:moveTo>
                    <a:lnTo>
                      <a:pt x="2215" y="60"/>
                    </a:lnTo>
                    <a:cubicBezTo>
                      <a:pt x="2215" y="60"/>
                      <a:pt x="1261" y="469"/>
                      <a:pt x="1" y="1036"/>
                    </a:cubicBezTo>
                    <a:cubicBezTo>
                      <a:pt x="820" y="9396"/>
                      <a:pt x="3140" y="19225"/>
                      <a:pt x="3856" y="22138"/>
                    </a:cubicBezTo>
                    <a:lnTo>
                      <a:pt x="10228" y="22126"/>
                    </a:lnTo>
                    <a:cubicBezTo>
                      <a:pt x="10917" y="19179"/>
                      <a:pt x="13043" y="9234"/>
                      <a:pt x="12603" y="582"/>
                    </a:cubicBezTo>
                    <a:cubicBezTo>
                      <a:pt x="11583" y="240"/>
                      <a:pt x="10850" y="0"/>
                      <a:pt x="10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6" name="Google Shape;6176;p32"/>
              <p:cNvSpPr/>
              <p:nvPr/>
            </p:nvSpPr>
            <p:spPr>
              <a:xfrm>
                <a:off x="2219172" y="1907314"/>
                <a:ext cx="427784" cy="195208"/>
              </a:xfrm>
              <a:custGeom>
                <a:rect b="b" l="l" r="r" t="t"/>
                <a:pathLst>
                  <a:path extrusionOk="0" h="6086" w="13337">
                    <a:moveTo>
                      <a:pt x="11409" y="0"/>
                    </a:moveTo>
                    <a:lnTo>
                      <a:pt x="2329" y="60"/>
                    </a:lnTo>
                    <a:cubicBezTo>
                      <a:pt x="2329" y="60"/>
                      <a:pt x="1326" y="474"/>
                      <a:pt x="0" y="1045"/>
                    </a:cubicBezTo>
                    <a:cubicBezTo>
                      <a:pt x="154" y="2549"/>
                      <a:pt x="357" y="4100"/>
                      <a:pt x="593" y="5651"/>
                    </a:cubicBezTo>
                    <a:cubicBezTo>
                      <a:pt x="2365" y="5930"/>
                      <a:pt x="4294" y="6086"/>
                      <a:pt x="6318" y="6086"/>
                    </a:cubicBezTo>
                    <a:cubicBezTo>
                      <a:pt x="8815" y="6086"/>
                      <a:pt x="11172" y="5849"/>
                      <a:pt x="13261" y="5433"/>
                    </a:cubicBezTo>
                    <a:cubicBezTo>
                      <a:pt x="13330" y="3808"/>
                      <a:pt x="13336" y="2176"/>
                      <a:pt x="13252" y="588"/>
                    </a:cubicBezTo>
                    <a:cubicBezTo>
                      <a:pt x="12179" y="242"/>
                      <a:pt x="11409" y="0"/>
                      <a:pt x="114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7" name="Google Shape;6177;p32"/>
              <p:cNvSpPr/>
              <p:nvPr/>
            </p:nvSpPr>
            <p:spPr>
              <a:xfrm>
                <a:off x="2112908" y="1379231"/>
                <a:ext cx="570807" cy="393977"/>
              </a:xfrm>
              <a:custGeom>
                <a:rect b="b" l="l" r="r" t="t"/>
                <a:pathLst>
                  <a:path extrusionOk="0" h="12283" w="17796">
                    <a:moveTo>
                      <a:pt x="17357" y="0"/>
                    </a:moveTo>
                    <a:cubicBezTo>
                      <a:pt x="17356" y="0"/>
                      <a:pt x="17356" y="1"/>
                      <a:pt x="17355" y="1"/>
                    </a:cubicBezTo>
                    <a:cubicBezTo>
                      <a:pt x="17229" y="152"/>
                      <a:pt x="17058" y="263"/>
                      <a:pt x="16971" y="445"/>
                    </a:cubicBezTo>
                    <a:cubicBezTo>
                      <a:pt x="16851" y="693"/>
                      <a:pt x="16921" y="997"/>
                      <a:pt x="16921" y="1280"/>
                    </a:cubicBezTo>
                    <a:cubicBezTo>
                      <a:pt x="16921" y="1994"/>
                      <a:pt x="16457" y="2601"/>
                      <a:pt x="15952" y="3042"/>
                    </a:cubicBezTo>
                    <a:cubicBezTo>
                      <a:pt x="15588" y="3360"/>
                      <a:pt x="15164" y="3639"/>
                      <a:pt x="14696" y="3656"/>
                    </a:cubicBezTo>
                    <a:cubicBezTo>
                      <a:pt x="14685" y="3657"/>
                      <a:pt x="14673" y="3657"/>
                      <a:pt x="14662" y="3657"/>
                    </a:cubicBezTo>
                    <a:cubicBezTo>
                      <a:pt x="14204" y="3657"/>
                      <a:pt x="13718" y="3336"/>
                      <a:pt x="13632" y="2842"/>
                    </a:cubicBezTo>
                    <a:cubicBezTo>
                      <a:pt x="13342" y="3111"/>
                      <a:pt x="13020" y="3336"/>
                      <a:pt x="12699" y="3559"/>
                    </a:cubicBezTo>
                    <a:cubicBezTo>
                      <a:pt x="12451" y="3732"/>
                      <a:pt x="12186" y="3910"/>
                      <a:pt x="11891" y="3910"/>
                    </a:cubicBezTo>
                    <a:cubicBezTo>
                      <a:pt x="11527" y="3909"/>
                      <a:pt x="11239" y="3647"/>
                      <a:pt x="11004" y="3319"/>
                    </a:cubicBezTo>
                    <a:cubicBezTo>
                      <a:pt x="10751" y="3989"/>
                      <a:pt x="10084" y="4467"/>
                      <a:pt x="9297" y="4467"/>
                    </a:cubicBezTo>
                    <a:cubicBezTo>
                      <a:pt x="8762" y="4467"/>
                      <a:pt x="8283" y="4245"/>
                      <a:pt x="7951" y="3891"/>
                    </a:cubicBezTo>
                    <a:cubicBezTo>
                      <a:pt x="7729" y="4219"/>
                      <a:pt x="7418" y="4472"/>
                      <a:pt x="7056" y="4573"/>
                    </a:cubicBezTo>
                    <a:cubicBezTo>
                      <a:pt x="6932" y="4607"/>
                      <a:pt x="6806" y="4624"/>
                      <a:pt x="6679" y="4624"/>
                    </a:cubicBezTo>
                    <a:cubicBezTo>
                      <a:pt x="6023" y="4624"/>
                      <a:pt x="5362" y="4183"/>
                      <a:pt x="5092" y="3516"/>
                    </a:cubicBezTo>
                    <a:cubicBezTo>
                      <a:pt x="4959" y="3848"/>
                      <a:pt x="4627" y="4026"/>
                      <a:pt x="4298" y="4026"/>
                    </a:cubicBezTo>
                    <a:cubicBezTo>
                      <a:pt x="4041" y="4026"/>
                      <a:pt x="3785" y="3917"/>
                      <a:pt x="3627" y="3687"/>
                    </a:cubicBezTo>
                    <a:cubicBezTo>
                      <a:pt x="3471" y="4220"/>
                      <a:pt x="2959" y="4514"/>
                      <a:pt x="2443" y="4514"/>
                    </a:cubicBezTo>
                    <a:cubicBezTo>
                      <a:pt x="2211" y="4514"/>
                      <a:pt x="1979" y="4455"/>
                      <a:pt x="1777" y="4331"/>
                    </a:cubicBezTo>
                    <a:cubicBezTo>
                      <a:pt x="1194" y="3975"/>
                      <a:pt x="875" y="3247"/>
                      <a:pt x="804" y="2513"/>
                    </a:cubicBezTo>
                    <a:cubicBezTo>
                      <a:pt x="519" y="2857"/>
                      <a:pt x="489" y="3391"/>
                      <a:pt x="623" y="3838"/>
                    </a:cubicBezTo>
                    <a:cubicBezTo>
                      <a:pt x="757" y="4286"/>
                      <a:pt x="1028" y="4667"/>
                      <a:pt x="1294" y="5039"/>
                    </a:cubicBezTo>
                    <a:cubicBezTo>
                      <a:pt x="326" y="5856"/>
                      <a:pt x="0" y="7464"/>
                      <a:pt x="556" y="8676"/>
                    </a:cubicBezTo>
                    <a:cubicBezTo>
                      <a:pt x="862" y="9343"/>
                      <a:pt x="1528" y="9879"/>
                      <a:pt x="2168" y="9879"/>
                    </a:cubicBezTo>
                    <a:cubicBezTo>
                      <a:pt x="2358" y="9879"/>
                      <a:pt x="2546" y="9832"/>
                      <a:pt x="2721" y="9727"/>
                    </a:cubicBezTo>
                    <a:lnTo>
                      <a:pt x="2721" y="9727"/>
                    </a:lnTo>
                    <a:cubicBezTo>
                      <a:pt x="2673" y="10142"/>
                      <a:pt x="2925" y="10581"/>
                      <a:pt x="3288" y="10716"/>
                    </a:cubicBezTo>
                    <a:cubicBezTo>
                      <a:pt x="3368" y="10745"/>
                      <a:pt x="3452" y="10759"/>
                      <a:pt x="3536" y="10759"/>
                    </a:cubicBezTo>
                    <a:cubicBezTo>
                      <a:pt x="3832" y="10759"/>
                      <a:pt x="4127" y="10584"/>
                      <a:pt x="4270" y="10299"/>
                    </a:cubicBezTo>
                    <a:cubicBezTo>
                      <a:pt x="4500" y="11221"/>
                      <a:pt x="5187" y="11996"/>
                      <a:pt x="6020" y="12271"/>
                    </a:cubicBezTo>
                    <a:lnTo>
                      <a:pt x="12496" y="12274"/>
                    </a:lnTo>
                    <a:cubicBezTo>
                      <a:pt x="12559" y="12280"/>
                      <a:pt x="12621" y="12283"/>
                      <a:pt x="12683" y="12283"/>
                    </a:cubicBezTo>
                    <a:cubicBezTo>
                      <a:pt x="14112" y="12283"/>
                      <a:pt x="15418" y="10834"/>
                      <a:pt x="15354" y="9253"/>
                    </a:cubicBezTo>
                    <a:cubicBezTo>
                      <a:pt x="16222" y="9081"/>
                      <a:pt x="16824" y="7986"/>
                      <a:pt x="16563" y="7055"/>
                    </a:cubicBezTo>
                    <a:cubicBezTo>
                      <a:pt x="16942" y="7027"/>
                      <a:pt x="17335" y="6846"/>
                      <a:pt x="17519" y="6484"/>
                    </a:cubicBezTo>
                    <a:cubicBezTo>
                      <a:pt x="17704" y="6121"/>
                      <a:pt x="17583" y="5568"/>
                      <a:pt x="17223" y="5428"/>
                    </a:cubicBezTo>
                    <a:cubicBezTo>
                      <a:pt x="17795" y="4606"/>
                      <a:pt x="17639" y="3282"/>
                      <a:pt x="16894" y="2627"/>
                    </a:cubicBezTo>
                    <a:cubicBezTo>
                      <a:pt x="17138" y="1861"/>
                      <a:pt x="17385" y="1076"/>
                      <a:pt x="17374" y="260"/>
                    </a:cubicBezTo>
                    <a:cubicBezTo>
                      <a:pt x="17371" y="173"/>
                      <a:pt x="17366" y="87"/>
                      <a:pt x="17357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8" name="Google Shape;6178;p32"/>
              <p:cNvSpPr/>
              <p:nvPr/>
            </p:nvSpPr>
            <p:spPr>
              <a:xfrm>
                <a:off x="2282456" y="1713581"/>
                <a:ext cx="280143" cy="256792"/>
              </a:xfrm>
              <a:custGeom>
                <a:rect b="b" l="l" r="r" t="t"/>
                <a:pathLst>
                  <a:path extrusionOk="0" h="8006" w="8734">
                    <a:moveTo>
                      <a:pt x="8443" y="0"/>
                    </a:moveTo>
                    <a:lnTo>
                      <a:pt x="438" y="219"/>
                    </a:lnTo>
                    <a:lnTo>
                      <a:pt x="1" y="6113"/>
                    </a:lnTo>
                    <a:lnTo>
                      <a:pt x="4441" y="8005"/>
                    </a:lnTo>
                    <a:cubicBezTo>
                      <a:pt x="4441" y="8005"/>
                      <a:pt x="8734" y="6275"/>
                      <a:pt x="8734" y="6048"/>
                    </a:cubicBezTo>
                    <a:cubicBezTo>
                      <a:pt x="8734" y="5823"/>
                      <a:pt x="8443" y="0"/>
                      <a:pt x="84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9" name="Google Shape;6179;p32"/>
              <p:cNvSpPr/>
              <p:nvPr/>
            </p:nvSpPr>
            <p:spPr>
              <a:xfrm>
                <a:off x="2282456" y="1713581"/>
                <a:ext cx="280143" cy="256792"/>
              </a:xfrm>
              <a:custGeom>
                <a:rect b="b" l="l" r="r" t="t"/>
                <a:pathLst>
                  <a:path extrusionOk="0" h="8006" w="8734">
                    <a:moveTo>
                      <a:pt x="8443" y="0"/>
                    </a:moveTo>
                    <a:lnTo>
                      <a:pt x="438" y="219"/>
                    </a:lnTo>
                    <a:lnTo>
                      <a:pt x="1" y="6113"/>
                    </a:lnTo>
                    <a:lnTo>
                      <a:pt x="4441" y="8005"/>
                    </a:lnTo>
                    <a:cubicBezTo>
                      <a:pt x="4441" y="8005"/>
                      <a:pt x="8734" y="6275"/>
                      <a:pt x="8734" y="6048"/>
                    </a:cubicBezTo>
                    <a:cubicBezTo>
                      <a:pt x="8734" y="5823"/>
                      <a:pt x="8443" y="0"/>
                      <a:pt x="8443" y="0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0" name="Google Shape;6180;p32"/>
              <p:cNvSpPr/>
              <p:nvPr/>
            </p:nvSpPr>
            <p:spPr>
              <a:xfrm>
                <a:off x="2247462" y="1855593"/>
                <a:ext cx="382847" cy="174520"/>
              </a:xfrm>
              <a:custGeom>
                <a:rect b="b" l="l" r="r" t="t"/>
                <a:pathLst>
                  <a:path extrusionOk="0" h="5441" w="11936">
                    <a:moveTo>
                      <a:pt x="9898" y="1"/>
                    </a:moveTo>
                    <a:cubicBezTo>
                      <a:pt x="9898" y="1"/>
                      <a:pt x="8199" y="3312"/>
                      <a:pt x="5799" y="3350"/>
                    </a:cubicBezTo>
                    <a:cubicBezTo>
                      <a:pt x="5783" y="3350"/>
                      <a:pt x="5768" y="3351"/>
                      <a:pt x="5753" y="3351"/>
                    </a:cubicBezTo>
                    <a:cubicBezTo>
                      <a:pt x="3256" y="3351"/>
                      <a:pt x="1093" y="147"/>
                      <a:pt x="1093" y="147"/>
                    </a:cubicBezTo>
                    <a:lnTo>
                      <a:pt x="1" y="2257"/>
                    </a:lnTo>
                    <a:lnTo>
                      <a:pt x="2763" y="5440"/>
                    </a:lnTo>
                    <a:lnTo>
                      <a:pt x="5240" y="3640"/>
                    </a:lnTo>
                    <a:lnTo>
                      <a:pt x="6273" y="3665"/>
                    </a:lnTo>
                    <a:lnTo>
                      <a:pt x="8757" y="5164"/>
                    </a:lnTo>
                    <a:lnTo>
                      <a:pt x="11936" y="1893"/>
                    </a:lnTo>
                    <a:lnTo>
                      <a:pt x="98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1" name="Google Shape;6181;p32"/>
              <p:cNvSpPr/>
              <p:nvPr/>
            </p:nvSpPr>
            <p:spPr>
              <a:xfrm>
                <a:off x="2550796" y="1613250"/>
                <a:ext cx="86570" cy="116721"/>
              </a:xfrm>
              <a:custGeom>
                <a:rect b="b" l="l" r="r" t="t"/>
                <a:pathLst>
                  <a:path extrusionOk="0" h="3639" w="2699">
                    <a:moveTo>
                      <a:pt x="1964" y="0"/>
                    </a:moveTo>
                    <a:cubicBezTo>
                      <a:pt x="1486" y="0"/>
                      <a:pt x="863" y="563"/>
                      <a:pt x="466" y="1398"/>
                    </a:cubicBezTo>
                    <a:cubicBezTo>
                      <a:pt x="0" y="2376"/>
                      <a:pt x="19" y="3355"/>
                      <a:pt x="507" y="3588"/>
                    </a:cubicBezTo>
                    <a:cubicBezTo>
                      <a:pt x="578" y="3622"/>
                      <a:pt x="655" y="3638"/>
                      <a:pt x="736" y="3638"/>
                    </a:cubicBezTo>
                    <a:cubicBezTo>
                      <a:pt x="1214" y="3638"/>
                      <a:pt x="1836" y="3076"/>
                      <a:pt x="2234" y="2241"/>
                    </a:cubicBezTo>
                    <a:cubicBezTo>
                      <a:pt x="2699" y="1264"/>
                      <a:pt x="2680" y="283"/>
                      <a:pt x="2192" y="50"/>
                    </a:cubicBezTo>
                    <a:cubicBezTo>
                      <a:pt x="2121" y="16"/>
                      <a:pt x="2045" y="0"/>
                      <a:pt x="1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2" name="Google Shape;6182;p32"/>
              <p:cNvSpPr/>
              <p:nvPr/>
            </p:nvSpPr>
            <p:spPr>
              <a:xfrm>
                <a:off x="2578027" y="1635222"/>
                <a:ext cx="46765" cy="68865"/>
              </a:xfrm>
              <a:custGeom>
                <a:rect b="b" l="l" r="r" t="t"/>
                <a:pathLst>
                  <a:path extrusionOk="0" h="2147" w="1458">
                    <a:moveTo>
                      <a:pt x="1146" y="0"/>
                    </a:moveTo>
                    <a:cubicBezTo>
                      <a:pt x="911" y="0"/>
                      <a:pt x="562" y="361"/>
                      <a:pt x="317" y="877"/>
                    </a:cubicBezTo>
                    <a:cubicBezTo>
                      <a:pt x="39" y="1460"/>
                      <a:pt x="1" y="2021"/>
                      <a:pt x="228" y="2128"/>
                    </a:cubicBezTo>
                    <a:cubicBezTo>
                      <a:pt x="254" y="2141"/>
                      <a:pt x="282" y="2147"/>
                      <a:pt x="313" y="2147"/>
                    </a:cubicBezTo>
                    <a:cubicBezTo>
                      <a:pt x="548" y="2147"/>
                      <a:pt x="896" y="1786"/>
                      <a:pt x="1141" y="1270"/>
                    </a:cubicBezTo>
                    <a:cubicBezTo>
                      <a:pt x="1418" y="688"/>
                      <a:pt x="1458" y="127"/>
                      <a:pt x="1230" y="18"/>
                    </a:cubicBezTo>
                    <a:cubicBezTo>
                      <a:pt x="1204" y="6"/>
                      <a:pt x="1176" y="0"/>
                      <a:pt x="11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3" name="Google Shape;6183;p32"/>
              <p:cNvSpPr/>
              <p:nvPr/>
            </p:nvSpPr>
            <p:spPr>
              <a:xfrm>
                <a:off x="2568661" y="1672942"/>
                <a:ext cx="39292" cy="50165"/>
              </a:xfrm>
              <a:custGeom>
                <a:rect b="b" l="l" r="r" t="t"/>
                <a:pathLst>
                  <a:path extrusionOk="0" h="1564" w="1225">
                    <a:moveTo>
                      <a:pt x="857" y="0"/>
                    </a:moveTo>
                    <a:cubicBezTo>
                      <a:pt x="639" y="0"/>
                      <a:pt x="367" y="233"/>
                      <a:pt x="199" y="585"/>
                    </a:cubicBezTo>
                    <a:cubicBezTo>
                      <a:pt x="0" y="1003"/>
                      <a:pt x="24" y="1429"/>
                      <a:pt x="252" y="1539"/>
                    </a:cubicBezTo>
                    <a:cubicBezTo>
                      <a:pt x="288" y="1556"/>
                      <a:pt x="326" y="1564"/>
                      <a:pt x="367" y="1564"/>
                    </a:cubicBezTo>
                    <a:cubicBezTo>
                      <a:pt x="585" y="1564"/>
                      <a:pt x="857" y="1330"/>
                      <a:pt x="1025" y="978"/>
                    </a:cubicBezTo>
                    <a:cubicBezTo>
                      <a:pt x="1224" y="560"/>
                      <a:pt x="1201" y="134"/>
                      <a:pt x="973" y="25"/>
                    </a:cubicBezTo>
                    <a:cubicBezTo>
                      <a:pt x="937" y="8"/>
                      <a:pt x="898" y="0"/>
                      <a:pt x="857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4" name="Google Shape;6184;p32"/>
              <p:cNvSpPr/>
              <p:nvPr/>
            </p:nvSpPr>
            <p:spPr>
              <a:xfrm>
                <a:off x="2201274" y="1616362"/>
                <a:ext cx="86570" cy="116721"/>
              </a:xfrm>
              <a:custGeom>
                <a:rect b="b" l="l" r="r" t="t"/>
                <a:pathLst>
                  <a:path extrusionOk="0" h="3639" w="2699">
                    <a:moveTo>
                      <a:pt x="735" y="1"/>
                    </a:moveTo>
                    <a:cubicBezTo>
                      <a:pt x="654" y="1"/>
                      <a:pt x="578" y="17"/>
                      <a:pt x="507" y="50"/>
                    </a:cubicBezTo>
                    <a:cubicBezTo>
                      <a:pt x="19" y="283"/>
                      <a:pt x="0" y="1264"/>
                      <a:pt x="465" y="2241"/>
                    </a:cubicBezTo>
                    <a:cubicBezTo>
                      <a:pt x="863" y="3077"/>
                      <a:pt x="1486" y="3639"/>
                      <a:pt x="1964" y="3639"/>
                    </a:cubicBezTo>
                    <a:cubicBezTo>
                      <a:pt x="2045" y="3639"/>
                      <a:pt x="2122" y="3623"/>
                      <a:pt x="2192" y="3589"/>
                    </a:cubicBezTo>
                    <a:cubicBezTo>
                      <a:pt x="2680" y="3357"/>
                      <a:pt x="2699" y="2376"/>
                      <a:pt x="2234" y="1399"/>
                    </a:cubicBezTo>
                    <a:cubicBezTo>
                      <a:pt x="1836" y="563"/>
                      <a:pt x="1212" y="1"/>
                      <a:pt x="7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5" name="Google Shape;6185;p32"/>
              <p:cNvSpPr/>
              <p:nvPr/>
            </p:nvSpPr>
            <p:spPr>
              <a:xfrm>
                <a:off x="2213848" y="1638365"/>
                <a:ext cx="46765" cy="68897"/>
              </a:xfrm>
              <a:custGeom>
                <a:rect b="b" l="l" r="r" t="t"/>
                <a:pathLst>
                  <a:path extrusionOk="0" h="2148" w="1458">
                    <a:moveTo>
                      <a:pt x="313" y="0"/>
                    </a:moveTo>
                    <a:cubicBezTo>
                      <a:pt x="283" y="0"/>
                      <a:pt x="254" y="6"/>
                      <a:pt x="229" y="19"/>
                    </a:cubicBezTo>
                    <a:cubicBezTo>
                      <a:pt x="0" y="126"/>
                      <a:pt x="40" y="687"/>
                      <a:pt x="317" y="1270"/>
                    </a:cubicBezTo>
                    <a:cubicBezTo>
                      <a:pt x="562" y="1786"/>
                      <a:pt x="911" y="2147"/>
                      <a:pt x="1146" y="2147"/>
                    </a:cubicBezTo>
                    <a:cubicBezTo>
                      <a:pt x="1176" y="2147"/>
                      <a:pt x="1204" y="2141"/>
                      <a:pt x="1230" y="2129"/>
                    </a:cubicBezTo>
                    <a:cubicBezTo>
                      <a:pt x="1457" y="2020"/>
                      <a:pt x="1419" y="1460"/>
                      <a:pt x="1141" y="878"/>
                    </a:cubicBezTo>
                    <a:cubicBezTo>
                      <a:pt x="897" y="361"/>
                      <a:pt x="547" y="0"/>
                      <a:pt x="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6" name="Google Shape;6186;p32"/>
              <p:cNvSpPr/>
              <p:nvPr/>
            </p:nvSpPr>
            <p:spPr>
              <a:xfrm>
                <a:off x="2230687" y="1676053"/>
                <a:ext cx="39292" cy="50197"/>
              </a:xfrm>
              <a:custGeom>
                <a:rect b="b" l="l" r="r" t="t"/>
                <a:pathLst>
                  <a:path extrusionOk="0" h="1565" w="1225">
                    <a:moveTo>
                      <a:pt x="368" y="0"/>
                    </a:moveTo>
                    <a:cubicBezTo>
                      <a:pt x="328" y="0"/>
                      <a:pt x="288" y="8"/>
                      <a:pt x="252" y="26"/>
                    </a:cubicBezTo>
                    <a:cubicBezTo>
                      <a:pt x="24" y="134"/>
                      <a:pt x="1" y="562"/>
                      <a:pt x="201" y="979"/>
                    </a:cubicBezTo>
                    <a:cubicBezTo>
                      <a:pt x="368" y="1330"/>
                      <a:pt x="641" y="1564"/>
                      <a:pt x="859" y="1564"/>
                    </a:cubicBezTo>
                    <a:cubicBezTo>
                      <a:pt x="900" y="1564"/>
                      <a:pt x="938" y="1556"/>
                      <a:pt x="974" y="1539"/>
                    </a:cubicBezTo>
                    <a:cubicBezTo>
                      <a:pt x="1202" y="1430"/>
                      <a:pt x="1225" y="1003"/>
                      <a:pt x="1026" y="585"/>
                    </a:cubicBezTo>
                    <a:cubicBezTo>
                      <a:pt x="858" y="233"/>
                      <a:pt x="586" y="0"/>
                      <a:pt x="3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7" name="Google Shape;6187;p32"/>
              <p:cNvSpPr/>
              <p:nvPr/>
            </p:nvSpPr>
            <p:spPr>
              <a:xfrm>
                <a:off x="2187450" y="1428979"/>
                <a:ext cx="94301" cy="274851"/>
              </a:xfrm>
              <a:custGeom>
                <a:rect b="b" l="l" r="r" t="t"/>
                <a:pathLst>
                  <a:path extrusionOk="0" h="8569" w="2940">
                    <a:moveTo>
                      <a:pt x="951" y="0"/>
                    </a:moveTo>
                    <a:cubicBezTo>
                      <a:pt x="554" y="0"/>
                      <a:pt x="930" y="1875"/>
                      <a:pt x="930" y="1875"/>
                    </a:cubicBezTo>
                    <a:cubicBezTo>
                      <a:pt x="930" y="1875"/>
                      <a:pt x="297" y="2112"/>
                      <a:pt x="148" y="3304"/>
                    </a:cubicBezTo>
                    <a:cubicBezTo>
                      <a:pt x="1" y="4494"/>
                      <a:pt x="1487" y="5129"/>
                      <a:pt x="1487" y="5129"/>
                    </a:cubicBezTo>
                    <a:lnTo>
                      <a:pt x="2939" y="8569"/>
                    </a:lnTo>
                    <a:cubicBezTo>
                      <a:pt x="2939" y="8569"/>
                      <a:pt x="2643" y="1703"/>
                      <a:pt x="1227" y="181"/>
                    </a:cubicBezTo>
                    <a:cubicBezTo>
                      <a:pt x="1109" y="54"/>
                      <a:pt x="1019" y="0"/>
                      <a:pt x="9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8" name="Google Shape;6188;p32"/>
              <p:cNvSpPr/>
              <p:nvPr/>
            </p:nvSpPr>
            <p:spPr>
              <a:xfrm>
                <a:off x="2564139" y="1432187"/>
                <a:ext cx="88527" cy="268179"/>
              </a:xfrm>
              <a:custGeom>
                <a:rect b="b" l="l" r="r" t="t"/>
                <a:pathLst>
                  <a:path extrusionOk="0" h="8361" w="2760">
                    <a:moveTo>
                      <a:pt x="1661" y="1"/>
                    </a:moveTo>
                    <a:cubicBezTo>
                      <a:pt x="1586" y="1"/>
                      <a:pt x="1485" y="74"/>
                      <a:pt x="1352" y="249"/>
                    </a:cubicBezTo>
                    <a:cubicBezTo>
                      <a:pt x="1" y="2024"/>
                      <a:pt x="179" y="8360"/>
                      <a:pt x="179" y="8360"/>
                    </a:cubicBezTo>
                    <a:cubicBezTo>
                      <a:pt x="537" y="7162"/>
                      <a:pt x="897" y="5976"/>
                      <a:pt x="1321" y="5356"/>
                    </a:cubicBezTo>
                    <a:cubicBezTo>
                      <a:pt x="1321" y="5356"/>
                      <a:pt x="2759" y="4707"/>
                      <a:pt x="2584" y="3525"/>
                    </a:cubicBezTo>
                    <a:cubicBezTo>
                      <a:pt x="2401" y="2293"/>
                      <a:pt x="1738" y="2084"/>
                      <a:pt x="1738" y="2084"/>
                    </a:cubicBezTo>
                    <a:cubicBezTo>
                      <a:pt x="1738" y="2084"/>
                      <a:pt x="2060" y="1"/>
                      <a:pt x="16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9" name="Google Shape;6189;p32"/>
              <p:cNvSpPr/>
              <p:nvPr/>
            </p:nvSpPr>
            <p:spPr>
              <a:xfrm>
                <a:off x="2331723" y="1700398"/>
                <a:ext cx="197197" cy="78712"/>
              </a:xfrm>
              <a:custGeom>
                <a:rect b="b" l="l" r="r" t="t"/>
                <a:pathLst>
                  <a:path extrusionOk="0" h="2454" w="6148">
                    <a:moveTo>
                      <a:pt x="3016" y="0"/>
                    </a:moveTo>
                    <a:cubicBezTo>
                      <a:pt x="1297" y="0"/>
                      <a:pt x="393" y="995"/>
                      <a:pt x="0" y="2453"/>
                    </a:cubicBezTo>
                    <a:lnTo>
                      <a:pt x="6148" y="2382"/>
                    </a:lnTo>
                    <a:cubicBezTo>
                      <a:pt x="6000" y="1387"/>
                      <a:pt x="5134" y="0"/>
                      <a:pt x="3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0" name="Google Shape;6190;p32"/>
              <p:cNvSpPr/>
              <p:nvPr/>
            </p:nvSpPr>
            <p:spPr>
              <a:xfrm>
                <a:off x="2263724" y="1528252"/>
                <a:ext cx="127242" cy="77718"/>
              </a:xfrm>
              <a:custGeom>
                <a:rect b="b" l="l" r="r" t="t"/>
                <a:pathLst>
                  <a:path extrusionOk="0" h="2423" w="3967">
                    <a:moveTo>
                      <a:pt x="3543" y="0"/>
                    </a:moveTo>
                    <a:cubicBezTo>
                      <a:pt x="2902" y="0"/>
                      <a:pt x="527" y="498"/>
                      <a:pt x="277" y="839"/>
                    </a:cubicBezTo>
                    <a:cubicBezTo>
                      <a:pt x="1" y="1214"/>
                      <a:pt x="520" y="2341"/>
                      <a:pt x="848" y="2413"/>
                    </a:cubicBezTo>
                    <a:cubicBezTo>
                      <a:pt x="875" y="2419"/>
                      <a:pt x="916" y="2422"/>
                      <a:pt x="969" y="2422"/>
                    </a:cubicBezTo>
                    <a:cubicBezTo>
                      <a:pt x="1557" y="2422"/>
                      <a:pt x="3583" y="2072"/>
                      <a:pt x="3726" y="1807"/>
                    </a:cubicBezTo>
                    <a:cubicBezTo>
                      <a:pt x="3881" y="1518"/>
                      <a:pt x="3967" y="130"/>
                      <a:pt x="3678" y="15"/>
                    </a:cubicBezTo>
                    <a:cubicBezTo>
                      <a:pt x="3652" y="5"/>
                      <a:pt x="3606" y="0"/>
                      <a:pt x="3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1" name="Google Shape;6191;p32"/>
              <p:cNvSpPr/>
              <p:nvPr/>
            </p:nvSpPr>
            <p:spPr>
              <a:xfrm>
                <a:off x="2347408" y="1480781"/>
                <a:ext cx="156847" cy="22388"/>
              </a:xfrm>
              <a:custGeom>
                <a:rect b="b" l="l" r="r" t="t"/>
                <a:pathLst>
                  <a:path extrusionOk="0" h="698" w="4890">
                    <a:moveTo>
                      <a:pt x="3182" y="0"/>
                    </a:moveTo>
                    <a:cubicBezTo>
                      <a:pt x="2381" y="0"/>
                      <a:pt x="1280" y="161"/>
                      <a:pt x="0" y="697"/>
                    </a:cubicBezTo>
                    <a:cubicBezTo>
                      <a:pt x="0" y="697"/>
                      <a:pt x="4890" y="426"/>
                      <a:pt x="4483" y="208"/>
                    </a:cubicBezTo>
                    <a:cubicBezTo>
                      <a:pt x="4298" y="110"/>
                      <a:pt x="3842" y="0"/>
                      <a:pt x="31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2" name="Google Shape;6192;p32"/>
              <p:cNvSpPr/>
              <p:nvPr/>
            </p:nvSpPr>
            <p:spPr>
              <a:xfrm>
                <a:off x="2368770" y="1447038"/>
                <a:ext cx="107708" cy="13407"/>
              </a:xfrm>
              <a:custGeom>
                <a:rect b="b" l="l" r="r" t="t"/>
                <a:pathLst>
                  <a:path extrusionOk="0" h="418" w="3358">
                    <a:moveTo>
                      <a:pt x="1599" y="1"/>
                    </a:moveTo>
                    <a:cubicBezTo>
                      <a:pt x="1139" y="1"/>
                      <a:pt x="602" y="56"/>
                      <a:pt x="0" y="204"/>
                    </a:cubicBezTo>
                    <a:cubicBezTo>
                      <a:pt x="0" y="204"/>
                      <a:pt x="2150" y="418"/>
                      <a:pt x="2985" y="418"/>
                    </a:cubicBezTo>
                    <a:cubicBezTo>
                      <a:pt x="3226" y="418"/>
                      <a:pt x="3357" y="400"/>
                      <a:pt x="3297" y="354"/>
                    </a:cubicBezTo>
                    <a:cubicBezTo>
                      <a:pt x="3117" y="220"/>
                      <a:pt x="2513" y="1"/>
                      <a:pt x="15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3" name="Google Shape;6193;p32"/>
              <p:cNvSpPr/>
              <p:nvPr/>
            </p:nvSpPr>
            <p:spPr>
              <a:xfrm>
                <a:off x="2411430" y="1644042"/>
                <a:ext cx="33550" cy="8307"/>
              </a:xfrm>
              <a:custGeom>
                <a:rect b="b" l="l" r="r" t="t"/>
                <a:pathLst>
                  <a:path extrusionOk="0" h="259" w="1046">
                    <a:moveTo>
                      <a:pt x="1" y="1"/>
                    </a:moveTo>
                    <a:lnTo>
                      <a:pt x="1" y="258"/>
                    </a:lnTo>
                    <a:lnTo>
                      <a:pt x="1046" y="258"/>
                    </a:lnTo>
                    <a:lnTo>
                      <a:pt x="10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4" name="Google Shape;6194;p32"/>
              <p:cNvSpPr/>
              <p:nvPr/>
            </p:nvSpPr>
            <p:spPr>
              <a:xfrm>
                <a:off x="2441356" y="1587622"/>
                <a:ext cx="125638" cy="123617"/>
              </a:xfrm>
              <a:custGeom>
                <a:rect b="b" l="l" r="r" t="t"/>
                <a:pathLst>
                  <a:path extrusionOk="0" h="3854" w="3917">
                    <a:moveTo>
                      <a:pt x="1959" y="230"/>
                    </a:moveTo>
                    <a:cubicBezTo>
                      <a:pt x="2911" y="230"/>
                      <a:pt x="3684" y="990"/>
                      <a:pt x="3684" y="1927"/>
                    </a:cubicBezTo>
                    <a:cubicBezTo>
                      <a:pt x="3684" y="2865"/>
                      <a:pt x="2911" y="3624"/>
                      <a:pt x="1959" y="3624"/>
                    </a:cubicBezTo>
                    <a:cubicBezTo>
                      <a:pt x="1005" y="3624"/>
                      <a:pt x="232" y="2865"/>
                      <a:pt x="232" y="1927"/>
                    </a:cubicBezTo>
                    <a:cubicBezTo>
                      <a:pt x="232" y="990"/>
                      <a:pt x="1005" y="230"/>
                      <a:pt x="1959" y="230"/>
                    </a:cubicBezTo>
                    <a:close/>
                    <a:moveTo>
                      <a:pt x="1959" y="1"/>
                    </a:moveTo>
                    <a:cubicBezTo>
                      <a:pt x="877" y="1"/>
                      <a:pt x="1" y="863"/>
                      <a:pt x="1" y="1927"/>
                    </a:cubicBezTo>
                    <a:cubicBezTo>
                      <a:pt x="1" y="2991"/>
                      <a:pt x="877" y="3853"/>
                      <a:pt x="1959" y="3853"/>
                    </a:cubicBezTo>
                    <a:cubicBezTo>
                      <a:pt x="3040" y="3853"/>
                      <a:pt x="3917" y="2991"/>
                      <a:pt x="3917" y="1927"/>
                    </a:cubicBezTo>
                    <a:cubicBezTo>
                      <a:pt x="3917" y="863"/>
                      <a:pt x="3040" y="1"/>
                      <a:pt x="19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5" name="Google Shape;6195;p32"/>
              <p:cNvSpPr/>
              <p:nvPr/>
            </p:nvSpPr>
            <p:spPr>
              <a:xfrm>
                <a:off x="2289769" y="1587622"/>
                <a:ext cx="125638" cy="123617"/>
              </a:xfrm>
              <a:custGeom>
                <a:rect b="b" l="l" r="r" t="t"/>
                <a:pathLst>
                  <a:path extrusionOk="0" h="3854" w="3917">
                    <a:moveTo>
                      <a:pt x="1959" y="203"/>
                    </a:moveTo>
                    <a:cubicBezTo>
                      <a:pt x="2927" y="203"/>
                      <a:pt x="3711" y="974"/>
                      <a:pt x="3711" y="1927"/>
                    </a:cubicBezTo>
                    <a:cubicBezTo>
                      <a:pt x="3711" y="2880"/>
                      <a:pt x="2927" y="3651"/>
                      <a:pt x="1959" y="3651"/>
                    </a:cubicBezTo>
                    <a:cubicBezTo>
                      <a:pt x="991" y="3651"/>
                      <a:pt x="206" y="2880"/>
                      <a:pt x="206" y="1927"/>
                    </a:cubicBezTo>
                    <a:cubicBezTo>
                      <a:pt x="206" y="974"/>
                      <a:pt x="990" y="203"/>
                      <a:pt x="1959" y="203"/>
                    </a:cubicBezTo>
                    <a:close/>
                    <a:moveTo>
                      <a:pt x="1959" y="1"/>
                    </a:moveTo>
                    <a:cubicBezTo>
                      <a:pt x="877" y="1"/>
                      <a:pt x="1" y="863"/>
                      <a:pt x="1" y="1927"/>
                    </a:cubicBezTo>
                    <a:cubicBezTo>
                      <a:pt x="1" y="2991"/>
                      <a:pt x="877" y="3853"/>
                      <a:pt x="1959" y="3853"/>
                    </a:cubicBezTo>
                    <a:cubicBezTo>
                      <a:pt x="3040" y="3853"/>
                      <a:pt x="3917" y="2991"/>
                      <a:pt x="3917" y="1927"/>
                    </a:cubicBezTo>
                    <a:cubicBezTo>
                      <a:pt x="3917" y="863"/>
                      <a:pt x="3040" y="1"/>
                      <a:pt x="19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6" name="Google Shape;6196;p32"/>
              <p:cNvSpPr/>
              <p:nvPr/>
            </p:nvSpPr>
            <p:spPr>
              <a:xfrm>
                <a:off x="2420603" y="2063327"/>
                <a:ext cx="27456" cy="557977"/>
              </a:xfrm>
              <a:custGeom>
                <a:rect b="b" l="l" r="r" t="t"/>
                <a:pathLst>
                  <a:path extrusionOk="0" h="17396" w="856">
                    <a:moveTo>
                      <a:pt x="0" y="0"/>
                    </a:moveTo>
                    <a:lnTo>
                      <a:pt x="285" y="17396"/>
                    </a:lnTo>
                    <a:lnTo>
                      <a:pt x="856" y="17396"/>
                    </a:lnTo>
                    <a:lnTo>
                      <a:pt x="5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7" name="Google Shape;6197;p32"/>
              <p:cNvSpPr/>
              <p:nvPr/>
            </p:nvSpPr>
            <p:spPr>
              <a:xfrm>
                <a:off x="2464995" y="2542912"/>
                <a:ext cx="41858" cy="52282"/>
              </a:xfrm>
              <a:custGeom>
                <a:rect b="b" l="l" r="r" t="t"/>
                <a:pathLst>
                  <a:path extrusionOk="0" h="1630" w="1305">
                    <a:moveTo>
                      <a:pt x="653" y="0"/>
                    </a:moveTo>
                    <a:cubicBezTo>
                      <a:pt x="294" y="0"/>
                      <a:pt x="1" y="364"/>
                      <a:pt x="1" y="815"/>
                    </a:cubicBezTo>
                    <a:cubicBezTo>
                      <a:pt x="1" y="1264"/>
                      <a:pt x="294" y="1629"/>
                      <a:pt x="653" y="1629"/>
                    </a:cubicBezTo>
                    <a:cubicBezTo>
                      <a:pt x="1013" y="1629"/>
                      <a:pt x="1305" y="1264"/>
                      <a:pt x="1305" y="815"/>
                    </a:cubicBezTo>
                    <a:cubicBezTo>
                      <a:pt x="1305" y="364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8" name="Google Shape;6198;p32"/>
              <p:cNvSpPr/>
              <p:nvPr/>
            </p:nvSpPr>
            <p:spPr>
              <a:xfrm>
                <a:off x="2464995" y="2532424"/>
                <a:ext cx="41858" cy="52314"/>
              </a:xfrm>
              <a:custGeom>
                <a:rect b="b" l="l" r="r" t="t"/>
                <a:pathLst>
                  <a:path extrusionOk="0" h="1631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9" name="Google Shape;6199;p32"/>
              <p:cNvSpPr/>
              <p:nvPr/>
            </p:nvSpPr>
            <p:spPr>
              <a:xfrm>
                <a:off x="2464995" y="2437033"/>
                <a:ext cx="41858" cy="52282"/>
              </a:xfrm>
              <a:custGeom>
                <a:rect b="b" l="l" r="r" t="t"/>
                <a:pathLst>
                  <a:path extrusionOk="0" h="1630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0" name="Google Shape;6200;p32"/>
              <p:cNvSpPr/>
              <p:nvPr/>
            </p:nvSpPr>
            <p:spPr>
              <a:xfrm>
                <a:off x="2464995" y="2426576"/>
                <a:ext cx="41858" cy="52314"/>
              </a:xfrm>
              <a:custGeom>
                <a:rect b="b" l="l" r="r" t="t"/>
                <a:pathLst>
                  <a:path extrusionOk="0" h="1631" w="1305">
                    <a:moveTo>
                      <a:pt x="653" y="0"/>
                    </a:moveTo>
                    <a:cubicBezTo>
                      <a:pt x="294" y="0"/>
                      <a:pt x="1" y="365"/>
                      <a:pt x="1" y="816"/>
                    </a:cubicBezTo>
                    <a:cubicBezTo>
                      <a:pt x="1" y="1265"/>
                      <a:pt x="294" y="1631"/>
                      <a:pt x="653" y="1631"/>
                    </a:cubicBezTo>
                    <a:cubicBezTo>
                      <a:pt x="1013" y="1631"/>
                      <a:pt x="1305" y="1265"/>
                      <a:pt x="1305" y="816"/>
                    </a:cubicBezTo>
                    <a:cubicBezTo>
                      <a:pt x="1305" y="365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1" name="Google Shape;6201;p32"/>
              <p:cNvSpPr/>
              <p:nvPr/>
            </p:nvSpPr>
            <p:spPr>
              <a:xfrm>
                <a:off x="2464995" y="2331185"/>
                <a:ext cx="41858" cy="52314"/>
              </a:xfrm>
              <a:custGeom>
                <a:rect b="b" l="l" r="r" t="t"/>
                <a:pathLst>
                  <a:path extrusionOk="0" h="1631" w="1305">
                    <a:moveTo>
                      <a:pt x="653" y="0"/>
                    </a:moveTo>
                    <a:cubicBezTo>
                      <a:pt x="294" y="0"/>
                      <a:pt x="1" y="366"/>
                      <a:pt x="1" y="815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5"/>
                    </a:cubicBezTo>
                    <a:cubicBezTo>
                      <a:pt x="1305" y="366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2" name="Google Shape;6202;p32"/>
              <p:cNvSpPr/>
              <p:nvPr/>
            </p:nvSpPr>
            <p:spPr>
              <a:xfrm>
                <a:off x="2464995" y="2320697"/>
                <a:ext cx="41858" cy="52346"/>
              </a:xfrm>
              <a:custGeom>
                <a:rect b="b" l="l" r="r" t="t"/>
                <a:pathLst>
                  <a:path extrusionOk="0" h="1632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7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7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3" name="Google Shape;6203;p32"/>
              <p:cNvSpPr/>
              <p:nvPr/>
            </p:nvSpPr>
            <p:spPr>
              <a:xfrm>
                <a:off x="2464995" y="2225338"/>
                <a:ext cx="41858" cy="52314"/>
              </a:xfrm>
              <a:custGeom>
                <a:rect b="b" l="l" r="r" t="t"/>
                <a:pathLst>
                  <a:path extrusionOk="0" h="1631" w="1305">
                    <a:moveTo>
                      <a:pt x="653" y="0"/>
                    </a:moveTo>
                    <a:cubicBezTo>
                      <a:pt x="294" y="0"/>
                      <a:pt x="1" y="365"/>
                      <a:pt x="1" y="815"/>
                    </a:cubicBezTo>
                    <a:cubicBezTo>
                      <a:pt x="1" y="1265"/>
                      <a:pt x="294" y="1630"/>
                      <a:pt x="653" y="1630"/>
                    </a:cubicBezTo>
                    <a:cubicBezTo>
                      <a:pt x="1013" y="1630"/>
                      <a:pt x="1305" y="1265"/>
                      <a:pt x="1305" y="815"/>
                    </a:cubicBezTo>
                    <a:cubicBezTo>
                      <a:pt x="1305" y="365"/>
                      <a:pt x="1013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4" name="Google Shape;6204;p32"/>
              <p:cNvSpPr/>
              <p:nvPr/>
            </p:nvSpPr>
            <p:spPr>
              <a:xfrm>
                <a:off x="2464995" y="2214881"/>
                <a:ext cx="41858" cy="52282"/>
              </a:xfrm>
              <a:custGeom>
                <a:rect b="b" l="l" r="r" t="t"/>
                <a:pathLst>
                  <a:path extrusionOk="0" h="1630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5" name="Google Shape;6205;p32"/>
              <p:cNvSpPr/>
              <p:nvPr/>
            </p:nvSpPr>
            <p:spPr>
              <a:xfrm>
                <a:off x="2464995" y="2119458"/>
                <a:ext cx="41858" cy="52346"/>
              </a:xfrm>
              <a:custGeom>
                <a:rect b="b" l="l" r="r" t="t"/>
                <a:pathLst>
                  <a:path extrusionOk="0" h="1632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7"/>
                    </a:cubicBezTo>
                    <a:cubicBezTo>
                      <a:pt x="1" y="1266"/>
                      <a:pt x="294" y="1631"/>
                      <a:pt x="653" y="1631"/>
                    </a:cubicBezTo>
                    <a:cubicBezTo>
                      <a:pt x="1013" y="1631"/>
                      <a:pt x="1305" y="1266"/>
                      <a:pt x="1305" y="817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6" name="Google Shape;6206;p32"/>
              <p:cNvSpPr/>
              <p:nvPr/>
            </p:nvSpPr>
            <p:spPr>
              <a:xfrm>
                <a:off x="2464995" y="2109034"/>
                <a:ext cx="41858" cy="52282"/>
              </a:xfrm>
              <a:custGeom>
                <a:rect b="b" l="l" r="r" t="t"/>
                <a:pathLst>
                  <a:path extrusionOk="0" h="1630" w="1305">
                    <a:moveTo>
                      <a:pt x="653" y="1"/>
                    </a:moveTo>
                    <a:cubicBezTo>
                      <a:pt x="294" y="1"/>
                      <a:pt x="1" y="366"/>
                      <a:pt x="1" y="815"/>
                    </a:cubicBezTo>
                    <a:cubicBezTo>
                      <a:pt x="1" y="1266"/>
                      <a:pt x="294" y="1630"/>
                      <a:pt x="653" y="1630"/>
                    </a:cubicBezTo>
                    <a:cubicBezTo>
                      <a:pt x="1013" y="1630"/>
                      <a:pt x="1305" y="1266"/>
                      <a:pt x="1305" y="815"/>
                    </a:cubicBezTo>
                    <a:cubicBezTo>
                      <a:pt x="1305" y="366"/>
                      <a:pt x="1013" y="1"/>
                      <a:pt x="6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7" name="Google Shape;6207;p32"/>
              <p:cNvSpPr/>
              <p:nvPr/>
            </p:nvSpPr>
            <p:spPr>
              <a:xfrm>
                <a:off x="1253907" y="1240892"/>
                <a:ext cx="2392121" cy="1387693"/>
              </a:xfrm>
              <a:custGeom>
                <a:rect b="b" l="l" r="r" t="t"/>
                <a:pathLst>
                  <a:path extrusionOk="0" h="43264" w="74579">
                    <a:moveTo>
                      <a:pt x="70665" y="549"/>
                    </a:moveTo>
                    <a:cubicBezTo>
                      <a:pt x="72520" y="549"/>
                      <a:pt x="74030" y="2059"/>
                      <a:pt x="74030" y="3914"/>
                    </a:cubicBezTo>
                    <a:lnTo>
                      <a:pt x="74030" y="39349"/>
                    </a:lnTo>
                    <a:cubicBezTo>
                      <a:pt x="74030" y="41205"/>
                      <a:pt x="72520" y="42715"/>
                      <a:pt x="70665" y="42715"/>
                    </a:cubicBezTo>
                    <a:lnTo>
                      <a:pt x="3914" y="42715"/>
                    </a:lnTo>
                    <a:cubicBezTo>
                      <a:pt x="2059" y="42715"/>
                      <a:pt x="550" y="41205"/>
                      <a:pt x="550" y="39349"/>
                    </a:cubicBezTo>
                    <a:lnTo>
                      <a:pt x="550" y="3914"/>
                    </a:lnTo>
                    <a:cubicBezTo>
                      <a:pt x="550" y="2059"/>
                      <a:pt x="2059" y="549"/>
                      <a:pt x="3914" y="549"/>
                    </a:cubicBezTo>
                    <a:close/>
                    <a:moveTo>
                      <a:pt x="3914" y="0"/>
                    </a:moveTo>
                    <a:cubicBezTo>
                      <a:pt x="1756" y="0"/>
                      <a:pt x="1" y="1756"/>
                      <a:pt x="1" y="3914"/>
                    </a:cubicBezTo>
                    <a:lnTo>
                      <a:pt x="1" y="39349"/>
                    </a:lnTo>
                    <a:cubicBezTo>
                      <a:pt x="1" y="41508"/>
                      <a:pt x="1756" y="43264"/>
                      <a:pt x="3914" y="43264"/>
                    </a:cubicBezTo>
                    <a:lnTo>
                      <a:pt x="70665" y="43264"/>
                    </a:lnTo>
                    <a:cubicBezTo>
                      <a:pt x="72823" y="43264"/>
                      <a:pt x="74578" y="41508"/>
                      <a:pt x="74578" y="39349"/>
                    </a:cubicBezTo>
                    <a:lnTo>
                      <a:pt x="74578" y="3914"/>
                    </a:lnTo>
                    <a:cubicBezTo>
                      <a:pt x="74578" y="1756"/>
                      <a:pt x="72823" y="0"/>
                      <a:pt x="706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8" name="Google Shape;6208;p32"/>
              <p:cNvSpPr/>
              <p:nvPr/>
            </p:nvSpPr>
            <p:spPr>
              <a:xfrm>
                <a:off x="1125415" y="1112816"/>
                <a:ext cx="2603560" cy="59980"/>
              </a:xfrm>
              <a:custGeom>
                <a:rect b="b" l="l" r="r" t="t"/>
                <a:pathLst>
                  <a:path extrusionOk="0" h="1870" w="81171">
                    <a:moveTo>
                      <a:pt x="1" y="0"/>
                    </a:moveTo>
                    <a:lnTo>
                      <a:pt x="1" y="1869"/>
                    </a:lnTo>
                    <a:lnTo>
                      <a:pt x="81171" y="1869"/>
                    </a:lnTo>
                    <a:lnTo>
                      <a:pt x="811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9" name="Google Shape;6209;p32"/>
              <p:cNvSpPr/>
              <p:nvPr/>
            </p:nvSpPr>
            <p:spPr>
              <a:xfrm>
                <a:off x="1093853" y="1082281"/>
                <a:ext cx="2666748" cy="44071"/>
              </a:xfrm>
              <a:custGeom>
                <a:rect b="b" l="l" r="r" t="t"/>
                <a:pathLst>
                  <a:path extrusionOk="0" h="1374" w="83141">
                    <a:moveTo>
                      <a:pt x="1" y="1"/>
                    </a:moveTo>
                    <a:lnTo>
                      <a:pt x="1" y="1374"/>
                    </a:lnTo>
                    <a:lnTo>
                      <a:pt x="83140" y="1374"/>
                    </a:lnTo>
                    <a:lnTo>
                      <a:pt x="831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0" name="Google Shape;6210;p32"/>
              <p:cNvSpPr/>
              <p:nvPr/>
            </p:nvSpPr>
            <p:spPr>
              <a:xfrm>
                <a:off x="2072301" y="2334040"/>
                <a:ext cx="85127" cy="146422"/>
              </a:xfrm>
              <a:custGeom>
                <a:rect b="b" l="l" r="r" t="t"/>
                <a:pathLst>
                  <a:path extrusionOk="0" h="4565" w="2654">
                    <a:moveTo>
                      <a:pt x="0" y="0"/>
                    </a:moveTo>
                    <a:lnTo>
                      <a:pt x="0" y="0"/>
                    </a:lnTo>
                    <a:cubicBezTo>
                      <a:pt x="164" y="1047"/>
                      <a:pt x="659" y="2393"/>
                      <a:pt x="1442" y="3763"/>
                    </a:cubicBezTo>
                    <a:cubicBezTo>
                      <a:pt x="1601" y="4042"/>
                      <a:pt x="1767" y="4308"/>
                      <a:pt x="1935" y="4565"/>
                    </a:cubicBezTo>
                    <a:cubicBezTo>
                      <a:pt x="2426" y="3902"/>
                      <a:pt x="2653" y="3092"/>
                      <a:pt x="2459" y="2047"/>
                    </a:cubicBezTo>
                    <a:cubicBezTo>
                      <a:pt x="2459" y="2047"/>
                      <a:pt x="1620" y="940"/>
                      <a:pt x="0" y="0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1" name="Google Shape;6211;p32"/>
              <p:cNvSpPr/>
              <p:nvPr/>
            </p:nvSpPr>
            <p:spPr>
              <a:xfrm>
                <a:off x="2578027" y="1635222"/>
                <a:ext cx="46765" cy="68865"/>
              </a:xfrm>
              <a:custGeom>
                <a:rect b="b" l="l" r="r" t="t"/>
                <a:pathLst>
                  <a:path extrusionOk="0" h="2147" w="1458">
                    <a:moveTo>
                      <a:pt x="1146" y="0"/>
                    </a:moveTo>
                    <a:cubicBezTo>
                      <a:pt x="911" y="0"/>
                      <a:pt x="562" y="361"/>
                      <a:pt x="317" y="877"/>
                    </a:cubicBezTo>
                    <a:cubicBezTo>
                      <a:pt x="39" y="1460"/>
                      <a:pt x="1" y="2021"/>
                      <a:pt x="228" y="2128"/>
                    </a:cubicBezTo>
                    <a:cubicBezTo>
                      <a:pt x="254" y="2141"/>
                      <a:pt x="282" y="2147"/>
                      <a:pt x="313" y="2147"/>
                    </a:cubicBezTo>
                    <a:cubicBezTo>
                      <a:pt x="548" y="2147"/>
                      <a:pt x="896" y="1786"/>
                      <a:pt x="1141" y="1270"/>
                    </a:cubicBezTo>
                    <a:cubicBezTo>
                      <a:pt x="1418" y="688"/>
                      <a:pt x="1458" y="127"/>
                      <a:pt x="1230" y="18"/>
                    </a:cubicBezTo>
                    <a:cubicBezTo>
                      <a:pt x="1204" y="6"/>
                      <a:pt x="1176" y="0"/>
                      <a:pt x="1146" y="0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2" name="Google Shape;6212;p32"/>
              <p:cNvSpPr/>
              <p:nvPr/>
            </p:nvSpPr>
            <p:spPr>
              <a:xfrm>
                <a:off x="2213848" y="1638365"/>
                <a:ext cx="46765" cy="68897"/>
              </a:xfrm>
              <a:custGeom>
                <a:rect b="b" l="l" r="r" t="t"/>
                <a:pathLst>
                  <a:path extrusionOk="0" h="2148" w="1458">
                    <a:moveTo>
                      <a:pt x="313" y="0"/>
                    </a:moveTo>
                    <a:cubicBezTo>
                      <a:pt x="283" y="0"/>
                      <a:pt x="254" y="6"/>
                      <a:pt x="229" y="19"/>
                    </a:cubicBezTo>
                    <a:cubicBezTo>
                      <a:pt x="0" y="126"/>
                      <a:pt x="40" y="687"/>
                      <a:pt x="317" y="1270"/>
                    </a:cubicBezTo>
                    <a:cubicBezTo>
                      <a:pt x="562" y="1786"/>
                      <a:pt x="911" y="2147"/>
                      <a:pt x="1146" y="2147"/>
                    </a:cubicBezTo>
                    <a:cubicBezTo>
                      <a:pt x="1176" y="2147"/>
                      <a:pt x="1204" y="2141"/>
                      <a:pt x="1230" y="2129"/>
                    </a:cubicBezTo>
                    <a:cubicBezTo>
                      <a:pt x="1457" y="2020"/>
                      <a:pt x="1419" y="1460"/>
                      <a:pt x="1141" y="878"/>
                    </a:cubicBezTo>
                    <a:cubicBezTo>
                      <a:pt x="897" y="361"/>
                      <a:pt x="547" y="0"/>
                      <a:pt x="313" y="0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3" name="Google Shape;6213;p32"/>
              <p:cNvSpPr/>
              <p:nvPr/>
            </p:nvSpPr>
            <p:spPr>
              <a:xfrm>
                <a:off x="2347408" y="1480781"/>
                <a:ext cx="156847" cy="22388"/>
              </a:xfrm>
              <a:custGeom>
                <a:rect b="b" l="l" r="r" t="t"/>
                <a:pathLst>
                  <a:path extrusionOk="0" h="698" w="4890">
                    <a:moveTo>
                      <a:pt x="3182" y="0"/>
                    </a:moveTo>
                    <a:cubicBezTo>
                      <a:pt x="2381" y="0"/>
                      <a:pt x="1280" y="161"/>
                      <a:pt x="0" y="697"/>
                    </a:cubicBezTo>
                    <a:cubicBezTo>
                      <a:pt x="0" y="697"/>
                      <a:pt x="4890" y="426"/>
                      <a:pt x="4483" y="208"/>
                    </a:cubicBezTo>
                    <a:cubicBezTo>
                      <a:pt x="4298" y="110"/>
                      <a:pt x="3842" y="0"/>
                      <a:pt x="3182" y="0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4" name="Google Shape;6214;p32"/>
              <p:cNvSpPr/>
              <p:nvPr/>
            </p:nvSpPr>
            <p:spPr>
              <a:xfrm>
                <a:off x="2368770" y="1447038"/>
                <a:ext cx="107708" cy="13407"/>
              </a:xfrm>
              <a:custGeom>
                <a:rect b="b" l="l" r="r" t="t"/>
                <a:pathLst>
                  <a:path extrusionOk="0" h="418" w="3358">
                    <a:moveTo>
                      <a:pt x="1599" y="1"/>
                    </a:moveTo>
                    <a:cubicBezTo>
                      <a:pt x="1139" y="1"/>
                      <a:pt x="602" y="56"/>
                      <a:pt x="0" y="204"/>
                    </a:cubicBezTo>
                    <a:cubicBezTo>
                      <a:pt x="0" y="204"/>
                      <a:pt x="2150" y="418"/>
                      <a:pt x="2985" y="418"/>
                    </a:cubicBezTo>
                    <a:cubicBezTo>
                      <a:pt x="3226" y="418"/>
                      <a:pt x="3357" y="400"/>
                      <a:pt x="3297" y="354"/>
                    </a:cubicBezTo>
                    <a:cubicBezTo>
                      <a:pt x="3117" y="220"/>
                      <a:pt x="2513" y="1"/>
                      <a:pt x="1599" y="1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5" name="Google Shape;6215;p32"/>
              <p:cNvSpPr/>
              <p:nvPr/>
            </p:nvSpPr>
            <p:spPr>
              <a:xfrm>
                <a:off x="1607630" y="1253433"/>
                <a:ext cx="1684675" cy="1362578"/>
              </a:xfrm>
              <a:custGeom>
                <a:rect b="b" l="l" r="r" t="t"/>
                <a:pathLst>
                  <a:path extrusionOk="0" h="42481" w="52523">
                    <a:moveTo>
                      <a:pt x="16189" y="0"/>
                    </a:moveTo>
                    <a:cubicBezTo>
                      <a:pt x="15214" y="0"/>
                      <a:pt x="13884" y="1522"/>
                      <a:pt x="13227" y="3391"/>
                    </a:cubicBezTo>
                    <a:lnTo>
                      <a:pt x="658" y="39090"/>
                    </a:lnTo>
                    <a:cubicBezTo>
                      <a:pt x="1" y="40960"/>
                      <a:pt x="259" y="42481"/>
                      <a:pt x="1234" y="42481"/>
                    </a:cubicBezTo>
                    <a:lnTo>
                      <a:pt x="36335" y="42481"/>
                    </a:lnTo>
                    <a:cubicBezTo>
                      <a:pt x="37309" y="42481"/>
                      <a:pt x="38639" y="40960"/>
                      <a:pt x="39297" y="39090"/>
                    </a:cubicBezTo>
                    <a:lnTo>
                      <a:pt x="51865" y="3391"/>
                    </a:lnTo>
                    <a:cubicBezTo>
                      <a:pt x="52522" y="1521"/>
                      <a:pt x="52264" y="0"/>
                      <a:pt x="512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	</a:t>
                </a:r>
                <a:endParaRPr/>
              </a:p>
            </p:txBody>
          </p:sp>
        </p:grpSp>
      </p:grpSp>
      <p:pic>
        <p:nvPicPr>
          <p:cNvPr id="6216" name="Google Shape;6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3163" y="1070296"/>
            <a:ext cx="1992025" cy="9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7" name="Google Shape;6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975" y="2408500"/>
            <a:ext cx="2179258" cy="7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1" name="Shape 6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2" name="Google Shape;6222;p33"/>
          <p:cNvSpPr txBox="1"/>
          <p:nvPr>
            <p:ph type="title"/>
          </p:nvPr>
        </p:nvSpPr>
        <p:spPr>
          <a:xfrm>
            <a:off x="713232" y="463300"/>
            <a:ext cx="7708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Específicos</a:t>
            </a:r>
            <a:endParaRPr/>
          </a:p>
        </p:txBody>
      </p:sp>
      <p:grpSp>
        <p:nvGrpSpPr>
          <p:cNvPr id="6223" name="Google Shape;6223;p33"/>
          <p:cNvGrpSpPr/>
          <p:nvPr/>
        </p:nvGrpSpPr>
        <p:grpSpPr>
          <a:xfrm>
            <a:off x="7817706" y="3019585"/>
            <a:ext cx="879822" cy="1745095"/>
            <a:chOff x="4238035" y="2968297"/>
            <a:chExt cx="828769" cy="1643834"/>
          </a:xfrm>
        </p:grpSpPr>
        <p:sp>
          <p:nvSpPr>
            <p:cNvPr id="6224" name="Google Shape;6224;p33"/>
            <p:cNvSpPr/>
            <p:nvPr/>
          </p:nvSpPr>
          <p:spPr>
            <a:xfrm>
              <a:off x="4438932" y="3006173"/>
              <a:ext cx="447321" cy="1166919"/>
            </a:xfrm>
            <a:custGeom>
              <a:rect b="b" l="l" r="r" t="t"/>
              <a:pathLst>
                <a:path extrusionOk="0" h="27759" w="10641">
                  <a:moveTo>
                    <a:pt x="10519" y="0"/>
                  </a:moveTo>
                  <a:cubicBezTo>
                    <a:pt x="10457" y="0"/>
                    <a:pt x="10377" y="47"/>
                    <a:pt x="10336" y="135"/>
                  </a:cubicBezTo>
                  <a:cubicBezTo>
                    <a:pt x="8709" y="3571"/>
                    <a:pt x="5673" y="6265"/>
                    <a:pt x="3419" y="9273"/>
                  </a:cubicBezTo>
                  <a:cubicBezTo>
                    <a:pt x="2279" y="10794"/>
                    <a:pt x="1238" y="12427"/>
                    <a:pt x="649" y="14247"/>
                  </a:cubicBezTo>
                  <a:cubicBezTo>
                    <a:pt x="1" y="16247"/>
                    <a:pt x="393" y="18151"/>
                    <a:pt x="758" y="20183"/>
                  </a:cubicBezTo>
                  <a:cubicBezTo>
                    <a:pt x="979" y="21419"/>
                    <a:pt x="1210" y="22660"/>
                    <a:pt x="1171" y="23921"/>
                  </a:cubicBezTo>
                  <a:cubicBezTo>
                    <a:pt x="1134" y="25157"/>
                    <a:pt x="694" y="26432"/>
                    <a:pt x="354" y="27618"/>
                  </a:cubicBezTo>
                  <a:cubicBezTo>
                    <a:pt x="326" y="27715"/>
                    <a:pt x="411" y="27758"/>
                    <a:pt x="523" y="27758"/>
                  </a:cubicBezTo>
                  <a:cubicBezTo>
                    <a:pt x="668" y="27758"/>
                    <a:pt x="858" y="27685"/>
                    <a:pt x="893" y="27565"/>
                  </a:cubicBezTo>
                  <a:cubicBezTo>
                    <a:pt x="1491" y="25476"/>
                    <a:pt x="1662" y="23444"/>
                    <a:pt x="1316" y="21296"/>
                  </a:cubicBezTo>
                  <a:cubicBezTo>
                    <a:pt x="977" y="19181"/>
                    <a:pt x="282" y="16877"/>
                    <a:pt x="788" y="14741"/>
                  </a:cubicBezTo>
                  <a:cubicBezTo>
                    <a:pt x="1680" y="10987"/>
                    <a:pt x="4683" y="8183"/>
                    <a:pt x="7046" y="5284"/>
                  </a:cubicBezTo>
                  <a:cubicBezTo>
                    <a:pt x="8358" y="3675"/>
                    <a:pt x="9683" y="2088"/>
                    <a:pt x="10575" y="204"/>
                  </a:cubicBezTo>
                  <a:cubicBezTo>
                    <a:pt x="10640" y="65"/>
                    <a:pt x="10592" y="0"/>
                    <a:pt x="10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5" name="Google Shape;6225;p33"/>
            <p:cNvSpPr/>
            <p:nvPr/>
          </p:nvSpPr>
          <p:spPr>
            <a:xfrm>
              <a:off x="4489377" y="3902875"/>
              <a:ext cx="299938" cy="151209"/>
            </a:xfrm>
            <a:custGeom>
              <a:rect b="b" l="l" r="r" t="t"/>
              <a:pathLst>
                <a:path extrusionOk="0" h="3597" w="7135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6" name="Google Shape;6226;p33"/>
            <p:cNvSpPr/>
            <p:nvPr/>
          </p:nvSpPr>
          <p:spPr>
            <a:xfrm>
              <a:off x="4489377" y="3902875"/>
              <a:ext cx="299938" cy="151209"/>
            </a:xfrm>
            <a:custGeom>
              <a:rect b="b" l="l" r="r" t="t"/>
              <a:pathLst>
                <a:path extrusionOk="0" h="3597" w="7135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7" name="Google Shape;6227;p33"/>
            <p:cNvSpPr/>
            <p:nvPr/>
          </p:nvSpPr>
          <p:spPr>
            <a:xfrm>
              <a:off x="4238035" y="3608738"/>
              <a:ext cx="215821" cy="124599"/>
            </a:xfrm>
            <a:custGeom>
              <a:rect b="b" l="l" r="r" t="t"/>
              <a:pathLst>
                <a:path extrusionOk="0" h="2964" w="5134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8" name="Google Shape;6228;p33"/>
            <p:cNvSpPr/>
            <p:nvPr/>
          </p:nvSpPr>
          <p:spPr>
            <a:xfrm>
              <a:off x="4238035" y="3608738"/>
              <a:ext cx="215821" cy="124599"/>
            </a:xfrm>
            <a:custGeom>
              <a:rect b="b" l="l" r="r" t="t"/>
              <a:pathLst>
                <a:path extrusionOk="0" h="2964" w="5134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9" name="Google Shape;6229;p33"/>
            <p:cNvSpPr/>
            <p:nvPr/>
          </p:nvSpPr>
          <p:spPr>
            <a:xfrm>
              <a:off x="4474033" y="3709124"/>
              <a:ext cx="142255" cy="108877"/>
            </a:xfrm>
            <a:custGeom>
              <a:rect b="b" l="l" r="r" t="t"/>
              <a:pathLst>
                <a:path extrusionOk="0" h="2590" w="3384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0" name="Google Shape;6230;p33"/>
            <p:cNvSpPr/>
            <p:nvPr/>
          </p:nvSpPr>
          <p:spPr>
            <a:xfrm>
              <a:off x="4474033" y="3709124"/>
              <a:ext cx="142255" cy="108877"/>
            </a:xfrm>
            <a:custGeom>
              <a:rect b="b" l="l" r="r" t="t"/>
              <a:pathLst>
                <a:path extrusionOk="0" h="2590" w="3384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1" name="Google Shape;6231;p33"/>
            <p:cNvSpPr/>
            <p:nvPr/>
          </p:nvSpPr>
          <p:spPr>
            <a:xfrm>
              <a:off x="4299704" y="3285302"/>
              <a:ext cx="209305" cy="265425"/>
            </a:xfrm>
            <a:custGeom>
              <a:rect b="b" l="l" r="r" t="t"/>
              <a:pathLst>
                <a:path extrusionOk="0" h="6314" w="4979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185" y="557"/>
                    <a:pt x="571" y="932"/>
                    <a:pt x="941" y="1296"/>
                  </a:cubicBezTo>
                  <a:cubicBezTo>
                    <a:pt x="2419" y="2755"/>
                    <a:pt x="3834" y="4363"/>
                    <a:pt x="4548" y="6314"/>
                  </a:cubicBezTo>
                  <a:lnTo>
                    <a:pt x="4669" y="6071"/>
                  </a:lnTo>
                  <a:cubicBezTo>
                    <a:pt x="4552" y="5972"/>
                    <a:pt x="4436" y="5228"/>
                    <a:pt x="4467" y="5078"/>
                  </a:cubicBezTo>
                  <a:cubicBezTo>
                    <a:pt x="4645" y="4175"/>
                    <a:pt x="4978" y="3258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2" name="Google Shape;6232;p33"/>
            <p:cNvSpPr/>
            <p:nvPr/>
          </p:nvSpPr>
          <p:spPr>
            <a:xfrm>
              <a:off x="4555334" y="3411036"/>
              <a:ext cx="237007" cy="73187"/>
            </a:xfrm>
            <a:custGeom>
              <a:rect b="b" l="l" r="r" t="t"/>
              <a:pathLst>
                <a:path extrusionOk="0" h="1741" w="5638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3" name="Google Shape;6233;p33"/>
            <p:cNvSpPr/>
            <p:nvPr/>
          </p:nvSpPr>
          <p:spPr>
            <a:xfrm>
              <a:off x="4555334" y="3411036"/>
              <a:ext cx="237007" cy="73187"/>
            </a:xfrm>
            <a:custGeom>
              <a:rect b="b" l="l" r="r" t="t"/>
              <a:pathLst>
                <a:path extrusionOk="0" h="1741" w="5638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4" name="Google Shape;6234;p33"/>
            <p:cNvSpPr/>
            <p:nvPr/>
          </p:nvSpPr>
          <p:spPr>
            <a:xfrm>
              <a:off x="4549449" y="3030639"/>
              <a:ext cx="155497" cy="284678"/>
            </a:xfrm>
            <a:custGeom>
              <a:rect b="b" l="l" r="r" t="t"/>
              <a:pathLst>
                <a:path extrusionOk="0" h="6772" w="3699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5" name="Google Shape;6235;p33"/>
            <p:cNvSpPr/>
            <p:nvPr/>
          </p:nvSpPr>
          <p:spPr>
            <a:xfrm>
              <a:off x="4549449" y="3030639"/>
              <a:ext cx="155497" cy="284678"/>
            </a:xfrm>
            <a:custGeom>
              <a:rect b="b" l="l" r="r" t="t"/>
              <a:pathLst>
                <a:path extrusionOk="0" h="6772" w="3699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6" name="Google Shape;6236;p33"/>
            <p:cNvSpPr/>
            <p:nvPr/>
          </p:nvSpPr>
          <p:spPr>
            <a:xfrm>
              <a:off x="4728655" y="3191978"/>
              <a:ext cx="240875" cy="238227"/>
            </a:xfrm>
            <a:custGeom>
              <a:rect b="b" l="l" r="r" t="t"/>
              <a:pathLst>
                <a:path extrusionOk="0" h="5667" w="573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7" name="Google Shape;6237;p33"/>
            <p:cNvSpPr/>
            <p:nvPr/>
          </p:nvSpPr>
          <p:spPr>
            <a:xfrm>
              <a:off x="4728655" y="3191978"/>
              <a:ext cx="240875" cy="238227"/>
            </a:xfrm>
            <a:custGeom>
              <a:rect b="b" l="l" r="r" t="t"/>
              <a:pathLst>
                <a:path extrusionOk="0" h="5667" w="573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8" name="Google Shape;6238;p33"/>
            <p:cNvSpPr/>
            <p:nvPr/>
          </p:nvSpPr>
          <p:spPr>
            <a:xfrm>
              <a:off x="4836187" y="3016262"/>
              <a:ext cx="230618" cy="93113"/>
            </a:xfrm>
            <a:custGeom>
              <a:rect b="b" l="l" r="r" t="t"/>
              <a:pathLst>
                <a:path extrusionOk="0" h="2215" w="5486">
                  <a:moveTo>
                    <a:pt x="3070" y="0"/>
                  </a:moveTo>
                  <a:cubicBezTo>
                    <a:pt x="2564" y="0"/>
                    <a:pt x="2058" y="120"/>
                    <a:pt x="1612" y="359"/>
                  </a:cubicBezTo>
                  <a:cubicBezTo>
                    <a:pt x="975" y="700"/>
                    <a:pt x="481" y="1251"/>
                    <a:pt x="0" y="1792"/>
                  </a:cubicBezTo>
                  <a:lnTo>
                    <a:pt x="193" y="1690"/>
                  </a:lnTo>
                  <a:cubicBezTo>
                    <a:pt x="603" y="2059"/>
                    <a:pt x="1162" y="2215"/>
                    <a:pt x="1719" y="2215"/>
                  </a:cubicBezTo>
                  <a:cubicBezTo>
                    <a:pt x="1866" y="2215"/>
                    <a:pt x="2014" y="2204"/>
                    <a:pt x="2158" y="2183"/>
                  </a:cubicBezTo>
                  <a:cubicBezTo>
                    <a:pt x="2847" y="2085"/>
                    <a:pt x="3492" y="1789"/>
                    <a:pt x="4124" y="1496"/>
                  </a:cubicBezTo>
                  <a:cubicBezTo>
                    <a:pt x="4578" y="1285"/>
                    <a:pt x="5031" y="1076"/>
                    <a:pt x="5485" y="866"/>
                  </a:cubicBezTo>
                  <a:cubicBezTo>
                    <a:pt x="5126" y="747"/>
                    <a:pt x="4818" y="511"/>
                    <a:pt x="4482" y="336"/>
                  </a:cubicBezTo>
                  <a:cubicBezTo>
                    <a:pt x="4048" y="112"/>
                    <a:pt x="3559" y="0"/>
                    <a:pt x="3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9" name="Google Shape;6239;p33"/>
            <p:cNvSpPr/>
            <p:nvPr/>
          </p:nvSpPr>
          <p:spPr>
            <a:xfrm>
              <a:off x="4737609" y="2968297"/>
              <a:ext cx="80880" cy="161886"/>
            </a:xfrm>
            <a:custGeom>
              <a:rect b="b" l="l" r="r" t="t"/>
              <a:pathLst>
                <a:path extrusionOk="0" h="3851" w="1924">
                  <a:moveTo>
                    <a:pt x="692" y="0"/>
                  </a:moveTo>
                  <a:cubicBezTo>
                    <a:pt x="690" y="0"/>
                    <a:pt x="688" y="0"/>
                    <a:pt x="687" y="0"/>
                  </a:cubicBezTo>
                  <a:cubicBezTo>
                    <a:pt x="650" y="4"/>
                    <a:pt x="625" y="34"/>
                    <a:pt x="602" y="64"/>
                  </a:cubicBezTo>
                  <a:cubicBezTo>
                    <a:pt x="168" y="645"/>
                    <a:pt x="1" y="1419"/>
                    <a:pt x="154" y="2128"/>
                  </a:cubicBezTo>
                  <a:cubicBezTo>
                    <a:pt x="309" y="2837"/>
                    <a:pt x="781" y="3472"/>
                    <a:pt x="1418" y="3820"/>
                  </a:cubicBezTo>
                  <a:lnTo>
                    <a:pt x="1497" y="3851"/>
                  </a:lnTo>
                  <a:cubicBezTo>
                    <a:pt x="1683" y="3553"/>
                    <a:pt x="1797" y="3214"/>
                    <a:pt x="1830" y="2865"/>
                  </a:cubicBezTo>
                  <a:cubicBezTo>
                    <a:pt x="1924" y="1859"/>
                    <a:pt x="1348" y="926"/>
                    <a:pt x="796" y="81"/>
                  </a:cubicBezTo>
                  <a:cubicBezTo>
                    <a:pt x="770" y="43"/>
                    <a:pt x="736" y="0"/>
                    <a:pt x="6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0" name="Google Shape;6240;p33"/>
            <p:cNvSpPr/>
            <p:nvPr/>
          </p:nvSpPr>
          <p:spPr>
            <a:xfrm>
              <a:off x="4521956" y="3902875"/>
              <a:ext cx="267358" cy="99797"/>
            </a:xfrm>
            <a:custGeom>
              <a:rect b="b" l="l" r="r" t="t"/>
              <a:pathLst>
                <a:path extrusionOk="0" h="2374" w="6360">
                  <a:moveTo>
                    <a:pt x="1802" y="1"/>
                  </a:moveTo>
                  <a:cubicBezTo>
                    <a:pt x="1043" y="1"/>
                    <a:pt x="419" y="634"/>
                    <a:pt x="82" y="1315"/>
                  </a:cubicBezTo>
                  <a:cubicBezTo>
                    <a:pt x="50" y="1377"/>
                    <a:pt x="28" y="1443"/>
                    <a:pt x="0" y="1506"/>
                  </a:cubicBezTo>
                  <a:cubicBezTo>
                    <a:pt x="792" y="2019"/>
                    <a:pt x="2480" y="2373"/>
                    <a:pt x="4442" y="2373"/>
                  </a:cubicBezTo>
                  <a:cubicBezTo>
                    <a:pt x="4595" y="2373"/>
                    <a:pt x="4747" y="2370"/>
                    <a:pt x="4897" y="2366"/>
                  </a:cubicBezTo>
                  <a:cubicBezTo>
                    <a:pt x="5393" y="2278"/>
                    <a:pt x="5883" y="2196"/>
                    <a:pt x="6360" y="2125"/>
                  </a:cubicBezTo>
                  <a:cubicBezTo>
                    <a:pt x="5236" y="1547"/>
                    <a:pt x="4112" y="968"/>
                    <a:pt x="2988" y="390"/>
                  </a:cubicBezTo>
                  <a:cubicBezTo>
                    <a:pt x="2622" y="201"/>
                    <a:pt x="2237" y="8"/>
                    <a:pt x="1825" y="1"/>
                  </a:cubicBezTo>
                  <a:cubicBezTo>
                    <a:pt x="1817" y="1"/>
                    <a:pt x="1809" y="1"/>
                    <a:pt x="1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1" name="Google Shape;6241;p33"/>
            <p:cNvSpPr/>
            <p:nvPr/>
          </p:nvSpPr>
          <p:spPr>
            <a:xfrm>
              <a:off x="4491605" y="3709124"/>
              <a:ext cx="124683" cy="62173"/>
            </a:xfrm>
            <a:custGeom>
              <a:rect b="b" l="l" r="r" t="t"/>
              <a:pathLst>
                <a:path extrusionOk="0" h="1479" w="2966">
                  <a:moveTo>
                    <a:pt x="2285" y="1"/>
                  </a:moveTo>
                  <a:cubicBezTo>
                    <a:pt x="1675" y="1"/>
                    <a:pt x="1064" y="206"/>
                    <a:pt x="586" y="588"/>
                  </a:cubicBezTo>
                  <a:cubicBezTo>
                    <a:pt x="354" y="774"/>
                    <a:pt x="157" y="1001"/>
                    <a:pt x="0" y="1252"/>
                  </a:cubicBezTo>
                  <a:cubicBezTo>
                    <a:pt x="258" y="1345"/>
                    <a:pt x="557" y="1422"/>
                    <a:pt x="886" y="1478"/>
                  </a:cubicBezTo>
                  <a:cubicBezTo>
                    <a:pt x="1560" y="987"/>
                    <a:pt x="2251" y="517"/>
                    <a:pt x="2966" y="89"/>
                  </a:cubicBezTo>
                  <a:cubicBezTo>
                    <a:pt x="2744" y="30"/>
                    <a:pt x="2515" y="1"/>
                    <a:pt x="2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2" name="Google Shape;6242;p33"/>
            <p:cNvSpPr/>
            <p:nvPr/>
          </p:nvSpPr>
          <p:spPr>
            <a:xfrm>
              <a:off x="4238035" y="3608738"/>
              <a:ext cx="183494" cy="62426"/>
            </a:xfrm>
            <a:custGeom>
              <a:rect b="b" l="l" r="r" t="t"/>
              <a:pathLst>
                <a:path extrusionOk="0" h="1485" w="4365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977" y="468"/>
                    <a:pt x="1907" y="952"/>
                    <a:pt x="2810" y="1485"/>
                  </a:cubicBezTo>
                  <a:cubicBezTo>
                    <a:pt x="3378" y="1453"/>
                    <a:pt x="3906" y="1369"/>
                    <a:pt x="4364" y="1242"/>
                  </a:cubicBezTo>
                  <a:cubicBezTo>
                    <a:pt x="4302" y="1118"/>
                    <a:pt x="4232" y="999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3" name="Google Shape;6243;p33"/>
            <p:cNvSpPr/>
            <p:nvPr/>
          </p:nvSpPr>
          <p:spPr>
            <a:xfrm>
              <a:off x="4617423" y="3411036"/>
              <a:ext cx="174918" cy="73187"/>
            </a:xfrm>
            <a:custGeom>
              <a:rect b="b" l="l" r="r" t="t"/>
              <a:pathLst>
                <a:path extrusionOk="0" h="1741" w="4161">
                  <a:moveTo>
                    <a:pt x="897" y="1"/>
                  </a:moveTo>
                  <a:cubicBezTo>
                    <a:pt x="596" y="1"/>
                    <a:pt x="295" y="35"/>
                    <a:pt x="1" y="102"/>
                  </a:cubicBezTo>
                  <a:cubicBezTo>
                    <a:pt x="289" y="416"/>
                    <a:pt x="915" y="815"/>
                    <a:pt x="1718" y="1182"/>
                  </a:cubicBezTo>
                  <a:cubicBezTo>
                    <a:pt x="2542" y="1326"/>
                    <a:pt x="3358" y="1503"/>
                    <a:pt x="4160" y="1740"/>
                  </a:cubicBezTo>
                  <a:cubicBezTo>
                    <a:pt x="3563" y="859"/>
                    <a:pt x="2598" y="236"/>
                    <a:pt x="1548" y="56"/>
                  </a:cubicBezTo>
                  <a:lnTo>
                    <a:pt x="1549" y="56"/>
                  </a:lnTo>
                  <a:cubicBezTo>
                    <a:pt x="1334" y="19"/>
                    <a:pt x="1116" y="1"/>
                    <a:pt x="8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4" name="Google Shape;6244;p33"/>
            <p:cNvSpPr/>
            <p:nvPr/>
          </p:nvSpPr>
          <p:spPr>
            <a:xfrm>
              <a:off x="4299704" y="3285302"/>
              <a:ext cx="203335" cy="122119"/>
            </a:xfrm>
            <a:custGeom>
              <a:rect b="b" l="l" r="r" t="t"/>
              <a:pathLst>
                <a:path extrusionOk="0" h="2905" w="4837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5" name="Google Shape;6245;p33"/>
            <p:cNvSpPr/>
            <p:nvPr/>
          </p:nvSpPr>
          <p:spPr>
            <a:xfrm>
              <a:off x="4299704" y="3285302"/>
              <a:ext cx="203335" cy="122119"/>
            </a:xfrm>
            <a:custGeom>
              <a:rect b="b" l="l" r="r" t="t"/>
              <a:pathLst>
                <a:path extrusionOk="0" h="2905" w="4837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6" name="Google Shape;6246;p33"/>
            <p:cNvSpPr/>
            <p:nvPr/>
          </p:nvSpPr>
          <p:spPr>
            <a:xfrm>
              <a:off x="4824374" y="3193240"/>
              <a:ext cx="145155" cy="236965"/>
            </a:xfrm>
            <a:custGeom>
              <a:rect b="b" l="l" r="r" t="t"/>
              <a:pathLst>
                <a:path extrusionOk="0" h="5637" w="3453">
                  <a:moveTo>
                    <a:pt x="342" y="0"/>
                  </a:moveTo>
                  <a:cubicBezTo>
                    <a:pt x="134" y="426"/>
                    <a:pt x="18" y="978"/>
                    <a:pt x="0" y="1613"/>
                  </a:cubicBezTo>
                  <a:cubicBezTo>
                    <a:pt x="681" y="2064"/>
                    <a:pt x="1230" y="2715"/>
                    <a:pt x="1517" y="3481"/>
                  </a:cubicBezTo>
                  <a:cubicBezTo>
                    <a:pt x="1802" y="4246"/>
                    <a:pt x="1901" y="5176"/>
                    <a:pt x="2576" y="5636"/>
                  </a:cubicBezTo>
                  <a:cubicBezTo>
                    <a:pt x="2535" y="4989"/>
                    <a:pt x="3064" y="4458"/>
                    <a:pt x="3278" y="3846"/>
                  </a:cubicBezTo>
                  <a:cubicBezTo>
                    <a:pt x="3453" y="3346"/>
                    <a:pt x="3412" y="2788"/>
                    <a:pt x="3247" y="2285"/>
                  </a:cubicBezTo>
                  <a:cubicBezTo>
                    <a:pt x="2890" y="1197"/>
                    <a:pt x="1932" y="329"/>
                    <a:pt x="816" y="78"/>
                  </a:cubicBezTo>
                  <a:cubicBezTo>
                    <a:pt x="659" y="43"/>
                    <a:pt x="500" y="19"/>
                    <a:pt x="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7" name="Google Shape;6247;p33"/>
            <p:cNvSpPr/>
            <p:nvPr/>
          </p:nvSpPr>
          <p:spPr>
            <a:xfrm>
              <a:off x="4561429" y="3030639"/>
              <a:ext cx="139186" cy="222294"/>
            </a:xfrm>
            <a:custGeom>
              <a:rect b="b" l="l" r="r" t="t"/>
              <a:pathLst>
                <a:path extrusionOk="0" h="5288" w="3311">
                  <a:moveTo>
                    <a:pt x="1582" y="0"/>
                  </a:moveTo>
                  <a:cubicBezTo>
                    <a:pt x="1306" y="341"/>
                    <a:pt x="1030" y="680"/>
                    <a:pt x="753" y="1021"/>
                  </a:cubicBezTo>
                  <a:cubicBezTo>
                    <a:pt x="470" y="1368"/>
                    <a:pt x="182" y="1730"/>
                    <a:pt x="1" y="2148"/>
                  </a:cubicBezTo>
                  <a:cubicBezTo>
                    <a:pt x="209" y="3939"/>
                    <a:pt x="1108" y="5288"/>
                    <a:pt x="2185" y="5288"/>
                  </a:cubicBezTo>
                  <a:cubicBezTo>
                    <a:pt x="2357" y="5288"/>
                    <a:pt x="2523" y="5250"/>
                    <a:pt x="2683" y="5186"/>
                  </a:cubicBezTo>
                  <a:cubicBezTo>
                    <a:pt x="2970" y="4432"/>
                    <a:pt x="3311" y="3701"/>
                    <a:pt x="3122" y="2890"/>
                  </a:cubicBezTo>
                  <a:cubicBezTo>
                    <a:pt x="2875" y="1826"/>
                    <a:pt x="1793" y="1069"/>
                    <a:pt x="1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8" name="Google Shape;6248;p33"/>
            <p:cNvSpPr/>
            <p:nvPr/>
          </p:nvSpPr>
          <p:spPr>
            <a:xfrm>
              <a:off x="4879275" y="3016262"/>
              <a:ext cx="187529" cy="51832"/>
            </a:xfrm>
            <a:custGeom>
              <a:rect b="b" l="l" r="r" t="t"/>
              <a:pathLst>
                <a:path extrusionOk="0" h="1233" w="4461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9" name="Google Shape;6249;p33"/>
            <p:cNvSpPr/>
            <p:nvPr/>
          </p:nvSpPr>
          <p:spPr>
            <a:xfrm>
              <a:off x="4742737" y="2968339"/>
              <a:ext cx="74448" cy="117873"/>
            </a:xfrm>
            <a:custGeom>
              <a:rect b="b" l="l" r="r" t="t"/>
              <a:pathLst>
                <a:path extrusionOk="0" h="2804" w="1771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0" name="Google Shape;6250;p33"/>
            <p:cNvSpPr/>
            <p:nvPr/>
          </p:nvSpPr>
          <p:spPr>
            <a:xfrm>
              <a:off x="4879275" y="3016262"/>
              <a:ext cx="187529" cy="51832"/>
            </a:xfrm>
            <a:custGeom>
              <a:rect b="b" l="l" r="r" t="t"/>
              <a:pathLst>
                <a:path extrusionOk="0" h="1233" w="4461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1" name="Google Shape;6251;p33"/>
            <p:cNvSpPr/>
            <p:nvPr/>
          </p:nvSpPr>
          <p:spPr>
            <a:xfrm>
              <a:off x="4742737" y="2968339"/>
              <a:ext cx="74448" cy="117873"/>
            </a:xfrm>
            <a:custGeom>
              <a:rect b="b" l="l" r="r" t="t"/>
              <a:pathLst>
                <a:path extrusionOk="0" h="2804" w="1771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2" name="Google Shape;6252;p33"/>
            <p:cNvSpPr/>
            <p:nvPr/>
          </p:nvSpPr>
          <p:spPr>
            <a:xfrm>
              <a:off x="4268890" y="4166198"/>
              <a:ext cx="394522" cy="445934"/>
            </a:xfrm>
            <a:custGeom>
              <a:rect b="b" l="l" r="r" t="t"/>
              <a:pathLst>
                <a:path extrusionOk="0" h="10608" w="9385">
                  <a:moveTo>
                    <a:pt x="4819" y="1"/>
                  </a:moveTo>
                  <a:cubicBezTo>
                    <a:pt x="3143" y="1"/>
                    <a:pt x="1383" y="216"/>
                    <a:pt x="159" y="644"/>
                  </a:cubicBezTo>
                  <a:cubicBezTo>
                    <a:pt x="0" y="3260"/>
                    <a:pt x="928" y="7839"/>
                    <a:pt x="1663" y="10607"/>
                  </a:cubicBezTo>
                  <a:lnTo>
                    <a:pt x="7024" y="10607"/>
                  </a:lnTo>
                  <a:cubicBezTo>
                    <a:pt x="7970" y="7058"/>
                    <a:pt x="9385" y="1721"/>
                    <a:pt x="9091" y="712"/>
                  </a:cubicBezTo>
                  <a:cubicBezTo>
                    <a:pt x="8234" y="237"/>
                    <a:pt x="6573" y="1"/>
                    <a:pt x="4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3" name="Google Shape;6253;p33"/>
            <p:cNvSpPr/>
            <p:nvPr/>
          </p:nvSpPr>
          <p:spPr>
            <a:xfrm>
              <a:off x="4319083" y="4166240"/>
              <a:ext cx="343110" cy="406461"/>
            </a:xfrm>
            <a:custGeom>
              <a:rect b="b" l="l" r="r" t="t"/>
              <a:pathLst>
                <a:path extrusionOk="0" h="9669" w="8162">
                  <a:moveTo>
                    <a:pt x="3628" y="0"/>
                  </a:moveTo>
                  <a:cubicBezTo>
                    <a:pt x="2397" y="0"/>
                    <a:pt x="1120" y="117"/>
                    <a:pt x="43" y="348"/>
                  </a:cubicBezTo>
                  <a:cubicBezTo>
                    <a:pt x="17" y="692"/>
                    <a:pt x="1" y="1042"/>
                    <a:pt x="1" y="1398"/>
                  </a:cubicBezTo>
                  <a:cubicBezTo>
                    <a:pt x="1" y="5966"/>
                    <a:pt x="2273" y="9669"/>
                    <a:pt x="5075" y="9669"/>
                  </a:cubicBezTo>
                  <a:cubicBezTo>
                    <a:pt x="5436" y="9669"/>
                    <a:pt x="5787" y="9607"/>
                    <a:pt x="6126" y="9490"/>
                  </a:cubicBezTo>
                  <a:cubicBezTo>
                    <a:pt x="7043" y="6029"/>
                    <a:pt x="8162" y="1618"/>
                    <a:pt x="7897" y="711"/>
                  </a:cubicBezTo>
                  <a:cubicBezTo>
                    <a:pt x="7041" y="236"/>
                    <a:pt x="5381" y="0"/>
                    <a:pt x="3628" y="0"/>
                  </a:cubicBezTo>
                  <a:close/>
                </a:path>
              </a:pathLst>
            </a:custGeom>
            <a:solidFill>
              <a:srgbClr val="A33B40">
                <a:alpha val="21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4" name="Google Shape;6254;p33"/>
          <p:cNvSpPr txBox="1"/>
          <p:nvPr>
            <p:ph idx="2" type="subTitle"/>
          </p:nvPr>
        </p:nvSpPr>
        <p:spPr>
          <a:xfrm>
            <a:off x="1999075" y="1938376"/>
            <a:ext cx="16419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Avaliar o impacto da abstração de ferramentas de gestão de </a:t>
            </a:r>
            <a:r>
              <a:rPr lang="en"/>
              <a:t>infraestrutura.</a:t>
            </a:r>
            <a:endParaRPr/>
          </a:p>
        </p:txBody>
      </p:sp>
      <p:sp>
        <p:nvSpPr>
          <p:cNvPr id="6255" name="Google Shape;6255;p33"/>
          <p:cNvSpPr txBox="1"/>
          <p:nvPr>
            <p:ph idx="4" type="subTitle"/>
          </p:nvPr>
        </p:nvSpPr>
        <p:spPr>
          <a:xfrm>
            <a:off x="5362714" y="1382717"/>
            <a:ext cx="19569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Avaliar o tempo de execução, a facilidade de uso, a escalabilidade e a manutenibilidade das </a:t>
            </a:r>
            <a:r>
              <a:rPr lang="en"/>
              <a:t>ferramentas.</a:t>
            </a:r>
            <a:endParaRPr/>
          </a:p>
        </p:txBody>
      </p:sp>
      <p:sp>
        <p:nvSpPr>
          <p:cNvPr id="6256" name="Google Shape;6256;p33"/>
          <p:cNvSpPr txBox="1"/>
          <p:nvPr>
            <p:ph idx="6" type="subTitle"/>
          </p:nvPr>
        </p:nvSpPr>
        <p:spPr>
          <a:xfrm>
            <a:off x="5362728" y="2744654"/>
            <a:ext cx="19569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Avaliar o desempenho do Terraform e do AWS CDK na criação e configuração de recursos na AWS.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57" name="Google Shape;6257;p33"/>
          <p:cNvSpPr/>
          <p:nvPr/>
        </p:nvSpPr>
        <p:spPr>
          <a:xfrm>
            <a:off x="980360" y="2017923"/>
            <a:ext cx="775500" cy="77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1" sz="26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8" name="Google Shape;6258;p33"/>
          <p:cNvSpPr/>
          <p:nvPr/>
        </p:nvSpPr>
        <p:spPr>
          <a:xfrm>
            <a:off x="4327337" y="1462336"/>
            <a:ext cx="775500" cy="77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endParaRPr b="1" sz="26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9" name="Google Shape;6259;p33"/>
          <p:cNvSpPr/>
          <p:nvPr/>
        </p:nvSpPr>
        <p:spPr>
          <a:xfrm>
            <a:off x="4327335" y="2860223"/>
            <a:ext cx="775500" cy="77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</a:t>
            </a:r>
            <a:endParaRPr b="1" sz="26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althcare Virtual Research Meeting by Slidesgo">
  <a:themeElements>
    <a:clrScheme name="Simple Light">
      <a:dk1>
        <a:srgbClr val="E8E7D6"/>
      </a:dk1>
      <a:lt1>
        <a:srgbClr val="41414C"/>
      </a:lt1>
      <a:dk2>
        <a:srgbClr val="2B2B30"/>
      </a:dk2>
      <a:lt2>
        <a:srgbClr val="6F84A3"/>
      </a:lt2>
      <a:accent1>
        <a:srgbClr val="869FB2"/>
      </a:accent1>
      <a:accent2>
        <a:srgbClr val="A2C4DD"/>
      </a:accent2>
      <a:accent3>
        <a:srgbClr val="EDB984"/>
      </a:accent3>
      <a:accent4>
        <a:srgbClr val="6B323A"/>
      </a:accent4>
      <a:accent5>
        <a:srgbClr val="A33B40"/>
      </a:accent5>
      <a:accent6>
        <a:srgbClr val="F9D86E"/>
      </a:accent6>
      <a:hlink>
        <a:srgbClr val="E8E7D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