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307" r:id="rId3"/>
  </p:sldIdLst>
  <p:sldSz cx="9144000" cy="5143500" type="screen16x9"/>
  <p:notesSz cx="6858000" cy="9144000"/>
  <p:embeddedFontLst>
    <p:embeddedFont>
      <p:font typeface="SimHei" panose="02010609060101010101" pitchFamily="49" charset="-122"/>
      <p:regular r:id="rId5"/>
    </p:embeddedFont>
    <p:embeddedFont>
      <p:font typeface="Open Sans" pitchFamily="2" charset="0"/>
      <p:regular r:id="rId6"/>
      <p:bold r:id="rId7"/>
      <p:italic r:id="rId8"/>
      <p:boldItalic r:id="rId9"/>
    </p:embeddedFont>
    <p:embeddedFont>
      <p:font typeface="Oswald" pitchFamily="2" charset="0"/>
      <p:regular r:id="rId10"/>
      <p:bold r:id="rId11"/>
    </p:embeddedFont>
    <p:embeddedFont>
      <p:font typeface="Oswald Medium" pitchFamily="2" charset="0"/>
      <p:regular r:id="rId12"/>
      <p:bold r:id="rId13"/>
    </p:embeddedFont>
    <p:embeddedFont>
      <p:font typeface="Rubik" pitchFamily="2" charset="-79"/>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CED9C7-30F6-4292-8BC6-E6A3E4056B4C}">
  <a:tblStyle styleId="{6ECED9C7-30F6-4292-8BC6-E6A3E4056B4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3"/>
    <p:restoredTop sz="94721"/>
  </p:normalViewPr>
  <p:slideViewPr>
    <p:cSldViewPr snapToGrid="0">
      <p:cViewPr varScale="1">
        <p:scale>
          <a:sx n="145" d="100"/>
          <a:sy n="145" d="100"/>
        </p:scale>
        <p:origin x="5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viewProps" Target="view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bf4a1efb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bf4a1efb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Font typeface="Oswald Medium"/>
              <a:buNone/>
              <a:defRPr sz="5200">
                <a:latin typeface="Oswald Medium"/>
                <a:ea typeface="Oswald Medium"/>
                <a:cs typeface="Oswald Medium"/>
                <a:sym typeface="Oswal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ubik"/>
              <a:buNone/>
              <a:defRPr sz="2400">
                <a:latin typeface="Rubik"/>
                <a:ea typeface="Rubik"/>
                <a:cs typeface="Rubik"/>
                <a:sym typeface="Rubik"/>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thwestern - Slides"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ubik"/>
              <a:buChar char="●"/>
              <a:defRPr>
                <a:latin typeface="Rubik"/>
                <a:ea typeface="Rubik"/>
                <a:cs typeface="Rubik"/>
                <a:sym typeface="Rubik"/>
              </a:defRPr>
            </a:lvl1pPr>
            <a:lvl2pPr marL="914400" lvl="1" indent="-317500">
              <a:spcBef>
                <a:spcPts val="1600"/>
              </a:spcBef>
              <a:spcAft>
                <a:spcPts val="0"/>
              </a:spcAft>
              <a:buSzPts val="1400"/>
              <a:buFont typeface="Rubik"/>
              <a:buChar char="○"/>
              <a:defRPr>
                <a:latin typeface="Rubik"/>
                <a:ea typeface="Rubik"/>
                <a:cs typeface="Rubik"/>
                <a:sym typeface="Rubik"/>
              </a:defRPr>
            </a:lvl2pPr>
            <a:lvl3pPr marL="1371600" lvl="2" indent="-317500">
              <a:spcBef>
                <a:spcPts val="1600"/>
              </a:spcBef>
              <a:spcAft>
                <a:spcPts val="0"/>
              </a:spcAft>
              <a:buSzPts val="1400"/>
              <a:buFont typeface="Rubik"/>
              <a:buChar char="■"/>
              <a:defRPr>
                <a:latin typeface="Rubik"/>
                <a:ea typeface="Rubik"/>
                <a:cs typeface="Rubik"/>
                <a:sym typeface="Rubik"/>
              </a:defRPr>
            </a:lvl3pPr>
            <a:lvl4pPr marL="1828800" lvl="3" indent="-317500">
              <a:spcBef>
                <a:spcPts val="1600"/>
              </a:spcBef>
              <a:spcAft>
                <a:spcPts val="0"/>
              </a:spcAft>
              <a:buSzPts val="1400"/>
              <a:buFont typeface="Rubik"/>
              <a:buChar char="●"/>
              <a:defRPr>
                <a:latin typeface="Rubik"/>
                <a:ea typeface="Rubik"/>
                <a:cs typeface="Rubik"/>
                <a:sym typeface="Rubik"/>
              </a:defRPr>
            </a:lvl4pPr>
            <a:lvl5pPr marL="2286000" lvl="4" indent="-317500">
              <a:spcBef>
                <a:spcPts val="1600"/>
              </a:spcBef>
              <a:spcAft>
                <a:spcPts val="0"/>
              </a:spcAft>
              <a:buSzPts val="1400"/>
              <a:buFont typeface="Rubik"/>
              <a:buChar char="○"/>
              <a:defRPr>
                <a:latin typeface="Rubik"/>
                <a:ea typeface="Rubik"/>
                <a:cs typeface="Rubik"/>
                <a:sym typeface="Rubik"/>
              </a:defRPr>
            </a:lvl5pPr>
            <a:lvl6pPr marL="2743200" lvl="5" indent="-317500">
              <a:spcBef>
                <a:spcPts val="1600"/>
              </a:spcBef>
              <a:spcAft>
                <a:spcPts val="0"/>
              </a:spcAft>
              <a:buSzPts val="1400"/>
              <a:buFont typeface="Rubik"/>
              <a:buChar char="■"/>
              <a:defRPr>
                <a:latin typeface="Rubik"/>
                <a:ea typeface="Rubik"/>
                <a:cs typeface="Rubik"/>
                <a:sym typeface="Rubik"/>
              </a:defRPr>
            </a:lvl6pPr>
            <a:lvl7pPr marL="3200400" lvl="6" indent="-317500">
              <a:spcBef>
                <a:spcPts val="1600"/>
              </a:spcBef>
              <a:spcAft>
                <a:spcPts val="0"/>
              </a:spcAft>
              <a:buSzPts val="1400"/>
              <a:buFont typeface="Rubik"/>
              <a:buChar char="●"/>
              <a:defRPr>
                <a:latin typeface="Rubik"/>
                <a:ea typeface="Rubik"/>
                <a:cs typeface="Rubik"/>
                <a:sym typeface="Rubik"/>
              </a:defRPr>
            </a:lvl7pPr>
            <a:lvl8pPr marL="3657600" lvl="7" indent="-317500">
              <a:spcBef>
                <a:spcPts val="1600"/>
              </a:spcBef>
              <a:spcAft>
                <a:spcPts val="0"/>
              </a:spcAft>
              <a:buSzPts val="1400"/>
              <a:buFont typeface="Rubik"/>
              <a:buChar char="○"/>
              <a:defRPr>
                <a:latin typeface="Rubik"/>
                <a:ea typeface="Rubik"/>
                <a:cs typeface="Rubik"/>
                <a:sym typeface="Rubik"/>
              </a:defRPr>
            </a:lvl8pPr>
            <a:lvl9pPr marL="4114800" lvl="8" indent="-317500">
              <a:spcBef>
                <a:spcPts val="1600"/>
              </a:spcBef>
              <a:spcAft>
                <a:spcPts val="1600"/>
              </a:spcAft>
              <a:buSzPts val="1400"/>
              <a:buFont typeface="Rubik"/>
              <a:buChar char="■"/>
              <a:defRPr>
                <a:latin typeface="Rubik"/>
                <a:ea typeface="Rubik"/>
                <a:cs typeface="Rubik"/>
                <a:sym typeface="Rubik"/>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Oswald"/>
              <a:buNone/>
              <a:defRPr>
                <a:latin typeface="Oswald"/>
                <a:ea typeface="Oswald"/>
                <a:cs typeface="Oswald"/>
                <a:sym typeface="Oswa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Rubik"/>
              <a:buChar char="●"/>
              <a:defRPr sz="1200">
                <a:latin typeface="Rubik"/>
                <a:ea typeface="Rubik"/>
                <a:cs typeface="Rubik"/>
                <a:sym typeface="Rubik"/>
              </a:defRPr>
            </a:lvl1pPr>
            <a:lvl2pPr marL="914400" lvl="1" indent="-304800">
              <a:spcBef>
                <a:spcPts val="1600"/>
              </a:spcBef>
              <a:spcAft>
                <a:spcPts val="0"/>
              </a:spcAft>
              <a:buSzPts val="1200"/>
              <a:buFont typeface="Rubik"/>
              <a:buChar char="○"/>
              <a:defRPr sz="1200">
                <a:latin typeface="Rubik"/>
                <a:ea typeface="Rubik"/>
                <a:cs typeface="Rubik"/>
                <a:sym typeface="Rubik"/>
              </a:defRPr>
            </a:lvl2pPr>
            <a:lvl3pPr marL="1371600" lvl="2" indent="-304800">
              <a:spcBef>
                <a:spcPts val="1600"/>
              </a:spcBef>
              <a:spcAft>
                <a:spcPts val="0"/>
              </a:spcAft>
              <a:buSzPts val="1200"/>
              <a:buFont typeface="Rubik"/>
              <a:buChar char="■"/>
              <a:defRPr sz="1200">
                <a:latin typeface="Rubik"/>
                <a:ea typeface="Rubik"/>
                <a:cs typeface="Rubik"/>
                <a:sym typeface="Rubik"/>
              </a:defRPr>
            </a:lvl3pPr>
            <a:lvl4pPr marL="1828800" lvl="3" indent="-304800">
              <a:spcBef>
                <a:spcPts val="1600"/>
              </a:spcBef>
              <a:spcAft>
                <a:spcPts val="0"/>
              </a:spcAft>
              <a:buSzPts val="1200"/>
              <a:buFont typeface="Rubik"/>
              <a:buChar char="●"/>
              <a:defRPr sz="1200">
                <a:latin typeface="Rubik"/>
                <a:ea typeface="Rubik"/>
                <a:cs typeface="Rubik"/>
                <a:sym typeface="Rubik"/>
              </a:defRPr>
            </a:lvl4pPr>
            <a:lvl5pPr marL="2286000" lvl="4" indent="-304800">
              <a:spcBef>
                <a:spcPts val="1600"/>
              </a:spcBef>
              <a:spcAft>
                <a:spcPts val="0"/>
              </a:spcAft>
              <a:buSzPts val="1200"/>
              <a:buFont typeface="Rubik"/>
              <a:buChar char="○"/>
              <a:defRPr sz="1200">
                <a:latin typeface="Rubik"/>
                <a:ea typeface="Rubik"/>
                <a:cs typeface="Rubik"/>
                <a:sym typeface="Rubik"/>
              </a:defRPr>
            </a:lvl5pPr>
            <a:lvl6pPr marL="2743200" lvl="5" indent="-304800">
              <a:spcBef>
                <a:spcPts val="1600"/>
              </a:spcBef>
              <a:spcAft>
                <a:spcPts val="0"/>
              </a:spcAft>
              <a:buSzPts val="1200"/>
              <a:buFont typeface="Rubik"/>
              <a:buChar char="■"/>
              <a:defRPr sz="1200">
                <a:latin typeface="Rubik"/>
                <a:ea typeface="Rubik"/>
                <a:cs typeface="Rubik"/>
                <a:sym typeface="Rubik"/>
              </a:defRPr>
            </a:lvl6pPr>
            <a:lvl7pPr marL="3200400" lvl="6" indent="-304800">
              <a:spcBef>
                <a:spcPts val="1600"/>
              </a:spcBef>
              <a:spcAft>
                <a:spcPts val="0"/>
              </a:spcAft>
              <a:buSzPts val="1200"/>
              <a:buFont typeface="Rubik"/>
              <a:buChar char="●"/>
              <a:defRPr sz="1200">
                <a:latin typeface="Rubik"/>
                <a:ea typeface="Rubik"/>
                <a:cs typeface="Rubik"/>
                <a:sym typeface="Rubik"/>
              </a:defRPr>
            </a:lvl7pPr>
            <a:lvl8pPr marL="3657600" lvl="7" indent="-304800">
              <a:spcBef>
                <a:spcPts val="1600"/>
              </a:spcBef>
              <a:spcAft>
                <a:spcPts val="0"/>
              </a:spcAft>
              <a:buSzPts val="1200"/>
              <a:buFont typeface="Rubik"/>
              <a:buChar char="○"/>
              <a:defRPr sz="1200">
                <a:latin typeface="Rubik"/>
                <a:ea typeface="Rubik"/>
                <a:cs typeface="Rubik"/>
                <a:sym typeface="Rubik"/>
              </a:defRPr>
            </a:lvl8pPr>
            <a:lvl9pPr marL="4114800" lvl="8" indent="-304800">
              <a:spcBef>
                <a:spcPts val="1600"/>
              </a:spcBef>
              <a:spcAft>
                <a:spcPts val="1600"/>
              </a:spcAft>
              <a:buSzPts val="1200"/>
              <a:buFont typeface="Rubik"/>
              <a:buChar char="■"/>
              <a:defRPr sz="1200">
                <a:latin typeface="Rubik"/>
                <a:ea typeface="Rubik"/>
                <a:cs typeface="Rubik"/>
                <a:sym typeface="Rubik"/>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Font typeface="Oswald"/>
              <a:buNone/>
              <a:defRPr sz="4800">
                <a:latin typeface="Oswald"/>
                <a:ea typeface="Oswald"/>
                <a:cs typeface="Oswald"/>
                <a:sym typeface="Oswal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Font typeface="Oswald"/>
              <a:buNone/>
              <a:defRPr sz="3800">
                <a:latin typeface="Oswald"/>
                <a:ea typeface="Oswald"/>
                <a:cs typeface="Oswald"/>
                <a:sym typeface="Oswal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Rubik"/>
              <a:buNone/>
              <a:defRPr sz="2100">
                <a:latin typeface="Rubik"/>
                <a:ea typeface="Rubik"/>
                <a:cs typeface="Rubik"/>
                <a:sym typeface="Rubik"/>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Font typeface="Open Sans"/>
              <a:buChar char="●"/>
              <a:defRPr>
                <a:latin typeface="Open Sans"/>
                <a:ea typeface="Open Sans"/>
                <a:cs typeface="Open Sans"/>
                <a:sym typeface="Open Sans"/>
              </a:defRPr>
            </a:lvl1pPr>
            <a:lvl2pPr marL="914400" lvl="1" indent="-317500">
              <a:spcBef>
                <a:spcPts val="1600"/>
              </a:spcBef>
              <a:spcAft>
                <a:spcPts val="0"/>
              </a:spcAft>
              <a:buSzPts val="1400"/>
              <a:buFont typeface="Open Sans"/>
              <a:buChar char="○"/>
              <a:defRPr>
                <a:latin typeface="Open Sans"/>
                <a:ea typeface="Open Sans"/>
                <a:cs typeface="Open Sans"/>
                <a:sym typeface="Open Sans"/>
              </a:defRPr>
            </a:lvl2pPr>
            <a:lvl3pPr marL="1371600" lvl="2" indent="-317500">
              <a:spcBef>
                <a:spcPts val="1600"/>
              </a:spcBef>
              <a:spcAft>
                <a:spcPts val="0"/>
              </a:spcAft>
              <a:buSzPts val="1400"/>
              <a:buFont typeface="Open Sans"/>
              <a:buChar char="■"/>
              <a:defRPr>
                <a:latin typeface="Open Sans"/>
                <a:ea typeface="Open Sans"/>
                <a:cs typeface="Open Sans"/>
                <a:sym typeface="Open Sans"/>
              </a:defRPr>
            </a:lvl3pPr>
            <a:lvl4pPr marL="1828800" lvl="3" indent="-317500">
              <a:spcBef>
                <a:spcPts val="1600"/>
              </a:spcBef>
              <a:spcAft>
                <a:spcPts val="0"/>
              </a:spcAft>
              <a:buSzPts val="1400"/>
              <a:buFont typeface="Rubik"/>
              <a:buChar char="●"/>
              <a:defRPr>
                <a:latin typeface="Rubik"/>
                <a:ea typeface="Rubik"/>
                <a:cs typeface="Rubik"/>
                <a:sym typeface="Rubik"/>
              </a:defRPr>
            </a:lvl4pPr>
            <a:lvl5pPr marL="2286000" lvl="4" indent="-317500">
              <a:spcBef>
                <a:spcPts val="1600"/>
              </a:spcBef>
              <a:spcAft>
                <a:spcPts val="0"/>
              </a:spcAft>
              <a:buSzPts val="1400"/>
              <a:buFont typeface="Open Sans"/>
              <a:buChar char="○"/>
              <a:defRPr>
                <a:latin typeface="Open Sans"/>
                <a:ea typeface="Open Sans"/>
                <a:cs typeface="Open Sans"/>
                <a:sym typeface="Open Sans"/>
              </a:defRPr>
            </a:lvl5pPr>
            <a:lvl6pPr marL="2743200" lvl="5" indent="-317500">
              <a:spcBef>
                <a:spcPts val="1600"/>
              </a:spcBef>
              <a:spcAft>
                <a:spcPts val="0"/>
              </a:spcAft>
              <a:buSzPts val="1400"/>
              <a:buFont typeface="Open Sans"/>
              <a:buChar char="■"/>
              <a:defRPr>
                <a:latin typeface="Open Sans"/>
                <a:ea typeface="Open Sans"/>
                <a:cs typeface="Open Sans"/>
                <a:sym typeface="Open Sans"/>
              </a:defRPr>
            </a:lvl6pPr>
            <a:lvl7pPr marL="3200400" lvl="6" indent="-317500">
              <a:spcBef>
                <a:spcPts val="1600"/>
              </a:spcBef>
              <a:spcAft>
                <a:spcPts val="0"/>
              </a:spcAft>
              <a:buSzPts val="1400"/>
              <a:buFont typeface="Open Sans"/>
              <a:buChar char="●"/>
              <a:defRPr>
                <a:latin typeface="Open Sans"/>
                <a:ea typeface="Open Sans"/>
                <a:cs typeface="Open Sans"/>
                <a:sym typeface="Open Sans"/>
              </a:defRPr>
            </a:lvl7pPr>
            <a:lvl8pPr marL="3657600" lvl="7" indent="-317500">
              <a:spcBef>
                <a:spcPts val="1600"/>
              </a:spcBef>
              <a:spcAft>
                <a:spcPts val="0"/>
              </a:spcAft>
              <a:buSzPts val="1400"/>
              <a:buFont typeface="Open Sans"/>
              <a:buChar char="○"/>
              <a:defRPr>
                <a:latin typeface="Open Sans"/>
                <a:ea typeface="Open Sans"/>
                <a:cs typeface="Open Sans"/>
                <a:sym typeface="Open Sans"/>
              </a:defRPr>
            </a:lvl8pPr>
            <a:lvl9pPr marL="4114800" lvl="8" indent="-317500">
              <a:spcBef>
                <a:spcPts val="1600"/>
              </a:spcBef>
              <a:spcAft>
                <a:spcPts val="1600"/>
              </a:spcAft>
              <a:buSzPts val="1400"/>
              <a:buFont typeface="Open Sans"/>
              <a:buChar char="■"/>
              <a:defRPr>
                <a:latin typeface="Open Sans"/>
                <a:ea typeface="Open Sans"/>
                <a:cs typeface="Open Sans"/>
                <a:sym typeface="Open Sans"/>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err="1">
                <a:solidFill>
                  <a:srgbClr val="5F3992"/>
                </a:solidFill>
                <a:latin typeface="SimHei" panose="02010609060101010101" pitchFamily="49" charset="-122"/>
                <a:ea typeface="SimHei" panose="02010609060101010101" pitchFamily="49" charset="-122"/>
                <a:cs typeface="Brush Script MT" panose="03060802040406070304" pitchFamily="66" charset="-122"/>
              </a:rPr>
              <a:t>日常活动中的计算思维</a:t>
            </a:r>
            <a:endParaRPr b="1" dirty="0">
              <a:solidFill>
                <a:srgbClr val="5F3992"/>
              </a:solidFill>
              <a:latin typeface="SimHei" panose="02010609060101010101" pitchFamily="49" charset="-122"/>
              <a:ea typeface="SimHei" panose="02010609060101010101" pitchFamily="49" charset="-122"/>
              <a:cs typeface="Brush Script MT" panose="03060802040406070304" pitchFamily="66" charset="-122"/>
            </a:endParaRPr>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dirty="0">
                <a:latin typeface="SimHei" panose="02010609060101010101" pitchFamily="49" charset="-122"/>
                <a:ea typeface="SimHei" panose="02010609060101010101" pitchFamily="49" charset="-122"/>
              </a:rPr>
              <a:t>面向计算机科学专业学生的程序设计基础课程导引</a:t>
            </a:r>
            <a:endParaRPr dirty="0">
              <a:latin typeface="SimHei" panose="02010609060101010101" pitchFamily="49" charset="-122"/>
              <a:ea typeface="SimHei" panose="02010609060101010101" pitchFamily="49" charset="-122"/>
            </a:endParaRPr>
          </a:p>
        </p:txBody>
      </p:sp>
      <p:sp>
        <p:nvSpPr>
          <p:cNvPr id="57" name="Google Shape;57;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err="1">
                <a:latin typeface="SimHei" panose="02010609060101010101" pitchFamily="49" charset="-122"/>
                <a:ea typeface="SimHei" panose="02010609060101010101" pitchFamily="49" charset="-122"/>
              </a:rPr>
              <a:t>动机</a:t>
            </a:r>
            <a:endParaRPr b="1" dirty="0">
              <a:latin typeface="SimHei" panose="02010609060101010101" pitchFamily="49" charset="-122"/>
              <a:ea typeface="SimHei" panose="02010609060101010101" pitchFamily="49" charset="-122"/>
            </a:endParaRPr>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sp>
        <p:nvSpPr>
          <p:cNvPr id="64" name="Google Shape;64;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indent="0">
              <a:buNone/>
            </a:pPr>
            <a:r>
              <a:rPr lang="zh-CN" altLang="en-US" dirty="0">
                <a:latin typeface="SimHei" panose="02010609060101010101" pitchFamily="49" charset="-122"/>
                <a:ea typeface="SimHei" panose="02010609060101010101" pitchFamily="49" charset="-122"/>
              </a:rPr>
              <a:t>基础编程课程指导计算机科学专业学生基于指定编程语言解决简单问题，需要充足的思考实践和对于算法分析的基础理解。</a:t>
            </a:r>
            <a:endParaRPr lang="en-US" altLang="zh-CN" dirty="0">
              <a:latin typeface="SimHei" panose="02010609060101010101" pitchFamily="49" charset="-122"/>
              <a:ea typeface="SimHei" panose="02010609060101010101" pitchFamily="49" charset="-122"/>
            </a:endParaRPr>
          </a:p>
          <a:p>
            <a:pPr marL="0" indent="0">
              <a:buNone/>
            </a:pPr>
            <a:endParaRPr lang="en-US" altLang="zh-CN" dirty="0">
              <a:latin typeface="SimHei" panose="02010609060101010101" pitchFamily="49" charset="-122"/>
              <a:ea typeface="SimHei" panose="02010609060101010101" pitchFamily="49" charset="-122"/>
            </a:endParaRPr>
          </a:p>
          <a:p>
            <a:pPr marL="0" indent="0">
              <a:buNone/>
            </a:pPr>
            <a:r>
              <a:rPr lang="zh-CN" altLang="en-US" dirty="0">
                <a:latin typeface="SimHei" panose="02010609060101010101" pitchFamily="49" charset="-122"/>
                <a:ea typeface="SimHei" panose="02010609060101010101" pitchFamily="49" charset="-122"/>
              </a:rPr>
              <a:t>然而，教育背景能够显著影响思维方式，大量学生在编程课程中受制于前置知识而非编程本身。</a:t>
            </a:r>
            <a:endParaRPr lang="en-US" altLang="zh-CN" dirty="0">
              <a:latin typeface="SimHei" panose="02010609060101010101" pitchFamily="49" charset="-122"/>
              <a:ea typeface="SimHei" panose="02010609060101010101" pitchFamily="49" charset="-122"/>
            </a:endParaRPr>
          </a:p>
          <a:p>
            <a:pPr marL="0" indent="0">
              <a:buNone/>
            </a:pPr>
            <a:endParaRPr lang="zh-CN" altLang="en-US" dirty="0">
              <a:latin typeface="SimHei" panose="02010609060101010101" pitchFamily="49" charset="-122"/>
              <a:ea typeface="SimHei" panose="02010609060101010101" pitchFamily="49" charset="-122"/>
            </a:endParaRPr>
          </a:p>
          <a:p>
            <a:pPr marL="0" indent="0">
              <a:buNone/>
            </a:pPr>
            <a:r>
              <a:rPr lang="zh-CN" altLang="en-US" dirty="0">
                <a:latin typeface="SimHei" panose="02010609060101010101" pitchFamily="49" charset="-122"/>
                <a:ea typeface="SimHei" panose="02010609060101010101" pitchFamily="49" charset="-122"/>
              </a:rPr>
              <a:t>因此，本导引聚焦初学者容易缺乏的能力和观念。建议</a:t>
            </a:r>
            <a:r>
              <a:rPr lang="zh-CN" altLang="en-US">
                <a:latin typeface="SimHei" panose="02010609060101010101" pitchFamily="49" charset="-122"/>
                <a:ea typeface="SimHei" panose="02010609060101010101" pitchFamily="49" charset="-122"/>
              </a:rPr>
              <a:t>查阅摘要后根据</a:t>
            </a:r>
            <a:r>
              <a:rPr lang="zh-CN" altLang="en-US" dirty="0">
                <a:latin typeface="SimHei" panose="02010609060101010101" pitchFamily="49" charset="-122"/>
                <a:ea typeface="SimHei" panose="02010609060101010101" pitchFamily="49" charset="-122"/>
              </a:rPr>
              <a:t>需求决定是否参加讲座。鼓励为验证自身编程理解而参加讲座。</a:t>
            </a:r>
          </a:p>
        </p:txBody>
      </p:sp>
    </p:spTree>
  </p:cSld>
  <p:clrMapOvr>
    <a:masterClrMapping/>
  </p:clrMapOvr>
</p:sld>
</file>

<file path=ppt/theme/theme1.xml><?xml version="1.0" encoding="utf-8"?>
<a:theme xmlns:a="http://schemas.openxmlformats.org/drawingml/2006/main" name="Northwestern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6605</TotalTime>
  <Words>103</Words>
  <Application>Microsoft Macintosh PowerPoint</Application>
  <PresentationFormat>全屏显示(16:9)</PresentationFormat>
  <Paragraphs>10</Paragraphs>
  <Slides>2</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Oswald</vt:lpstr>
      <vt:lpstr>Arial</vt:lpstr>
      <vt:lpstr>Open Sans</vt:lpstr>
      <vt:lpstr>Rubik</vt:lpstr>
      <vt:lpstr>SimHei</vt:lpstr>
      <vt:lpstr>Oswald Medium</vt:lpstr>
      <vt:lpstr>Northwestern Template</vt:lpstr>
      <vt:lpstr>日常活动中的计算思维</vt:lpstr>
      <vt:lpstr>动机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Saisyc Jiang</cp:lastModifiedBy>
  <cp:revision>9</cp:revision>
  <dcterms:modified xsi:type="dcterms:W3CDTF">2025-07-10T05:34:04Z</dcterms:modified>
</cp:coreProperties>
</file>