
<file path=[Content_Types].xml><?xml version="1.0" encoding="utf-8"?>
<Types xmlns="http://schemas.openxmlformats.org/package/2006/content-types">
  <Default Extension="fntdata" ContentType="application/x-fontdata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307" r:id="rId3"/>
    <p:sldId id="309" r:id="rId4"/>
  </p:sldIdLst>
  <p:sldSz cx="9144000" cy="5143500" type="screen16x9"/>
  <p:notesSz cx="6858000" cy="9144000"/>
  <p:embeddedFontLst>
    <p:embeddedFont>
      <p:font typeface="Open Sans" pitchFamily="2" charset="0"/>
      <p:regular r:id="rId6"/>
      <p:bold r:id="rId7"/>
      <p:italic r:id="rId8"/>
      <p:boldItalic r:id="rId9"/>
    </p:embeddedFont>
    <p:embeddedFont>
      <p:font typeface="Oswald" pitchFamily="2" charset="0"/>
      <p:regular r:id="rId10"/>
      <p:bold r:id="rId11"/>
    </p:embeddedFont>
    <p:embeddedFont>
      <p:font typeface="Oswald Medium" pitchFamily="2" charset="0"/>
      <p:regular r:id="rId12"/>
      <p:bold r:id="rId13"/>
    </p:embeddedFont>
    <p:embeddedFont>
      <p:font typeface="Rubik" pitchFamily="2" charset="-79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CED9C7-30F6-4292-8BC6-E6A3E4056B4C}">
  <a:tblStyle styleId="{6ECED9C7-30F6-4292-8BC6-E6A3E4056B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3"/>
    <p:restoredTop sz="94721"/>
  </p:normalViewPr>
  <p:slideViewPr>
    <p:cSldViewPr snapToGrid="0">
      <p:cViewPr varScale="1">
        <p:scale>
          <a:sx n="145" d="100"/>
          <a:sy n="145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bf4a1efb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bf4a1efb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2A93BF4A-9AAA-0069-840F-208164330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bf4a1efb7_0_29:notes">
            <a:extLst>
              <a:ext uri="{FF2B5EF4-FFF2-40B4-BE49-F238E27FC236}">
                <a16:creationId xmlns:a16="http://schemas.microsoft.com/office/drawing/2014/main" id="{70046B30-9AAB-D398-973D-9638927494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bf4a1efb7_0_29:notes">
            <a:extLst>
              <a:ext uri="{FF2B5EF4-FFF2-40B4-BE49-F238E27FC236}">
                <a16:creationId xmlns:a16="http://schemas.microsoft.com/office/drawing/2014/main" id="{1A9E456C-7824-3DB1-21DA-123B31FD69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78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400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thwestern - Slides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Oswald"/>
              <a:buNone/>
              <a:defRPr sz="3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ubik"/>
              <a:buNone/>
              <a:defRPr sz="2100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5F3992"/>
                </a:solidFill>
              </a:rPr>
              <a:t>P</a:t>
            </a:r>
            <a:r>
              <a:rPr lang="en-GB" dirty="0" err="1">
                <a:solidFill>
                  <a:srgbClr val="5F3992"/>
                </a:solidFill>
              </a:rPr>
              <a:t>ensée</a:t>
            </a:r>
            <a:r>
              <a:rPr lang="en-GB" dirty="0">
                <a:solidFill>
                  <a:srgbClr val="5F3992"/>
                </a:solidFill>
              </a:rPr>
              <a:t> </a:t>
            </a:r>
            <a:r>
              <a:rPr lang="en-GB" dirty="0" err="1">
                <a:solidFill>
                  <a:srgbClr val="5F3992"/>
                </a:solidFill>
              </a:rPr>
              <a:t>Computationnelle</a:t>
            </a:r>
            <a:br>
              <a:rPr lang="en-GB" dirty="0">
                <a:solidFill>
                  <a:srgbClr val="5F3992"/>
                </a:solidFill>
              </a:rPr>
            </a:br>
            <a:r>
              <a:rPr lang="en-GB" dirty="0">
                <a:solidFill>
                  <a:srgbClr val="5F3992"/>
                </a:solidFill>
              </a:rPr>
              <a:t>dans les </a:t>
            </a:r>
            <a:r>
              <a:rPr lang="en-GB" dirty="0" err="1">
                <a:solidFill>
                  <a:srgbClr val="5F3992"/>
                </a:solidFill>
              </a:rPr>
              <a:t>Activités</a:t>
            </a:r>
            <a:r>
              <a:rPr lang="en-GB" dirty="0">
                <a:solidFill>
                  <a:srgbClr val="5F3992"/>
                </a:solidFill>
              </a:rPr>
              <a:t> </a:t>
            </a:r>
            <a:r>
              <a:rPr lang="en-GB" dirty="0" err="1">
                <a:solidFill>
                  <a:srgbClr val="5F3992"/>
                </a:solidFill>
              </a:rPr>
              <a:t>Routinières</a:t>
            </a:r>
            <a:endParaRPr dirty="0">
              <a:solidFill>
                <a:srgbClr val="5F3992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 err="1"/>
              <a:t>Préliminaire</a:t>
            </a:r>
            <a:r>
              <a:rPr lang="en" dirty="0"/>
              <a:t> </a:t>
            </a:r>
            <a:r>
              <a:rPr lang="en-US" dirty="0"/>
              <a:t>aux Cours </a:t>
            </a:r>
            <a:r>
              <a:rPr lang="en-US" altLang="zh-CN" dirty="0" err="1"/>
              <a:t>Fondamentaux</a:t>
            </a:r>
            <a:r>
              <a:rPr lang="en-US" altLang="zh-CN" dirty="0"/>
              <a:t> </a:t>
            </a:r>
            <a:r>
              <a:rPr lang="en-US" dirty="0"/>
              <a:t>de </a:t>
            </a:r>
            <a:r>
              <a:rPr lang="en-US" dirty="0" err="1"/>
              <a:t>Programmation</a:t>
            </a:r>
            <a:endParaRPr lang="en-US" altLang="zh-CN" dirty="0"/>
          </a:p>
          <a:p>
            <a:pPr marL="0" lvl="0" indent="0"/>
            <a:r>
              <a:rPr lang="en-US" dirty="0"/>
              <a:t>pour les</a:t>
            </a:r>
            <a:r>
              <a:rPr lang="zh-CN" altLang="en-US" dirty="0"/>
              <a:t> </a:t>
            </a:r>
            <a:r>
              <a:rPr lang="en-US" dirty="0" err="1"/>
              <a:t>Étudiants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Informatique</a:t>
            </a:r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76" name="音频 75">
            <a:extLst>
              <a:ext uri="{FF2B5EF4-FFF2-40B4-BE49-F238E27FC236}">
                <a16:creationId xmlns:a16="http://schemas.microsoft.com/office/drawing/2014/main" id="{DE3D2B0E-2EBF-0411-C5FD-16326705445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4114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391"/>
    </mc:Choice>
    <mc:Fallback>
      <p:transition spd="slow" advTm="213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altLang="zh-CN" dirty="0"/>
              <a:t>Les </a:t>
            </a:r>
            <a:r>
              <a:rPr lang="en-GB" altLang="zh-CN" dirty="0" err="1"/>
              <a:t>cours</a:t>
            </a:r>
            <a:r>
              <a:rPr lang="en-GB" altLang="zh-CN" dirty="0"/>
              <a:t> </a:t>
            </a:r>
            <a:r>
              <a:rPr lang="en-GB" altLang="zh-CN" dirty="0" err="1"/>
              <a:t>fondamentaux</a:t>
            </a:r>
            <a:r>
              <a:rPr lang="en-GB" altLang="zh-CN" dirty="0"/>
              <a:t> de </a:t>
            </a:r>
            <a:r>
              <a:rPr lang="en-GB" altLang="zh-CN" dirty="0" err="1"/>
              <a:t>programmation</a:t>
            </a:r>
            <a:r>
              <a:rPr lang="en-GB" altLang="zh-CN" dirty="0"/>
              <a:t> </a:t>
            </a:r>
            <a:r>
              <a:rPr lang="en-GB" altLang="zh-CN" dirty="0" err="1"/>
              <a:t>guident</a:t>
            </a:r>
            <a:r>
              <a:rPr lang="en-GB" altLang="zh-CN" dirty="0"/>
              <a:t> </a:t>
            </a:r>
            <a:r>
              <a:rPr lang="en-GB" altLang="zh-CN" dirty="0" err="1"/>
              <a:t>souvent</a:t>
            </a:r>
            <a:r>
              <a:rPr lang="en-GB" altLang="zh-CN" dirty="0"/>
              <a:t> les </a:t>
            </a:r>
            <a:r>
              <a:rPr lang="en-GB" altLang="zh-CN" dirty="0" err="1"/>
              <a:t>étudiants</a:t>
            </a:r>
            <a:r>
              <a:rPr lang="en-GB" altLang="zh-CN" dirty="0"/>
              <a:t> </a:t>
            </a:r>
            <a:r>
              <a:rPr lang="en-GB" altLang="zh-CN" dirty="0" err="1"/>
              <a:t>en</a:t>
            </a:r>
            <a:r>
              <a:rPr lang="en-GB" altLang="zh-CN" dirty="0"/>
              <a:t> </a:t>
            </a:r>
            <a:r>
              <a:rPr lang="en-GB" altLang="zh-CN" dirty="0" err="1"/>
              <a:t>informatique</a:t>
            </a:r>
            <a:r>
              <a:rPr lang="en-GB" altLang="zh-CN" dirty="0"/>
              <a:t> à </a:t>
            </a:r>
            <a:r>
              <a:rPr lang="en-GB" altLang="zh-CN" dirty="0" err="1"/>
              <a:t>résoudre</a:t>
            </a:r>
            <a:r>
              <a:rPr lang="en-GB" altLang="zh-CN" dirty="0"/>
              <a:t> des </a:t>
            </a:r>
            <a:r>
              <a:rPr lang="en-GB" altLang="zh-CN" dirty="0" err="1"/>
              <a:t>problèmes</a:t>
            </a:r>
            <a:r>
              <a:rPr lang="en-GB" altLang="zh-CN" dirty="0"/>
              <a:t> </a:t>
            </a:r>
            <a:r>
              <a:rPr lang="en-GB" altLang="zh-CN" dirty="0" err="1"/>
              <a:t>élémentaires</a:t>
            </a:r>
            <a:r>
              <a:rPr lang="en-GB" altLang="zh-CN" dirty="0"/>
              <a:t> </a:t>
            </a:r>
            <a:r>
              <a:rPr lang="en-GB" altLang="zh-CN" dirty="0" err="1"/>
              <a:t>basés</a:t>
            </a:r>
            <a:r>
              <a:rPr lang="en-GB" altLang="zh-CN" dirty="0"/>
              <a:t> sur des </a:t>
            </a:r>
            <a:r>
              <a:rPr lang="en-GB" altLang="zh-CN" dirty="0" err="1"/>
              <a:t>langages</a:t>
            </a:r>
            <a:r>
              <a:rPr lang="en-GB" altLang="zh-CN" dirty="0"/>
              <a:t> de </a:t>
            </a:r>
            <a:r>
              <a:rPr lang="en-GB" altLang="zh-CN" dirty="0" err="1"/>
              <a:t>programmation</a:t>
            </a:r>
            <a:r>
              <a:rPr lang="en-GB" altLang="zh-CN" dirty="0"/>
              <a:t> </a:t>
            </a:r>
            <a:r>
              <a:rPr lang="en-GB" altLang="zh-CN" dirty="0" err="1"/>
              <a:t>spécifiques</a:t>
            </a:r>
            <a:r>
              <a:rPr lang="en-GB" altLang="zh-CN" dirty="0"/>
              <a:t>, </a:t>
            </a:r>
            <a:r>
              <a:rPr lang="en-GB" altLang="zh-CN" dirty="0" err="1"/>
              <a:t>nécessitant</a:t>
            </a:r>
            <a:r>
              <a:rPr lang="en-GB" altLang="zh-CN" dirty="0"/>
              <a:t> la pratique </a:t>
            </a:r>
            <a:r>
              <a:rPr lang="en-GB" altLang="zh-CN" dirty="0" err="1"/>
              <a:t>réfléchie</a:t>
            </a:r>
            <a:r>
              <a:rPr lang="en-GB" altLang="zh-CN" dirty="0"/>
              <a:t> suffisante avec la </a:t>
            </a:r>
            <a:r>
              <a:rPr lang="en-GB" altLang="zh-CN" dirty="0" err="1"/>
              <a:t>compréhension</a:t>
            </a:r>
            <a:r>
              <a:rPr lang="en-GB" altLang="zh-CN" dirty="0"/>
              <a:t> </a:t>
            </a:r>
            <a:r>
              <a:rPr lang="en-GB" altLang="zh-CN" dirty="0" err="1"/>
              <a:t>basique</a:t>
            </a:r>
            <a:r>
              <a:rPr lang="en-GB" altLang="zh-CN" dirty="0"/>
              <a:t> de </a:t>
            </a:r>
            <a:r>
              <a:rPr lang="en-GB" altLang="zh-CN" dirty="0" err="1"/>
              <a:t>l'analyse</a:t>
            </a:r>
            <a:r>
              <a:rPr lang="zh-CN" altLang="en-US" dirty="0"/>
              <a:t> </a:t>
            </a:r>
            <a:r>
              <a:rPr lang="en-GB" altLang="zh-CN" dirty="0" err="1"/>
              <a:t>algorithmique</a:t>
            </a:r>
            <a:r>
              <a:rPr lang="en-GB" altLang="zh-CN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Cependant</a:t>
            </a:r>
            <a:r>
              <a:rPr lang="en-GB" dirty="0"/>
              <a:t>, de </a:t>
            </a:r>
            <a:r>
              <a:rPr lang="en-GB" dirty="0" err="1"/>
              <a:t>nombreux</a:t>
            </a:r>
            <a:r>
              <a:rPr lang="en-GB" dirty="0"/>
              <a:t> </a:t>
            </a:r>
            <a:r>
              <a:rPr lang="en-GB" dirty="0" err="1"/>
              <a:t>étudiants</a:t>
            </a:r>
            <a:r>
              <a:rPr lang="en-GB" dirty="0"/>
              <a:t> </a:t>
            </a:r>
            <a:r>
              <a:rPr lang="en-GB" dirty="0" err="1"/>
              <a:t>sont</a:t>
            </a:r>
            <a:r>
              <a:rPr lang="en-GB" dirty="0"/>
              <a:t> </a:t>
            </a:r>
            <a:r>
              <a:rPr lang="en-GB" dirty="0" err="1"/>
              <a:t>freinés</a:t>
            </a:r>
            <a:r>
              <a:rPr lang="en-GB" dirty="0"/>
              <a:t> dans </a:t>
            </a:r>
            <a:r>
              <a:rPr lang="en-GB" dirty="0" err="1"/>
              <a:t>ces</a:t>
            </a:r>
            <a:r>
              <a:rPr lang="en-GB" dirty="0"/>
              <a:t> </a:t>
            </a:r>
            <a:r>
              <a:rPr lang="en-GB" dirty="0" err="1"/>
              <a:t>cours-là</a:t>
            </a:r>
            <a:r>
              <a:rPr lang="en-GB" dirty="0"/>
              <a:t> par </a:t>
            </a:r>
            <a:r>
              <a:rPr lang="en-GB" dirty="0" err="1"/>
              <a:t>leurs</a:t>
            </a:r>
            <a:r>
              <a:rPr lang="en-GB" dirty="0"/>
              <a:t> </a:t>
            </a:r>
            <a:r>
              <a:rPr lang="en-GB" dirty="0" err="1"/>
              <a:t>connaissances</a:t>
            </a:r>
            <a:r>
              <a:rPr lang="en-GB" dirty="0"/>
              <a:t> </a:t>
            </a:r>
            <a:r>
              <a:rPr lang="en-GB" dirty="0" err="1"/>
              <a:t>préalables</a:t>
            </a:r>
            <a:r>
              <a:rPr lang="en-GB" dirty="0"/>
              <a:t> </a:t>
            </a:r>
            <a:r>
              <a:rPr lang="en-GB" dirty="0" err="1"/>
              <a:t>plutôt</a:t>
            </a:r>
            <a:r>
              <a:rPr lang="en-GB" dirty="0"/>
              <a:t> que par la </a:t>
            </a:r>
            <a:r>
              <a:rPr lang="en-GB" dirty="0" err="1"/>
              <a:t>programmation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soi, </a:t>
            </a:r>
            <a:r>
              <a:rPr lang="en-GB" dirty="0" err="1"/>
              <a:t>comme</a:t>
            </a:r>
            <a:r>
              <a:rPr lang="en-GB" dirty="0"/>
              <a:t> le </a:t>
            </a:r>
            <a:r>
              <a:rPr lang="en-GB" dirty="0" err="1"/>
              <a:t>parcours</a:t>
            </a:r>
            <a:r>
              <a:rPr lang="en-GB" dirty="0"/>
              <a:t> </a:t>
            </a:r>
            <a:r>
              <a:rPr lang="en-GB" dirty="0" err="1"/>
              <a:t>éducatif</a:t>
            </a:r>
            <a:r>
              <a:rPr lang="en-GB" dirty="0"/>
              <a:t> </a:t>
            </a:r>
            <a:r>
              <a:rPr lang="en-GB" dirty="0" err="1"/>
              <a:t>peut</a:t>
            </a:r>
            <a:r>
              <a:rPr lang="en-GB" dirty="0"/>
              <a:t> influencer </a:t>
            </a:r>
            <a:r>
              <a:rPr lang="en-GB" altLang="zh-CN" dirty="0" err="1"/>
              <a:t>considérablement</a:t>
            </a:r>
            <a:r>
              <a:rPr lang="en-GB" altLang="zh-CN" dirty="0"/>
              <a:t> </a:t>
            </a:r>
            <a:r>
              <a:rPr lang="en-GB" dirty="0"/>
              <a:t>de </a:t>
            </a:r>
            <a:r>
              <a:rPr lang="en-GB" altLang="zh-CN" dirty="0"/>
              <a:t>la pensée</a:t>
            </a:r>
            <a:r>
              <a:rPr lang="en-GB" dirty="0"/>
              <a:t>.</a:t>
            </a:r>
          </a:p>
        </p:txBody>
      </p:sp>
      <p:pic>
        <p:nvPicPr>
          <p:cNvPr id="97" name="音频 96">
            <a:extLst>
              <a:ext uri="{FF2B5EF4-FFF2-40B4-BE49-F238E27FC236}">
                <a16:creationId xmlns:a16="http://schemas.microsoft.com/office/drawing/2014/main" id="{E3F87909-112D-7BCB-1B75-8616D7BE67D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4114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003"/>
    </mc:Choice>
    <mc:Fallback>
      <p:transition spd="slow" advTm="840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85633096-C684-2ECC-BD70-F16A5D59F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A4B27464-A01A-7AE7-88D4-1A01A3EA34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63" name="Google Shape;63;p14">
            <a:extLst>
              <a:ext uri="{FF2B5EF4-FFF2-40B4-BE49-F238E27FC236}">
                <a16:creationId xmlns:a16="http://schemas.microsoft.com/office/drawing/2014/main" id="{B1C85817-41D9-4C91-FC58-58980CE73C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4" name="Google Shape;64;p14">
            <a:extLst>
              <a:ext uri="{FF2B5EF4-FFF2-40B4-BE49-F238E27FC236}">
                <a16:creationId xmlns:a16="http://schemas.microsoft.com/office/drawing/2014/main" id="{26D0B2EB-252B-AF39-27D7-10BAF2178B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altLang="zh-CN" dirty="0"/>
              <a:t>Par </a:t>
            </a:r>
            <a:r>
              <a:rPr lang="en-GB" altLang="zh-CN" dirty="0" err="1"/>
              <a:t>conséquent</a:t>
            </a:r>
            <a:r>
              <a:rPr lang="en-US" altLang="zh-CN" dirty="0"/>
              <a:t>, </a:t>
            </a:r>
            <a:r>
              <a:rPr lang="en-GB" altLang="zh-CN" dirty="0" err="1"/>
              <a:t>ce</a:t>
            </a:r>
            <a:r>
              <a:rPr lang="en-GB" altLang="zh-CN" dirty="0"/>
              <a:t> </a:t>
            </a:r>
            <a:r>
              <a:rPr lang="en-GB" altLang="zh-CN" dirty="0" err="1"/>
              <a:t>préliminaire</a:t>
            </a:r>
            <a:r>
              <a:rPr lang="en-GB" altLang="zh-CN" dirty="0"/>
              <a:t> se concentre sur les </a:t>
            </a:r>
            <a:r>
              <a:rPr lang="en-GB" altLang="zh-CN" dirty="0" err="1"/>
              <a:t>capacités</a:t>
            </a:r>
            <a:r>
              <a:rPr lang="en-GB" altLang="zh-CN" dirty="0"/>
              <a:t> et les concepts que les </a:t>
            </a:r>
            <a:r>
              <a:rPr lang="en-GB" altLang="zh-CN" dirty="0" err="1"/>
              <a:t>débutants</a:t>
            </a:r>
            <a:r>
              <a:rPr lang="en-GB" altLang="zh-CN" dirty="0"/>
              <a:t> </a:t>
            </a:r>
            <a:r>
              <a:rPr lang="en-GB" altLang="zh-CN" dirty="0" err="1"/>
              <a:t>manquent</a:t>
            </a:r>
            <a:r>
              <a:rPr lang="en-GB" altLang="zh-CN" dirty="0"/>
              <a:t> </a:t>
            </a:r>
            <a:r>
              <a:rPr lang="en-GB" altLang="zh-CN" dirty="0" err="1"/>
              <a:t>souvent</a:t>
            </a:r>
            <a:r>
              <a:rPr lang="en-GB" altLang="zh-CN" dirty="0"/>
              <a:t>. Nous </a:t>
            </a:r>
            <a:r>
              <a:rPr lang="en-GB" altLang="zh-CN" dirty="0" err="1"/>
              <a:t>vous</a:t>
            </a:r>
            <a:r>
              <a:rPr lang="en-GB" altLang="zh-CN" dirty="0"/>
              <a:t> </a:t>
            </a:r>
            <a:r>
              <a:rPr lang="en-GB" altLang="zh-CN" dirty="0" err="1"/>
              <a:t>conseillons</a:t>
            </a:r>
            <a:r>
              <a:rPr lang="en-GB" altLang="zh-CN" dirty="0"/>
              <a:t> de prendre </a:t>
            </a:r>
            <a:r>
              <a:rPr lang="en-GB" altLang="zh-CN" dirty="0" err="1"/>
              <a:t>cette</a:t>
            </a:r>
            <a:r>
              <a:rPr lang="en-GB" altLang="zh-CN" dirty="0"/>
              <a:t> </a:t>
            </a:r>
            <a:r>
              <a:rPr lang="en-GB" altLang="zh-CN" dirty="0" err="1"/>
              <a:t>leçon</a:t>
            </a:r>
            <a:r>
              <a:rPr lang="en-GB" altLang="zh-CN" dirty="0"/>
              <a:t> </a:t>
            </a:r>
            <a:r>
              <a:rPr lang="en-GB" altLang="zh-CN" dirty="0" err="1"/>
              <a:t>si</a:t>
            </a:r>
            <a:r>
              <a:rPr lang="en-GB" altLang="zh-CN" dirty="0"/>
              <a:t> </a:t>
            </a:r>
            <a:r>
              <a:rPr lang="en-GB" altLang="zh-CN" dirty="0" err="1"/>
              <a:t>besoin</a:t>
            </a:r>
            <a:r>
              <a:rPr lang="en-GB" altLang="zh-CN" dirty="0"/>
              <a:t> après </a:t>
            </a:r>
            <a:r>
              <a:rPr lang="en-GB" altLang="zh-CN" dirty="0" err="1"/>
              <a:t>avoir</a:t>
            </a:r>
            <a:r>
              <a:rPr lang="en-GB" altLang="zh-CN" dirty="0"/>
              <a:t> </a:t>
            </a:r>
            <a:r>
              <a:rPr lang="en-GB" altLang="zh-CN" dirty="0" err="1"/>
              <a:t>parcouru</a:t>
            </a:r>
            <a:r>
              <a:rPr lang="en-GB" altLang="zh-CN"/>
              <a:t> son résumé.</a:t>
            </a:r>
            <a:r>
              <a:rPr lang="en-GB"/>
              <a:t> </a:t>
            </a:r>
            <a:r>
              <a:rPr lang="en-GB" altLang="zh-CN" dirty="0"/>
              <a:t>La participation pour </a:t>
            </a:r>
            <a:r>
              <a:rPr lang="en-GB" altLang="zh-CN" dirty="0" err="1"/>
              <a:t>vérifier</a:t>
            </a:r>
            <a:r>
              <a:rPr lang="en-GB" altLang="zh-CN" dirty="0"/>
              <a:t> </a:t>
            </a:r>
            <a:r>
              <a:rPr lang="en-GB" altLang="zh-CN" dirty="0" err="1"/>
              <a:t>votre</a:t>
            </a:r>
            <a:r>
              <a:rPr lang="en-GB" altLang="zh-CN" dirty="0"/>
              <a:t> </a:t>
            </a:r>
            <a:r>
              <a:rPr lang="en-GB" altLang="zh-CN" dirty="0" err="1"/>
              <a:t>compréhension</a:t>
            </a:r>
            <a:r>
              <a:rPr lang="en-GB" altLang="zh-CN" dirty="0"/>
              <a:t> de la </a:t>
            </a:r>
            <a:r>
              <a:rPr lang="en-GB" altLang="zh-CN" dirty="0" err="1"/>
              <a:t>programmation</a:t>
            </a:r>
            <a:r>
              <a:rPr lang="en-GB" altLang="zh-CN" dirty="0"/>
              <a:t> </a:t>
            </a:r>
            <a:r>
              <a:rPr lang="en-GB" altLang="zh-CN" dirty="0" err="1"/>
              <a:t>est</a:t>
            </a:r>
            <a:r>
              <a:rPr lang="en-GB" altLang="zh-CN" dirty="0"/>
              <a:t> </a:t>
            </a:r>
            <a:r>
              <a:rPr lang="en-GB" altLang="zh-CN" dirty="0" err="1"/>
              <a:t>encouragée</a:t>
            </a:r>
            <a:r>
              <a:rPr lang="en-GB" altLang="zh-CN" dirty="0"/>
              <a:t>.</a:t>
            </a:r>
            <a:endParaRPr lang="en" dirty="0"/>
          </a:p>
        </p:txBody>
      </p:sp>
      <p:pic>
        <p:nvPicPr>
          <p:cNvPr id="149" name="音频 148">
            <a:extLst>
              <a:ext uri="{FF2B5EF4-FFF2-40B4-BE49-F238E27FC236}">
                <a16:creationId xmlns:a16="http://schemas.microsoft.com/office/drawing/2014/main" id="{78275694-BCC8-77D9-DB2E-F614E50C0BC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4114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42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153"/>
    </mc:Choice>
    <mc:Fallback>
      <p:transition spd="slow" advTm="261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Northwester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6740</TotalTime>
  <Words>140</Words>
  <Application>Microsoft Macintosh PowerPoint</Application>
  <PresentationFormat>全屏显示(16:9)</PresentationFormat>
  <Paragraphs>12</Paragraphs>
  <Slides>3</Slides>
  <Notes>3</Notes>
  <HiddenSlides>0</HiddenSlides>
  <MMClips>3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Oswald</vt:lpstr>
      <vt:lpstr>Arial</vt:lpstr>
      <vt:lpstr>Open Sans</vt:lpstr>
      <vt:lpstr>Rubik</vt:lpstr>
      <vt:lpstr>Oswald Medium</vt:lpstr>
      <vt:lpstr>Northwestern Template</vt:lpstr>
      <vt:lpstr>Pensée Computationnelle dans les Activités Routinières</vt:lpstr>
      <vt:lpstr>Motivation</vt:lpstr>
      <vt:lpstr>Motivation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Saisyc Jiang</cp:lastModifiedBy>
  <cp:revision>21</cp:revision>
  <cp:lastPrinted>2025-07-03T14:25:55Z</cp:lastPrinted>
  <dcterms:modified xsi:type="dcterms:W3CDTF">2025-07-10T09:46:13Z</dcterms:modified>
</cp:coreProperties>
</file>