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9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7C367F-A472-4651-BEF2-0F1E37571D14}" v="32" dt="2022-01-26T16:44:37.809"/>
    <p1510:client id="{D29A98EE-407C-4FDE-94FB-7BC4AAE2547D}" v="144" dt="2022-01-26T17:23:19.3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48002-315D-49B1-B10F-137139C4BF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4896" y="1122363"/>
            <a:ext cx="7276733" cy="3381398"/>
          </a:xfrm>
        </p:spPr>
        <p:txBody>
          <a:bodyPr anchor="b">
            <a:normAutofit/>
          </a:bodyPr>
          <a:lstStyle>
            <a:lvl1pPr algn="l">
              <a:defRPr sz="4800" cap="none" spc="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4535E0-4D9C-4DCA-8569-64503C5DC1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4894" y="4612942"/>
            <a:ext cx="7276733" cy="1181683"/>
          </a:xfrm>
        </p:spPr>
        <p:txBody>
          <a:bodyPr>
            <a:normAutofit/>
          </a:bodyPr>
          <a:lstStyle>
            <a:lvl1pPr marL="0" indent="0" algn="l">
              <a:buNone/>
              <a:defRPr sz="18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83B68-70CF-4A98-948C-6EA4BD68D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C2EF9-7F83-4AD3-B3F6-B9D4618D6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1B751B-3464-41CD-B728-A72BB191E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020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B5731-248B-49C2-93DE-8A3260C9F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D4D5C5-3D5A-4F3D-8A08-7053DACF1F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9E5372-3FC6-4227-B2DD-6CB24E651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1B1B1-B637-4E46-B64C-F082B54C2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567AD-4B78-41F6-B814-726D4BD4C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913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674D5E-67E6-4C23-B80A-0C66B53315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76299"/>
            <a:ext cx="2628900" cy="5181601"/>
          </a:xfrm>
        </p:spPr>
        <p:txBody>
          <a:bodyPr vert="eaVert"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FEFF2A-08E8-447D-85C7-7D5A9C422C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76299"/>
            <a:ext cx="7734300" cy="51816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0030D-E580-4B0C-B5A8-2C8A094D9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2DCAEB-1B6E-492E-918E-47179AF48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AE4A38-A745-436E-9E33-63B9F81C0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715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BFD42-94A9-4345-AF38-7D562B502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4C458-A63B-4032-B4EC-732DAC188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855B5-7F2F-408B-800D-92CB34B99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203412-EA6B-43CA-8B3A-F502587CB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46E9EE-F895-4ECE-B4B2-586D65ED8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223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8193F-AFAD-4A9A-B0EF-530DFB19D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49" y="876299"/>
            <a:ext cx="7876722" cy="371316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D1BBE4-9FC1-4F89-B120-1C49D816FD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46170"/>
            <a:ext cx="6781301" cy="104845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530A6B-E3FD-4920-8128-C263CA1D6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166B85-0649-47DB-AD69-458D8F600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B25931-A293-42E9-BDF5-B2AE121D7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763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5262B-ECD6-47BB-A6F1-92A6033E9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B8779-51E9-44D1-9F7B-28F3C6D3C4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48474" y="2080517"/>
            <a:ext cx="4970124" cy="397738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E8BFB-5295-4C5E-9CB1-E276E9D0E5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0899" y="2080517"/>
            <a:ext cx="4970124" cy="39773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5E22BF-1819-4301-B699-EF5A2F4D9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00A2DF-39DE-49C3-A213-3E8423C7A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55D3A8-238B-4A68-A9F9-672D2F060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59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7D468-D010-4225-B024-DCEF543BC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71955"/>
            <a:ext cx="10441236" cy="139835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3D60A0-FCAB-425A-9ECD-94CDE4F472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926" y="1983242"/>
            <a:ext cx="5007110" cy="814387"/>
          </a:xfrm>
        </p:spPr>
        <p:txBody>
          <a:bodyPr anchor="b">
            <a:normAutofit/>
          </a:bodyPr>
          <a:lstStyle>
            <a:lvl1pPr marL="0" indent="0">
              <a:lnSpc>
                <a:spcPct val="110000"/>
              </a:lnSpc>
              <a:buNone/>
              <a:defRPr sz="2000" b="0" cap="all" spc="14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6F986B-07CB-4FB0-9419-2AAB318B8A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50063" y="2813959"/>
            <a:ext cx="5007110" cy="324394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A9D784-7968-4E8B-B704-E42EE8F187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49255" y="1983242"/>
            <a:ext cx="5031769" cy="814387"/>
          </a:xfrm>
        </p:spPr>
        <p:txBody>
          <a:bodyPr anchor="b">
            <a:normAutofit/>
          </a:bodyPr>
          <a:lstStyle>
            <a:lvl1pPr marL="0" indent="0">
              <a:lnSpc>
                <a:spcPct val="110000"/>
              </a:lnSpc>
              <a:buNone/>
              <a:defRPr sz="2000" b="0" cap="all" spc="14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45754F-08D1-4593-988F-95F0ED1A01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49255" y="2813959"/>
            <a:ext cx="5031769" cy="324394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ED2E61-83B4-4C8F-BBFE-D95920342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80C136-A664-4013-8073-B0C6BDEF8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AE9547-8EE7-461B-9E99-484B11E91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939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2E667-0EFA-4EE6-8E4D-20805309A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759" y="895440"/>
            <a:ext cx="10138451" cy="1832349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EE4825-BB8C-4567-B407-B4452409D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838892-25DB-4A4E-9D43-6058C45C5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C3DDDA-48EF-4B42-9980-4762AF509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248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EFA7D9-6801-4DD0-8D7D-505212F46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6FA3EA-1519-4178-AC3A-231A5BAA7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423DBE-6FD6-4D60-8336-7843B4BD3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441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2D9AE-CA1A-4751-9B33-0AC09CE62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996948"/>
            <a:ext cx="3046410" cy="1479551"/>
          </a:xfrm>
        </p:spPr>
        <p:txBody>
          <a:bodyPr anchor="t">
            <a:normAutofit/>
          </a:bodyPr>
          <a:lstStyle>
            <a:lvl1pPr>
              <a:lnSpc>
                <a:spcPct val="110000"/>
              </a:lnSpc>
              <a:defRPr sz="2400" cap="all" spc="4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F9941-76E5-42B5-8464-C1A7010D9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0796" y="876300"/>
            <a:ext cx="5758235" cy="5181599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4785D8-F112-415F-9AB4-5F2AC060D1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666144"/>
            <a:ext cx="3046409" cy="319490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70A0B3-4E9C-4FAC-B1D1-2673F7B5A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AA370A-33F5-48A6-962A-47C0F15D4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8AD606-A37D-4697-AA7A-EAE4F101A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44E0B5E-1030-4A34-AB09-05ACB45CE993}"/>
              </a:ext>
            </a:extLst>
          </p:cNvPr>
          <p:cNvCxnSpPr>
            <a:cxnSpLocks/>
          </p:cNvCxnSpPr>
          <p:nvPr/>
        </p:nvCxnSpPr>
        <p:spPr>
          <a:xfrm>
            <a:off x="4610100" y="898989"/>
            <a:ext cx="0" cy="51387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9335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21D4C-0A93-40A6-9645-5EF7DE6C5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989314"/>
            <a:ext cx="3046409" cy="1487185"/>
          </a:xfrm>
        </p:spPr>
        <p:txBody>
          <a:bodyPr anchor="t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2F9455-852F-4604-87D4-801E8D5DB5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4" y="876300"/>
            <a:ext cx="5943596" cy="51815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842061-B161-4973-9EE4-76D0B73FC1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666143"/>
            <a:ext cx="3046409" cy="319490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DCE2E0-050A-4BC2-91DF-7A00811D2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0AB003-B443-4B96-9DD9-4284E7E1E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179DBA-16C0-4FFB-B367-B96169B4B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9F2BD78-1D6B-4742-9726-75646D91F4AC}"/>
              </a:ext>
            </a:extLst>
          </p:cNvPr>
          <p:cNvCxnSpPr>
            <a:cxnSpLocks/>
          </p:cNvCxnSpPr>
          <p:nvPr/>
        </p:nvCxnSpPr>
        <p:spPr>
          <a:xfrm>
            <a:off x="4610100" y="898989"/>
            <a:ext cx="0" cy="51387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130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98CBCD-166B-4F97-A6DF-DAA3BF2B2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760" y="876302"/>
            <a:ext cx="10427840" cy="10860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64D6D9-636D-450B-839A-22AE0CED23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9758" y="2065984"/>
            <a:ext cx="10427841" cy="39032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6CAEC-1EE5-4B71-9646-5C378EEBEF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2838" y="6356350"/>
            <a:ext cx="33613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2"/>
                </a:solidFill>
              </a:defRPr>
            </a:lvl1pPr>
          </a:lstStyle>
          <a:p>
            <a:fld id="{326951E3-958F-4611-B170-D081BA0250F9}" type="datetimeFigureOut">
              <a:rPr lang="en-US" smtClean="0"/>
              <a:pPr/>
              <a:t>1/26/2022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70EF8-70B2-4AFC-8388-691A146AA7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58748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F07DC7-D05C-4038-B51A-F00B7B9C99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20400" y="6356350"/>
            <a:ext cx="6176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i="1">
                <a:solidFill>
                  <a:schemeClr val="tx2"/>
                </a:solidFill>
              </a:defRPr>
            </a:lvl1pPr>
          </a:lstStyle>
          <a:p>
            <a:fld id="{57871EFB-7B9E-4E86-A89E-697E8EBB06F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AD4CCDA-06BF-4D2A-B44F-195AEC0B5B22}"/>
              </a:ext>
            </a:extLst>
          </p:cNvPr>
          <p:cNvCxnSpPr>
            <a:cxnSpLocks/>
          </p:cNvCxnSpPr>
          <p:nvPr/>
        </p:nvCxnSpPr>
        <p:spPr>
          <a:xfrm>
            <a:off x="952498" y="6252722"/>
            <a:ext cx="10325101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45466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7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SzPct val="70000"/>
        <a:buFontTx/>
        <a:buNone/>
        <a:defRPr sz="1800" i="1" kern="1200">
          <a:solidFill>
            <a:schemeClr val="tx2"/>
          </a:solidFill>
          <a:latin typeface="+mn-lt"/>
          <a:ea typeface="+mn-ea"/>
          <a:cs typeface="+mn-cs"/>
        </a:defRPr>
      </a:lvl2pPr>
      <a:lvl3pPr marL="502920" indent="-228600" algn="l" defTabSz="914400" rtl="0" eaLnBrk="1" latinLnBrk="0" hangingPunct="1">
        <a:lnSpc>
          <a:spcPct val="12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0" algn="l" defTabSz="914400" rtl="0" eaLnBrk="1" latinLnBrk="0" hangingPunct="1">
        <a:lnSpc>
          <a:spcPct val="120000"/>
        </a:lnSpc>
        <a:spcBef>
          <a:spcPts val="500"/>
        </a:spcBef>
        <a:buSzPct val="70000"/>
        <a:buFont typeface="Arial" panose="020B0604020202020204" pitchFamily="34" charset="0"/>
        <a:buNone/>
        <a:defRPr sz="1600" i="1" kern="1200">
          <a:solidFill>
            <a:schemeClr val="tx2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8" name="Rectangle 7">
            <a:extLst>
              <a:ext uri="{FF2B5EF4-FFF2-40B4-BE49-F238E27FC236}">
                <a16:creationId xmlns:a16="http://schemas.microsoft.com/office/drawing/2014/main" id="{8B5C83AC-F19D-4D84-8440-BD533CA2F2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124200" y="852786"/>
            <a:ext cx="7581900" cy="1950644"/>
          </a:xfrm>
        </p:spPr>
        <p:txBody>
          <a:bodyPr>
            <a:normAutofit/>
          </a:bodyPr>
          <a:lstStyle/>
          <a:p>
            <a:pPr algn="r"/>
            <a:r>
              <a:rPr lang="ru-RU" dirty="0">
                <a:cs typeface="Calibri Light"/>
              </a:rPr>
              <a:t>Менеджер паролей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285901" y="5062813"/>
            <a:ext cx="4705184" cy="900953"/>
          </a:xfrm>
        </p:spPr>
        <p:txBody>
          <a:bodyPr anchor="b">
            <a:normAutofit/>
          </a:bodyPr>
          <a:lstStyle/>
          <a:p>
            <a:pPr algn="r"/>
            <a:r>
              <a:rPr lang="ru-RU" dirty="0"/>
              <a:t>ВЫПОЛНИЛ: </a:t>
            </a:r>
            <a:r>
              <a:rPr lang="ru-RU" dirty="0" err="1"/>
              <a:t>мУРАВЬЁВ</a:t>
            </a:r>
            <a:r>
              <a:rPr lang="ru-RU" dirty="0"/>
              <a:t> </a:t>
            </a:r>
            <a:r>
              <a:rPr lang="ru-RU" dirty="0" err="1"/>
              <a:t>ярослав</a:t>
            </a:r>
          </a:p>
        </p:txBody>
      </p:sp>
      <p:cxnSp>
        <p:nvCxnSpPr>
          <p:cNvPr id="139" name="Straight Connector 9">
            <a:extLst>
              <a:ext uri="{FF2B5EF4-FFF2-40B4-BE49-F238E27FC236}">
                <a16:creationId xmlns:a16="http://schemas.microsoft.com/office/drawing/2014/main" id="{00614092-0DF7-4242-9F4B-5E5175F969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527463" y="3000546"/>
            <a:ext cx="0" cy="2866854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AD4CCDA-06BF-4D2A-B44F-195AEC0B5B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52498" y="6252722"/>
            <a:ext cx="10325101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229F666-8C72-465C-A1A8-D28703FD2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88D04C-58AD-46B5-9AA5-E85C4D3D3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4168" y="2227700"/>
            <a:ext cx="8103664" cy="125626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/>
              <a:t>Актуальность и значение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4A6E69C-E9CC-4AD4-838D-2835683A64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  <a:endCxn id="2" idx="0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9096"/>
            <a:ext cx="0" cy="2178604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6B9EBB-1334-4040-BCF7-51F44CBFA6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14362"/>
            <a:ext cx="0" cy="2143638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1056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AD4CCDA-06BF-4D2A-B44F-195AEC0B5B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52498" y="6252722"/>
            <a:ext cx="10325101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2D7D0B3-0235-4A0D-B003-030CFF486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F09648-2D57-4E07-8B82-2521C66AA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9152" y="1562537"/>
            <a:ext cx="5436065" cy="223626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/>
              <a:t>Использованные технологии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ACF3858-EFD6-4D06-BC34-9018874919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019315" y="0"/>
            <a:ext cx="0" cy="3734972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5">
            <a:extLst>
              <a:ext uri="{FF2B5EF4-FFF2-40B4-BE49-F238E27FC236}">
                <a16:creationId xmlns:a16="http://schemas.microsoft.com/office/drawing/2014/main" id="{21B09919-818E-41CE-9CC9-D430D8D6D4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1197" y="683861"/>
            <a:ext cx="2078832" cy="2165450"/>
          </a:xfrm>
          <a:prstGeom prst="rect">
            <a:avLst/>
          </a:prstGeom>
        </p:spPr>
      </p:pic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CB0F8AE4-5DF2-46B2-B188-1FD899F05B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85388" y="4433278"/>
            <a:ext cx="2252855" cy="150378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7F6C995-9EB6-4017-81C1-60E9D67E67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215733" y="3429000"/>
            <a:ext cx="0" cy="342900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4916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C8A670-B325-4964-A68A-DCFE7A688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Методы класса </a:t>
            </a:r>
            <a:r>
              <a:rPr lang="ru-RU" dirty="0" err="1"/>
              <a:t>Main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46AE91E-1BD6-4F0E-BDEB-9FA75F092A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7316" y="2902161"/>
            <a:ext cx="2025611" cy="95644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 err="1">
                <a:solidFill>
                  <a:schemeClr val="tx1"/>
                </a:solidFill>
                <a:ea typeface="+mn-lt"/>
                <a:cs typeface="+mn-lt"/>
              </a:rPr>
              <a:t>LoadDB</a:t>
            </a:r>
            <a:endParaRPr lang="ru-RU">
              <a:solidFill>
                <a:schemeClr val="tx1"/>
              </a:solidFill>
              <a:ea typeface="+mn-lt"/>
              <a:cs typeface="+mn-lt"/>
            </a:endParaRPr>
          </a:p>
          <a:p>
            <a:r>
              <a:rPr lang="ru-RU" dirty="0" err="1">
                <a:solidFill>
                  <a:schemeClr val="tx1"/>
                </a:solidFill>
                <a:ea typeface="+mn-lt"/>
                <a:cs typeface="+mn-lt"/>
              </a:rPr>
              <a:t>AddData</a:t>
            </a:r>
            <a:endParaRPr lang="ru-RU">
              <a:solidFill>
                <a:schemeClr val="tx1"/>
              </a:solidFill>
              <a:ea typeface="+mn-lt"/>
              <a:cs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DF5F25-6051-428F-96CC-0FE2F1154B41}"/>
              </a:ext>
            </a:extLst>
          </p:cNvPr>
          <p:cNvSpPr txBox="1"/>
          <p:nvPr/>
        </p:nvSpPr>
        <p:spPr>
          <a:xfrm>
            <a:off x="5182948" y="2903691"/>
            <a:ext cx="2743199" cy="132459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20000"/>
              </a:lnSpc>
              <a:spcBef>
                <a:spcPts val="1000"/>
              </a:spcBef>
              <a:buFont typeface="Arial"/>
              <a:buChar char="•"/>
            </a:pPr>
            <a:r>
              <a:rPr lang="ru-RU" dirty="0" err="1">
                <a:ea typeface="+mn-lt"/>
                <a:cs typeface="+mn-lt"/>
              </a:rPr>
              <a:t>DeleteData</a:t>
            </a:r>
            <a:endParaRPr lang="ru-RU">
              <a:ea typeface="+mn-lt"/>
              <a:cs typeface="+mn-lt"/>
            </a:endParaRPr>
          </a:p>
          <a:p>
            <a:pPr marL="285750" indent="-285750">
              <a:lnSpc>
                <a:spcPct val="120000"/>
              </a:lnSpc>
              <a:spcBef>
                <a:spcPts val="1000"/>
              </a:spcBef>
              <a:buFont typeface="Arial"/>
              <a:buChar char="•"/>
            </a:pPr>
            <a:r>
              <a:rPr lang="ru-RU" dirty="0" err="1">
                <a:ea typeface="+mn-lt"/>
                <a:cs typeface="+mn-lt"/>
              </a:rPr>
              <a:t>UpdateData</a:t>
            </a:r>
            <a:endParaRPr lang="en-US" dirty="0" err="1">
              <a:ea typeface="+mn-lt"/>
              <a:cs typeface="+mn-lt"/>
            </a:endParaRPr>
          </a:p>
          <a:p>
            <a:pPr>
              <a:lnSpc>
                <a:spcPct val="120000"/>
              </a:lnSpc>
              <a:spcBef>
                <a:spcPts val="1000"/>
              </a:spcBef>
            </a:pP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EBB857-2989-4E09-A7EA-F1CBCFC91A60}"/>
              </a:ext>
            </a:extLst>
          </p:cNvPr>
          <p:cNvSpPr txBox="1"/>
          <p:nvPr/>
        </p:nvSpPr>
        <p:spPr>
          <a:xfrm>
            <a:off x="8704248" y="2904956"/>
            <a:ext cx="2743199" cy="132459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20000"/>
              </a:lnSpc>
              <a:spcBef>
                <a:spcPts val="1000"/>
              </a:spcBef>
              <a:buFont typeface="Arial,Sans-Serif"/>
              <a:buChar char="•"/>
            </a:pPr>
            <a:r>
              <a:rPr lang="ru-RU" dirty="0" err="1">
                <a:ea typeface="+mn-lt"/>
                <a:cs typeface="+mn-lt"/>
              </a:rPr>
              <a:t>SelectedCell</a:t>
            </a:r>
            <a:endParaRPr lang="en-US" dirty="0" err="1">
              <a:ea typeface="+mn-lt"/>
              <a:cs typeface="+mn-lt"/>
            </a:endParaRPr>
          </a:p>
          <a:p>
            <a:pPr marL="285750" indent="-285750">
              <a:lnSpc>
                <a:spcPct val="120000"/>
              </a:lnSpc>
              <a:spcBef>
                <a:spcPts val="1000"/>
              </a:spcBef>
              <a:buFont typeface="Arial,Sans-Serif"/>
              <a:buChar char="•"/>
            </a:pPr>
            <a:r>
              <a:rPr lang="ru-RU" dirty="0" err="1">
                <a:ea typeface="+mn-lt"/>
                <a:cs typeface="+mn-lt"/>
              </a:rPr>
              <a:t>len_exceeded</a:t>
            </a:r>
            <a:endParaRPr lang="en-US" dirty="0" err="1">
              <a:ea typeface="+mn-lt"/>
              <a:cs typeface="+mn-lt"/>
            </a:endParaRPr>
          </a:p>
          <a:p>
            <a:pPr marL="285750" indent="-285750" algn="l">
              <a:lnSpc>
                <a:spcPct val="120000"/>
              </a:lnSpc>
              <a:spcBef>
                <a:spcPts val="1000"/>
              </a:spcBef>
              <a:buFont typeface="Arial,Sans-Serif"/>
              <a:buChar char="•"/>
            </a:pPr>
            <a:r>
              <a:rPr lang="ru-RU" dirty="0" err="1">
                <a:ea typeface="+mn-lt"/>
                <a:cs typeface="+mn-lt"/>
              </a:rPr>
              <a:t>pswd_gen</a:t>
            </a:r>
            <a:endParaRPr lang="ru-RU" dirty="0" err="1"/>
          </a:p>
        </p:txBody>
      </p:sp>
    </p:spTree>
    <p:extLst>
      <p:ext uri="{BB962C8B-B14F-4D97-AF65-F5344CB8AC3E}">
        <p14:creationId xmlns:p14="http://schemas.microsoft.com/office/powerpoint/2010/main" val="4138885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AD4CCDA-06BF-4D2A-B44F-195AEC0B5B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52498" y="6252722"/>
            <a:ext cx="10325101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8C10BD4-F3F8-4089-8DB0-71FB15FD9B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ECC929-D01A-4E2E-8054-2FE0BCDBF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150" y="1176617"/>
            <a:ext cx="6788647" cy="171462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Что необходимо еще сделать?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6A5D06F-DF26-4A88-BF73-C1B592E66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688375" y="3222171"/>
            <a:ext cx="0" cy="2645229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2404458"/>
      </p:ext>
    </p:extLst>
  </p:cSld>
  <p:clrMapOvr>
    <a:masterClrMapping/>
  </p:clrMapOvr>
</p:sld>
</file>

<file path=ppt/theme/theme1.xml><?xml version="1.0" encoding="utf-8"?>
<a:theme xmlns:a="http://schemas.openxmlformats.org/drawingml/2006/main" name="VaultVTI">
  <a:themeElements>
    <a:clrScheme name="archway">
      <a:dk1>
        <a:sysClr val="windowText" lastClr="000000"/>
      </a:dk1>
      <a:lt1>
        <a:sysClr val="window" lastClr="FFFFFF"/>
      </a:lt1>
      <a:dk2>
        <a:srgbClr val="262626"/>
      </a:dk2>
      <a:lt2>
        <a:srgbClr val="CCC9C2"/>
      </a:lt2>
      <a:accent1>
        <a:srgbClr val="A85E3E"/>
      </a:accent1>
      <a:accent2>
        <a:srgbClr val="C3743C"/>
      </a:accent2>
      <a:accent3>
        <a:srgbClr val="CF6749"/>
      </a:accent3>
      <a:accent4>
        <a:srgbClr val="7D8B71"/>
      </a:accent4>
      <a:accent5>
        <a:srgbClr val="A37A59"/>
      </a:accent5>
      <a:accent6>
        <a:srgbClr val="AB8244"/>
      </a:accent6>
      <a:hlink>
        <a:srgbClr val="B94F31"/>
      </a:hlink>
      <a:folHlink>
        <a:srgbClr val="667458"/>
      </a:folHlink>
    </a:clrScheme>
    <a:fontScheme name="Custom 5">
      <a:majorFont>
        <a:latin typeface="Georgia Pro Light"/>
        <a:ea typeface=""/>
        <a:cs typeface=""/>
      </a:majorFont>
      <a:minorFont>
        <a:latin typeface="Georgia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ultVTI" id="{144E1EB0-F9F9-4F8D-8264-A2820BA0C47A}" vid="{3A992A48-7697-4A22-A884-B4A11E6218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VaultVTI</vt:lpstr>
      <vt:lpstr>Менеджер паролей</vt:lpstr>
      <vt:lpstr>Актуальность и значение</vt:lpstr>
      <vt:lpstr>Использованные технологии</vt:lpstr>
      <vt:lpstr>Методы класса Main</vt:lpstr>
      <vt:lpstr>Что необходимо еще сделать?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59</cp:revision>
  <dcterms:created xsi:type="dcterms:W3CDTF">2022-01-26T16:42:09Z</dcterms:created>
  <dcterms:modified xsi:type="dcterms:W3CDTF">2022-01-26T17:23:53Z</dcterms:modified>
</cp:coreProperties>
</file>