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F058E-3005-4855-8943-C7053044E7A6}" v="27" dt="2022-01-31T19:35:14.372"/>
    <p1510:client id="{78281D9C-00A4-4A25-8481-6EEC34511F96}" v="17" dt="2022-01-31T18:58:58.279"/>
    <p1510:client id="{96C6B887-F9B1-4543-99AC-C665B0430650}" v="28" dt="2022-02-06T17:24:37.281"/>
    <p1510:client id="{E04272A5-5B84-43CE-B9A9-C0DF64A73CF9}" v="81" dt="2022-01-31T18:53:51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24D6F-47C1-4D6A-8A8E-5D9C0DE7FFD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CCDED7-3102-41BB-A44F-53CA53A9BA92}">
      <dgm:prSet phldr="0"/>
      <dgm:spPr/>
      <dgm:t>
        <a:bodyPr/>
        <a:lstStyle/>
        <a:p>
          <a:r>
            <a:rPr lang="ru-RU" dirty="0" err="1">
              <a:latin typeface="Source Sans Pro"/>
            </a:rPr>
            <a:t>main</a:t>
          </a:r>
          <a:endParaRPr lang="ru-RU" dirty="0"/>
        </a:p>
      </dgm:t>
    </dgm:pt>
    <dgm:pt modelId="{236F4A81-5307-4CAF-8320-8972FB00BEF7}" type="parTrans" cxnId="{0F9C937C-17A4-4A68-A689-D480276A7096}">
      <dgm:prSet/>
      <dgm:spPr/>
      <dgm:t>
        <a:bodyPr/>
        <a:lstStyle/>
        <a:p>
          <a:endParaRPr lang="en-US"/>
        </a:p>
      </dgm:t>
    </dgm:pt>
    <dgm:pt modelId="{0E4B10FA-3191-45BC-855B-E20F8452285D}" type="sibTrans" cxnId="{0F9C937C-17A4-4A68-A689-D480276A7096}">
      <dgm:prSet/>
      <dgm:spPr/>
      <dgm:t>
        <a:bodyPr/>
        <a:lstStyle/>
        <a:p>
          <a:endParaRPr lang="en-US"/>
        </a:p>
      </dgm:t>
    </dgm:pt>
    <dgm:pt modelId="{0B7EE0F3-852E-4864-95D1-BCB7C9935C58}">
      <dgm:prSet/>
      <dgm:spPr/>
      <dgm:t>
        <a:bodyPr/>
        <a:lstStyle/>
        <a:p>
          <a:r>
            <a:rPr lang="ru-RU" dirty="0" err="1">
              <a:latin typeface="Source Sans Pro"/>
            </a:rPr>
            <a:t>start_screen</a:t>
          </a:r>
          <a:endParaRPr lang="ru-RU" dirty="0" err="1"/>
        </a:p>
      </dgm:t>
    </dgm:pt>
    <dgm:pt modelId="{A4C15C7A-FC27-456B-B396-F6F24916900D}" type="parTrans" cxnId="{86AA8826-41EB-407B-B63E-F7BA2DC99A73}">
      <dgm:prSet/>
      <dgm:spPr/>
      <dgm:t>
        <a:bodyPr/>
        <a:lstStyle/>
        <a:p>
          <a:endParaRPr lang="en-US"/>
        </a:p>
      </dgm:t>
    </dgm:pt>
    <dgm:pt modelId="{0C5A2312-0A8A-41D3-8BF1-55F3D726E6A8}" type="sibTrans" cxnId="{86AA8826-41EB-407B-B63E-F7BA2DC99A73}">
      <dgm:prSet/>
      <dgm:spPr/>
      <dgm:t>
        <a:bodyPr/>
        <a:lstStyle/>
        <a:p>
          <a:endParaRPr lang="en-US"/>
        </a:p>
      </dgm:t>
    </dgm:pt>
    <dgm:pt modelId="{76FBB6C1-2F7C-44B8-B474-6823AEF9DBE3}">
      <dgm:prSet/>
      <dgm:spPr/>
      <dgm:t>
        <a:bodyPr/>
        <a:lstStyle/>
        <a:p>
          <a:r>
            <a:rPr lang="ru-RU" dirty="0" err="1">
              <a:latin typeface="Source Sans Pro"/>
            </a:rPr>
            <a:t>rules</a:t>
          </a:r>
          <a:endParaRPr lang="en-US" dirty="0" err="1"/>
        </a:p>
      </dgm:t>
    </dgm:pt>
    <dgm:pt modelId="{386F2899-0F43-4D0A-8A3D-0DEAD03452B3}" type="parTrans" cxnId="{EA04CE2C-130D-4E4A-A235-395291D9481A}">
      <dgm:prSet/>
      <dgm:spPr/>
      <dgm:t>
        <a:bodyPr/>
        <a:lstStyle/>
        <a:p>
          <a:endParaRPr lang="en-US"/>
        </a:p>
      </dgm:t>
    </dgm:pt>
    <dgm:pt modelId="{BDE71881-F1E2-4E24-82C2-D77F0CBFBA79}" type="sibTrans" cxnId="{EA04CE2C-130D-4E4A-A235-395291D9481A}">
      <dgm:prSet/>
      <dgm:spPr/>
      <dgm:t>
        <a:bodyPr/>
        <a:lstStyle/>
        <a:p>
          <a:endParaRPr lang="en-US"/>
        </a:p>
      </dgm:t>
    </dgm:pt>
    <dgm:pt modelId="{FFBB1455-C704-4DD1-855D-30646DCCAA2D}">
      <dgm:prSet/>
      <dgm:spPr/>
      <dgm:t>
        <a:bodyPr/>
        <a:lstStyle/>
        <a:p>
          <a:r>
            <a:rPr lang="ru-RU" dirty="0" err="1">
              <a:latin typeface="Source Sans Pro"/>
            </a:rPr>
            <a:t>terminate</a:t>
          </a:r>
          <a:endParaRPr lang="en-US" dirty="0" err="1"/>
        </a:p>
      </dgm:t>
    </dgm:pt>
    <dgm:pt modelId="{280DA78B-1B15-4A27-977A-01B4640F7A4F}" type="parTrans" cxnId="{38BE0C0C-41FC-40D6-A27A-FBC4E477C2C8}">
      <dgm:prSet/>
      <dgm:spPr/>
      <dgm:t>
        <a:bodyPr/>
        <a:lstStyle/>
        <a:p>
          <a:endParaRPr lang="en-US"/>
        </a:p>
      </dgm:t>
    </dgm:pt>
    <dgm:pt modelId="{6C8BC4BF-C367-4C6C-BFC0-27C7041D69AE}" type="sibTrans" cxnId="{38BE0C0C-41FC-40D6-A27A-FBC4E477C2C8}">
      <dgm:prSet/>
      <dgm:spPr/>
      <dgm:t>
        <a:bodyPr/>
        <a:lstStyle/>
        <a:p>
          <a:endParaRPr lang="en-US"/>
        </a:p>
      </dgm:t>
    </dgm:pt>
    <dgm:pt modelId="{9355303A-D9F3-4D75-80DB-6464B9AEEEF4}" type="pres">
      <dgm:prSet presAssocID="{5BD24D6F-47C1-4D6A-8A8E-5D9C0DE7FFDD}" presName="vert0" presStyleCnt="0">
        <dgm:presLayoutVars>
          <dgm:dir/>
          <dgm:animOne val="branch"/>
          <dgm:animLvl val="lvl"/>
        </dgm:presLayoutVars>
      </dgm:prSet>
      <dgm:spPr/>
    </dgm:pt>
    <dgm:pt modelId="{AD99DF98-0593-4E5D-957D-08E1A1B2B06E}" type="pres">
      <dgm:prSet presAssocID="{6DCCDED7-3102-41BB-A44F-53CA53A9BA92}" presName="thickLine" presStyleLbl="alignNode1" presStyleIdx="0" presStyleCnt="4"/>
      <dgm:spPr/>
    </dgm:pt>
    <dgm:pt modelId="{3EC6C3C2-F671-4AFE-B52F-3B570EB93CAC}" type="pres">
      <dgm:prSet presAssocID="{6DCCDED7-3102-41BB-A44F-53CA53A9BA92}" presName="horz1" presStyleCnt="0"/>
      <dgm:spPr/>
    </dgm:pt>
    <dgm:pt modelId="{C5FAECA4-DCFA-4B29-AFAB-DBF5CAD50986}" type="pres">
      <dgm:prSet presAssocID="{6DCCDED7-3102-41BB-A44F-53CA53A9BA92}" presName="tx1" presStyleLbl="revTx" presStyleIdx="0" presStyleCnt="4"/>
      <dgm:spPr/>
    </dgm:pt>
    <dgm:pt modelId="{B67AD29E-2874-4BAB-A7FB-DCC2DFF89885}" type="pres">
      <dgm:prSet presAssocID="{6DCCDED7-3102-41BB-A44F-53CA53A9BA92}" presName="vert1" presStyleCnt="0"/>
      <dgm:spPr/>
    </dgm:pt>
    <dgm:pt modelId="{E65E5CF8-BCE0-46AB-A5D5-C47149ABF60E}" type="pres">
      <dgm:prSet presAssocID="{0B7EE0F3-852E-4864-95D1-BCB7C9935C58}" presName="thickLine" presStyleLbl="alignNode1" presStyleIdx="1" presStyleCnt="4"/>
      <dgm:spPr/>
    </dgm:pt>
    <dgm:pt modelId="{29C51BDA-D59D-4872-B91F-ED07BBA64930}" type="pres">
      <dgm:prSet presAssocID="{0B7EE0F3-852E-4864-95D1-BCB7C9935C58}" presName="horz1" presStyleCnt="0"/>
      <dgm:spPr/>
    </dgm:pt>
    <dgm:pt modelId="{6121334A-A01A-4096-AD3B-D042D59826BE}" type="pres">
      <dgm:prSet presAssocID="{0B7EE0F3-852E-4864-95D1-BCB7C9935C58}" presName="tx1" presStyleLbl="revTx" presStyleIdx="1" presStyleCnt="4"/>
      <dgm:spPr/>
    </dgm:pt>
    <dgm:pt modelId="{76B08F74-6277-4C13-A2D7-41E4920081CD}" type="pres">
      <dgm:prSet presAssocID="{0B7EE0F3-852E-4864-95D1-BCB7C9935C58}" presName="vert1" presStyleCnt="0"/>
      <dgm:spPr/>
    </dgm:pt>
    <dgm:pt modelId="{52C187C4-9694-4362-8AF4-2DF1CA79567B}" type="pres">
      <dgm:prSet presAssocID="{76FBB6C1-2F7C-44B8-B474-6823AEF9DBE3}" presName="thickLine" presStyleLbl="alignNode1" presStyleIdx="2" presStyleCnt="4"/>
      <dgm:spPr/>
    </dgm:pt>
    <dgm:pt modelId="{DE76893E-8BAB-458F-B182-8EAEC48B849F}" type="pres">
      <dgm:prSet presAssocID="{76FBB6C1-2F7C-44B8-B474-6823AEF9DBE3}" presName="horz1" presStyleCnt="0"/>
      <dgm:spPr/>
    </dgm:pt>
    <dgm:pt modelId="{D53727DF-99B3-413E-BF7C-B8BC6C30A14C}" type="pres">
      <dgm:prSet presAssocID="{76FBB6C1-2F7C-44B8-B474-6823AEF9DBE3}" presName="tx1" presStyleLbl="revTx" presStyleIdx="2" presStyleCnt="4"/>
      <dgm:spPr/>
    </dgm:pt>
    <dgm:pt modelId="{36409D22-71C0-4D76-B3F4-77623925DFB4}" type="pres">
      <dgm:prSet presAssocID="{76FBB6C1-2F7C-44B8-B474-6823AEF9DBE3}" presName="vert1" presStyleCnt="0"/>
      <dgm:spPr/>
    </dgm:pt>
    <dgm:pt modelId="{70CDB29B-7001-4D90-9DF9-53512E5F793D}" type="pres">
      <dgm:prSet presAssocID="{FFBB1455-C704-4DD1-855D-30646DCCAA2D}" presName="thickLine" presStyleLbl="alignNode1" presStyleIdx="3" presStyleCnt="4"/>
      <dgm:spPr/>
    </dgm:pt>
    <dgm:pt modelId="{14FF6952-ED62-4CC2-A04F-4303E52B4FFE}" type="pres">
      <dgm:prSet presAssocID="{FFBB1455-C704-4DD1-855D-30646DCCAA2D}" presName="horz1" presStyleCnt="0"/>
      <dgm:spPr/>
    </dgm:pt>
    <dgm:pt modelId="{B6897D36-D2E1-40A7-9E7C-CE713142F597}" type="pres">
      <dgm:prSet presAssocID="{FFBB1455-C704-4DD1-855D-30646DCCAA2D}" presName="tx1" presStyleLbl="revTx" presStyleIdx="3" presStyleCnt="4"/>
      <dgm:spPr/>
    </dgm:pt>
    <dgm:pt modelId="{2D115645-CB83-41E7-AF62-EF7579D93E21}" type="pres">
      <dgm:prSet presAssocID="{FFBB1455-C704-4DD1-855D-30646DCCAA2D}" presName="vert1" presStyleCnt="0"/>
      <dgm:spPr/>
    </dgm:pt>
  </dgm:ptLst>
  <dgm:cxnLst>
    <dgm:cxn modelId="{38BE0C0C-41FC-40D6-A27A-FBC4E477C2C8}" srcId="{5BD24D6F-47C1-4D6A-8A8E-5D9C0DE7FFDD}" destId="{FFBB1455-C704-4DD1-855D-30646DCCAA2D}" srcOrd="3" destOrd="0" parTransId="{280DA78B-1B15-4A27-977A-01B4640F7A4F}" sibTransId="{6C8BC4BF-C367-4C6C-BFC0-27C7041D69AE}"/>
    <dgm:cxn modelId="{2B8F4D24-823E-4D2D-A877-947C1B8317D3}" type="presOf" srcId="{76FBB6C1-2F7C-44B8-B474-6823AEF9DBE3}" destId="{D53727DF-99B3-413E-BF7C-B8BC6C30A14C}" srcOrd="0" destOrd="0" presId="urn:microsoft.com/office/officeart/2008/layout/LinedList"/>
    <dgm:cxn modelId="{86AA8826-41EB-407B-B63E-F7BA2DC99A73}" srcId="{5BD24D6F-47C1-4D6A-8A8E-5D9C0DE7FFDD}" destId="{0B7EE0F3-852E-4864-95D1-BCB7C9935C58}" srcOrd="1" destOrd="0" parTransId="{A4C15C7A-FC27-456B-B396-F6F24916900D}" sibTransId="{0C5A2312-0A8A-41D3-8BF1-55F3D726E6A8}"/>
    <dgm:cxn modelId="{EA04CE2C-130D-4E4A-A235-395291D9481A}" srcId="{5BD24D6F-47C1-4D6A-8A8E-5D9C0DE7FFDD}" destId="{76FBB6C1-2F7C-44B8-B474-6823AEF9DBE3}" srcOrd="2" destOrd="0" parTransId="{386F2899-0F43-4D0A-8A3D-0DEAD03452B3}" sibTransId="{BDE71881-F1E2-4E24-82C2-D77F0CBFBA79}"/>
    <dgm:cxn modelId="{5205F93C-50DD-4EEB-B2C5-821DAA3218CF}" type="presOf" srcId="{0B7EE0F3-852E-4864-95D1-BCB7C9935C58}" destId="{6121334A-A01A-4096-AD3B-D042D59826BE}" srcOrd="0" destOrd="0" presId="urn:microsoft.com/office/officeart/2008/layout/LinedList"/>
    <dgm:cxn modelId="{0F9C937C-17A4-4A68-A689-D480276A7096}" srcId="{5BD24D6F-47C1-4D6A-8A8E-5D9C0DE7FFDD}" destId="{6DCCDED7-3102-41BB-A44F-53CA53A9BA92}" srcOrd="0" destOrd="0" parTransId="{236F4A81-5307-4CAF-8320-8972FB00BEF7}" sibTransId="{0E4B10FA-3191-45BC-855B-E20F8452285D}"/>
    <dgm:cxn modelId="{7F25C489-E1C6-43A2-82BC-CEB742E9921E}" type="presOf" srcId="{6DCCDED7-3102-41BB-A44F-53CA53A9BA92}" destId="{C5FAECA4-DCFA-4B29-AFAB-DBF5CAD50986}" srcOrd="0" destOrd="0" presId="urn:microsoft.com/office/officeart/2008/layout/LinedList"/>
    <dgm:cxn modelId="{938D08A0-6CD0-4276-89BC-057BE74E9782}" type="presOf" srcId="{5BD24D6F-47C1-4D6A-8A8E-5D9C0DE7FFDD}" destId="{9355303A-D9F3-4D75-80DB-6464B9AEEEF4}" srcOrd="0" destOrd="0" presId="urn:microsoft.com/office/officeart/2008/layout/LinedList"/>
    <dgm:cxn modelId="{0458C1A9-21F1-4FDB-96E8-852A5087715C}" type="presOf" srcId="{FFBB1455-C704-4DD1-855D-30646DCCAA2D}" destId="{B6897D36-D2E1-40A7-9E7C-CE713142F597}" srcOrd="0" destOrd="0" presId="urn:microsoft.com/office/officeart/2008/layout/LinedList"/>
    <dgm:cxn modelId="{0A9A423B-9C0F-4297-BD30-A13209FB3F4C}" type="presParOf" srcId="{9355303A-D9F3-4D75-80DB-6464B9AEEEF4}" destId="{AD99DF98-0593-4E5D-957D-08E1A1B2B06E}" srcOrd="0" destOrd="0" presId="urn:microsoft.com/office/officeart/2008/layout/LinedList"/>
    <dgm:cxn modelId="{3681A3A0-D706-49C1-91A5-D69C1DE7BD20}" type="presParOf" srcId="{9355303A-D9F3-4D75-80DB-6464B9AEEEF4}" destId="{3EC6C3C2-F671-4AFE-B52F-3B570EB93CAC}" srcOrd="1" destOrd="0" presId="urn:microsoft.com/office/officeart/2008/layout/LinedList"/>
    <dgm:cxn modelId="{FD398C94-2EEF-4047-8D9F-797DADEAD3B0}" type="presParOf" srcId="{3EC6C3C2-F671-4AFE-B52F-3B570EB93CAC}" destId="{C5FAECA4-DCFA-4B29-AFAB-DBF5CAD50986}" srcOrd="0" destOrd="0" presId="urn:microsoft.com/office/officeart/2008/layout/LinedList"/>
    <dgm:cxn modelId="{5A35CFD5-8777-46B4-93AA-D4168550FBE0}" type="presParOf" srcId="{3EC6C3C2-F671-4AFE-B52F-3B570EB93CAC}" destId="{B67AD29E-2874-4BAB-A7FB-DCC2DFF89885}" srcOrd="1" destOrd="0" presId="urn:microsoft.com/office/officeart/2008/layout/LinedList"/>
    <dgm:cxn modelId="{FF8B7FD1-9B17-4BA1-8FD4-E23FE0910282}" type="presParOf" srcId="{9355303A-D9F3-4D75-80DB-6464B9AEEEF4}" destId="{E65E5CF8-BCE0-46AB-A5D5-C47149ABF60E}" srcOrd="2" destOrd="0" presId="urn:microsoft.com/office/officeart/2008/layout/LinedList"/>
    <dgm:cxn modelId="{ECA905E7-5BF7-4843-BE50-4944ED500F92}" type="presParOf" srcId="{9355303A-D9F3-4D75-80DB-6464B9AEEEF4}" destId="{29C51BDA-D59D-4872-B91F-ED07BBA64930}" srcOrd="3" destOrd="0" presId="urn:microsoft.com/office/officeart/2008/layout/LinedList"/>
    <dgm:cxn modelId="{87CE61A1-EF82-41F6-8DC5-A990019593F6}" type="presParOf" srcId="{29C51BDA-D59D-4872-B91F-ED07BBA64930}" destId="{6121334A-A01A-4096-AD3B-D042D59826BE}" srcOrd="0" destOrd="0" presId="urn:microsoft.com/office/officeart/2008/layout/LinedList"/>
    <dgm:cxn modelId="{09E0AE8F-42B4-46A1-BE70-2DCDF5EE0FBA}" type="presParOf" srcId="{29C51BDA-D59D-4872-B91F-ED07BBA64930}" destId="{76B08F74-6277-4C13-A2D7-41E4920081CD}" srcOrd="1" destOrd="0" presId="urn:microsoft.com/office/officeart/2008/layout/LinedList"/>
    <dgm:cxn modelId="{8D226830-3CFF-4F9E-8A56-8C383B4FEC45}" type="presParOf" srcId="{9355303A-D9F3-4D75-80DB-6464B9AEEEF4}" destId="{52C187C4-9694-4362-8AF4-2DF1CA79567B}" srcOrd="4" destOrd="0" presId="urn:microsoft.com/office/officeart/2008/layout/LinedList"/>
    <dgm:cxn modelId="{2FC93D8F-12F2-49F1-A45C-9AE97D67E032}" type="presParOf" srcId="{9355303A-D9F3-4D75-80DB-6464B9AEEEF4}" destId="{DE76893E-8BAB-458F-B182-8EAEC48B849F}" srcOrd="5" destOrd="0" presId="urn:microsoft.com/office/officeart/2008/layout/LinedList"/>
    <dgm:cxn modelId="{B505819D-2BFC-4B43-BB0B-8D24B3EB81B7}" type="presParOf" srcId="{DE76893E-8BAB-458F-B182-8EAEC48B849F}" destId="{D53727DF-99B3-413E-BF7C-B8BC6C30A14C}" srcOrd="0" destOrd="0" presId="urn:microsoft.com/office/officeart/2008/layout/LinedList"/>
    <dgm:cxn modelId="{DCCF01D6-2B58-476E-B065-580DE6321812}" type="presParOf" srcId="{DE76893E-8BAB-458F-B182-8EAEC48B849F}" destId="{36409D22-71C0-4D76-B3F4-77623925DFB4}" srcOrd="1" destOrd="0" presId="urn:microsoft.com/office/officeart/2008/layout/LinedList"/>
    <dgm:cxn modelId="{A8B784E3-46DD-490E-BC1C-C67085076417}" type="presParOf" srcId="{9355303A-D9F3-4D75-80DB-6464B9AEEEF4}" destId="{70CDB29B-7001-4D90-9DF9-53512E5F793D}" srcOrd="6" destOrd="0" presId="urn:microsoft.com/office/officeart/2008/layout/LinedList"/>
    <dgm:cxn modelId="{FBCB08E2-2E8F-4DE7-B5F5-501572706645}" type="presParOf" srcId="{9355303A-D9F3-4D75-80DB-6464B9AEEEF4}" destId="{14FF6952-ED62-4CC2-A04F-4303E52B4FFE}" srcOrd="7" destOrd="0" presId="urn:microsoft.com/office/officeart/2008/layout/LinedList"/>
    <dgm:cxn modelId="{9D6C8A3E-5944-46D9-A5A7-AA608E6DE4E7}" type="presParOf" srcId="{14FF6952-ED62-4CC2-A04F-4303E52B4FFE}" destId="{B6897D36-D2E1-40A7-9E7C-CE713142F597}" srcOrd="0" destOrd="0" presId="urn:microsoft.com/office/officeart/2008/layout/LinedList"/>
    <dgm:cxn modelId="{0C6178E7-D4D8-4591-A61A-8F968159D19D}" type="presParOf" srcId="{14FF6952-ED62-4CC2-A04F-4303E52B4FFE}" destId="{2D115645-CB83-41E7-AF62-EF7579D93E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9DF98-0593-4E5D-957D-08E1A1B2B06E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AECA4-DCFA-4B29-AFAB-DBF5CAD50986}">
      <dsp:nvSpPr>
        <dsp:cNvPr id="0" name=""/>
        <dsp:cNvSpPr/>
      </dsp:nvSpPr>
      <dsp:spPr>
        <a:xfrm>
          <a:off x="0" y="0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 err="1">
              <a:latin typeface="Source Sans Pro"/>
            </a:rPr>
            <a:t>main</a:t>
          </a:r>
          <a:endParaRPr lang="ru-RU" sz="6500" kern="1200" dirty="0"/>
        </a:p>
      </dsp:txBody>
      <dsp:txXfrm>
        <a:off x="0" y="0"/>
        <a:ext cx="6571413" cy="1432421"/>
      </dsp:txXfrm>
    </dsp:sp>
    <dsp:sp modelId="{E65E5CF8-BCE0-46AB-A5D5-C47149ABF60E}">
      <dsp:nvSpPr>
        <dsp:cNvPr id="0" name=""/>
        <dsp:cNvSpPr/>
      </dsp:nvSpPr>
      <dsp:spPr>
        <a:xfrm>
          <a:off x="0" y="1432421"/>
          <a:ext cx="6571413" cy="0"/>
        </a:xfrm>
        <a:prstGeom prst="line">
          <a:avLst/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 w="12700" cap="flat" cmpd="sng" algn="ctr">
          <a:solidFill>
            <a:schemeClr val="accent2">
              <a:hueOff val="-827590"/>
              <a:satOff val="-1310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1334A-A01A-4096-AD3B-D042D59826BE}">
      <dsp:nvSpPr>
        <dsp:cNvPr id="0" name=""/>
        <dsp:cNvSpPr/>
      </dsp:nvSpPr>
      <dsp:spPr>
        <a:xfrm>
          <a:off x="0" y="1432421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 err="1">
              <a:latin typeface="Source Sans Pro"/>
            </a:rPr>
            <a:t>start_screen</a:t>
          </a:r>
          <a:endParaRPr lang="ru-RU" sz="6500" kern="1200" dirty="0" err="1"/>
        </a:p>
      </dsp:txBody>
      <dsp:txXfrm>
        <a:off x="0" y="1432421"/>
        <a:ext cx="6571413" cy="1432421"/>
      </dsp:txXfrm>
    </dsp:sp>
    <dsp:sp modelId="{52C187C4-9694-4362-8AF4-2DF1CA79567B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 w="12700" cap="flat" cmpd="sng" algn="ctr">
          <a:solidFill>
            <a:schemeClr val="accent2">
              <a:hueOff val="-1655181"/>
              <a:satOff val="-2619"/>
              <a:lumOff val="-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727DF-99B3-413E-BF7C-B8BC6C30A14C}">
      <dsp:nvSpPr>
        <dsp:cNvPr id="0" name=""/>
        <dsp:cNvSpPr/>
      </dsp:nvSpPr>
      <dsp:spPr>
        <a:xfrm>
          <a:off x="0" y="2864843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 err="1">
              <a:latin typeface="Source Sans Pro"/>
            </a:rPr>
            <a:t>rules</a:t>
          </a:r>
          <a:endParaRPr lang="en-US" sz="6500" kern="1200" dirty="0" err="1"/>
        </a:p>
      </dsp:txBody>
      <dsp:txXfrm>
        <a:off x="0" y="2864843"/>
        <a:ext cx="6571413" cy="1432421"/>
      </dsp:txXfrm>
    </dsp:sp>
    <dsp:sp modelId="{70CDB29B-7001-4D90-9DF9-53512E5F793D}">
      <dsp:nvSpPr>
        <dsp:cNvPr id="0" name=""/>
        <dsp:cNvSpPr/>
      </dsp:nvSpPr>
      <dsp:spPr>
        <a:xfrm>
          <a:off x="0" y="4297264"/>
          <a:ext cx="6571413" cy="0"/>
        </a:xfrm>
        <a:prstGeom prst="line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97D36-D2E1-40A7-9E7C-CE713142F597}">
      <dsp:nvSpPr>
        <dsp:cNvPr id="0" name=""/>
        <dsp:cNvSpPr/>
      </dsp:nvSpPr>
      <dsp:spPr>
        <a:xfrm>
          <a:off x="0" y="4297264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 err="1">
              <a:latin typeface="Source Sans Pro"/>
            </a:rPr>
            <a:t>terminate</a:t>
          </a:r>
          <a:endParaRPr lang="en-US" sz="6500" kern="1200" dirty="0" err="1"/>
        </a:p>
      </dsp:txBody>
      <dsp:txXfrm>
        <a:off x="0" y="4297264"/>
        <a:ext cx="6571413" cy="143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9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8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2/6/2022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46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42855" y="1159934"/>
            <a:ext cx="7382770" cy="3028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4000" dirty="0">
                <a:ea typeface="Source Sans Pro SemiBold"/>
                <a:cs typeface="Calibri Light"/>
              </a:rPr>
              <a:t>Игра:</a:t>
            </a:r>
            <a:br>
              <a:rPr lang="ru-RU" sz="4000" dirty="0">
                <a:ea typeface="Source Sans Pro SemiBold"/>
                <a:cs typeface="Calibri Light"/>
              </a:rPr>
            </a:br>
            <a:r>
              <a:rPr lang="ru-RU" sz="4000" dirty="0">
                <a:ea typeface="Source Sans Pro SemiBold"/>
                <a:cs typeface="Calibri Light"/>
              </a:rPr>
              <a:t>Пинг-понг</a:t>
            </a:r>
            <a:br>
              <a:rPr lang="ru-RU" sz="4000" dirty="0">
                <a:ea typeface="Source Sans Pro SemiBold"/>
                <a:cs typeface="Calibri Light"/>
              </a:rPr>
            </a:br>
            <a:r>
              <a:rPr lang="ru-RU" sz="4000" dirty="0">
                <a:ea typeface="Source Sans Pro SemiBold"/>
                <a:cs typeface="Calibri Light"/>
              </a:rPr>
              <a:t>(аналог первой аркады)</a:t>
            </a:r>
            <a:endParaRPr lang="ru-RU" sz="400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56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cs typeface="Calibri"/>
              </a:rPr>
              <a:t>Выполнил: Муравьёв Ярослав</a:t>
            </a:r>
            <a:endParaRPr lang="ru-RU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 descr="Изображение выглядит как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6D671327-37BD-44A4-B7D7-AE6F244B7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63" name="Rectangle 19">
            <a:extLst>
              <a:ext uri="{FF2B5EF4-FFF2-40B4-BE49-F238E27FC236}">
                <a16:creationId xmlns:a16="http://schemas.microsoft.com/office/drawing/2014/main" id="{159DD56B-DD2F-4663-813C-9D2D1E56F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2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23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7" name="Freeform: Shape 27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8" name="Group 29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69" name="Rectangle 3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3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1" name="Rectangle 3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C8172-2527-45F3-9620-B5FD6F20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Почему пинг-понг?</a:t>
            </a:r>
          </a:p>
        </p:txBody>
      </p:sp>
      <p:sp>
        <p:nvSpPr>
          <p:cNvPr id="72" name="Oval 3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37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2DC68-130E-4199-9EB7-64E08ACA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ru-RU" sz="3700" dirty="0">
                <a:ea typeface="Source Sans Pro"/>
              </a:rPr>
              <a:t>Особенности проекта. Его структура (классы и функции)</a:t>
            </a:r>
            <a:endParaRPr lang="ru-RU" sz="37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FE3F569-BB1A-4EA9-BDAC-F7B4E1470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30827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35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19A4E-5F80-4A8A-A561-E941EF6F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Что дальше?</a:t>
            </a: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9316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FunkyShapesDarkVTI</vt:lpstr>
      <vt:lpstr>Игра: Пинг-понг (аналог первой аркады)</vt:lpstr>
      <vt:lpstr>Почему пинг-понг?</vt:lpstr>
      <vt:lpstr>Особенности проекта. Его структура (классы и функции)</vt:lpstr>
      <vt:lpstr>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63</cp:revision>
  <dcterms:created xsi:type="dcterms:W3CDTF">2022-01-31T18:47:18Z</dcterms:created>
  <dcterms:modified xsi:type="dcterms:W3CDTF">2022-02-06T17:26:24Z</dcterms:modified>
</cp:coreProperties>
</file>