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7" r:id="rId3"/>
    <p:sldId id="298" r:id="rId4"/>
    <p:sldId id="299" r:id="rId5"/>
    <p:sldId id="300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9" autoAdjust="0"/>
    <p:restoredTop sz="94660"/>
  </p:normalViewPr>
  <p:slideViewPr>
    <p:cSldViewPr>
      <p:cViewPr varScale="1">
        <p:scale>
          <a:sx n="76" d="100"/>
          <a:sy n="76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E1CB317-8FB6-2C41-B25F-CD8C89A99E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1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E5B2E6-275A-244B-928D-7D63E51CA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C679B0-3F18-6E41-B44C-A8051B315C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EBFDF-A2A8-214A-91CA-16BCDB60E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735EE-B846-0D41-BAD6-B3590C5EC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2F37F-A927-604F-A2B0-AD844EAD4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5D4D4-BCDC-4041-A8EF-B852AEA4A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DA917-3B3D-2B40-A89D-BB4A08C2A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1CF86-2679-F24A-BDF0-0E6C6DD23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19FE5-A787-C54D-AE98-DC23630E1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E728E-FC20-5D4C-B64C-303013CF22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90F22-271D-E140-BB51-885615E08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DDD0-65E7-B948-B051-D2FD3980C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61DFD38-42C1-7D46-9B07-4F6F93107A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 for Final Exam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Tuesday, April 25,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sz="1600" dirty="0" smtClean="0"/>
              <a:t>2017 </a:t>
            </a:r>
            <a:r>
              <a:rPr lang="en-US" dirty="0"/>
              <a:t>Chris 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EC2-A26C-744E-840A-54615E8E8501}" type="slidenum">
              <a:rPr lang="en-US"/>
              <a:pPr/>
              <a:t>2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Vocabulary from first half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class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public/protected/private: access </a:t>
            </a:r>
            <a:r>
              <a:rPr lang="en-US" sz="1600" dirty="0" err="1"/>
              <a:t>specifiers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constructor/destructor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default constructor, copy constructor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silently written functions (copy constructor, operator=, destructor, default constructor)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overloaded operator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static (several meanings depending on context)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RAII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friend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member </a:t>
            </a:r>
            <a:r>
              <a:rPr lang="en-US" sz="1600" dirty="0" smtClean="0"/>
              <a:t>initializer </a:t>
            </a:r>
            <a:r>
              <a:rPr lang="en-US" sz="1600" dirty="0"/>
              <a:t>list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HAS-A, IS-A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B0F-D7AA-D242-B9BB-890FA9D8C3CA}" type="slidenum">
              <a:rPr lang="en-US"/>
              <a:pPr/>
              <a:t>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from first half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Control structures (review from 201, should be easy)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Passing parameters (when to use each method)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by value, by reference, by </a:t>
            </a:r>
            <a:r>
              <a:rPr lang="en-US" sz="1600" dirty="0" err="1"/>
              <a:t>const</a:t>
            </a:r>
            <a:r>
              <a:rPr lang="en-US" sz="1600" dirty="0"/>
              <a:t> reference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Pointers and dynamic allocation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new, delete, Common errors (see slides 2/24), Pictures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Input and output streams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file streams, string streams, 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cout</a:t>
            </a:r>
            <a:r>
              <a:rPr lang="en-US" sz="1600" dirty="0"/>
              <a:t>, binary files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Classes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constructors, destructors, this, silently written functions, public, private, friend classes, friend functions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copy constructor, default constructor, constructors taking parameters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Static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Different meanings for member function, member variable, global identifier, local identifier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Overloaded </a:t>
            </a:r>
            <a:r>
              <a:rPr lang="en-US" sz="1800" dirty="0" smtClean="0"/>
              <a:t>operators, syntax and common declarations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RAII and the Law of the Big </a:t>
            </a:r>
            <a:r>
              <a:rPr lang="en-US" sz="1800" dirty="0" smtClean="0"/>
              <a:t>Three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B40A-CB5C-F843-AAAF-9A2E766DF324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Vocabulary from second half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400" dirty="0"/>
              <a:t>polymorphism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virtual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pure virtual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abstract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inheritance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aggregation/composition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base, derived</a:t>
            </a:r>
          </a:p>
          <a:p>
            <a:r>
              <a:rPr lang="en-US" sz="1400" dirty="0" smtClean="0"/>
              <a:t>try</a:t>
            </a:r>
            <a:endParaRPr lang="en-US" sz="1400" dirty="0"/>
          </a:p>
          <a:p>
            <a:r>
              <a:rPr lang="en-US" sz="1400" dirty="0"/>
              <a:t>throw</a:t>
            </a:r>
          </a:p>
          <a:p>
            <a:r>
              <a:rPr lang="en-US" sz="1400" dirty="0"/>
              <a:t>catch</a:t>
            </a:r>
          </a:p>
          <a:p>
            <a:r>
              <a:rPr lang="en-US" sz="1400" dirty="0"/>
              <a:t>exception</a:t>
            </a:r>
          </a:p>
          <a:p>
            <a:r>
              <a:rPr lang="en-US" sz="1400" dirty="0"/>
              <a:t>class template</a:t>
            </a:r>
          </a:p>
          <a:p>
            <a:r>
              <a:rPr lang="en-US" sz="1400" dirty="0"/>
              <a:t>function template</a:t>
            </a:r>
          </a:p>
          <a:p>
            <a:r>
              <a:rPr lang="en-US" sz="1400" dirty="0"/>
              <a:t>container</a:t>
            </a:r>
          </a:p>
          <a:p>
            <a:r>
              <a:rPr lang="en-US" sz="1400" dirty="0"/>
              <a:t>iterator</a:t>
            </a:r>
          </a:p>
          <a:p>
            <a:r>
              <a:rPr lang="en-US" sz="1400" dirty="0"/>
              <a:t>STL algorithm</a:t>
            </a:r>
          </a:p>
          <a:p>
            <a:r>
              <a:rPr lang="en-US" sz="1400" dirty="0"/>
              <a:t>recursion</a:t>
            </a:r>
          </a:p>
          <a:p>
            <a:r>
              <a:rPr lang="en-US" sz="1400" dirty="0"/>
              <a:t>linked list</a:t>
            </a:r>
          </a:p>
          <a:p>
            <a:r>
              <a:rPr lang="en-US" sz="1400" dirty="0"/>
              <a:t>generic programming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April,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38B6-8CE0-9748-8273-A0FB343817F6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from second half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Inheritance, polymorphism, virtual functions</a:t>
            </a:r>
          </a:p>
          <a:p>
            <a:r>
              <a:rPr lang="en-US" smtClean="0"/>
              <a:t>Exception </a:t>
            </a:r>
            <a:r>
              <a:rPr lang="en-US" dirty="0"/>
              <a:t>handling</a:t>
            </a:r>
          </a:p>
          <a:p>
            <a:pPr lvl="1"/>
            <a:r>
              <a:rPr lang="en-US" dirty="0"/>
              <a:t>throw, try/catch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 had an error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 can handle an error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.)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Function templates and Class templates, syntax, when you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d use them, etc.</a:t>
            </a:r>
          </a:p>
          <a:p>
            <a:r>
              <a:rPr lang="en-US" dirty="0"/>
              <a:t>The STL</a:t>
            </a:r>
          </a:p>
          <a:p>
            <a:pPr lvl="1"/>
            <a:r>
              <a:rPr lang="en-US" dirty="0"/>
              <a:t>Containers string, vector and </a:t>
            </a:r>
            <a:r>
              <a:rPr lang="en-US" dirty="0" smtClean="0"/>
              <a:t>list (also </a:t>
            </a:r>
            <a:r>
              <a:rPr lang="en-US" dirty="0" err="1" smtClean="0"/>
              <a:t>deque</a:t>
            </a:r>
            <a:r>
              <a:rPr lang="en-US" dirty="0" smtClean="0"/>
              <a:t>). </a:t>
            </a:r>
            <a:r>
              <a:rPr lang="en-US" dirty="0"/>
              <a:t>Know the basic member functions!</a:t>
            </a:r>
          </a:p>
          <a:p>
            <a:pPr lvl="1"/>
            <a:r>
              <a:rPr lang="en-US" dirty="0"/>
              <a:t>Iterators</a:t>
            </a:r>
          </a:p>
          <a:p>
            <a:pPr lvl="2"/>
            <a:r>
              <a:rPr lang="en-US" dirty="0"/>
              <a:t>Container::iterator and Container::</a:t>
            </a:r>
            <a:r>
              <a:rPr lang="en-US" dirty="0" err="1"/>
              <a:t>const_iterator</a:t>
            </a:r>
            <a:r>
              <a:rPr lang="en-US" dirty="0"/>
              <a:t>, iterator operators (</a:t>
            </a:r>
            <a:r>
              <a:rPr lang="en-US" dirty="0" smtClean="0"/>
              <a:t>*, -&gt;, </a:t>
            </a:r>
            <a:r>
              <a:rPr lang="en-US" dirty="0"/>
              <a:t>and ++ are the most important)</a:t>
            </a:r>
          </a:p>
          <a:p>
            <a:pPr lvl="1"/>
            <a:r>
              <a:rPr lang="en-US" dirty="0"/>
              <a:t>Algorithms: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to memorize any of them, but </a:t>
            </a:r>
            <a:r>
              <a:rPr lang="en-US" dirty="0" smtClean="0"/>
              <a:t>know what exists and have </a:t>
            </a:r>
            <a:r>
              <a:rPr lang="en-US" dirty="0"/>
              <a:t>a basic idea how they work, passing ranges of iterators, etc. Know the erase/remove idiom!</a:t>
            </a:r>
          </a:p>
          <a:p>
            <a:r>
              <a:rPr lang="en-US" dirty="0"/>
              <a:t>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428</Words>
  <Application>Microsoft Macintosh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Review for Final Exam</vt:lpstr>
      <vt:lpstr>Vocabulary from first half</vt:lpstr>
      <vt:lpstr>Things to know from first half</vt:lpstr>
      <vt:lpstr>Vocabulary from second half</vt:lpstr>
      <vt:lpstr>Things to know from second half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104</cp:revision>
  <cp:lastPrinted>2010-10-14T17:40:26Z</cp:lastPrinted>
  <dcterms:created xsi:type="dcterms:W3CDTF">2004-09-03T22:49:27Z</dcterms:created>
  <dcterms:modified xsi:type="dcterms:W3CDTF">2017-04-27T19:32:29Z</dcterms:modified>
</cp:coreProperties>
</file>