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xboroughCF" panose="020B0604020202020204" charset="0"/>
      <p:regular r:id="rId21"/>
    </p:embeddedFont>
    <p:embeddedFont>
      <p:font typeface="RoxboroughCF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5" d="100"/>
          <a:sy n="35" d="100"/>
        </p:scale>
        <p:origin x="7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https://www.slideshare.net/HelenTrigueiro1/the-impact-of-social-media-on-our-mental-healthpdf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413345">
            <a:off x="-2232703" y="-3292270"/>
            <a:ext cx="5415831" cy="59336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10057">
            <a:off x="14310514" y="-3230741"/>
            <a:ext cx="5897571" cy="64614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39269" y="4977774"/>
            <a:ext cx="4176489" cy="419939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324123" flipH="1">
            <a:off x="14298338" y="3894523"/>
            <a:ext cx="1594018" cy="15940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777203" y="2944085"/>
            <a:ext cx="1866206" cy="174744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445230" y="3726840"/>
            <a:ext cx="6005640" cy="964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4"/>
              </a:lnSpc>
            </a:pPr>
            <a:r>
              <a:rPr lang="en-US" sz="7200" spc="-144">
                <a:solidFill>
                  <a:srgbClr val="152039"/>
                </a:solidFill>
                <a:latin typeface="RoxboroughCF Bold"/>
              </a:rPr>
              <a:t>Social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33966" y="2890545"/>
            <a:ext cx="30812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92" dirty="0">
                <a:solidFill>
                  <a:srgbClr val="152039"/>
                </a:solidFill>
                <a:latin typeface="Montserrat"/>
              </a:rPr>
              <a:t>Impact of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45230" y="5731053"/>
            <a:ext cx="9198179" cy="108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60"/>
              </a:lnSpc>
            </a:pPr>
            <a:r>
              <a:rPr lang="en-US" sz="8000" spc="-160">
                <a:solidFill>
                  <a:srgbClr val="152039"/>
                </a:solidFill>
                <a:latin typeface="RoxboroughCF Bold"/>
              </a:rPr>
              <a:t>Mental Health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11822" y="4755045"/>
            <a:ext cx="308127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92">
                <a:solidFill>
                  <a:srgbClr val="152039"/>
                </a:solidFill>
                <a:latin typeface="Montserrat"/>
              </a:rPr>
              <a:t>to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3526610">
            <a:off x="-1887680" y="7178673"/>
            <a:ext cx="5897571" cy="64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8469" y="2710766"/>
            <a:ext cx="10651062" cy="2569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9"/>
              </a:lnSpc>
            </a:pPr>
            <a:r>
              <a:rPr lang="en-US" sz="5536" dirty="0">
                <a:solidFill>
                  <a:srgbClr val="152039"/>
                </a:solidFill>
                <a:latin typeface="RoxboroughCF Bold"/>
              </a:rPr>
              <a:t>We get to live in a time that we get to use social media as a tool.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03880" y="6734798"/>
            <a:ext cx="4114654" cy="82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sz="4833">
                <a:solidFill>
                  <a:srgbClr val="152039"/>
                </a:solidFill>
                <a:latin typeface="Montserrat"/>
              </a:rPr>
              <a:t>-Aaron Loeb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310057">
            <a:off x="14310514" y="-3230741"/>
            <a:ext cx="5897571" cy="64614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526610">
            <a:off x="-1887680" y="7178673"/>
            <a:ext cx="5897571" cy="64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425329">
            <a:off x="-3173392" y="6368322"/>
            <a:ext cx="6346785" cy="695364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4705996">
            <a:off x="14062569" y="-1843424"/>
            <a:ext cx="5368260" cy="57442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615640" y="5143500"/>
            <a:ext cx="5337594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05064" y="904875"/>
            <a:ext cx="12573644" cy="112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43"/>
              </a:lnSpc>
            </a:pPr>
            <a:r>
              <a:rPr lang="en-US" sz="6602" dirty="0">
                <a:solidFill>
                  <a:srgbClr val="0048E8"/>
                </a:solidFill>
                <a:latin typeface="RoxboroughCF Bold"/>
              </a:rPr>
              <a:t>Positive Aspect of Social Media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0990" y="2795906"/>
            <a:ext cx="1835382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48E8"/>
                </a:solidFill>
                <a:latin typeface="RoxboroughCF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27555" y="2795906"/>
            <a:ext cx="1835382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48E8"/>
                </a:solidFill>
                <a:latin typeface="RoxboroughCF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358" y="2881631"/>
            <a:ext cx="5217601" cy="83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8"/>
              </a:lnSpc>
            </a:pPr>
            <a:r>
              <a:rPr lang="en-US" sz="4920">
                <a:solidFill>
                  <a:srgbClr val="152039"/>
                </a:solidFill>
                <a:latin typeface="RoxboroughCF Bold"/>
              </a:rPr>
              <a:t>Communication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94108" y="2881631"/>
            <a:ext cx="5430437" cy="83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8"/>
              </a:lnSpc>
            </a:pPr>
            <a:r>
              <a:rPr lang="en-US" sz="4920">
                <a:solidFill>
                  <a:srgbClr val="152039"/>
                </a:solidFill>
                <a:latin typeface="RoxboroughCF Bold"/>
              </a:rPr>
              <a:t>Promote Causes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69108" y="5453232"/>
            <a:ext cx="4090564" cy="83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8"/>
              </a:lnSpc>
            </a:pPr>
            <a:r>
              <a:rPr lang="en-US" sz="4920">
                <a:solidFill>
                  <a:srgbClr val="152039"/>
                </a:solidFill>
                <a:latin typeface="RoxboroughCF Bold"/>
              </a:rPr>
              <a:t>Friendship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8248" y="5423513"/>
            <a:ext cx="2012368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48E8"/>
                </a:solidFill>
                <a:latin typeface="RoxboroughCF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3358" y="3737737"/>
            <a:ext cx="3809322" cy="81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2"/>
              </a:lnSpc>
            </a:pPr>
            <a:r>
              <a:rPr lang="en-US" sz="2402">
                <a:solidFill>
                  <a:srgbClr val="152039"/>
                </a:solidFill>
                <a:latin typeface="Open Sans"/>
              </a:rPr>
              <a:t>Here you can explain the topic of the section.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43912" y="3737737"/>
            <a:ext cx="3809322" cy="81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2"/>
              </a:lnSpc>
            </a:pPr>
            <a:r>
              <a:rPr lang="en-US" sz="2402">
                <a:solidFill>
                  <a:srgbClr val="152039"/>
                </a:solidFill>
                <a:latin typeface="Open Sans"/>
              </a:rPr>
              <a:t>Here you can explain the topic of the section.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69108" y="6290288"/>
            <a:ext cx="3809322" cy="815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2"/>
              </a:lnSpc>
            </a:pPr>
            <a:r>
              <a:rPr lang="en-US" sz="2402">
                <a:solidFill>
                  <a:srgbClr val="152039"/>
                </a:solidFill>
                <a:latin typeface="Open Sans"/>
              </a:rPr>
              <a:t>Here you can explain the topic of the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211208">
            <a:off x="12007385" y="-4917595"/>
            <a:ext cx="7046510" cy="77202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50457">
            <a:off x="-1543736" y="5679944"/>
            <a:ext cx="9375840" cy="855758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5302" y="2928320"/>
            <a:ext cx="6515090" cy="134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972"/>
              </a:lnSpc>
            </a:pPr>
            <a:r>
              <a:rPr lang="en-US" sz="7837">
                <a:solidFill>
                  <a:srgbClr val="152039"/>
                </a:solidFill>
                <a:latin typeface="RoxboroughCF"/>
              </a:rPr>
              <a:t>Cyberbullying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7591" y="4668016"/>
            <a:ext cx="5592801" cy="1004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61"/>
              </a:lnSpc>
            </a:pPr>
            <a:r>
              <a:rPr lang="en-US" sz="2901">
                <a:solidFill>
                  <a:srgbClr val="152039"/>
                </a:solidFill>
                <a:latin typeface="Montserrat"/>
              </a:rPr>
              <a:t>You can enter a subtitle here if you need it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06037" y="2491331"/>
            <a:ext cx="6407813" cy="6041378"/>
            <a:chOff x="0" y="-316320"/>
            <a:chExt cx="8543751" cy="8055171"/>
          </a:xfrm>
        </p:grpSpPr>
        <p:sp>
          <p:nvSpPr>
            <p:cNvPr id="7" name="TextBox 7"/>
            <p:cNvSpPr txBox="1"/>
            <p:nvPr/>
          </p:nvSpPr>
          <p:spPr>
            <a:xfrm>
              <a:off x="0" y="6119711"/>
              <a:ext cx="867984" cy="75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1692">
                  <a:solidFill>
                    <a:srgbClr val="000000"/>
                  </a:solidFill>
                  <a:latin typeface="Canva Sans"/>
                </a:rPr>
                <a:t>Item 3</a:t>
              </a:r>
            </a:p>
            <a:p>
              <a:pPr algn="ctr">
                <a:lnSpc>
                  <a:spcPts val="2369"/>
                </a:lnSpc>
              </a:pPr>
              <a:r>
                <a:rPr lang="en-US" sz="1692">
                  <a:solidFill>
                    <a:srgbClr val="000000"/>
                  </a:solidFill>
                  <a:latin typeface="Canva Sans"/>
                </a:rPr>
                <a:t>69.2%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847976" y="-316320"/>
              <a:ext cx="854268" cy="75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1692" dirty="0">
                  <a:solidFill>
                    <a:srgbClr val="000000"/>
                  </a:solidFill>
                  <a:latin typeface="Canva Sans"/>
                </a:rPr>
                <a:t>Item 1</a:t>
              </a:r>
            </a:p>
            <a:p>
              <a:pPr algn="ctr">
                <a:lnSpc>
                  <a:spcPts val="2369"/>
                </a:lnSpc>
              </a:pPr>
              <a:r>
                <a:rPr lang="en-US" sz="1692" dirty="0">
                  <a:solidFill>
                    <a:srgbClr val="000000"/>
                  </a:solidFill>
                  <a:latin typeface="Canva Sans"/>
                </a:rPr>
                <a:t>15.4%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84725" y="3206977"/>
              <a:ext cx="859026" cy="75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1692">
                  <a:solidFill>
                    <a:srgbClr val="000000"/>
                  </a:solidFill>
                  <a:latin typeface="Canva Sans"/>
                </a:rPr>
                <a:t>Item 2</a:t>
              </a:r>
            </a:p>
            <a:p>
              <a:pPr algn="ctr">
                <a:lnSpc>
                  <a:spcPts val="2369"/>
                </a:lnSpc>
              </a:pPr>
              <a:r>
                <a:rPr lang="en-US" sz="1692">
                  <a:solidFill>
                    <a:srgbClr val="000000"/>
                  </a:solidFill>
                  <a:latin typeface="Canva Sans"/>
                </a:rPr>
                <a:t>15.4%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87199" y="482942"/>
              <a:ext cx="7255909" cy="7255909"/>
              <a:chOff x="0" y="0"/>
              <a:chExt cx="2540000" cy="254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00" y="0"/>
                <a:ext cx="1079940" cy="935849"/>
              </a:xfrm>
              <a:custGeom>
                <a:avLst/>
                <a:gdLst/>
                <a:ahLst/>
                <a:cxnLst/>
                <a:rect l="l" t="t" r="r" b="b"/>
                <a:pathLst>
                  <a:path w="1079940" h="935849">
                    <a:moveTo>
                      <a:pt x="0" y="0"/>
                    </a:moveTo>
                    <a:cubicBezTo>
                      <a:pt x="439892" y="0"/>
                      <a:pt x="848459" y="227636"/>
                      <a:pt x="1079940" y="601697"/>
                    </a:cubicBezTo>
                    <a:lnTo>
                      <a:pt x="539970" y="935849"/>
                    </a:lnTo>
                    <a:cubicBezTo>
                      <a:pt x="424230" y="748818"/>
                      <a:pt x="219946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1792595" y="548558"/>
                <a:ext cx="817233" cy="1230576"/>
              </a:xfrm>
              <a:custGeom>
                <a:avLst/>
                <a:gdLst/>
                <a:ahLst/>
                <a:cxnLst/>
                <a:rect l="l" t="t" r="r" b="b"/>
                <a:pathLst>
                  <a:path w="817233" h="1230576">
                    <a:moveTo>
                      <a:pt x="522594" y="0"/>
                    </a:moveTo>
                    <a:cubicBezTo>
                      <a:pt x="772482" y="362024"/>
                      <a:pt x="817233" y="827580"/>
                      <a:pt x="640884" y="1230576"/>
                    </a:cubicBezTo>
                    <a:lnTo>
                      <a:pt x="59144" y="976009"/>
                    </a:lnTo>
                    <a:cubicBezTo>
                      <a:pt x="147319" y="774511"/>
                      <a:pt x="124944" y="541733"/>
                      <a:pt x="0" y="360721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-68114" y="0"/>
                <a:ext cx="2525585" cy="2656769"/>
              </a:xfrm>
              <a:custGeom>
                <a:avLst/>
                <a:gdLst/>
                <a:ahLst/>
                <a:cxnLst/>
                <a:rect l="l" t="t" r="r" b="b"/>
                <a:pathLst>
                  <a:path w="2525585" h="2656769">
                    <a:moveTo>
                      <a:pt x="2525585" y="1720348"/>
                    </a:moveTo>
                    <a:cubicBezTo>
                      <a:pt x="2297864" y="2320797"/>
                      <a:pt x="1657749" y="2656769"/>
                      <a:pt x="1034224" y="2503106"/>
                    </a:cubicBezTo>
                    <a:cubicBezTo>
                      <a:pt x="410699" y="2349443"/>
                      <a:pt x="0" y="1754506"/>
                      <a:pt x="77363" y="1117002"/>
                    </a:cubicBezTo>
                    <a:cubicBezTo>
                      <a:pt x="154727" y="479499"/>
                      <a:pt x="695807" y="64"/>
                      <a:pt x="1337987" y="0"/>
                    </a:cubicBezTo>
                    <a:lnTo>
                      <a:pt x="1338051" y="635000"/>
                    </a:lnTo>
                    <a:cubicBezTo>
                      <a:pt x="1016960" y="635032"/>
                      <a:pt x="746421" y="874749"/>
                      <a:pt x="707739" y="1193501"/>
                    </a:cubicBezTo>
                    <a:cubicBezTo>
                      <a:pt x="669057" y="1512253"/>
                      <a:pt x="874407" y="1809722"/>
                      <a:pt x="1186169" y="1886553"/>
                    </a:cubicBezTo>
                    <a:cubicBezTo>
                      <a:pt x="1497932" y="1963385"/>
                      <a:pt x="1817989" y="1795399"/>
                      <a:pt x="1931849" y="1495174"/>
                    </a:cubicBezTo>
                    <a:close/>
                  </a:path>
                </a:pathLst>
              </a:custGeom>
              <a:solidFill>
                <a:srgbClr val="C595C9"/>
              </a:solidFill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Custom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Montserrat</vt:lpstr>
      <vt:lpstr>RoxboroughCF</vt:lpstr>
      <vt:lpstr>Canva Sans</vt:lpstr>
      <vt:lpstr>Open Sans</vt:lpstr>
      <vt:lpstr>Arial</vt:lpstr>
      <vt:lpstr>RoxboroughCF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</dc:title>
  <cp:lastModifiedBy>hien hoang</cp:lastModifiedBy>
  <cp:revision>6</cp:revision>
  <dcterms:created xsi:type="dcterms:W3CDTF">2006-08-16T00:00:00Z</dcterms:created>
  <dcterms:modified xsi:type="dcterms:W3CDTF">2023-04-04T06:42:20Z</dcterms:modified>
  <dc:identifier>DAFeut0GDO4</dc:identifier>
</cp:coreProperties>
</file>