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8" r:id="rId3"/>
    <p:sldId id="724" r:id="rId4"/>
    <p:sldId id="128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072"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8C789-349A-E851-91A3-85B29DF232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B5B4F3-69DE-5CE8-57C3-44AE7FBC0F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1E93F8-1269-FB35-4864-86D29190F0FF}"/>
              </a:ext>
            </a:extLst>
          </p:cNvPr>
          <p:cNvSpPr>
            <a:spLocks noGrp="1"/>
          </p:cNvSpPr>
          <p:nvPr>
            <p:ph type="dt" sz="half" idx="10"/>
          </p:nvPr>
        </p:nvSpPr>
        <p:spPr/>
        <p:txBody>
          <a:bodyPr/>
          <a:lstStyle/>
          <a:p>
            <a:fld id="{6FC74EEF-E3F2-49CD-9BC5-56E71CECBC84}" type="datetimeFigureOut">
              <a:rPr lang="en-US" smtClean="0"/>
              <a:t>3/28/2023</a:t>
            </a:fld>
            <a:endParaRPr lang="en-US"/>
          </a:p>
        </p:txBody>
      </p:sp>
      <p:sp>
        <p:nvSpPr>
          <p:cNvPr id="5" name="Footer Placeholder 4">
            <a:extLst>
              <a:ext uri="{FF2B5EF4-FFF2-40B4-BE49-F238E27FC236}">
                <a16:creationId xmlns:a16="http://schemas.microsoft.com/office/drawing/2014/main" id="{3D03CB69-3C6B-520A-F1AE-E9A90E2AB1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C1872-CA8F-9C80-8D13-193F349180C7}"/>
              </a:ext>
            </a:extLst>
          </p:cNvPr>
          <p:cNvSpPr>
            <a:spLocks noGrp="1"/>
          </p:cNvSpPr>
          <p:nvPr>
            <p:ph type="sldNum" sz="quarter" idx="12"/>
          </p:nvPr>
        </p:nvSpPr>
        <p:spPr/>
        <p:txBody>
          <a:bodyPr/>
          <a:lstStyle/>
          <a:p>
            <a:fld id="{C11FB5F6-0393-41D7-986C-6F98FDA88752}" type="slidenum">
              <a:rPr lang="en-US" smtClean="0"/>
              <a:t>‹#›</a:t>
            </a:fld>
            <a:endParaRPr lang="en-US"/>
          </a:p>
        </p:txBody>
      </p:sp>
    </p:spTree>
    <p:extLst>
      <p:ext uri="{BB962C8B-B14F-4D97-AF65-F5344CB8AC3E}">
        <p14:creationId xmlns:p14="http://schemas.microsoft.com/office/powerpoint/2010/main" val="287165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CCFDD-2633-0E9C-B119-130FF09B58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AB6A32-7ED8-3CD4-7AD4-9C6F0ECBE5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789C70-A373-10BA-A439-07DA70A8B248}"/>
              </a:ext>
            </a:extLst>
          </p:cNvPr>
          <p:cNvSpPr>
            <a:spLocks noGrp="1"/>
          </p:cNvSpPr>
          <p:nvPr>
            <p:ph type="dt" sz="half" idx="10"/>
          </p:nvPr>
        </p:nvSpPr>
        <p:spPr/>
        <p:txBody>
          <a:bodyPr/>
          <a:lstStyle/>
          <a:p>
            <a:fld id="{6FC74EEF-E3F2-49CD-9BC5-56E71CECBC84}" type="datetimeFigureOut">
              <a:rPr lang="en-US" smtClean="0"/>
              <a:t>3/28/2023</a:t>
            </a:fld>
            <a:endParaRPr lang="en-US"/>
          </a:p>
        </p:txBody>
      </p:sp>
      <p:sp>
        <p:nvSpPr>
          <p:cNvPr id="5" name="Footer Placeholder 4">
            <a:extLst>
              <a:ext uri="{FF2B5EF4-FFF2-40B4-BE49-F238E27FC236}">
                <a16:creationId xmlns:a16="http://schemas.microsoft.com/office/drawing/2014/main" id="{96373221-7789-B3A5-6C56-E833C93D1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8B822-2A5D-B988-02A1-33B0CA702CA1}"/>
              </a:ext>
            </a:extLst>
          </p:cNvPr>
          <p:cNvSpPr>
            <a:spLocks noGrp="1"/>
          </p:cNvSpPr>
          <p:nvPr>
            <p:ph type="sldNum" sz="quarter" idx="12"/>
          </p:nvPr>
        </p:nvSpPr>
        <p:spPr/>
        <p:txBody>
          <a:bodyPr/>
          <a:lstStyle/>
          <a:p>
            <a:fld id="{C11FB5F6-0393-41D7-986C-6F98FDA88752}" type="slidenum">
              <a:rPr lang="en-US" smtClean="0"/>
              <a:t>‹#›</a:t>
            </a:fld>
            <a:endParaRPr lang="en-US"/>
          </a:p>
        </p:txBody>
      </p:sp>
    </p:spTree>
    <p:extLst>
      <p:ext uri="{BB962C8B-B14F-4D97-AF65-F5344CB8AC3E}">
        <p14:creationId xmlns:p14="http://schemas.microsoft.com/office/powerpoint/2010/main" val="1105049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2E4C66-D6CC-B1FF-9F8D-9DD11AE544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070C0F-84B5-0AE8-D15C-7972EEE5A6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A8D32-C7CD-50DC-0CC5-AA011B69833E}"/>
              </a:ext>
            </a:extLst>
          </p:cNvPr>
          <p:cNvSpPr>
            <a:spLocks noGrp="1"/>
          </p:cNvSpPr>
          <p:nvPr>
            <p:ph type="dt" sz="half" idx="10"/>
          </p:nvPr>
        </p:nvSpPr>
        <p:spPr/>
        <p:txBody>
          <a:bodyPr/>
          <a:lstStyle/>
          <a:p>
            <a:fld id="{6FC74EEF-E3F2-49CD-9BC5-56E71CECBC84}" type="datetimeFigureOut">
              <a:rPr lang="en-US" smtClean="0"/>
              <a:t>3/28/2023</a:t>
            </a:fld>
            <a:endParaRPr lang="en-US"/>
          </a:p>
        </p:txBody>
      </p:sp>
      <p:sp>
        <p:nvSpPr>
          <p:cNvPr id="5" name="Footer Placeholder 4">
            <a:extLst>
              <a:ext uri="{FF2B5EF4-FFF2-40B4-BE49-F238E27FC236}">
                <a16:creationId xmlns:a16="http://schemas.microsoft.com/office/drawing/2014/main" id="{829E24CD-4EFE-DF9D-DD0B-3BA6CA4031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9E01D-30CD-E574-02D6-A5C5B9EDE704}"/>
              </a:ext>
            </a:extLst>
          </p:cNvPr>
          <p:cNvSpPr>
            <a:spLocks noGrp="1"/>
          </p:cNvSpPr>
          <p:nvPr>
            <p:ph type="sldNum" sz="quarter" idx="12"/>
          </p:nvPr>
        </p:nvSpPr>
        <p:spPr/>
        <p:txBody>
          <a:bodyPr/>
          <a:lstStyle/>
          <a:p>
            <a:fld id="{C11FB5F6-0393-41D7-986C-6F98FDA88752}" type="slidenum">
              <a:rPr lang="en-US" smtClean="0"/>
              <a:t>‹#›</a:t>
            </a:fld>
            <a:endParaRPr lang="en-US"/>
          </a:p>
        </p:txBody>
      </p:sp>
    </p:spTree>
    <p:extLst>
      <p:ext uri="{BB962C8B-B14F-4D97-AF65-F5344CB8AC3E}">
        <p14:creationId xmlns:p14="http://schemas.microsoft.com/office/powerpoint/2010/main" val="1822845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17E40D-B216-4710-BD18-207E86DC4C8E}"/>
              </a:ext>
            </a:extLst>
          </p:cNvPr>
          <p:cNvPicPr>
            <a:picLocks noChangeAspect="1"/>
          </p:cNvPicPr>
          <p:nvPr userDrawn="1"/>
        </p:nvPicPr>
        <p:blipFill>
          <a:blip r:embed="rId2">
            <a:alphaModFix amt="20000"/>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400333" y="-299340"/>
            <a:ext cx="11391334" cy="7456680"/>
          </a:xfrm>
          <a:prstGeom prst="rect">
            <a:avLst/>
          </a:prstGeom>
        </p:spPr>
      </p:pic>
    </p:spTree>
    <p:extLst>
      <p:ext uri="{BB962C8B-B14F-4D97-AF65-F5344CB8AC3E}">
        <p14:creationId xmlns:p14="http://schemas.microsoft.com/office/powerpoint/2010/main" val="1664225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6_Title Slide">
    <p:bg>
      <p:bgPr>
        <a:gradFill>
          <a:gsLst>
            <a:gs pos="23000">
              <a:schemeClr val="accent3"/>
            </a:gs>
            <a:gs pos="100000">
              <a:schemeClr val="accent3">
                <a:lumMod val="20000"/>
                <a:lumOff val="80000"/>
              </a:schemeClr>
            </a:gs>
          </a:gsLst>
          <a:lin ang="30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883795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701B-976E-1D7D-7220-94FBA8ACED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CB82B6-7150-22F6-D9B5-3F64300B7C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822BF1-DCBF-1C4E-9F80-D90C44E9DA48}"/>
              </a:ext>
            </a:extLst>
          </p:cNvPr>
          <p:cNvSpPr>
            <a:spLocks noGrp="1"/>
          </p:cNvSpPr>
          <p:nvPr>
            <p:ph type="dt" sz="half" idx="10"/>
          </p:nvPr>
        </p:nvSpPr>
        <p:spPr/>
        <p:txBody>
          <a:bodyPr/>
          <a:lstStyle/>
          <a:p>
            <a:fld id="{6FC74EEF-E3F2-49CD-9BC5-56E71CECBC84}" type="datetimeFigureOut">
              <a:rPr lang="en-US" smtClean="0"/>
              <a:t>3/28/2023</a:t>
            </a:fld>
            <a:endParaRPr lang="en-US"/>
          </a:p>
        </p:txBody>
      </p:sp>
      <p:sp>
        <p:nvSpPr>
          <p:cNvPr id="5" name="Footer Placeholder 4">
            <a:extLst>
              <a:ext uri="{FF2B5EF4-FFF2-40B4-BE49-F238E27FC236}">
                <a16:creationId xmlns:a16="http://schemas.microsoft.com/office/drawing/2014/main" id="{84182911-1FC2-E99D-5DF6-F5B4C71D98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73E167-B343-3D62-5369-716428DD28F7}"/>
              </a:ext>
            </a:extLst>
          </p:cNvPr>
          <p:cNvSpPr>
            <a:spLocks noGrp="1"/>
          </p:cNvSpPr>
          <p:nvPr>
            <p:ph type="sldNum" sz="quarter" idx="12"/>
          </p:nvPr>
        </p:nvSpPr>
        <p:spPr/>
        <p:txBody>
          <a:bodyPr/>
          <a:lstStyle/>
          <a:p>
            <a:fld id="{C11FB5F6-0393-41D7-986C-6F98FDA88752}" type="slidenum">
              <a:rPr lang="en-US" smtClean="0"/>
              <a:t>‹#›</a:t>
            </a:fld>
            <a:endParaRPr lang="en-US"/>
          </a:p>
        </p:txBody>
      </p:sp>
    </p:spTree>
    <p:extLst>
      <p:ext uri="{BB962C8B-B14F-4D97-AF65-F5344CB8AC3E}">
        <p14:creationId xmlns:p14="http://schemas.microsoft.com/office/powerpoint/2010/main" val="12882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9881-87A1-8D93-1677-1FF83536AF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343F34-7F69-C23F-45BB-DEFA23677C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470F16-90AD-51FE-402C-2FA7D93B9B76}"/>
              </a:ext>
            </a:extLst>
          </p:cNvPr>
          <p:cNvSpPr>
            <a:spLocks noGrp="1"/>
          </p:cNvSpPr>
          <p:nvPr>
            <p:ph type="dt" sz="half" idx="10"/>
          </p:nvPr>
        </p:nvSpPr>
        <p:spPr/>
        <p:txBody>
          <a:bodyPr/>
          <a:lstStyle/>
          <a:p>
            <a:fld id="{6FC74EEF-E3F2-49CD-9BC5-56E71CECBC84}" type="datetimeFigureOut">
              <a:rPr lang="en-US" smtClean="0"/>
              <a:t>3/28/2023</a:t>
            </a:fld>
            <a:endParaRPr lang="en-US"/>
          </a:p>
        </p:txBody>
      </p:sp>
      <p:sp>
        <p:nvSpPr>
          <p:cNvPr id="5" name="Footer Placeholder 4">
            <a:extLst>
              <a:ext uri="{FF2B5EF4-FFF2-40B4-BE49-F238E27FC236}">
                <a16:creationId xmlns:a16="http://schemas.microsoft.com/office/drawing/2014/main" id="{2A4B3993-6565-BB3C-7D28-CC4DCAB853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B66ED-B774-7C18-090F-7FF4EEBCC13A}"/>
              </a:ext>
            </a:extLst>
          </p:cNvPr>
          <p:cNvSpPr>
            <a:spLocks noGrp="1"/>
          </p:cNvSpPr>
          <p:nvPr>
            <p:ph type="sldNum" sz="quarter" idx="12"/>
          </p:nvPr>
        </p:nvSpPr>
        <p:spPr/>
        <p:txBody>
          <a:bodyPr/>
          <a:lstStyle/>
          <a:p>
            <a:fld id="{C11FB5F6-0393-41D7-986C-6F98FDA88752}" type="slidenum">
              <a:rPr lang="en-US" smtClean="0"/>
              <a:t>‹#›</a:t>
            </a:fld>
            <a:endParaRPr lang="en-US"/>
          </a:p>
        </p:txBody>
      </p:sp>
    </p:spTree>
    <p:extLst>
      <p:ext uri="{BB962C8B-B14F-4D97-AF65-F5344CB8AC3E}">
        <p14:creationId xmlns:p14="http://schemas.microsoft.com/office/powerpoint/2010/main" val="827852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1E14-23FD-F099-6A44-41186159E8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98E119-42B9-64D8-ABAF-DA3EB40675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3057C7-A052-02B5-A628-8163D9C17B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72DF02-CCCC-F037-404A-48FC42B3F76A}"/>
              </a:ext>
            </a:extLst>
          </p:cNvPr>
          <p:cNvSpPr>
            <a:spLocks noGrp="1"/>
          </p:cNvSpPr>
          <p:nvPr>
            <p:ph type="dt" sz="half" idx="10"/>
          </p:nvPr>
        </p:nvSpPr>
        <p:spPr/>
        <p:txBody>
          <a:bodyPr/>
          <a:lstStyle/>
          <a:p>
            <a:fld id="{6FC74EEF-E3F2-49CD-9BC5-56E71CECBC84}" type="datetimeFigureOut">
              <a:rPr lang="en-US" smtClean="0"/>
              <a:t>3/28/2023</a:t>
            </a:fld>
            <a:endParaRPr lang="en-US"/>
          </a:p>
        </p:txBody>
      </p:sp>
      <p:sp>
        <p:nvSpPr>
          <p:cNvPr id="6" name="Footer Placeholder 5">
            <a:extLst>
              <a:ext uri="{FF2B5EF4-FFF2-40B4-BE49-F238E27FC236}">
                <a16:creationId xmlns:a16="http://schemas.microsoft.com/office/drawing/2014/main" id="{E253DA1B-5402-A541-9F45-BD73D7EABD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93FA24-158C-6B7E-E928-A2F631475C72}"/>
              </a:ext>
            </a:extLst>
          </p:cNvPr>
          <p:cNvSpPr>
            <a:spLocks noGrp="1"/>
          </p:cNvSpPr>
          <p:nvPr>
            <p:ph type="sldNum" sz="quarter" idx="12"/>
          </p:nvPr>
        </p:nvSpPr>
        <p:spPr/>
        <p:txBody>
          <a:bodyPr/>
          <a:lstStyle/>
          <a:p>
            <a:fld id="{C11FB5F6-0393-41D7-986C-6F98FDA88752}" type="slidenum">
              <a:rPr lang="en-US" smtClean="0"/>
              <a:t>‹#›</a:t>
            </a:fld>
            <a:endParaRPr lang="en-US"/>
          </a:p>
        </p:txBody>
      </p:sp>
    </p:spTree>
    <p:extLst>
      <p:ext uri="{BB962C8B-B14F-4D97-AF65-F5344CB8AC3E}">
        <p14:creationId xmlns:p14="http://schemas.microsoft.com/office/powerpoint/2010/main" val="3805632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736D-557A-4405-9775-E8118FE3D6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5E4DA2-FC66-F6A8-01B5-29484CFD69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91E8DB-B617-9774-FC16-31CFF31342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A6D487-F6DB-157D-18AE-62B53E6F9F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2D7EE0-6527-332B-73E3-DCF521BEAF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A92CF4-D494-5A79-211D-4E536D28281F}"/>
              </a:ext>
            </a:extLst>
          </p:cNvPr>
          <p:cNvSpPr>
            <a:spLocks noGrp="1"/>
          </p:cNvSpPr>
          <p:nvPr>
            <p:ph type="dt" sz="half" idx="10"/>
          </p:nvPr>
        </p:nvSpPr>
        <p:spPr/>
        <p:txBody>
          <a:bodyPr/>
          <a:lstStyle/>
          <a:p>
            <a:fld id="{6FC74EEF-E3F2-49CD-9BC5-56E71CECBC84}" type="datetimeFigureOut">
              <a:rPr lang="en-US" smtClean="0"/>
              <a:t>3/28/2023</a:t>
            </a:fld>
            <a:endParaRPr lang="en-US"/>
          </a:p>
        </p:txBody>
      </p:sp>
      <p:sp>
        <p:nvSpPr>
          <p:cNvPr id="8" name="Footer Placeholder 7">
            <a:extLst>
              <a:ext uri="{FF2B5EF4-FFF2-40B4-BE49-F238E27FC236}">
                <a16:creationId xmlns:a16="http://schemas.microsoft.com/office/drawing/2014/main" id="{C78FE389-6F51-D47D-7124-18BF1A8868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43E1A9-9BAC-98D9-C0F8-B05F5C5938DD}"/>
              </a:ext>
            </a:extLst>
          </p:cNvPr>
          <p:cNvSpPr>
            <a:spLocks noGrp="1"/>
          </p:cNvSpPr>
          <p:nvPr>
            <p:ph type="sldNum" sz="quarter" idx="12"/>
          </p:nvPr>
        </p:nvSpPr>
        <p:spPr/>
        <p:txBody>
          <a:bodyPr/>
          <a:lstStyle/>
          <a:p>
            <a:fld id="{C11FB5F6-0393-41D7-986C-6F98FDA88752}" type="slidenum">
              <a:rPr lang="en-US" smtClean="0"/>
              <a:t>‹#›</a:t>
            </a:fld>
            <a:endParaRPr lang="en-US"/>
          </a:p>
        </p:txBody>
      </p:sp>
    </p:spTree>
    <p:extLst>
      <p:ext uri="{BB962C8B-B14F-4D97-AF65-F5344CB8AC3E}">
        <p14:creationId xmlns:p14="http://schemas.microsoft.com/office/powerpoint/2010/main" val="2764137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19B5-4FB3-EA62-2367-C6DA59EF2D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485EF4-00AF-BE98-4DFF-81D470CB071E}"/>
              </a:ext>
            </a:extLst>
          </p:cNvPr>
          <p:cNvSpPr>
            <a:spLocks noGrp="1"/>
          </p:cNvSpPr>
          <p:nvPr>
            <p:ph type="dt" sz="half" idx="10"/>
          </p:nvPr>
        </p:nvSpPr>
        <p:spPr/>
        <p:txBody>
          <a:bodyPr/>
          <a:lstStyle/>
          <a:p>
            <a:fld id="{6FC74EEF-E3F2-49CD-9BC5-56E71CECBC84}" type="datetimeFigureOut">
              <a:rPr lang="en-US" smtClean="0"/>
              <a:t>3/28/2023</a:t>
            </a:fld>
            <a:endParaRPr lang="en-US"/>
          </a:p>
        </p:txBody>
      </p:sp>
      <p:sp>
        <p:nvSpPr>
          <p:cNvPr id="4" name="Footer Placeholder 3">
            <a:extLst>
              <a:ext uri="{FF2B5EF4-FFF2-40B4-BE49-F238E27FC236}">
                <a16:creationId xmlns:a16="http://schemas.microsoft.com/office/drawing/2014/main" id="{15AFD8AC-6D7B-8C3C-73CC-76E51ADC7E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40D4FC-984A-02FF-3D99-1DB6A182A62A}"/>
              </a:ext>
            </a:extLst>
          </p:cNvPr>
          <p:cNvSpPr>
            <a:spLocks noGrp="1"/>
          </p:cNvSpPr>
          <p:nvPr>
            <p:ph type="sldNum" sz="quarter" idx="12"/>
          </p:nvPr>
        </p:nvSpPr>
        <p:spPr/>
        <p:txBody>
          <a:bodyPr/>
          <a:lstStyle/>
          <a:p>
            <a:fld id="{C11FB5F6-0393-41D7-986C-6F98FDA88752}" type="slidenum">
              <a:rPr lang="en-US" smtClean="0"/>
              <a:t>‹#›</a:t>
            </a:fld>
            <a:endParaRPr lang="en-US"/>
          </a:p>
        </p:txBody>
      </p:sp>
    </p:spTree>
    <p:extLst>
      <p:ext uri="{BB962C8B-B14F-4D97-AF65-F5344CB8AC3E}">
        <p14:creationId xmlns:p14="http://schemas.microsoft.com/office/powerpoint/2010/main" val="98799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80A32D-A191-3044-35F3-DCC150998827}"/>
              </a:ext>
            </a:extLst>
          </p:cNvPr>
          <p:cNvSpPr>
            <a:spLocks noGrp="1"/>
          </p:cNvSpPr>
          <p:nvPr>
            <p:ph type="dt" sz="half" idx="10"/>
          </p:nvPr>
        </p:nvSpPr>
        <p:spPr/>
        <p:txBody>
          <a:bodyPr/>
          <a:lstStyle/>
          <a:p>
            <a:fld id="{6FC74EEF-E3F2-49CD-9BC5-56E71CECBC84}" type="datetimeFigureOut">
              <a:rPr lang="en-US" smtClean="0"/>
              <a:t>3/28/2023</a:t>
            </a:fld>
            <a:endParaRPr lang="en-US"/>
          </a:p>
        </p:txBody>
      </p:sp>
      <p:sp>
        <p:nvSpPr>
          <p:cNvPr id="3" name="Footer Placeholder 2">
            <a:extLst>
              <a:ext uri="{FF2B5EF4-FFF2-40B4-BE49-F238E27FC236}">
                <a16:creationId xmlns:a16="http://schemas.microsoft.com/office/drawing/2014/main" id="{A9B06D0D-656D-6995-3013-BE01621350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382EEA-85C7-9335-1D23-33C4FE624B8A}"/>
              </a:ext>
            </a:extLst>
          </p:cNvPr>
          <p:cNvSpPr>
            <a:spLocks noGrp="1"/>
          </p:cNvSpPr>
          <p:nvPr>
            <p:ph type="sldNum" sz="quarter" idx="12"/>
          </p:nvPr>
        </p:nvSpPr>
        <p:spPr/>
        <p:txBody>
          <a:bodyPr/>
          <a:lstStyle/>
          <a:p>
            <a:fld id="{C11FB5F6-0393-41D7-986C-6F98FDA88752}" type="slidenum">
              <a:rPr lang="en-US" smtClean="0"/>
              <a:t>‹#›</a:t>
            </a:fld>
            <a:endParaRPr lang="en-US"/>
          </a:p>
        </p:txBody>
      </p:sp>
    </p:spTree>
    <p:extLst>
      <p:ext uri="{BB962C8B-B14F-4D97-AF65-F5344CB8AC3E}">
        <p14:creationId xmlns:p14="http://schemas.microsoft.com/office/powerpoint/2010/main" val="107551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2BF0B-13AF-8EB1-A195-A4F59CA134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C49EE1-0F30-28B0-B8DD-698B4F3DA2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CFDD47-0929-1B0A-E08B-2F4ACC0A4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6487A2-0245-7C6F-9DB9-20005F1C972C}"/>
              </a:ext>
            </a:extLst>
          </p:cNvPr>
          <p:cNvSpPr>
            <a:spLocks noGrp="1"/>
          </p:cNvSpPr>
          <p:nvPr>
            <p:ph type="dt" sz="half" idx="10"/>
          </p:nvPr>
        </p:nvSpPr>
        <p:spPr/>
        <p:txBody>
          <a:bodyPr/>
          <a:lstStyle/>
          <a:p>
            <a:fld id="{6FC74EEF-E3F2-49CD-9BC5-56E71CECBC84}" type="datetimeFigureOut">
              <a:rPr lang="en-US" smtClean="0"/>
              <a:t>3/28/2023</a:t>
            </a:fld>
            <a:endParaRPr lang="en-US"/>
          </a:p>
        </p:txBody>
      </p:sp>
      <p:sp>
        <p:nvSpPr>
          <p:cNvPr id="6" name="Footer Placeholder 5">
            <a:extLst>
              <a:ext uri="{FF2B5EF4-FFF2-40B4-BE49-F238E27FC236}">
                <a16:creationId xmlns:a16="http://schemas.microsoft.com/office/drawing/2014/main" id="{D84E278D-23EF-3C13-B296-C94687D430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08D1BF-9B0F-2D27-7157-A0CF99B54937}"/>
              </a:ext>
            </a:extLst>
          </p:cNvPr>
          <p:cNvSpPr>
            <a:spLocks noGrp="1"/>
          </p:cNvSpPr>
          <p:nvPr>
            <p:ph type="sldNum" sz="quarter" idx="12"/>
          </p:nvPr>
        </p:nvSpPr>
        <p:spPr/>
        <p:txBody>
          <a:bodyPr/>
          <a:lstStyle/>
          <a:p>
            <a:fld id="{C11FB5F6-0393-41D7-986C-6F98FDA88752}" type="slidenum">
              <a:rPr lang="en-US" smtClean="0"/>
              <a:t>‹#›</a:t>
            </a:fld>
            <a:endParaRPr lang="en-US"/>
          </a:p>
        </p:txBody>
      </p:sp>
    </p:spTree>
    <p:extLst>
      <p:ext uri="{BB962C8B-B14F-4D97-AF65-F5344CB8AC3E}">
        <p14:creationId xmlns:p14="http://schemas.microsoft.com/office/powerpoint/2010/main" val="320219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FE931-7758-6159-AE99-1BC568942F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2FA007-4690-4D07-881F-39D513AD4F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D001BB-614B-0663-4771-66F1BCFB8E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CAF73A-9133-CC3E-4397-6CD65431D998}"/>
              </a:ext>
            </a:extLst>
          </p:cNvPr>
          <p:cNvSpPr>
            <a:spLocks noGrp="1"/>
          </p:cNvSpPr>
          <p:nvPr>
            <p:ph type="dt" sz="half" idx="10"/>
          </p:nvPr>
        </p:nvSpPr>
        <p:spPr/>
        <p:txBody>
          <a:bodyPr/>
          <a:lstStyle/>
          <a:p>
            <a:fld id="{6FC74EEF-E3F2-49CD-9BC5-56E71CECBC84}" type="datetimeFigureOut">
              <a:rPr lang="en-US" smtClean="0"/>
              <a:t>3/28/2023</a:t>
            </a:fld>
            <a:endParaRPr lang="en-US"/>
          </a:p>
        </p:txBody>
      </p:sp>
      <p:sp>
        <p:nvSpPr>
          <p:cNvPr id="6" name="Footer Placeholder 5">
            <a:extLst>
              <a:ext uri="{FF2B5EF4-FFF2-40B4-BE49-F238E27FC236}">
                <a16:creationId xmlns:a16="http://schemas.microsoft.com/office/drawing/2014/main" id="{B157C97E-59F9-4A2B-1D81-3E6DD8A6DE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1E0700-15A9-909B-5E35-0C17B42DBC7B}"/>
              </a:ext>
            </a:extLst>
          </p:cNvPr>
          <p:cNvSpPr>
            <a:spLocks noGrp="1"/>
          </p:cNvSpPr>
          <p:nvPr>
            <p:ph type="sldNum" sz="quarter" idx="12"/>
          </p:nvPr>
        </p:nvSpPr>
        <p:spPr/>
        <p:txBody>
          <a:bodyPr/>
          <a:lstStyle/>
          <a:p>
            <a:fld id="{C11FB5F6-0393-41D7-986C-6F98FDA88752}" type="slidenum">
              <a:rPr lang="en-US" smtClean="0"/>
              <a:t>‹#›</a:t>
            </a:fld>
            <a:endParaRPr lang="en-US"/>
          </a:p>
        </p:txBody>
      </p:sp>
    </p:spTree>
    <p:extLst>
      <p:ext uri="{BB962C8B-B14F-4D97-AF65-F5344CB8AC3E}">
        <p14:creationId xmlns:p14="http://schemas.microsoft.com/office/powerpoint/2010/main" val="3256380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DA42EB-131F-2707-53F3-24B0EBC5F0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446FE6-7095-84A7-9062-731153BDA6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EE2D4C-00DC-6271-241F-A03D2C54B1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C74EEF-E3F2-49CD-9BC5-56E71CECBC84}" type="datetimeFigureOut">
              <a:rPr lang="en-US" smtClean="0"/>
              <a:t>3/28/2023</a:t>
            </a:fld>
            <a:endParaRPr lang="en-US"/>
          </a:p>
        </p:txBody>
      </p:sp>
      <p:sp>
        <p:nvSpPr>
          <p:cNvPr id="5" name="Footer Placeholder 4">
            <a:extLst>
              <a:ext uri="{FF2B5EF4-FFF2-40B4-BE49-F238E27FC236}">
                <a16:creationId xmlns:a16="http://schemas.microsoft.com/office/drawing/2014/main" id="{F502BE44-8B55-3B92-A9EF-976BEDF7F9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E00911-B5E9-7DDF-9F71-261BBBF4D3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FB5F6-0393-41D7-986C-6F98FDA88752}" type="slidenum">
              <a:rPr lang="en-US" smtClean="0"/>
              <a:t>‹#›</a:t>
            </a:fld>
            <a:endParaRPr lang="en-US"/>
          </a:p>
        </p:txBody>
      </p:sp>
    </p:spTree>
    <p:extLst>
      <p:ext uri="{BB962C8B-B14F-4D97-AF65-F5344CB8AC3E}">
        <p14:creationId xmlns:p14="http://schemas.microsoft.com/office/powerpoint/2010/main" val="38140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2.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hlinkClick r:id="rId2"/>
          </p:cNvPr>
          <p:cNvSpPr txBox="1"/>
          <p:nvPr/>
        </p:nvSpPr>
        <p:spPr>
          <a:xfrm>
            <a:off x="1004744" y="6126285"/>
            <a:ext cx="11187256" cy="251533"/>
          </a:xfrm>
          <a:prstGeom prst="rect">
            <a:avLst/>
          </a:prstGeom>
          <a:noFill/>
        </p:spPr>
        <p:txBody>
          <a:bodyPr wrap="square" rtlCol="0">
            <a:spAutoFit/>
          </a:bodyPr>
          <a:lstStyle/>
          <a:p>
            <a:r>
              <a:rPr lang="en-US" altLang="ko-KR" sz="1000" dirty="0">
                <a:solidFill>
                  <a:schemeClr val="bg1"/>
                </a:solidFill>
                <a:cs typeface="Arial" pitchFamily="34" charset="0"/>
                <a:hlinkClick r:id="rId2"/>
              </a:rPr>
              <a:t>http://www.free-powerpoint-templates-design.com</a:t>
            </a:r>
            <a:endParaRPr lang="ko-KR" altLang="en-US" sz="1000" dirty="0">
              <a:solidFill>
                <a:schemeClr val="bg1"/>
              </a:solidFill>
              <a:cs typeface="Arial" pitchFamily="34" charset="0"/>
            </a:endParaRPr>
          </a:p>
        </p:txBody>
      </p:sp>
      <p:grpSp>
        <p:nvGrpSpPr>
          <p:cNvPr id="10" name="Group 9"/>
          <p:cNvGrpSpPr/>
          <p:nvPr/>
        </p:nvGrpSpPr>
        <p:grpSpPr>
          <a:xfrm>
            <a:off x="9942521" y="5945641"/>
            <a:ext cx="1262227" cy="310203"/>
            <a:chOff x="3275856" y="1242391"/>
            <a:chExt cx="1656184" cy="407020"/>
          </a:xfrm>
        </p:grpSpPr>
        <p:sp>
          <p:nvSpPr>
            <p:cNvPr id="11" name="Rounded Rectangle 10"/>
            <p:cNvSpPr/>
            <p:nvPr/>
          </p:nvSpPr>
          <p:spPr>
            <a:xfrm>
              <a:off x="3275856" y="1242391"/>
              <a:ext cx="1656184" cy="407020"/>
            </a:xfrm>
            <a:prstGeom prst="roundRect">
              <a:avLst>
                <a:gd name="adj" fmla="val 50000"/>
              </a:avLst>
            </a:prstGeom>
            <a:solidFill>
              <a:schemeClr val="bg1">
                <a:alpha val="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12" name="Picture 2" descr="E:\002-KIMS BUSINESS\007-01-ALLPPT.com\011-ALLPPT-LOGO\allppt-logo-e.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contrast="40000"/>
                      </a14:imgEffect>
                    </a14:imgLayer>
                  </a14:imgProps>
                </a:ext>
                <a:ext uri="{28A0092B-C50C-407E-A947-70E740481C1C}">
                  <a14:useLocalDpi xmlns:a14="http://schemas.microsoft.com/office/drawing/2010/main" val="0"/>
                </a:ext>
              </a:extLst>
            </a:blip>
            <a:srcRect/>
            <a:stretch>
              <a:fillRect/>
            </a:stretch>
          </p:blipFill>
          <p:spPr bwMode="auto">
            <a:xfrm>
              <a:off x="3516120" y="1319622"/>
              <a:ext cx="1187245" cy="2473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a:extLst>
              <a:ext uri="{FF2B5EF4-FFF2-40B4-BE49-F238E27FC236}">
                <a16:creationId xmlns:a16="http://schemas.microsoft.com/office/drawing/2014/main" id="{EEED37F7-9509-486E-9476-1C2F71440045}"/>
              </a:ext>
            </a:extLst>
          </p:cNvPr>
          <p:cNvGrpSpPr/>
          <p:nvPr/>
        </p:nvGrpSpPr>
        <p:grpSpPr>
          <a:xfrm>
            <a:off x="963800" y="3338759"/>
            <a:ext cx="6660056" cy="2076646"/>
            <a:chOff x="595309" y="3488887"/>
            <a:chExt cx="6660056" cy="2076646"/>
          </a:xfrm>
        </p:grpSpPr>
        <p:sp>
          <p:nvSpPr>
            <p:cNvPr id="13" name="TextBox 12">
              <a:extLst>
                <a:ext uri="{FF2B5EF4-FFF2-40B4-BE49-F238E27FC236}">
                  <a16:creationId xmlns:a16="http://schemas.microsoft.com/office/drawing/2014/main" id="{C221F751-3C5B-4561-AD14-8637C5B66736}"/>
                </a:ext>
              </a:extLst>
            </p:cNvPr>
            <p:cNvSpPr txBox="1"/>
            <p:nvPr/>
          </p:nvSpPr>
          <p:spPr>
            <a:xfrm>
              <a:off x="595309" y="3488887"/>
              <a:ext cx="6660056" cy="830997"/>
            </a:xfrm>
            <a:prstGeom prst="rect">
              <a:avLst/>
            </a:prstGeom>
            <a:noFill/>
          </p:spPr>
          <p:txBody>
            <a:bodyPr wrap="square" rtlCol="0" anchor="ctr">
              <a:spAutoFit/>
            </a:bodyPr>
            <a:lstStyle/>
            <a:p>
              <a:r>
                <a:rPr lang="en-US" altLang="ko-KR" sz="4800" dirty="0">
                  <a:solidFill>
                    <a:schemeClr val="bg1"/>
                  </a:solidFill>
                  <a:cs typeface="Arial" pitchFamily="34" charset="0"/>
                </a:rPr>
                <a:t>Free</a:t>
              </a:r>
              <a:endParaRPr lang="ko-KR" altLang="en-US" sz="4800" dirty="0">
                <a:solidFill>
                  <a:schemeClr val="bg1"/>
                </a:solidFill>
                <a:cs typeface="Arial" pitchFamily="34" charset="0"/>
              </a:endParaRPr>
            </a:p>
          </p:txBody>
        </p:sp>
        <p:sp>
          <p:nvSpPr>
            <p:cNvPr id="123" name="TextBox 122">
              <a:extLst>
                <a:ext uri="{FF2B5EF4-FFF2-40B4-BE49-F238E27FC236}">
                  <a16:creationId xmlns:a16="http://schemas.microsoft.com/office/drawing/2014/main" id="{BA16E2FC-5811-47E8-9102-5A3961129CE8}"/>
                </a:ext>
              </a:extLst>
            </p:cNvPr>
            <p:cNvSpPr txBox="1"/>
            <p:nvPr/>
          </p:nvSpPr>
          <p:spPr>
            <a:xfrm>
              <a:off x="595309" y="4111712"/>
              <a:ext cx="6660056" cy="830997"/>
            </a:xfrm>
            <a:prstGeom prst="rect">
              <a:avLst/>
            </a:prstGeom>
            <a:noFill/>
          </p:spPr>
          <p:txBody>
            <a:bodyPr wrap="square" rtlCol="0" anchor="ctr">
              <a:spAutoFit/>
            </a:bodyPr>
            <a:lstStyle/>
            <a:p>
              <a:r>
                <a:rPr lang="en-US" altLang="ko-KR" sz="4800" dirty="0">
                  <a:solidFill>
                    <a:schemeClr val="bg1"/>
                  </a:solidFill>
                  <a:cs typeface="Arial" pitchFamily="34" charset="0"/>
                </a:rPr>
                <a:t>Business Plan</a:t>
              </a:r>
              <a:endParaRPr lang="ko-KR" altLang="en-US" sz="4800" dirty="0">
                <a:solidFill>
                  <a:schemeClr val="bg1"/>
                </a:solidFill>
                <a:cs typeface="Arial" pitchFamily="34" charset="0"/>
              </a:endParaRPr>
            </a:p>
          </p:txBody>
        </p:sp>
        <p:sp>
          <p:nvSpPr>
            <p:cNvPr id="124" name="TextBox 123">
              <a:extLst>
                <a:ext uri="{FF2B5EF4-FFF2-40B4-BE49-F238E27FC236}">
                  <a16:creationId xmlns:a16="http://schemas.microsoft.com/office/drawing/2014/main" id="{1D228C36-0C5C-40B6-AFBC-D1BD662CD0AF}"/>
                </a:ext>
              </a:extLst>
            </p:cNvPr>
            <p:cNvSpPr txBox="1"/>
            <p:nvPr/>
          </p:nvSpPr>
          <p:spPr>
            <a:xfrm>
              <a:off x="595309" y="4734536"/>
              <a:ext cx="6660056" cy="830997"/>
            </a:xfrm>
            <a:prstGeom prst="rect">
              <a:avLst/>
            </a:prstGeom>
            <a:noFill/>
          </p:spPr>
          <p:txBody>
            <a:bodyPr wrap="square" rtlCol="0" anchor="ctr">
              <a:spAutoFit/>
            </a:bodyPr>
            <a:lstStyle/>
            <a:p>
              <a:r>
                <a:rPr lang="en-US" altLang="ko-KR" sz="4800" dirty="0">
                  <a:solidFill>
                    <a:schemeClr val="bg1"/>
                  </a:solidFill>
                  <a:cs typeface="Arial" pitchFamily="34" charset="0"/>
                </a:rPr>
                <a:t>Presentation</a:t>
              </a:r>
              <a:endParaRPr lang="ko-KR" altLang="en-US" sz="4800" dirty="0">
                <a:solidFill>
                  <a:schemeClr val="bg1"/>
                </a:solidFill>
                <a:cs typeface="Arial" pitchFamily="34" charset="0"/>
              </a:endParaRPr>
            </a:p>
          </p:txBody>
        </p:sp>
      </p:grpSp>
      <p:grpSp>
        <p:nvGrpSpPr>
          <p:cNvPr id="4" name="Group 3">
            <a:extLst>
              <a:ext uri="{FF2B5EF4-FFF2-40B4-BE49-F238E27FC236}">
                <a16:creationId xmlns:a16="http://schemas.microsoft.com/office/drawing/2014/main" id="{BE498A1E-D8B0-4CD0-B42E-65FB0A5678B1}"/>
              </a:ext>
            </a:extLst>
          </p:cNvPr>
          <p:cNvGrpSpPr/>
          <p:nvPr/>
        </p:nvGrpSpPr>
        <p:grpSpPr>
          <a:xfrm>
            <a:off x="1004187" y="5415806"/>
            <a:ext cx="6619669" cy="666764"/>
            <a:chOff x="635696" y="5757006"/>
            <a:chExt cx="6619669" cy="666764"/>
          </a:xfrm>
        </p:grpSpPr>
        <p:sp>
          <p:nvSpPr>
            <p:cNvPr id="14" name="TextBox 13">
              <a:extLst>
                <a:ext uri="{FF2B5EF4-FFF2-40B4-BE49-F238E27FC236}">
                  <a16:creationId xmlns:a16="http://schemas.microsoft.com/office/drawing/2014/main" id="{DF166F6B-B975-4F3C-BCF2-9971086140FB}"/>
                </a:ext>
              </a:extLst>
            </p:cNvPr>
            <p:cNvSpPr txBox="1"/>
            <p:nvPr/>
          </p:nvSpPr>
          <p:spPr>
            <a:xfrm>
              <a:off x="635696" y="5757006"/>
              <a:ext cx="6619669" cy="379656"/>
            </a:xfrm>
            <a:prstGeom prst="rect">
              <a:avLst/>
            </a:prstGeom>
            <a:noFill/>
          </p:spPr>
          <p:txBody>
            <a:bodyPr wrap="square" rtlCol="0" anchor="ctr">
              <a:spAutoFit/>
            </a:bodyPr>
            <a:lstStyle/>
            <a:p>
              <a:r>
                <a:rPr lang="en-US" altLang="ko-KR" sz="1867" dirty="0">
                  <a:solidFill>
                    <a:schemeClr val="bg1"/>
                  </a:solidFill>
                  <a:cs typeface="Arial" pitchFamily="34" charset="0"/>
                </a:rPr>
                <a:t>Insert the Sub Title</a:t>
              </a:r>
              <a:endParaRPr lang="ko-KR" altLang="en-US" sz="1867" dirty="0">
                <a:solidFill>
                  <a:schemeClr val="bg1"/>
                </a:solidFill>
                <a:cs typeface="Arial" pitchFamily="34" charset="0"/>
              </a:endParaRPr>
            </a:p>
          </p:txBody>
        </p:sp>
        <p:sp>
          <p:nvSpPr>
            <p:cNvPr id="125" name="TextBox 124">
              <a:extLst>
                <a:ext uri="{FF2B5EF4-FFF2-40B4-BE49-F238E27FC236}">
                  <a16:creationId xmlns:a16="http://schemas.microsoft.com/office/drawing/2014/main" id="{E5CB0735-90D2-4B58-81A2-47E7B847447A}"/>
                </a:ext>
              </a:extLst>
            </p:cNvPr>
            <p:cNvSpPr txBox="1"/>
            <p:nvPr/>
          </p:nvSpPr>
          <p:spPr>
            <a:xfrm>
              <a:off x="635696" y="6044114"/>
              <a:ext cx="6619669" cy="379656"/>
            </a:xfrm>
            <a:prstGeom prst="rect">
              <a:avLst/>
            </a:prstGeom>
            <a:noFill/>
          </p:spPr>
          <p:txBody>
            <a:bodyPr wrap="square" rtlCol="0" anchor="ctr">
              <a:spAutoFit/>
            </a:bodyPr>
            <a:lstStyle/>
            <a:p>
              <a:r>
                <a:rPr lang="en-US" altLang="ko-KR" sz="1867" dirty="0">
                  <a:solidFill>
                    <a:schemeClr val="bg1"/>
                  </a:solidFill>
                  <a:cs typeface="Arial" pitchFamily="34" charset="0"/>
                </a:rPr>
                <a:t>of Your Presentation</a:t>
              </a:r>
              <a:endParaRPr lang="ko-KR" altLang="en-US" sz="1867" dirty="0">
                <a:solidFill>
                  <a:schemeClr val="bg1"/>
                </a:solidFill>
                <a:cs typeface="Arial" pitchFamily="34" charset="0"/>
              </a:endParaRPr>
            </a:p>
          </p:txBody>
        </p:sp>
      </p:grpSp>
      <p:grpSp>
        <p:nvGrpSpPr>
          <p:cNvPr id="8" name="Group 7">
            <a:extLst>
              <a:ext uri="{FF2B5EF4-FFF2-40B4-BE49-F238E27FC236}">
                <a16:creationId xmlns:a16="http://schemas.microsoft.com/office/drawing/2014/main" id="{740A4CE4-0E8A-4D41-990C-42930F046F9F}"/>
              </a:ext>
            </a:extLst>
          </p:cNvPr>
          <p:cNvGrpSpPr/>
          <p:nvPr/>
        </p:nvGrpSpPr>
        <p:grpSpPr>
          <a:xfrm>
            <a:off x="873463" y="274988"/>
            <a:ext cx="10362584" cy="5566924"/>
            <a:chOff x="873463" y="274988"/>
            <a:chExt cx="10362584" cy="5566924"/>
          </a:xfrm>
        </p:grpSpPr>
        <p:sp>
          <p:nvSpPr>
            <p:cNvPr id="53" name="TextBox 52">
              <a:extLst>
                <a:ext uri="{FF2B5EF4-FFF2-40B4-BE49-F238E27FC236}">
                  <a16:creationId xmlns:a16="http://schemas.microsoft.com/office/drawing/2014/main" id="{6210CFCD-3421-4A20-AFF5-6DB22C38A2E5}"/>
                </a:ext>
              </a:extLst>
            </p:cNvPr>
            <p:cNvSpPr txBox="1"/>
            <p:nvPr/>
          </p:nvSpPr>
          <p:spPr>
            <a:xfrm>
              <a:off x="2892534" y="1762259"/>
              <a:ext cx="2078527" cy="400110"/>
            </a:xfrm>
            <a:prstGeom prst="rect">
              <a:avLst/>
            </a:prstGeom>
            <a:noFill/>
          </p:spPr>
          <p:txBody>
            <a:bodyPr wrap="square" rtlCol="0" anchor="ctr">
              <a:spAutoFit/>
            </a:bodyPr>
            <a:lstStyle/>
            <a:p>
              <a:pPr algn="r"/>
              <a:r>
                <a:rPr lang="en-US" altLang="ko-KR" sz="2000" dirty="0">
                  <a:solidFill>
                    <a:schemeClr val="accent1">
                      <a:lumMod val="60000"/>
                      <a:lumOff val="40000"/>
                    </a:schemeClr>
                  </a:solidFill>
                  <a:cs typeface="Arial" pitchFamily="34" charset="0"/>
                </a:rPr>
                <a:t>Business Plan</a:t>
              </a:r>
              <a:endParaRPr lang="ko-KR" altLang="en-US" sz="2000" dirty="0">
                <a:solidFill>
                  <a:schemeClr val="accent1">
                    <a:lumMod val="60000"/>
                    <a:lumOff val="40000"/>
                  </a:schemeClr>
                </a:solidFill>
                <a:cs typeface="Arial" pitchFamily="34" charset="0"/>
              </a:endParaRPr>
            </a:p>
          </p:txBody>
        </p:sp>
        <p:sp>
          <p:nvSpPr>
            <p:cNvPr id="16" name="Freeform: Shape 15">
              <a:extLst>
                <a:ext uri="{FF2B5EF4-FFF2-40B4-BE49-F238E27FC236}">
                  <a16:creationId xmlns:a16="http://schemas.microsoft.com/office/drawing/2014/main" id="{05D38D56-CA21-4B9C-87AF-D3E9255CA2FD}"/>
                </a:ext>
              </a:extLst>
            </p:cNvPr>
            <p:cNvSpPr/>
            <p:nvPr/>
          </p:nvSpPr>
          <p:spPr>
            <a:xfrm>
              <a:off x="8571390" y="1265704"/>
              <a:ext cx="1929733" cy="3381018"/>
            </a:xfrm>
            <a:custGeom>
              <a:avLst/>
              <a:gdLst>
                <a:gd name="connsiteX0" fmla="*/ 971074 w 2305050"/>
                <a:gd name="connsiteY0" fmla="*/ 4040029 h 4038600"/>
                <a:gd name="connsiteX1" fmla="*/ 958692 w 2305050"/>
                <a:gd name="connsiteY1" fmla="*/ 4037171 h 4038600"/>
                <a:gd name="connsiteX2" fmla="*/ 946309 w 2305050"/>
                <a:gd name="connsiteY2" fmla="*/ 3999071 h 4038600"/>
                <a:gd name="connsiteX3" fmla="*/ 1400651 w 2305050"/>
                <a:gd name="connsiteY3" fmla="*/ 3091339 h 4038600"/>
                <a:gd name="connsiteX4" fmla="*/ 2144554 w 2305050"/>
                <a:gd name="connsiteY4" fmla="*/ 1625441 h 4038600"/>
                <a:gd name="connsiteX5" fmla="*/ 2247423 w 2305050"/>
                <a:gd name="connsiteY5" fmla="*/ 1157764 h 4038600"/>
                <a:gd name="connsiteX6" fmla="*/ 2160746 w 2305050"/>
                <a:gd name="connsiteY6" fmla="*/ 732949 h 4038600"/>
                <a:gd name="connsiteX7" fmla="*/ 1926431 w 2305050"/>
                <a:gd name="connsiteY7" fmla="*/ 384334 h 4038600"/>
                <a:gd name="connsiteX8" fmla="*/ 1581626 w 2305050"/>
                <a:gd name="connsiteY8" fmla="*/ 150971 h 4038600"/>
                <a:gd name="connsiteX9" fmla="*/ 1158717 w 2305050"/>
                <a:gd name="connsiteY9" fmla="*/ 64294 h 4038600"/>
                <a:gd name="connsiteX10" fmla="*/ 733901 w 2305050"/>
                <a:gd name="connsiteY10" fmla="*/ 150971 h 4038600"/>
                <a:gd name="connsiteX11" fmla="*/ 599599 w 2305050"/>
                <a:gd name="connsiteY11" fmla="*/ 219551 h 4038600"/>
                <a:gd name="connsiteX12" fmla="*/ 598646 w 2305050"/>
                <a:gd name="connsiteY12" fmla="*/ 219551 h 4038600"/>
                <a:gd name="connsiteX13" fmla="*/ 527209 w 2305050"/>
                <a:gd name="connsiteY13" fmla="*/ 265271 h 4038600"/>
                <a:gd name="connsiteX14" fmla="*/ 385286 w 2305050"/>
                <a:gd name="connsiteY14" fmla="*/ 384334 h 4038600"/>
                <a:gd name="connsiteX15" fmla="*/ 151924 w 2305050"/>
                <a:gd name="connsiteY15" fmla="*/ 731996 h 4038600"/>
                <a:gd name="connsiteX16" fmla="*/ 141446 w 2305050"/>
                <a:gd name="connsiteY16" fmla="*/ 755809 h 4038600"/>
                <a:gd name="connsiteX17" fmla="*/ 65246 w 2305050"/>
                <a:gd name="connsiteY17" fmla="*/ 1157764 h 4038600"/>
                <a:gd name="connsiteX18" fmla="*/ 140494 w 2305050"/>
                <a:gd name="connsiteY18" fmla="*/ 1560671 h 4038600"/>
                <a:gd name="connsiteX19" fmla="*/ 348139 w 2305050"/>
                <a:gd name="connsiteY19" fmla="*/ 1891189 h 4038600"/>
                <a:gd name="connsiteX20" fmla="*/ 349091 w 2305050"/>
                <a:gd name="connsiteY20" fmla="*/ 1892141 h 4038600"/>
                <a:gd name="connsiteX21" fmla="*/ 526256 w 2305050"/>
                <a:gd name="connsiteY21" fmla="*/ 2046446 h 4038600"/>
                <a:gd name="connsiteX22" fmla="*/ 597694 w 2305050"/>
                <a:gd name="connsiteY22" fmla="*/ 2092166 h 4038600"/>
                <a:gd name="connsiteX23" fmla="*/ 598646 w 2305050"/>
                <a:gd name="connsiteY23" fmla="*/ 2093119 h 4038600"/>
                <a:gd name="connsiteX24" fmla="*/ 664369 w 2305050"/>
                <a:gd name="connsiteY24" fmla="*/ 2129314 h 4038600"/>
                <a:gd name="connsiteX25" fmla="*/ 1051084 w 2305050"/>
                <a:gd name="connsiteY25" fmla="*/ 2242661 h 4038600"/>
                <a:gd name="connsiteX26" fmla="*/ 1092042 w 2305050"/>
                <a:gd name="connsiteY26" fmla="*/ 2247424 h 4038600"/>
                <a:gd name="connsiteX27" fmla="*/ 668179 w 2305050"/>
                <a:gd name="connsiteY27" fmla="*/ 3090386 h 4038600"/>
                <a:gd name="connsiteX28" fmla="*/ 214789 w 2305050"/>
                <a:gd name="connsiteY28" fmla="*/ 3997166 h 4038600"/>
                <a:gd name="connsiteX29" fmla="*/ 176689 w 2305050"/>
                <a:gd name="connsiteY29" fmla="*/ 4009549 h 4038600"/>
                <a:gd name="connsiteX30" fmla="*/ 164306 w 2305050"/>
                <a:gd name="connsiteY30" fmla="*/ 3971449 h 4038600"/>
                <a:gd name="connsiteX31" fmla="*/ 617696 w 2305050"/>
                <a:gd name="connsiteY31" fmla="*/ 3064669 h 4038600"/>
                <a:gd name="connsiteX32" fmla="*/ 1004411 w 2305050"/>
                <a:gd name="connsiteY32" fmla="*/ 2295049 h 4038600"/>
                <a:gd name="connsiteX33" fmla="*/ 638651 w 2305050"/>
                <a:gd name="connsiteY33" fmla="*/ 2180749 h 4038600"/>
                <a:gd name="connsiteX34" fmla="*/ 569119 w 2305050"/>
                <a:gd name="connsiteY34" fmla="*/ 2141696 h 4038600"/>
                <a:gd name="connsiteX35" fmla="*/ 493871 w 2305050"/>
                <a:gd name="connsiteY35" fmla="*/ 2094071 h 4038600"/>
                <a:gd name="connsiteX36" fmla="*/ 308134 w 2305050"/>
                <a:gd name="connsiteY36" fmla="*/ 1932146 h 4038600"/>
                <a:gd name="connsiteX37" fmla="*/ 306229 w 2305050"/>
                <a:gd name="connsiteY37" fmla="*/ 1930241 h 4038600"/>
                <a:gd name="connsiteX38" fmla="*/ 87154 w 2305050"/>
                <a:gd name="connsiteY38" fmla="*/ 1581626 h 4038600"/>
                <a:gd name="connsiteX39" fmla="*/ 7144 w 2305050"/>
                <a:gd name="connsiteY39" fmla="*/ 1157764 h 4038600"/>
                <a:gd name="connsiteX40" fmla="*/ 88106 w 2305050"/>
                <a:gd name="connsiteY40" fmla="*/ 734854 h 4038600"/>
                <a:gd name="connsiteX41" fmla="*/ 98584 w 2305050"/>
                <a:gd name="connsiteY41" fmla="*/ 710089 h 4038600"/>
                <a:gd name="connsiteX42" fmla="*/ 344329 w 2305050"/>
                <a:gd name="connsiteY42" fmla="*/ 344329 h 4038600"/>
                <a:gd name="connsiteX43" fmla="*/ 493871 w 2305050"/>
                <a:gd name="connsiteY43" fmla="*/ 218599 h 4038600"/>
                <a:gd name="connsiteX44" fmla="*/ 568167 w 2305050"/>
                <a:gd name="connsiteY44" fmla="*/ 170974 h 4038600"/>
                <a:gd name="connsiteX45" fmla="*/ 569119 w 2305050"/>
                <a:gd name="connsiteY45" fmla="*/ 170021 h 4038600"/>
                <a:gd name="connsiteX46" fmla="*/ 711042 w 2305050"/>
                <a:gd name="connsiteY46" fmla="*/ 98584 h 4038600"/>
                <a:gd name="connsiteX47" fmla="*/ 1158717 w 2305050"/>
                <a:gd name="connsiteY47" fmla="*/ 7144 h 4038600"/>
                <a:gd name="connsiteX48" fmla="*/ 1604486 w 2305050"/>
                <a:gd name="connsiteY48" fmla="*/ 98584 h 4038600"/>
                <a:gd name="connsiteX49" fmla="*/ 1966436 w 2305050"/>
                <a:gd name="connsiteY49" fmla="*/ 344329 h 4038600"/>
                <a:gd name="connsiteX50" fmla="*/ 2213134 w 2305050"/>
                <a:gd name="connsiteY50" fmla="*/ 710089 h 4038600"/>
                <a:gd name="connsiteX51" fmla="*/ 2304573 w 2305050"/>
                <a:gd name="connsiteY51" fmla="*/ 1157764 h 4038600"/>
                <a:gd name="connsiteX52" fmla="*/ 2196942 w 2305050"/>
                <a:gd name="connsiteY52" fmla="*/ 1650206 h 4038600"/>
                <a:gd name="connsiteX53" fmla="*/ 2195989 w 2305050"/>
                <a:gd name="connsiteY53" fmla="*/ 1651159 h 4038600"/>
                <a:gd name="connsiteX54" fmla="*/ 1450181 w 2305050"/>
                <a:gd name="connsiteY54" fmla="*/ 3116104 h 4038600"/>
                <a:gd name="connsiteX55" fmla="*/ 995839 w 2305050"/>
                <a:gd name="connsiteY55" fmla="*/ 4023836 h 4038600"/>
                <a:gd name="connsiteX56" fmla="*/ 971074 w 2305050"/>
                <a:gd name="connsiteY56" fmla="*/ 4040029 h 4038600"/>
                <a:gd name="connsiteX57" fmla="*/ 1155859 w 2305050"/>
                <a:gd name="connsiteY57" fmla="*/ 1590199 h 4038600"/>
                <a:gd name="connsiteX58" fmla="*/ 985361 w 2305050"/>
                <a:gd name="connsiteY58" fmla="*/ 1555909 h 4038600"/>
                <a:gd name="connsiteX59" fmla="*/ 846296 w 2305050"/>
                <a:gd name="connsiteY59" fmla="*/ 1463516 h 4038600"/>
                <a:gd name="connsiteX60" fmla="*/ 751046 w 2305050"/>
                <a:gd name="connsiteY60" fmla="*/ 1326356 h 4038600"/>
                <a:gd name="connsiteX61" fmla="*/ 717709 w 2305050"/>
                <a:gd name="connsiteY61" fmla="*/ 1156811 h 4038600"/>
                <a:gd name="connsiteX62" fmla="*/ 751046 w 2305050"/>
                <a:gd name="connsiteY62" fmla="*/ 987266 h 4038600"/>
                <a:gd name="connsiteX63" fmla="*/ 846296 w 2305050"/>
                <a:gd name="connsiteY63" fmla="*/ 848201 h 4038600"/>
                <a:gd name="connsiteX64" fmla="*/ 985361 w 2305050"/>
                <a:gd name="connsiteY64" fmla="*/ 752951 h 4038600"/>
                <a:gd name="connsiteX65" fmla="*/ 1154906 w 2305050"/>
                <a:gd name="connsiteY65" fmla="*/ 718661 h 4038600"/>
                <a:gd name="connsiteX66" fmla="*/ 1323499 w 2305050"/>
                <a:gd name="connsiteY66" fmla="*/ 752951 h 4038600"/>
                <a:gd name="connsiteX67" fmla="*/ 1461611 w 2305050"/>
                <a:gd name="connsiteY67" fmla="*/ 848201 h 4038600"/>
                <a:gd name="connsiteX68" fmla="*/ 1554004 w 2305050"/>
                <a:gd name="connsiteY68" fmla="*/ 986314 h 4038600"/>
                <a:gd name="connsiteX69" fmla="*/ 1587342 w 2305050"/>
                <a:gd name="connsiteY69" fmla="*/ 1156811 h 4038600"/>
                <a:gd name="connsiteX70" fmla="*/ 1460659 w 2305050"/>
                <a:gd name="connsiteY70" fmla="*/ 1463516 h 4038600"/>
                <a:gd name="connsiteX71" fmla="*/ 1155859 w 2305050"/>
                <a:gd name="connsiteY71" fmla="*/ 1590199 h 4038600"/>
                <a:gd name="connsiteX72" fmla="*/ 1155859 w 2305050"/>
                <a:gd name="connsiteY72" fmla="*/ 775811 h 4038600"/>
                <a:gd name="connsiteX73" fmla="*/ 1008221 w 2305050"/>
                <a:gd name="connsiteY73" fmla="*/ 805339 h 4038600"/>
                <a:gd name="connsiteX74" fmla="*/ 887254 w 2305050"/>
                <a:gd name="connsiteY74" fmla="*/ 888206 h 4038600"/>
                <a:gd name="connsiteX75" fmla="*/ 804386 w 2305050"/>
                <a:gd name="connsiteY75" fmla="*/ 1010126 h 4038600"/>
                <a:gd name="connsiteX76" fmla="*/ 775811 w 2305050"/>
                <a:gd name="connsiteY76" fmla="*/ 1157764 h 4038600"/>
                <a:gd name="connsiteX77" fmla="*/ 804386 w 2305050"/>
                <a:gd name="connsiteY77" fmla="*/ 1304449 h 4038600"/>
                <a:gd name="connsiteX78" fmla="*/ 886301 w 2305050"/>
                <a:gd name="connsiteY78" fmla="*/ 1423511 h 4038600"/>
                <a:gd name="connsiteX79" fmla="*/ 1008221 w 2305050"/>
                <a:gd name="connsiteY79" fmla="*/ 1504474 h 4038600"/>
                <a:gd name="connsiteX80" fmla="*/ 1155859 w 2305050"/>
                <a:gd name="connsiteY80" fmla="*/ 1534001 h 4038600"/>
                <a:gd name="connsiteX81" fmla="*/ 1421606 w 2305050"/>
                <a:gd name="connsiteY81" fmla="*/ 1424464 h 4038600"/>
                <a:gd name="connsiteX82" fmla="*/ 1421606 w 2305050"/>
                <a:gd name="connsiteY82" fmla="*/ 1424464 h 4038600"/>
                <a:gd name="connsiteX83" fmla="*/ 1531144 w 2305050"/>
                <a:gd name="connsiteY83" fmla="*/ 1158716 h 4038600"/>
                <a:gd name="connsiteX84" fmla="*/ 1502569 w 2305050"/>
                <a:gd name="connsiteY84" fmla="*/ 1011079 h 4038600"/>
                <a:gd name="connsiteX85" fmla="*/ 1421606 w 2305050"/>
                <a:gd name="connsiteY85" fmla="*/ 890111 h 4038600"/>
                <a:gd name="connsiteX86" fmla="*/ 1302544 w 2305050"/>
                <a:gd name="connsiteY86" fmla="*/ 807244 h 4038600"/>
                <a:gd name="connsiteX87" fmla="*/ 1155859 w 2305050"/>
                <a:gd name="connsiteY87" fmla="*/ 775811 h 403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305050" h="4038600">
                  <a:moveTo>
                    <a:pt x="971074" y="4040029"/>
                  </a:moveTo>
                  <a:cubicBezTo>
                    <a:pt x="966311" y="4040029"/>
                    <a:pt x="962501" y="4039076"/>
                    <a:pt x="958692" y="4037171"/>
                  </a:cubicBezTo>
                  <a:cubicBezTo>
                    <a:pt x="944404" y="4030504"/>
                    <a:pt x="938689" y="4013359"/>
                    <a:pt x="946309" y="3999071"/>
                  </a:cubicBezTo>
                  <a:lnTo>
                    <a:pt x="1400651" y="3091339"/>
                  </a:lnTo>
                  <a:lnTo>
                    <a:pt x="2144554" y="1625441"/>
                  </a:lnTo>
                  <a:cubicBezTo>
                    <a:pt x="2212181" y="1474946"/>
                    <a:pt x="2247423" y="1317784"/>
                    <a:pt x="2247423" y="1157764"/>
                  </a:cubicBezTo>
                  <a:cubicBezTo>
                    <a:pt x="2247423" y="1005364"/>
                    <a:pt x="2218848" y="866299"/>
                    <a:pt x="2160746" y="732949"/>
                  </a:cubicBezTo>
                  <a:cubicBezTo>
                    <a:pt x="2103596" y="599599"/>
                    <a:pt x="2026444" y="485299"/>
                    <a:pt x="1926431" y="384334"/>
                  </a:cubicBezTo>
                  <a:cubicBezTo>
                    <a:pt x="1828324" y="286226"/>
                    <a:pt x="1712119" y="207169"/>
                    <a:pt x="1581626" y="150971"/>
                  </a:cubicBezTo>
                  <a:cubicBezTo>
                    <a:pt x="1451134" y="93821"/>
                    <a:pt x="1308259" y="64294"/>
                    <a:pt x="1158717" y="64294"/>
                  </a:cubicBezTo>
                  <a:cubicBezTo>
                    <a:pt x="1008221" y="64294"/>
                    <a:pt x="865346" y="93821"/>
                    <a:pt x="733901" y="150971"/>
                  </a:cubicBezTo>
                  <a:cubicBezTo>
                    <a:pt x="684371" y="171926"/>
                    <a:pt x="639604" y="194786"/>
                    <a:pt x="599599" y="219551"/>
                  </a:cubicBezTo>
                  <a:lnTo>
                    <a:pt x="598646" y="219551"/>
                  </a:lnTo>
                  <a:cubicBezTo>
                    <a:pt x="574834" y="234791"/>
                    <a:pt x="550069" y="250031"/>
                    <a:pt x="527209" y="265271"/>
                  </a:cubicBezTo>
                  <a:cubicBezTo>
                    <a:pt x="476726" y="301466"/>
                    <a:pt x="430054" y="340519"/>
                    <a:pt x="385286" y="384334"/>
                  </a:cubicBezTo>
                  <a:cubicBezTo>
                    <a:pt x="286226" y="484346"/>
                    <a:pt x="208121" y="601504"/>
                    <a:pt x="151924" y="731996"/>
                  </a:cubicBezTo>
                  <a:cubicBezTo>
                    <a:pt x="148114" y="739616"/>
                    <a:pt x="145256" y="747236"/>
                    <a:pt x="141446" y="755809"/>
                  </a:cubicBezTo>
                  <a:cubicBezTo>
                    <a:pt x="90964" y="880586"/>
                    <a:pt x="65246" y="1015841"/>
                    <a:pt x="65246" y="1157764"/>
                  </a:cubicBezTo>
                  <a:cubicBezTo>
                    <a:pt x="65246" y="1299686"/>
                    <a:pt x="90964" y="1434941"/>
                    <a:pt x="140494" y="1560671"/>
                  </a:cubicBezTo>
                  <a:cubicBezTo>
                    <a:pt x="190024" y="1684496"/>
                    <a:pt x="260509" y="1794986"/>
                    <a:pt x="348139" y="1891189"/>
                  </a:cubicBezTo>
                  <a:lnTo>
                    <a:pt x="349091" y="1892141"/>
                  </a:lnTo>
                  <a:cubicBezTo>
                    <a:pt x="402431" y="1949291"/>
                    <a:pt x="461486" y="2001679"/>
                    <a:pt x="526256" y="2046446"/>
                  </a:cubicBezTo>
                  <a:cubicBezTo>
                    <a:pt x="546259" y="2060734"/>
                    <a:pt x="570071" y="2075974"/>
                    <a:pt x="597694" y="2092166"/>
                  </a:cubicBezTo>
                  <a:lnTo>
                    <a:pt x="598646" y="2093119"/>
                  </a:lnTo>
                  <a:cubicBezTo>
                    <a:pt x="619601" y="2106454"/>
                    <a:pt x="642461" y="2117884"/>
                    <a:pt x="664369" y="2129314"/>
                  </a:cubicBezTo>
                  <a:cubicBezTo>
                    <a:pt x="781526" y="2190274"/>
                    <a:pt x="912019" y="2228374"/>
                    <a:pt x="1051084" y="2242661"/>
                  </a:cubicBezTo>
                  <a:lnTo>
                    <a:pt x="1092042" y="2247424"/>
                  </a:lnTo>
                  <a:lnTo>
                    <a:pt x="668179" y="3090386"/>
                  </a:lnTo>
                  <a:lnTo>
                    <a:pt x="214789" y="3997166"/>
                  </a:lnTo>
                  <a:cubicBezTo>
                    <a:pt x="208121" y="4011454"/>
                    <a:pt x="190976" y="4017169"/>
                    <a:pt x="176689" y="4009549"/>
                  </a:cubicBezTo>
                  <a:cubicBezTo>
                    <a:pt x="162401" y="4002881"/>
                    <a:pt x="156686" y="3985736"/>
                    <a:pt x="164306" y="3971449"/>
                  </a:cubicBezTo>
                  <a:lnTo>
                    <a:pt x="617696" y="3064669"/>
                  </a:lnTo>
                  <a:lnTo>
                    <a:pt x="1004411" y="2295049"/>
                  </a:lnTo>
                  <a:cubicBezTo>
                    <a:pt x="872967" y="2276951"/>
                    <a:pt x="750094" y="2238851"/>
                    <a:pt x="638651" y="2180749"/>
                  </a:cubicBezTo>
                  <a:cubicBezTo>
                    <a:pt x="615792" y="2168366"/>
                    <a:pt x="591026" y="2155984"/>
                    <a:pt x="569119" y="2141696"/>
                  </a:cubicBezTo>
                  <a:cubicBezTo>
                    <a:pt x="540544" y="2124551"/>
                    <a:pt x="515779" y="2109311"/>
                    <a:pt x="493871" y="2094071"/>
                  </a:cubicBezTo>
                  <a:cubicBezTo>
                    <a:pt x="426244" y="2046446"/>
                    <a:pt x="363379" y="1992154"/>
                    <a:pt x="308134" y="1932146"/>
                  </a:cubicBezTo>
                  <a:lnTo>
                    <a:pt x="306229" y="1930241"/>
                  </a:lnTo>
                  <a:cubicBezTo>
                    <a:pt x="212884" y="1829276"/>
                    <a:pt x="139541" y="1712119"/>
                    <a:pt x="87154" y="1581626"/>
                  </a:cubicBezTo>
                  <a:cubicBezTo>
                    <a:pt x="33814" y="1449229"/>
                    <a:pt x="7144" y="1306354"/>
                    <a:pt x="7144" y="1157764"/>
                  </a:cubicBezTo>
                  <a:cubicBezTo>
                    <a:pt x="7144" y="1008221"/>
                    <a:pt x="33814" y="866299"/>
                    <a:pt x="88106" y="734854"/>
                  </a:cubicBezTo>
                  <a:cubicBezTo>
                    <a:pt x="91916" y="726281"/>
                    <a:pt x="94774" y="717709"/>
                    <a:pt x="98584" y="710089"/>
                  </a:cubicBezTo>
                  <a:cubicBezTo>
                    <a:pt x="157639" y="572929"/>
                    <a:pt x="240506" y="449104"/>
                    <a:pt x="344329" y="344329"/>
                  </a:cubicBezTo>
                  <a:cubicBezTo>
                    <a:pt x="391954" y="297656"/>
                    <a:pt x="440531" y="256699"/>
                    <a:pt x="493871" y="218599"/>
                  </a:cubicBezTo>
                  <a:cubicBezTo>
                    <a:pt x="517684" y="201454"/>
                    <a:pt x="543401" y="186214"/>
                    <a:pt x="568167" y="170974"/>
                  </a:cubicBezTo>
                  <a:lnTo>
                    <a:pt x="569119" y="170021"/>
                  </a:lnTo>
                  <a:cubicBezTo>
                    <a:pt x="611981" y="144304"/>
                    <a:pt x="659606" y="120491"/>
                    <a:pt x="711042" y="98584"/>
                  </a:cubicBezTo>
                  <a:cubicBezTo>
                    <a:pt x="849154" y="38576"/>
                    <a:pt x="1000601" y="7144"/>
                    <a:pt x="1158717" y="7144"/>
                  </a:cubicBezTo>
                  <a:cubicBezTo>
                    <a:pt x="1316831" y="7144"/>
                    <a:pt x="1467326" y="37624"/>
                    <a:pt x="1604486" y="98584"/>
                  </a:cubicBezTo>
                  <a:cubicBezTo>
                    <a:pt x="1741646" y="158591"/>
                    <a:pt x="1863567" y="241459"/>
                    <a:pt x="1966436" y="344329"/>
                  </a:cubicBezTo>
                  <a:cubicBezTo>
                    <a:pt x="2071211" y="449104"/>
                    <a:pt x="2154079" y="571976"/>
                    <a:pt x="2213134" y="710089"/>
                  </a:cubicBezTo>
                  <a:cubicBezTo>
                    <a:pt x="2273142" y="848201"/>
                    <a:pt x="2304573" y="999649"/>
                    <a:pt x="2304573" y="1157764"/>
                  </a:cubicBezTo>
                  <a:cubicBezTo>
                    <a:pt x="2304573" y="1326356"/>
                    <a:pt x="2268379" y="1492091"/>
                    <a:pt x="2196942" y="1650206"/>
                  </a:cubicBezTo>
                  <a:lnTo>
                    <a:pt x="2195989" y="1651159"/>
                  </a:lnTo>
                  <a:lnTo>
                    <a:pt x="1450181" y="3116104"/>
                  </a:lnTo>
                  <a:lnTo>
                    <a:pt x="995839" y="4023836"/>
                  </a:lnTo>
                  <a:cubicBezTo>
                    <a:pt x="991076" y="4034314"/>
                    <a:pt x="981551" y="4040029"/>
                    <a:pt x="971074" y="4040029"/>
                  </a:cubicBezTo>
                  <a:close/>
                  <a:moveTo>
                    <a:pt x="1155859" y="1590199"/>
                  </a:moveTo>
                  <a:cubicBezTo>
                    <a:pt x="1094899" y="1590199"/>
                    <a:pt x="1039654" y="1578769"/>
                    <a:pt x="985361" y="1555909"/>
                  </a:cubicBezTo>
                  <a:cubicBezTo>
                    <a:pt x="932974" y="1534001"/>
                    <a:pt x="887254" y="1503521"/>
                    <a:pt x="846296" y="1463516"/>
                  </a:cubicBezTo>
                  <a:cubicBezTo>
                    <a:pt x="806292" y="1425416"/>
                    <a:pt x="774859" y="1379696"/>
                    <a:pt x="751046" y="1326356"/>
                  </a:cubicBezTo>
                  <a:cubicBezTo>
                    <a:pt x="729139" y="1273016"/>
                    <a:pt x="717709" y="1216819"/>
                    <a:pt x="717709" y="1156811"/>
                  </a:cubicBezTo>
                  <a:cubicBezTo>
                    <a:pt x="717709" y="1096804"/>
                    <a:pt x="729139" y="1039654"/>
                    <a:pt x="751046" y="987266"/>
                  </a:cubicBezTo>
                  <a:cubicBezTo>
                    <a:pt x="774859" y="933926"/>
                    <a:pt x="805339" y="888206"/>
                    <a:pt x="846296" y="848201"/>
                  </a:cubicBezTo>
                  <a:cubicBezTo>
                    <a:pt x="888206" y="806291"/>
                    <a:pt x="934879" y="774859"/>
                    <a:pt x="985361" y="752951"/>
                  </a:cubicBezTo>
                  <a:cubicBezTo>
                    <a:pt x="1040606" y="730091"/>
                    <a:pt x="1097756" y="718661"/>
                    <a:pt x="1154906" y="718661"/>
                  </a:cubicBezTo>
                  <a:cubicBezTo>
                    <a:pt x="1213009" y="718661"/>
                    <a:pt x="1270159" y="730091"/>
                    <a:pt x="1323499" y="752951"/>
                  </a:cubicBezTo>
                  <a:cubicBezTo>
                    <a:pt x="1375886" y="774859"/>
                    <a:pt x="1421606" y="807244"/>
                    <a:pt x="1461611" y="848201"/>
                  </a:cubicBezTo>
                  <a:cubicBezTo>
                    <a:pt x="1500664" y="888206"/>
                    <a:pt x="1531144" y="932974"/>
                    <a:pt x="1554004" y="986314"/>
                  </a:cubicBezTo>
                  <a:cubicBezTo>
                    <a:pt x="1575911" y="1039654"/>
                    <a:pt x="1587342" y="1096804"/>
                    <a:pt x="1587342" y="1156811"/>
                  </a:cubicBezTo>
                  <a:cubicBezTo>
                    <a:pt x="1587342" y="1276826"/>
                    <a:pt x="1544479" y="1380649"/>
                    <a:pt x="1460659" y="1463516"/>
                  </a:cubicBezTo>
                  <a:cubicBezTo>
                    <a:pt x="1379696" y="1547336"/>
                    <a:pt x="1276826" y="1590199"/>
                    <a:pt x="1155859" y="1590199"/>
                  </a:cubicBezTo>
                  <a:close/>
                  <a:moveTo>
                    <a:pt x="1155859" y="775811"/>
                  </a:moveTo>
                  <a:cubicBezTo>
                    <a:pt x="1104424" y="775811"/>
                    <a:pt x="1056799" y="785336"/>
                    <a:pt x="1008221" y="805339"/>
                  </a:cubicBezTo>
                  <a:cubicBezTo>
                    <a:pt x="964406" y="823436"/>
                    <a:pt x="923449" y="852011"/>
                    <a:pt x="887254" y="888206"/>
                  </a:cubicBezTo>
                  <a:cubicBezTo>
                    <a:pt x="852011" y="923449"/>
                    <a:pt x="824389" y="963454"/>
                    <a:pt x="804386" y="1010126"/>
                  </a:cubicBezTo>
                  <a:cubicBezTo>
                    <a:pt x="785336" y="1055846"/>
                    <a:pt x="775811" y="1104424"/>
                    <a:pt x="775811" y="1157764"/>
                  </a:cubicBezTo>
                  <a:cubicBezTo>
                    <a:pt x="775811" y="1210151"/>
                    <a:pt x="785336" y="1258729"/>
                    <a:pt x="804386" y="1304449"/>
                  </a:cubicBezTo>
                  <a:cubicBezTo>
                    <a:pt x="824389" y="1350169"/>
                    <a:pt x="852011" y="1390174"/>
                    <a:pt x="886301" y="1423511"/>
                  </a:cubicBezTo>
                  <a:cubicBezTo>
                    <a:pt x="921544" y="1458754"/>
                    <a:pt x="961549" y="1484471"/>
                    <a:pt x="1008221" y="1504474"/>
                  </a:cubicBezTo>
                  <a:cubicBezTo>
                    <a:pt x="1054894" y="1524476"/>
                    <a:pt x="1102519" y="1534001"/>
                    <a:pt x="1155859" y="1534001"/>
                  </a:cubicBezTo>
                  <a:cubicBezTo>
                    <a:pt x="1261586" y="1534001"/>
                    <a:pt x="1349217" y="1497806"/>
                    <a:pt x="1421606" y="1424464"/>
                  </a:cubicBezTo>
                  <a:lnTo>
                    <a:pt x="1421606" y="1424464"/>
                  </a:lnTo>
                  <a:cubicBezTo>
                    <a:pt x="1494949" y="1351121"/>
                    <a:pt x="1531144" y="1264444"/>
                    <a:pt x="1531144" y="1158716"/>
                  </a:cubicBezTo>
                  <a:cubicBezTo>
                    <a:pt x="1531144" y="1105376"/>
                    <a:pt x="1521619" y="1056799"/>
                    <a:pt x="1502569" y="1011079"/>
                  </a:cubicBezTo>
                  <a:cubicBezTo>
                    <a:pt x="1482567" y="964406"/>
                    <a:pt x="1455896" y="924401"/>
                    <a:pt x="1421606" y="890111"/>
                  </a:cubicBezTo>
                  <a:cubicBezTo>
                    <a:pt x="1387317" y="853916"/>
                    <a:pt x="1347311" y="826294"/>
                    <a:pt x="1302544" y="807244"/>
                  </a:cubicBezTo>
                  <a:cubicBezTo>
                    <a:pt x="1255871" y="785336"/>
                    <a:pt x="1206342" y="775811"/>
                    <a:pt x="1155859" y="775811"/>
                  </a:cubicBezTo>
                  <a:close/>
                </a:path>
              </a:pathLst>
            </a:custGeom>
            <a:solidFill>
              <a:schemeClr val="bg1"/>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37659B2D-7A27-455B-B097-9611CAEB17D8}"/>
                </a:ext>
              </a:extLst>
            </p:cNvPr>
            <p:cNvSpPr/>
            <p:nvPr/>
          </p:nvSpPr>
          <p:spPr>
            <a:xfrm>
              <a:off x="4895509" y="1266901"/>
              <a:ext cx="4126021" cy="2647403"/>
            </a:xfrm>
            <a:custGeom>
              <a:avLst/>
              <a:gdLst>
                <a:gd name="connsiteX0" fmla="*/ 1053999 w 3005979"/>
                <a:gd name="connsiteY0" fmla="*/ 1317588 h 1928744"/>
                <a:gd name="connsiteX1" fmla="*/ 894819 w 3005979"/>
                <a:gd name="connsiteY1" fmla="*/ 1459339 h 1928744"/>
                <a:gd name="connsiteX2" fmla="*/ 1128941 w 3005979"/>
                <a:gd name="connsiteY2" fmla="*/ 1459339 h 1928744"/>
                <a:gd name="connsiteX3" fmla="*/ 1053999 w 3005979"/>
                <a:gd name="connsiteY3" fmla="*/ 1317588 h 1928744"/>
                <a:gd name="connsiteX4" fmla="*/ 1065037 w 3005979"/>
                <a:gd name="connsiteY4" fmla="*/ 1258331 h 1928744"/>
                <a:gd name="connsiteX5" fmla="*/ 1075494 w 3005979"/>
                <a:gd name="connsiteY5" fmla="*/ 1280988 h 1928744"/>
                <a:gd name="connsiteX6" fmla="*/ 1174255 w 3005979"/>
                <a:gd name="connsiteY6" fmla="*/ 1468053 h 1928744"/>
                <a:gd name="connsiteX7" fmla="*/ 1188197 w 3005979"/>
                <a:gd name="connsiteY7" fmla="*/ 1494196 h 1928744"/>
                <a:gd name="connsiteX8" fmla="*/ 796639 w 3005979"/>
                <a:gd name="connsiteY8" fmla="*/ 1494196 h 1928744"/>
                <a:gd name="connsiteX9" fmla="*/ 834982 w 3005979"/>
                <a:gd name="connsiteY9" fmla="*/ 1463405 h 1928744"/>
                <a:gd name="connsiteX10" fmla="*/ 1047027 w 3005979"/>
                <a:gd name="connsiteY10" fmla="*/ 1275760 h 1928744"/>
                <a:gd name="connsiteX11" fmla="*/ 2544707 w 3005979"/>
                <a:gd name="connsiteY11" fmla="*/ 0 h 1928744"/>
                <a:gd name="connsiteX12" fmla="*/ 3005398 w 3005979"/>
                <a:gd name="connsiteY12" fmla="*/ 0 h 1928744"/>
                <a:gd name="connsiteX13" fmla="*/ 3005398 w 3005979"/>
                <a:gd name="connsiteY13" fmla="*/ 99923 h 1928744"/>
                <a:gd name="connsiteX14" fmla="*/ 2997265 w 3005979"/>
                <a:gd name="connsiteY14" fmla="*/ 105151 h 1928744"/>
                <a:gd name="connsiteX15" fmla="*/ 2879333 w 3005979"/>
                <a:gd name="connsiteY15" fmla="*/ 200427 h 1928744"/>
                <a:gd name="connsiteX16" fmla="*/ 2731772 w 3005979"/>
                <a:gd name="connsiteY16" fmla="*/ 415377 h 1928744"/>
                <a:gd name="connsiteX17" fmla="*/ 2731191 w 3005979"/>
                <a:gd name="connsiteY17" fmla="*/ 417120 h 1928744"/>
                <a:gd name="connsiteX18" fmla="*/ 2727125 w 3005979"/>
                <a:gd name="connsiteY18" fmla="*/ 425834 h 1928744"/>
                <a:gd name="connsiteX19" fmla="*/ 2726543 w 3005979"/>
                <a:gd name="connsiteY19" fmla="*/ 426996 h 1928744"/>
                <a:gd name="connsiteX20" fmla="*/ 2670192 w 3005979"/>
                <a:gd name="connsiteY20" fmla="*/ 704689 h 1928744"/>
                <a:gd name="connsiteX21" fmla="*/ 2720153 w 3005979"/>
                <a:gd name="connsiteY21" fmla="*/ 967277 h 1928744"/>
                <a:gd name="connsiteX22" fmla="*/ 2856675 w 3005979"/>
                <a:gd name="connsiteY22" fmla="*/ 1184551 h 1928744"/>
                <a:gd name="connsiteX23" fmla="*/ 2857257 w 3005979"/>
                <a:gd name="connsiteY23" fmla="*/ 1185132 h 1928744"/>
                <a:gd name="connsiteX24" fmla="*/ 2875847 w 3005979"/>
                <a:gd name="connsiteY24" fmla="*/ 1204303 h 1928744"/>
                <a:gd name="connsiteX25" fmla="*/ 2997845 w 3005979"/>
                <a:gd name="connsiteY25" fmla="*/ 1302483 h 1928744"/>
                <a:gd name="connsiteX26" fmla="*/ 3005979 w 3005979"/>
                <a:gd name="connsiteY26" fmla="*/ 1307711 h 1928744"/>
                <a:gd name="connsiteX27" fmla="*/ 3005979 w 3005979"/>
                <a:gd name="connsiteY27" fmla="*/ 1928744 h 1928744"/>
                <a:gd name="connsiteX28" fmla="*/ 3005398 w 3005979"/>
                <a:gd name="connsiteY28" fmla="*/ 1928744 h 1928744"/>
                <a:gd name="connsiteX29" fmla="*/ 2535413 w 3005979"/>
                <a:gd name="connsiteY29" fmla="*/ 1928744 h 1928744"/>
                <a:gd name="connsiteX30" fmla="*/ 2535413 w 3005979"/>
                <a:gd name="connsiteY30" fmla="*/ 756974 h 1928744"/>
                <a:gd name="connsiteX31" fmla="*/ 2426775 w 3005979"/>
                <a:gd name="connsiteY31" fmla="*/ 891173 h 1928744"/>
                <a:gd name="connsiteX32" fmla="*/ 2062522 w 3005979"/>
                <a:gd name="connsiteY32" fmla="*/ 593147 h 1928744"/>
                <a:gd name="connsiteX33" fmla="*/ 2136302 w 3005979"/>
                <a:gd name="connsiteY33" fmla="*/ 503100 h 1928744"/>
                <a:gd name="connsiteX34" fmla="*/ 1952723 w 3005979"/>
                <a:gd name="connsiteY34" fmla="*/ 472310 h 1928744"/>
                <a:gd name="connsiteX35" fmla="*/ 1761011 w 3005979"/>
                <a:gd name="connsiteY35" fmla="*/ 510652 h 1928744"/>
                <a:gd name="connsiteX36" fmla="*/ 1604155 w 3005979"/>
                <a:gd name="connsiteY36" fmla="*/ 616385 h 1928744"/>
                <a:gd name="connsiteX37" fmla="*/ 1498423 w 3005979"/>
                <a:gd name="connsiteY37" fmla="*/ 773240 h 1928744"/>
                <a:gd name="connsiteX38" fmla="*/ 1460080 w 3005979"/>
                <a:gd name="connsiteY38" fmla="*/ 964372 h 1928744"/>
                <a:gd name="connsiteX39" fmla="*/ 1498423 w 3005979"/>
                <a:gd name="connsiteY39" fmla="*/ 1155503 h 1928744"/>
                <a:gd name="connsiteX40" fmla="*/ 1604155 w 3005979"/>
                <a:gd name="connsiteY40" fmla="*/ 1312359 h 1928744"/>
                <a:gd name="connsiteX41" fmla="*/ 1761011 w 3005979"/>
                <a:gd name="connsiteY41" fmla="*/ 1418091 h 1928744"/>
                <a:gd name="connsiteX42" fmla="*/ 1952723 w 3005979"/>
                <a:gd name="connsiteY42" fmla="*/ 1456434 h 1928744"/>
                <a:gd name="connsiteX43" fmla="*/ 2143854 w 3005979"/>
                <a:gd name="connsiteY43" fmla="*/ 1418091 h 1928744"/>
                <a:gd name="connsiteX44" fmla="*/ 2300710 w 3005979"/>
                <a:gd name="connsiteY44" fmla="*/ 1312359 h 1928744"/>
                <a:gd name="connsiteX45" fmla="*/ 2406442 w 3005979"/>
                <a:gd name="connsiteY45" fmla="*/ 1156085 h 1928744"/>
                <a:gd name="connsiteX46" fmla="*/ 2444785 w 3005979"/>
                <a:gd name="connsiteY46" fmla="*/ 964953 h 1928744"/>
                <a:gd name="connsiteX47" fmla="*/ 2440718 w 3005979"/>
                <a:gd name="connsiteY47" fmla="*/ 898144 h 1928744"/>
                <a:gd name="connsiteX48" fmla="*/ 2439556 w 3005979"/>
                <a:gd name="connsiteY48" fmla="*/ 890011 h 1928744"/>
                <a:gd name="connsiteX49" fmla="*/ 2445946 w 3005979"/>
                <a:gd name="connsiteY49" fmla="*/ 883620 h 1928744"/>
                <a:gd name="connsiteX50" fmla="*/ 2525536 w 3005979"/>
                <a:gd name="connsiteY50" fmla="*/ 784279 h 1928744"/>
                <a:gd name="connsiteX51" fmla="*/ 2525536 w 3005979"/>
                <a:gd name="connsiteY51" fmla="*/ 1735870 h 1928744"/>
                <a:gd name="connsiteX52" fmla="*/ 2518565 w 3005979"/>
                <a:gd name="connsiteY52" fmla="*/ 1741098 h 1928744"/>
                <a:gd name="connsiteX53" fmla="*/ 2326272 w 3005979"/>
                <a:gd name="connsiteY53" fmla="*/ 1850897 h 1928744"/>
                <a:gd name="connsiteX54" fmla="*/ 1951561 w 3005979"/>
                <a:gd name="connsiteY54" fmla="*/ 1926420 h 1928744"/>
                <a:gd name="connsiteX55" fmla="*/ 1851638 w 3005979"/>
                <a:gd name="connsiteY55" fmla="*/ 1921773 h 1928744"/>
                <a:gd name="connsiteX56" fmla="*/ 121579 w 3005979"/>
                <a:gd name="connsiteY56" fmla="*/ 1921773 h 1928744"/>
                <a:gd name="connsiteX57" fmla="*/ 121579 w 3005979"/>
                <a:gd name="connsiteY57" fmla="*/ 1433196 h 1928744"/>
                <a:gd name="connsiteX58" fmla="*/ 129713 w 3005979"/>
                <a:gd name="connsiteY58" fmla="*/ 1427968 h 1928744"/>
                <a:gd name="connsiteX59" fmla="*/ 468404 w 3005979"/>
                <a:gd name="connsiteY59" fmla="*/ 1199655 h 1928744"/>
                <a:gd name="connsiteX60" fmla="*/ 728088 w 3005979"/>
                <a:gd name="connsiteY60" fmla="*/ 978315 h 1928744"/>
                <a:gd name="connsiteX61" fmla="*/ 893076 w 3005979"/>
                <a:gd name="connsiteY61" fmla="*/ 786021 h 1928744"/>
                <a:gd name="connsiteX62" fmla="*/ 948847 w 3005979"/>
                <a:gd name="connsiteY62" fmla="*/ 654147 h 1928744"/>
                <a:gd name="connsiteX63" fmla="*/ 897724 w 3005979"/>
                <a:gd name="connsiteY63" fmla="*/ 526919 h 1928744"/>
                <a:gd name="connsiteX64" fmla="*/ 771078 w 3005979"/>
                <a:gd name="connsiteY64" fmla="*/ 475215 h 1928744"/>
                <a:gd name="connsiteX65" fmla="*/ 643851 w 3005979"/>
                <a:gd name="connsiteY65" fmla="*/ 527500 h 1928744"/>
                <a:gd name="connsiteX66" fmla="*/ 592727 w 3005979"/>
                <a:gd name="connsiteY66" fmla="*/ 656470 h 1928744"/>
                <a:gd name="connsiteX67" fmla="*/ 592727 w 3005979"/>
                <a:gd name="connsiteY67" fmla="*/ 673899 h 1928744"/>
                <a:gd name="connsiteX68" fmla="*/ 378938 w 3005979"/>
                <a:gd name="connsiteY68" fmla="*/ 673899 h 1928744"/>
                <a:gd name="connsiteX69" fmla="*/ 361510 w 3005979"/>
                <a:gd name="connsiteY69" fmla="*/ 656470 h 1928744"/>
                <a:gd name="connsiteX70" fmla="*/ 378938 w 3005979"/>
                <a:gd name="connsiteY70" fmla="*/ 639042 h 1928744"/>
                <a:gd name="connsiteX71" fmla="*/ 558451 w 3005979"/>
                <a:gd name="connsiteY71" fmla="*/ 639042 h 1928744"/>
                <a:gd name="connsiteX72" fmla="*/ 618870 w 3005979"/>
                <a:gd name="connsiteY72" fmla="*/ 503100 h 1928744"/>
                <a:gd name="connsiteX73" fmla="*/ 771078 w 3005979"/>
                <a:gd name="connsiteY73" fmla="*/ 440358 h 1928744"/>
                <a:gd name="connsiteX74" fmla="*/ 922124 w 3005979"/>
                <a:gd name="connsiteY74" fmla="*/ 502519 h 1928744"/>
                <a:gd name="connsiteX75" fmla="*/ 983704 w 3005979"/>
                <a:gd name="connsiteY75" fmla="*/ 654147 h 1928744"/>
                <a:gd name="connsiteX76" fmla="*/ 921543 w 3005979"/>
                <a:gd name="connsiteY76" fmla="*/ 805193 h 1928744"/>
                <a:gd name="connsiteX77" fmla="*/ 751907 w 3005979"/>
                <a:gd name="connsiteY77" fmla="*/ 1002715 h 1928744"/>
                <a:gd name="connsiteX78" fmla="*/ 488738 w 3005979"/>
                <a:gd name="connsiteY78" fmla="*/ 1227541 h 1928744"/>
                <a:gd name="connsiteX79" fmla="*/ 155274 w 3005979"/>
                <a:gd name="connsiteY79" fmla="*/ 1452948 h 1928744"/>
                <a:gd name="connsiteX80" fmla="*/ 155274 w 3005979"/>
                <a:gd name="connsiteY80" fmla="*/ 1886916 h 1928744"/>
                <a:gd name="connsiteX81" fmla="*/ 1852219 w 3005979"/>
                <a:gd name="connsiteY81" fmla="*/ 1886916 h 1928744"/>
                <a:gd name="connsiteX82" fmla="*/ 1852800 w 3005979"/>
                <a:gd name="connsiteY82" fmla="*/ 1886916 h 1928744"/>
                <a:gd name="connsiteX83" fmla="*/ 1949819 w 3005979"/>
                <a:gd name="connsiteY83" fmla="*/ 1891563 h 1928744"/>
                <a:gd name="connsiteX84" fmla="*/ 2310586 w 3005979"/>
                <a:gd name="connsiteY84" fmla="*/ 1818945 h 1928744"/>
                <a:gd name="connsiteX85" fmla="*/ 2489517 w 3005979"/>
                <a:gd name="connsiteY85" fmla="*/ 1717860 h 1928744"/>
                <a:gd name="connsiteX86" fmla="*/ 2489517 w 3005979"/>
                <a:gd name="connsiteY86" fmla="*/ 882458 h 1928744"/>
                <a:gd name="connsiteX87" fmla="*/ 2474413 w 3005979"/>
                <a:gd name="connsiteY87" fmla="*/ 901049 h 1928744"/>
                <a:gd name="connsiteX88" fmla="*/ 2477899 w 3005979"/>
                <a:gd name="connsiteY88" fmla="*/ 964372 h 1928744"/>
                <a:gd name="connsiteX89" fmla="*/ 2436651 w 3005979"/>
                <a:gd name="connsiteY89" fmla="*/ 1169446 h 1928744"/>
                <a:gd name="connsiteX90" fmla="*/ 2323367 w 3005979"/>
                <a:gd name="connsiteY90" fmla="*/ 1336759 h 1928744"/>
                <a:gd name="connsiteX91" fmla="*/ 2156054 w 3005979"/>
                <a:gd name="connsiteY91" fmla="*/ 1450044 h 1928744"/>
                <a:gd name="connsiteX92" fmla="*/ 1951561 w 3005979"/>
                <a:gd name="connsiteY92" fmla="*/ 1491291 h 1928744"/>
                <a:gd name="connsiteX93" fmla="*/ 1746487 w 3005979"/>
                <a:gd name="connsiteY93" fmla="*/ 1450044 h 1928744"/>
                <a:gd name="connsiteX94" fmla="*/ 1579174 w 3005979"/>
                <a:gd name="connsiteY94" fmla="*/ 1336759 h 1928744"/>
                <a:gd name="connsiteX95" fmla="*/ 1465890 w 3005979"/>
                <a:gd name="connsiteY95" fmla="*/ 1169446 h 1928744"/>
                <a:gd name="connsiteX96" fmla="*/ 1424642 w 3005979"/>
                <a:gd name="connsiteY96" fmla="*/ 964953 h 1928744"/>
                <a:gd name="connsiteX97" fmla="*/ 1465890 w 3005979"/>
                <a:gd name="connsiteY97" fmla="*/ 759879 h 1928744"/>
                <a:gd name="connsiteX98" fmla="*/ 1579174 w 3005979"/>
                <a:gd name="connsiteY98" fmla="*/ 592566 h 1928744"/>
                <a:gd name="connsiteX99" fmla="*/ 1746487 w 3005979"/>
                <a:gd name="connsiteY99" fmla="*/ 479281 h 1928744"/>
                <a:gd name="connsiteX100" fmla="*/ 1951561 w 3005979"/>
                <a:gd name="connsiteY100" fmla="*/ 438034 h 1928744"/>
                <a:gd name="connsiteX101" fmla="*/ 2170578 w 3005979"/>
                <a:gd name="connsiteY101" fmla="*/ 478701 h 1928744"/>
                <a:gd name="connsiteX102" fmla="*/ 2193816 w 3005979"/>
                <a:gd name="connsiteY102" fmla="*/ 486834 h 1928744"/>
                <a:gd name="connsiteX103" fmla="*/ 2110740 w 3005979"/>
                <a:gd name="connsiteY103" fmla="*/ 589081 h 1928744"/>
                <a:gd name="connsiteX104" fmla="*/ 2420966 w 3005979"/>
                <a:gd name="connsiteY104" fmla="*/ 842954 h 1928744"/>
                <a:gd name="connsiteX105" fmla="*/ 2432585 w 3005979"/>
                <a:gd name="connsiteY105" fmla="*/ 828431 h 1928744"/>
                <a:gd name="connsiteX106" fmla="*/ 2569107 w 3005979"/>
                <a:gd name="connsiteY106" fmla="*/ 658213 h 1928744"/>
                <a:gd name="connsiteX107" fmla="*/ 2569107 w 3005979"/>
                <a:gd name="connsiteY107" fmla="*/ 1893887 h 1928744"/>
                <a:gd name="connsiteX108" fmla="*/ 2969379 w 3005979"/>
                <a:gd name="connsiteY108" fmla="*/ 1893887 h 1928744"/>
                <a:gd name="connsiteX109" fmla="*/ 2969379 w 3005979"/>
                <a:gd name="connsiteY109" fmla="*/ 1326302 h 1928744"/>
                <a:gd name="connsiteX110" fmla="*/ 2849705 w 3005979"/>
                <a:gd name="connsiteY110" fmla="*/ 1229284 h 1928744"/>
                <a:gd name="connsiteX111" fmla="*/ 2829371 w 3005979"/>
                <a:gd name="connsiteY111" fmla="*/ 1207789 h 1928744"/>
                <a:gd name="connsiteX112" fmla="*/ 2686459 w 3005979"/>
                <a:gd name="connsiteY112" fmla="*/ 980057 h 1928744"/>
                <a:gd name="connsiteX113" fmla="*/ 2634173 w 3005979"/>
                <a:gd name="connsiteY113" fmla="*/ 704689 h 1928744"/>
                <a:gd name="connsiteX114" fmla="*/ 2693430 w 3005979"/>
                <a:gd name="connsiteY114" fmla="*/ 413634 h 1928744"/>
                <a:gd name="connsiteX115" fmla="*/ 2699239 w 3005979"/>
                <a:gd name="connsiteY115" fmla="*/ 400854 h 1928744"/>
                <a:gd name="connsiteX116" fmla="*/ 2853771 w 3005979"/>
                <a:gd name="connsiteY116" fmla="*/ 176608 h 1928744"/>
                <a:gd name="connsiteX117" fmla="*/ 2969960 w 3005979"/>
                <a:gd name="connsiteY117" fmla="*/ 81333 h 1928744"/>
                <a:gd name="connsiteX118" fmla="*/ 2969960 w 3005979"/>
                <a:gd name="connsiteY118" fmla="*/ 34857 h 1928744"/>
                <a:gd name="connsiteX119" fmla="*/ 2560393 w 3005979"/>
                <a:gd name="connsiteY119" fmla="*/ 34857 h 1928744"/>
                <a:gd name="connsiteX120" fmla="*/ 2443041 w 3005979"/>
                <a:gd name="connsiteY120" fmla="*/ 179513 h 1928744"/>
                <a:gd name="connsiteX121" fmla="*/ 2430261 w 3005979"/>
                <a:gd name="connsiteY121" fmla="*/ 172541 h 1928744"/>
                <a:gd name="connsiteX122" fmla="*/ 2311748 w 3005979"/>
                <a:gd name="connsiteY122" fmla="*/ 110380 h 1928744"/>
                <a:gd name="connsiteX123" fmla="*/ 1950980 w 3005979"/>
                <a:gd name="connsiteY123" fmla="*/ 37181 h 1928744"/>
                <a:gd name="connsiteX124" fmla="*/ 1590793 w 3005979"/>
                <a:gd name="connsiteY124" fmla="*/ 110380 h 1928744"/>
                <a:gd name="connsiteX125" fmla="*/ 1295091 w 3005979"/>
                <a:gd name="connsiteY125" fmla="*/ 301511 h 1928744"/>
                <a:gd name="connsiteX126" fmla="*/ 1280568 w 3005979"/>
                <a:gd name="connsiteY126" fmla="*/ 314292 h 1928744"/>
                <a:gd name="connsiteX127" fmla="*/ 1269530 w 3005979"/>
                <a:gd name="connsiteY127" fmla="*/ 298607 h 1928744"/>
                <a:gd name="connsiteX128" fmla="*/ 1204464 w 3005979"/>
                <a:gd name="connsiteY128" fmla="*/ 220760 h 1928744"/>
                <a:gd name="connsiteX129" fmla="*/ 1009846 w 3005979"/>
                <a:gd name="connsiteY129" fmla="*/ 88304 h 1928744"/>
                <a:gd name="connsiteX130" fmla="*/ 771659 w 3005979"/>
                <a:gd name="connsiteY130" fmla="*/ 40085 h 1928744"/>
                <a:gd name="connsiteX131" fmla="*/ 532890 w 3005979"/>
                <a:gd name="connsiteY131" fmla="*/ 88885 h 1928744"/>
                <a:gd name="connsiteX132" fmla="*/ 337110 w 3005979"/>
                <a:gd name="connsiteY132" fmla="*/ 221341 h 1928744"/>
                <a:gd name="connsiteX133" fmla="*/ 204654 w 3005979"/>
                <a:gd name="connsiteY133" fmla="*/ 417120 h 1928744"/>
                <a:gd name="connsiteX134" fmla="*/ 155855 w 3005979"/>
                <a:gd name="connsiteY134" fmla="*/ 655889 h 1928744"/>
                <a:gd name="connsiteX135" fmla="*/ 155855 w 3005979"/>
                <a:gd name="connsiteY135" fmla="*/ 673318 h 1928744"/>
                <a:gd name="connsiteX136" fmla="*/ 0 w 3005979"/>
                <a:gd name="connsiteY136" fmla="*/ 673318 h 1928744"/>
                <a:gd name="connsiteX137" fmla="*/ 0 w 3005979"/>
                <a:gd name="connsiteY137" fmla="*/ 638461 h 1928744"/>
                <a:gd name="connsiteX138" fmla="*/ 121579 w 3005979"/>
                <a:gd name="connsiteY138" fmla="*/ 638461 h 1928744"/>
                <a:gd name="connsiteX139" fmla="*/ 172703 w 3005979"/>
                <a:gd name="connsiteY139" fmla="*/ 403177 h 1928744"/>
                <a:gd name="connsiteX140" fmla="*/ 312711 w 3005979"/>
                <a:gd name="connsiteY140" fmla="*/ 196360 h 1928744"/>
                <a:gd name="connsiteX141" fmla="*/ 518947 w 3005979"/>
                <a:gd name="connsiteY141" fmla="*/ 56352 h 1928744"/>
                <a:gd name="connsiteX142" fmla="*/ 771659 w 3005979"/>
                <a:gd name="connsiteY142" fmla="*/ 4648 h 1928744"/>
                <a:gd name="connsiteX143" fmla="*/ 1023789 w 3005979"/>
                <a:gd name="connsiteY143" fmla="*/ 56352 h 1928744"/>
                <a:gd name="connsiteX144" fmla="*/ 1228864 w 3005979"/>
                <a:gd name="connsiteY144" fmla="*/ 196360 h 1928744"/>
                <a:gd name="connsiteX145" fmla="*/ 1286378 w 3005979"/>
                <a:gd name="connsiteY145" fmla="*/ 263169 h 1928744"/>
                <a:gd name="connsiteX146" fmla="*/ 1576851 w 3005979"/>
                <a:gd name="connsiteY146" fmla="*/ 79009 h 1928744"/>
                <a:gd name="connsiteX147" fmla="*/ 1950980 w 3005979"/>
                <a:gd name="connsiteY147" fmla="*/ 2905 h 1928744"/>
                <a:gd name="connsiteX148" fmla="*/ 2325691 w 3005979"/>
                <a:gd name="connsiteY148" fmla="*/ 79009 h 1928744"/>
                <a:gd name="connsiteX149" fmla="*/ 2434327 w 3005979"/>
                <a:gd name="connsiteY149" fmla="*/ 135361 h 1928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3005979" h="1928744">
                  <a:moveTo>
                    <a:pt x="1053999" y="1317588"/>
                  </a:moveTo>
                  <a:cubicBezTo>
                    <a:pt x="1006361" y="1363482"/>
                    <a:pt x="952914" y="1411120"/>
                    <a:pt x="894819" y="1459339"/>
                  </a:cubicBezTo>
                  <a:lnTo>
                    <a:pt x="1128941" y="1459339"/>
                  </a:lnTo>
                  <a:cubicBezTo>
                    <a:pt x="1101055" y="1408796"/>
                    <a:pt x="1073170" y="1357092"/>
                    <a:pt x="1053999" y="1317588"/>
                  </a:cubicBezTo>
                  <a:close/>
                  <a:moveTo>
                    <a:pt x="1065037" y="1258331"/>
                  </a:moveTo>
                  <a:lnTo>
                    <a:pt x="1075494" y="1280988"/>
                  </a:lnTo>
                  <a:cubicBezTo>
                    <a:pt x="1095827" y="1326302"/>
                    <a:pt x="1137074" y="1401244"/>
                    <a:pt x="1174255" y="1468053"/>
                  </a:cubicBezTo>
                  <a:lnTo>
                    <a:pt x="1188197" y="1494196"/>
                  </a:lnTo>
                  <a:lnTo>
                    <a:pt x="796639" y="1494196"/>
                  </a:lnTo>
                  <a:lnTo>
                    <a:pt x="834982" y="1463405"/>
                  </a:lnTo>
                  <a:cubicBezTo>
                    <a:pt x="914572" y="1399501"/>
                    <a:pt x="986028" y="1336178"/>
                    <a:pt x="1047027" y="1275760"/>
                  </a:cubicBezTo>
                  <a:close/>
                  <a:moveTo>
                    <a:pt x="2544707" y="0"/>
                  </a:moveTo>
                  <a:lnTo>
                    <a:pt x="3005398" y="0"/>
                  </a:lnTo>
                  <a:lnTo>
                    <a:pt x="3005398" y="99923"/>
                  </a:lnTo>
                  <a:lnTo>
                    <a:pt x="2997265" y="105151"/>
                  </a:lnTo>
                  <a:cubicBezTo>
                    <a:pt x="2954275" y="132456"/>
                    <a:pt x="2914771" y="164408"/>
                    <a:pt x="2879333" y="200427"/>
                  </a:cubicBezTo>
                  <a:cubicBezTo>
                    <a:pt x="2817752" y="262007"/>
                    <a:pt x="2768372" y="334044"/>
                    <a:pt x="2731772" y="415377"/>
                  </a:cubicBezTo>
                  <a:lnTo>
                    <a:pt x="2731191" y="417120"/>
                  </a:lnTo>
                  <a:cubicBezTo>
                    <a:pt x="2730029" y="419444"/>
                    <a:pt x="2728287" y="422348"/>
                    <a:pt x="2727125" y="425834"/>
                  </a:cubicBezTo>
                  <a:lnTo>
                    <a:pt x="2726543" y="426996"/>
                  </a:lnTo>
                  <a:cubicBezTo>
                    <a:pt x="2689363" y="512976"/>
                    <a:pt x="2670192" y="606509"/>
                    <a:pt x="2670192" y="704689"/>
                  </a:cubicBezTo>
                  <a:cubicBezTo>
                    <a:pt x="2670192" y="797059"/>
                    <a:pt x="2687039" y="885363"/>
                    <a:pt x="2720153" y="967277"/>
                  </a:cubicBezTo>
                  <a:cubicBezTo>
                    <a:pt x="2753267" y="1049771"/>
                    <a:pt x="2799161" y="1122970"/>
                    <a:pt x="2856675" y="1184551"/>
                  </a:cubicBezTo>
                  <a:lnTo>
                    <a:pt x="2857257" y="1185132"/>
                  </a:lnTo>
                  <a:cubicBezTo>
                    <a:pt x="2863066" y="1192103"/>
                    <a:pt x="2869457" y="1198493"/>
                    <a:pt x="2875847" y="1204303"/>
                  </a:cubicBezTo>
                  <a:cubicBezTo>
                    <a:pt x="2911285" y="1239741"/>
                    <a:pt x="2952531" y="1272855"/>
                    <a:pt x="2997845" y="1302483"/>
                  </a:cubicBezTo>
                  <a:lnTo>
                    <a:pt x="3005979" y="1307711"/>
                  </a:lnTo>
                  <a:lnTo>
                    <a:pt x="3005979" y="1928744"/>
                  </a:lnTo>
                  <a:lnTo>
                    <a:pt x="3005398" y="1928744"/>
                  </a:lnTo>
                  <a:lnTo>
                    <a:pt x="2535413" y="1928744"/>
                  </a:lnTo>
                  <a:lnTo>
                    <a:pt x="2535413" y="756974"/>
                  </a:lnTo>
                  <a:lnTo>
                    <a:pt x="2426775" y="891173"/>
                  </a:lnTo>
                  <a:lnTo>
                    <a:pt x="2062522" y="593147"/>
                  </a:lnTo>
                  <a:lnTo>
                    <a:pt x="2136302" y="503100"/>
                  </a:lnTo>
                  <a:cubicBezTo>
                    <a:pt x="2067750" y="482186"/>
                    <a:pt x="1995132" y="472310"/>
                    <a:pt x="1952723" y="472310"/>
                  </a:cubicBezTo>
                  <a:cubicBezTo>
                    <a:pt x="1885333" y="472310"/>
                    <a:pt x="1820848" y="485091"/>
                    <a:pt x="1761011" y="510652"/>
                  </a:cubicBezTo>
                  <a:cubicBezTo>
                    <a:pt x="1701173" y="536795"/>
                    <a:pt x="1648307" y="572233"/>
                    <a:pt x="1604155" y="616385"/>
                  </a:cubicBezTo>
                  <a:cubicBezTo>
                    <a:pt x="1560003" y="660537"/>
                    <a:pt x="1524566" y="713403"/>
                    <a:pt x="1498423" y="773240"/>
                  </a:cubicBezTo>
                  <a:cubicBezTo>
                    <a:pt x="1472861" y="833078"/>
                    <a:pt x="1460080" y="897563"/>
                    <a:pt x="1460080" y="964372"/>
                  </a:cubicBezTo>
                  <a:cubicBezTo>
                    <a:pt x="1460080" y="1031181"/>
                    <a:pt x="1472861" y="1095666"/>
                    <a:pt x="1498423" y="1155503"/>
                  </a:cubicBezTo>
                  <a:cubicBezTo>
                    <a:pt x="1524566" y="1215922"/>
                    <a:pt x="1558841" y="1267045"/>
                    <a:pt x="1604155" y="1312359"/>
                  </a:cubicBezTo>
                  <a:cubicBezTo>
                    <a:pt x="1648888" y="1357092"/>
                    <a:pt x="1701754" y="1393111"/>
                    <a:pt x="1761011" y="1418091"/>
                  </a:cubicBezTo>
                  <a:cubicBezTo>
                    <a:pt x="1819686" y="1443653"/>
                    <a:pt x="1884171" y="1456434"/>
                    <a:pt x="1952723" y="1456434"/>
                  </a:cubicBezTo>
                  <a:cubicBezTo>
                    <a:pt x="2020693" y="1456434"/>
                    <a:pt x="2085179" y="1443653"/>
                    <a:pt x="2143854" y="1418091"/>
                  </a:cubicBezTo>
                  <a:cubicBezTo>
                    <a:pt x="2202530" y="1393111"/>
                    <a:pt x="2255396" y="1357673"/>
                    <a:pt x="2300710" y="1312359"/>
                  </a:cubicBezTo>
                  <a:cubicBezTo>
                    <a:pt x="2346024" y="1267045"/>
                    <a:pt x="2381462" y="1214179"/>
                    <a:pt x="2406442" y="1156085"/>
                  </a:cubicBezTo>
                  <a:cubicBezTo>
                    <a:pt x="2432004" y="1097409"/>
                    <a:pt x="2444785" y="1032924"/>
                    <a:pt x="2444785" y="964953"/>
                  </a:cubicBezTo>
                  <a:cubicBezTo>
                    <a:pt x="2444785" y="943458"/>
                    <a:pt x="2443623" y="921963"/>
                    <a:pt x="2440718" y="898144"/>
                  </a:cubicBezTo>
                  <a:lnTo>
                    <a:pt x="2439556" y="890011"/>
                  </a:lnTo>
                  <a:lnTo>
                    <a:pt x="2445946" y="883620"/>
                  </a:lnTo>
                  <a:lnTo>
                    <a:pt x="2525536" y="784279"/>
                  </a:lnTo>
                  <a:lnTo>
                    <a:pt x="2525536" y="1735870"/>
                  </a:lnTo>
                  <a:lnTo>
                    <a:pt x="2518565" y="1741098"/>
                  </a:lnTo>
                  <a:cubicBezTo>
                    <a:pt x="2459889" y="1783507"/>
                    <a:pt x="2395404" y="1820107"/>
                    <a:pt x="2326272" y="1850897"/>
                  </a:cubicBezTo>
                  <a:cubicBezTo>
                    <a:pt x="2209501" y="1900859"/>
                    <a:pt x="2083436" y="1926420"/>
                    <a:pt x="1951561" y="1926420"/>
                  </a:cubicBezTo>
                  <a:cubicBezTo>
                    <a:pt x="1917866" y="1926420"/>
                    <a:pt x="1884753" y="1924677"/>
                    <a:pt x="1851638" y="1921773"/>
                  </a:cubicBezTo>
                  <a:lnTo>
                    <a:pt x="121579" y="1921773"/>
                  </a:lnTo>
                  <a:lnTo>
                    <a:pt x="121579" y="1433196"/>
                  </a:lnTo>
                  <a:lnTo>
                    <a:pt x="129713" y="1427968"/>
                  </a:lnTo>
                  <a:cubicBezTo>
                    <a:pt x="252292" y="1353607"/>
                    <a:pt x="366158" y="1276922"/>
                    <a:pt x="468404" y="1199655"/>
                  </a:cubicBezTo>
                  <a:cubicBezTo>
                    <a:pt x="568327" y="1123552"/>
                    <a:pt x="656050" y="1049190"/>
                    <a:pt x="728088" y="978315"/>
                  </a:cubicBezTo>
                  <a:cubicBezTo>
                    <a:pt x="799544" y="907439"/>
                    <a:pt x="854734" y="842954"/>
                    <a:pt x="893076" y="786021"/>
                  </a:cubicBezTo>
                  <a:cubicBezTo>
                    <a:pt x="930257" y="730832"/>
                    <a:pt x="948847" y="686680"/>
                    <a:pt x="948847" y="654147"/>
                  </a:cubicBezTo>
                  <a:cubicBezTo>
                    <a:pt x="948847" y="603604"/>
                    <a:pt x="932000" y="561776"/>
                    <a:pt x="897724" y="526919"/>
                  </a:cubicBezTo>
                  <a:cubicBezTo>
                    <a:pt x="862867" y="492062"/>
                    <a:pt x="821620" y="475215"/>
                    <a:pt x="771078" y="475215"/>
                  </a:cubicBezTo>
                  <a:cubicBezTo>
                    <a:pt x="720535" y="475215"/>
                    <a:pt x="679288" y="492062"/>
                    <a:pt x="643851" y="527500"/>
                  </a:cubicBezTo>
                  <a:cubicBezTo>
                    <a:pt x="609575" y="562938"/>
                    <a:pt x="592727" y="604766"/>
                    <a:pt x="592727" y="656470"/>
                  </a:cubicBezTo>
                  <a:lnTo>
                    <a:pt x="592727" y="673899"/>
                  </a:lnTo>
                  <a:lnTo>
                    <a:pt x="378938" y="673899"/>
                  </a:lnTo>
                  <a:cubicBezTo>
                    <a:pt x="369063" y="673899"/>
                    <a:pt x="361510" y="666346"/>
                    <a:pt x="361510" y="656470"/>
                  </a:cubicBezTo>
                  <a:cubicBezTo>
                    <a:pt x="361510" y="646594"/>
                    <a:pt x="369063" y="639042"/>
                    <a:pt x="378938" y="639042"/>
                  </a:cubicBezTo>
                  <a:lnTo>
                    <a:pt x="558451" y="639042"/>
                  </a:lnTo>
                  <a:cubicBezTo>
                    <a:pt x="561937" y="586757"/>
                    <a:pt x="582270" y="540862"/>
                    <a:pt x="618870" y="503100"/>
                  </a:cubicBezTo>
                  <a:cubicBezTo>
                    <a:pt x="660698" y="461272"/>
                    <a:pt x="711821" y="440358"/>
                    <a:pt x="771078" y="440358"/>
                  </a:cubicBezTo>
                  <a:cubicBezTo>
                    <a:pt x="830334" y="440358"/>
                    <a:pt x="881458" y="461272"/>
                    <a:pt x="922124" y="502519"/>
                  </a:cubicBezTo>
                  <a:cubicBezTo>
                    <a:pt x="962790" y="543767"/>
                    <a:pt x="983704" y="594890"/>
                    <a:pt x="983704" y="654147"/>
                  </a:cubicBezTo>
                  <a:cubicBezTo>
                    <a:pt x="983704" y="693651"/>
                    <a:pt x="962790" y="744774"/>
                    <a:pt x="921543" y="805193"/>
                  </a:cubicBezTo>
                  <a:cubicBezTo>
                    <a:pt x="881458" y="864449"/>
                    <a:pt x="826267" y="928934"/>
                    <a:pt x="751907" y="1002715"/>
                  </a:cubicBezTo>
                  <a:cubicBezTo>
                    <a:pt x="678707" y="1074752"/>
                    <a:pt x="589822" y="1150275"/>
                    <a:pt x="488738" y="1227541"/>
                  </a:cubicBezTo>
                  <a:cubicBezTo>
                    <a:pt x="387653" y="1303645"/>
                    <a:pt x="275530" y="1379749"/>
                    <a:pt x="155274" y="1452948"/>
                  </a:cubicBezTo>
                  <a:lnTo>
                    <a:pt x="155274" y="1886916"/>
                  </a:lnTo>
                  <a:lnTo>
                    <a:pt x="1852219" y="1886916"/>
                  </a:lnTo>
                  <a:lnTo>
                    <a:pt x="1852800" y="1886916"/>
                  </a:lnTo>
                  <a:cubicBezTo>
                    <a:pt x="1884753" y="1890401"/>
                    <a:pt x="1917285" y="1891563"/>
                    <a:pt x="1949819" y="1891563"/>
                  </a:cubicBezTo>
                  <a:cubicBezTo>
                    <a:pt x="2077046" y="1891563"/>
                    <a:pt x="2198464" y="1867164"/>
                    <a:pt x="2310586" y="1818945"/>
                  </a:cubicBezTo>
                  <a:cubicBezTo>
                    <a:pt x="2374490" y="1790479"/>
                    <a:pt x="2434909" y="1756784"/>
                    <a:pt x="2489517" y="1717860"/>
                  </a:cubicBezTo>
                  <a:lnTo>
                    <a:pt x="2489517" y="882458"/>
                  </a:lnTo>
                  <a:lnTo>
                    <a:pt x="2474413" y="901049"/>
                  </a:lnTo>
                  <a:cubicBezTo>
                    <a:pt x="2476737" y="923125"/>
                    <a:pt x="2477899" y="944039"/>
                    <a:pt x="2477899" y="964372"/>
                  </a:cubicBezTo>
                  <a:cubicBezTo>
                    <a:pt x="2477899" y="1036990"/>
                    <a:pt x="2463956" y="1106123"/>
                    <a:pt x="2436651" y="1169446"/>
                  </a:cubicBezTo>
                  <a:cubicBezTo>
                    <a:pt x="2409928" y="1232188"/>
                    <a:pt x="2372167" y="1288541"/>
                    <a:pt x="2323367" y="1336759"/>
                  </a:cubicBezTo>
                  <a:cubicBezTo>
                    <a:pt x="2274567" y="1385558"/>
                    <a:pt x="2218215" y="1423320"/>
                    <a:pt x="2156054" y="1450044"/>
                  </a:cubicBezTo>
                  <a:cubicBezTo>
                    <a:pt x="2093312" y="1477348"/>
                    <a:pt x="2024180" y="1491291"/>
                    <a:pt x="1951561" y="1491291"/>
                  </a:cubicBezTo>
                  <a:cubicBezTo>
                    <a:pt x="1878362" y="1491291"/>
                    <a:pt x="1809229" y="1477348"/>
                    <a:pt x="1746487" y="1450044"/>
                  </a:cubicBezTo>
                  <a:cubicBezTo>
                    <a:pt x="1683744" y="1423320"/>
                    <a:pt x="1627393" y="1384978"/>
                    <a:pt x="1579174" y="1336759"/>
                  </a:cubicBezTo>
                  <a:cubicBezTo>
                    <a:pt x="1530956" y="1288541"/>
                    <a:pt x="1493775" y="1233932"/>
                    <a:pt x="1465890" y="1169446"/>
                  </a:cubicBezTo>
                  <a:cubicBezTo>
                    <a:pt x="1438586" y="1104961"/>
                    <a:pt x="1424642" y="1036410"/>
                    <a:pt x="1424642" y="964953"/>
                  </a:cubicBezTo>
                  <a:cubicBezTo>
                    <a:pt x="1424642" y="892915"/>
                    <a:pt x="1438586" y="823783"/>
                    <a:pt x="1465890" y="759879"/>
                  </a:cubicBezTo>
                  <a:cubicBezTo>
                    <a:pt x="1493775" y="695975"/>
                    <a:pt x="1532118" y="639623"/>
                    <a:pt x="1579174" y="592566"/>
                  </a:cubicBezTo>
                  <a:cubicBezTo>
                    <a:pt x="1626231" y="545509"/>
                    <a:pt x="1682583" y="507167"/>
                    <a:pt x="1746487" y="479281"/>
                  </a:cubicBezTo>
                  <a:cubicBezTo>
                    <a:pt x="1810972" y="451977"/>
                    <a:pt x="1880105" y="438034"/>
                    <a:pt x="1951561" y="438034"/>
                  </a:cubicBezTo>
                  <a:cubicBezTo>
                    <a:pt x="2001522" y="438034"/>
                    <a:pt x="2091569" y="450815"/>
                    <a:pt x="2170578" y="478701"/>
                  </a:cubicBezTo>
                  <a:lnTo>
                    <a:pt x="2193816" y="486834"/>
                  </a:lnTo>
                  <a:lnTo>
                    <a:pt x="2110740" y="589081"/>
                  </a:lnTo>
                  <a:lnTo>
                    <a:pt x="2420966" y="842954"/>
                  </a:lnTo>
                  <a:lnTo>
                    <a:pt x="2432585" y="828431"/>
                  </a:lnTo>
                  <a:lnTo>
                    <a:pt x="2569107" y="658213"/>
                  </a:lnTo>
                  <a:lnTo>
                    <a:pt x="2569107" y="1893887"/>
                  </a:lnTo>
                  <a:lnTo>
                    <a:pt x="2969379" y="1893887"/>
                  </a:lnTo>
                  <a:lnTo>
                    <a:pt x="2969379" y="1326302"/>
                  </a:lnTo>
                  <a:cubicBezTo>
                    <a:pt x="2925227" y="1296674"/>
                    <a:pt x="2884561" y="1264141"/>
                    <a:pt x="2849705" y="1229284"/>
                  </a:cubicBezTo>
                  <a:cubicBezTo>
                    <a:pt x="2843314" y="1222893"/>
                    <a:pt x="2836342" y="1215922"/>
                    <a:pt x="2829371" y="1207789"/>
                  </a:cubicBezTo>
                  <a:cubicBezTo>
                    <a:pt x="2768953" y="1143304"/>
                    <a:pt x="2720734" y="1066619"/>
                    <a:pt x="2686459" y="980057"/>
                  </a:cubicBezTo>
                  <a:cubicBezTo>
                    <a:pt x="2651602" y="894077"/>
                    <a:pt x="2634173" y="801707"/>
                    <a:pt x="2634173" y="704689"/>
                  </a:cubicBezTo>
                  <a:cubicBezTo>
                    <a:pt x="2634173" y="601861"/>
                    <a:pt x="2653925" y="503681"/>
                    <a:pt x="2693430" y="413634"/>
                  </a:cubicBezTo>
                  <a:cubicBezTo>
                    <a:pt x="2695173" y="408406"/>
                    <a:pt x="2696915" y="404339"/>
                    <a:pt x="2699239" y="400854"/>
                  </a:cubicBezTo>
                  <a:cubicBezTo>
                    <a:pt x="2737581" y="316035"/>
                    <a:pt x="2789286" y="240512"/>
                    <a:pt x="2853771" y="176608"/>
                  </a:cubicBezTo>
                  <a:cubicBezTo>
                    <a:pt x="2888627" y="141170"/>
                    <a:pt x="2927551" y="109218"/>
                    <a:pt x="2969960" y="81333"/>
                  </a:cubicBezTo>
                  <a:lnTo>
                    <a:pt x="2969960" y="34857"/>
                  </a:lnTo>
                  <a:lnTo>
                    <a:pt x="2560393" y="34857"/>
                  </a:lnTo>
                  <a:lnTo>
                    <a:pt x="2443041" y="179513"/>
                  </a:lnTo>
                  <a:lnTo>
                    <a:pt x="2430261" y="172541"/>
                  </a:lnTo>
                  <a:cubicBezTo>
                    <a:pt x="2401795" y="156856"/>
                    <a:pt x="2334405" y="120256"/>
                    <a:pt x="2311748" y="110380"/>
                  </a:cubicBezTo>
                  <a:cubicBezTo>
                    <a:pt x="2197882" y="60999"/>
                    <a:pt x="2079950" y="37181"/>
                    <a:pt x="1950980" y="37181"/>
                  </a:cubicBezTo>
                  <a:cubicBezTo>
                    <a:pt x="1820267" y="37181"/>
                    <a:pt x="1699430" y="61581"/>
                    <a:pt x="1590793" y="110380"/>
                  </a:cubicBezTo>
                  <a:cubicBezTo>
                    <a:pt x="1449623" y="173703"/>
                    <a:pt x="1365386" y="239931"/>
                    <a:pt x="1295091" y="301511"/>
                  </a:cubicBezTo>
                  <a:lnTo>
                    <a:pt x="1280568" y="314292"/>
                  </a:lnTo>
                  <a:lnTo>
                    <a:pt x="1269530" y="298607"/>
                  </a:lnTo>
                  <a:cubicBezTo>
                    <a:pt x="1249778" y="270722"/>
                    <a:pt x="1227702" y="244579"/>
                    <a:pt x="1204464" y="220760"/>
                  </a:cubicBezTo>
                  <a:cubicBezTo>
                    <a:pt x="1147531" y="164408"/>
                    <a:pt x="1084208" y="121418"/>
                    <a:pt x="1009846" y="88304"/>
                  </a:cubicBezTo>
                  <a:cubicBezTo>
                    <a:pt x="937228" y="56352"/>
                    <a:pt x="857638" y="40085"/>
                    <a:pt x="771659" y="40085"/>
                  </a:cubicBezTo>
                  <a:cubicBezTo>
                    <a:pt x="685098" y="40085"/>
                    <a:pt x="606670" y="55771"/>
                    <a:pt x="532890" y="88885"/>
                  </a:cubicBezTo>
                  <a:cubicBezTo>
                    <a:pt x="458528" y="121418"/>
                    <a:pt x="392301" y="166151"/>
                    <a:pt x="337110" y="221341"/>
                  </a:cubicBezTo>
                  <a:cubicBezTo>
                    <a:pt x="281339" y="277112"/>
                    <a:pt x="236607" y="343340"/>
                    <a:pt x="204654" y="417120"/>
                  </a:cubicBezTo>
                  <a:cubicBezTo>
                    <a:pt x="172121" y="490900"/>
                    <a:pt x="155855" y="569328"/>
                    <a:pt x="155855" y="655889"/>
                  </a:cubicBezTo>
                  <a:lnTo>
                    <a:pt x="155855" y="673318"/>
                  </a:lnTo>
                  <a:lnTo>
                    <a:pt x="0" y="673318"/>
                  </a:lnTo>
                  <a:lnTo>
                    <a:pt x="0" y="638461"/>
                  </a:lnTo>
                  <a:lnTo>
                    <a:pt x="121579" y="638461"/>
                  </a:lnTo>
                  <a:cubicBezTo>
                    <a:pt x="123322" y="553642"/>
                    <a:pt x="140170" y="476377"/>
                    <a:pt x="172703" y="403177"/>
                  </a:cubicBezTo>
                  <a:cubicBezTo>
                    <a:pt x="206978" y="325331"/>
                    <a:pt x="254035" y="255617"/>
                    <a:pt x="312711" y="196360"/>
                  </a:cubicBezTo>
                  <a:cubicBezTo>
                    <a:pt x="371386" y="137684"/>
                    <a:pt x="440519" y="90628"/>
                    <a:pt x="518947" y="56352"/>
                  </a:cubicBezTo>
                  <a:cubicBezTo>
                    <a:pt x="596212" y="22076"/>
                    <a:pt x="681031" y="4648"/>
                    <a:pt x="771659" y="4648"/>
                  </a:cubicBezTo>
                  <a:cubicBezTo>
                    <a:pt x="862287" y="4648"/>
                    <a:pt x="947104" y="22076"/>
                    <a:pt x="1023789" y="56352"/>
                  </a:cubicBezTo>
                  <a:cubicBezTo>
                    <a:pt x="1101055" y="90628"/>
                    <a:pt x="1169607" y="137684"/>
                    <a:pt x="1228864" y="196360"/>
                  </a:cubicBezTo>
                  <a:cubicBezTo>
                    <a:pt x="1249196" y="217274"/>
                    <a:pt x="1268949" y="239931"/>
                    <a:pt x="1286378" y="263169"/>
                  </a:cubicBezTo>
                  <a:cubicBezTo>
                    <a:pt x="1356091" y="203332"/>
                    <a:pt x="1440909" y="139428"/>
                    <a:pt x="1576851" y="79009"/>
                  </a:cubicBezTo>
                  <a:cubicBezTo>
                    <a:pt x="1689554" y="28466"/>
                    <a:pt x="1815620" y="2905"/>
                    <a:pt x="1950980" y="2905"/>
                  </a:cubicBezTo>
                  <a:cubicBezTo>
                    <a:pt x="2082855" y="2905"/>
                    <a:pt x="2208920" y="28466"/>
                    <a:pt x="2325691" y="79009"/>
                  </a:cubicBezTo>
                  <a:cubicBezTo>
                    <a:pt x="2345443" y="87723"/>
                    <a:pt x="2390176" y="111542"/>
                    <a:pt x="2434327" y="135361"/>
                  </a:cubicBezTo>
                  <a:close/>
                </a:path>
              </a:pathLst>
            </a:custGeom>
            <a:solidFill>
              <a:schemeClr val="bg1"/>
            </a:solid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6F850D35-B285-4CDF-B7BF-E616C7CB7140}"/>
                </a:ext>
              </a:extLst>
            </p:cNvPr>
            <p:cNvSpPr/>
            <p:nvPr/>
          </p:nvSpPr>
          <p:spPr>
            <a:xfrm>
              <a:off x="1501254" y="2136108"/>
              <a:ext cx="3584422" cy="58554"/>
            </a:xfrm>
            <a:custGeom>
              <a:avLst/>
              <a:gdLst>
                <a:gd name="connsiteX0" fmla="*/ 17429 w 2020599"/>
                <a:gd name="connsiteY0" fmla="*/ 0 h 34857"/>
                <a:gd name="connsiteX1" fmla="*/ 2020599 w 2020599"/>
                <a:gd name="connsiteY1" fmla="*/ 0 h 34857"/>
                <a:gd name="connsiteX2" fmla="*/ 2020599 w 2020599"/>
                <a:gd name="connsiteY2" fmla="*/ 34857 h 34857"/>
                <a:gd name="connsiteX3" fmla="*/ 17429 w 2020599"/>
                <a:gd name="connsiteY3" fmla="*/ 34857 h 34857"/>
                <a:gd name="connsiteX4" fmla="*/ 0 w 2020599"/>
                <a:gd name="connsiteY4" fmla="*/ 17428 h 34857"/>
                <a:gd name="connsiteX5" fmla="*/ 17429 w 2020599"/>
                <a:gd name="connsiteY5" fmla="*/ 0 h 34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0599" h="34857">
                  <a:moveTo>
                    <a:pt x="17429" y="0"/>
                  </a:moveTo>
                  <a:lnTo>
                    <a:pt x="2020599" y="0"/>
                  </a:lnTo>
                  <a:lnTo>
                    <a:pt x="2020599" y="34857"/>
                  </a:lnTo>
                  <a:lnTo>
                    <a:pt x="17429" y="34857"/>
                  </a:lnTo>
                  <a:cubicBezTo>
                    <a:pt x="7552" y="34857"/>
                    <a:pt x="0" y="27305"/>
                    <a:pt x="0" y="17428"/>
                  </a:cubicBezTo>
                  <a:cubicBezTo>
                    <a:pt x="0" y="7552"/>
                    <a:pt x="7552" y="0"/>
                    <a:pt x="17429" y="0"/>
                  </a:cubicBezTo>
                  <a:close/>
                </a:path>
              </a:pathLst>
            </a:custGeom>
            <a:gradFill flip="none" rotWithShape="1">
              <a:gsLst>
                <a:gs pos="0">
                  <a:schemeClr val="bg1">
                    <a:lumMod val="75000"/>
                    <a:alpha val="0"/>
                  </a:schemeClr>
                </a:gs>
                <a:gs pos="23000">
                  <a:schemeClr val="bg1">
                    <a:alpha val="54000"/>
                  </a:schemeClr>
                </a:gs>
                <a:gs pos="67000">
                  <a:schemeClr val="bg1"/>
                </a:gs>
              </a:gsLst>
              <a:lin ang="0" scaled="1"/>
              <a:tileRect/>
            </a:gradFill>
            <a:ln w="9525" cap="flat">
              <a:noFill/>
              <a:prstDash val="solid"/>
              <a:miter/>
            </a:ln>
          </p:spPr>
          <p:txBody>
            <a:bodyPr rtlCol="0" anchor="ctr"/>
            <a:lstStyle/>
            <a:p>
              <a:endParaRPr lang="en-US" dirty="0"/>
            </a:p>
          </p:txBody>
        </p:sp>
        <p:grpSp>
          <p:nvGrpSpPr>
            <p:cNvPr id="19" name="Group 18">
              <a:extLst>
                <a:ext uri="{FF2B5EF4-FFF2-40B4-BE49-F238E27FC236}">
                  <a16:creationId xmlns:a16="http://schemas.microsoft.com/office/drawing/2014/main" id="{647A2503-95AA-40B8-B815-F4ABA4B0823F}"/>
                </a:ext>
              </a:extLst>
            </p:cNvPr>
            <p:cNvGrpSpPr/>
            <p:nvPr/>
          </p:nvGrpSpPr>
          <p:grpSpPr>
            <a:xfrm rot="20085461">
              <a:off x="873463" y="1540457"/>
              <a:ext cx="1224531" cy="1224531"/>
              <a:chOff x="3670934" y="2441248"/>
              <a:chExt cx="590107" cy="590107"/>
            </a:xfrm>
          </p:grpSpPr>
          <p:sp>
            <p:nvSpPr>
              <p:cNvPr id="20" name="Star: 4 Points 19">
                <a:extLst>
                  <a:ext uri="{FF2B5EF4-FFF2-40B4-BE49-F238E27FC236}">
                    <a16:creationId xmlns:a16="http://schemas.microsoft.com/office/drawing/2014/main" id="{F9ACE60C-2E28-4B4D-BFAE-E26DB67F753C}"/>
                  </a:ext>
                </a:extLst>
              </p:cNvPr>
              <p:cNvSpPr/>
              <p:nvPr/>
            </p:nvSpPr>
            <p:spPr>
              <a:xfrm>
                <a:off x="3670934" y="244124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tar: 4 Points 20">
                <a:extLst>
                  <a:ext uri="{FF2B5EF4-FFF2-40B4-BE49-F238E27FC236}">
                    <a16:creationId xmlns:a16="http://schemas.microsoft.com/office/drawing/2014/main" id="{4C327E0F-29F0-4DEB-8FE0-BB07E119F107}"/>
                  </a:ext>
                </a:extLst>
              </p:cNvPr>
              <p:cNvSpPr/>
              <p:nvPr/>
            </p:nvSpPr>
            <p:spPr>
              <a:xfrm rot="2700000">
                <a:off x="3751402" y="253013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65114FCA-8271-4ADD-80EA-8B6B8377D3E9}"/>
                </a:ext>
              </a:extLst>
            </p:cNvPr>
            <p:cNvGrpSpPr/>
            <p:nvPr/>
          </p:nvGrpSpPr>
          <p:grpSpPr>
            <a:xfrm rot="20085461">
              <a:off x="8282170" y="4213211"/>
              <a:ext cx="867024" cy="867023"/>
              <a:chOff x="4075401" y="2631558"/>
              <a:chExt cx="590107" cy="590107"/>
            </a:xfrm>
          </p:grpSpPr>
          <p:sp>
            <p:nvSpPr>
              <p:cNvPr id="23" name="Star: 4 Points 22">
                <a:extLst>
                  <a:ext uri="{FF2B5EF4-FFF2-40B4-BE49-F238E27FC236}">
                    <a16:creationId xmlns:a16="http://schemas.microsoft.com/office/drawing/2014/main" id="{ED72B6AD-8BA8-446D-8C81-C99705809AAC}"/>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tar: 4 Points 23">
                <a:extLst>
                  <a:ext uri="{FF2B5EF4-FFF2-40B4-BE49-F238E27FC236}">
                    <a16:creationId xmlns:a16="http://schemas.microsoft.com/office/drawing/2014/main" id="{383659A5-499F-448E-9575-337361EA3EAE}"/>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310BED1C-D244-485C-B7CA-90389ECA1BE3}"/>
                </a:ext>
              </a:extLst>
            </p:cNvPr>
            <p:cNvGrpSpPr/>
            <p:nvPr/>
          </p:nvGrpSpPr>
          <p:grpSpPr>
            <a:xfrm rot="21267174">
              <a:off x="8929773" y="4224398"/>
              <a:ext cx="867024" cy="867023"/>
              <a:chOff x="4075401" y="2631558"/>
              <a:chExt cx="590107" cy="590107"/>
            </a:xfrm>
          </p:grpSpPr>
          <p:sp>
            <p:nvSpPr>
              <p:cNvPr id="26" name="Star: 4 Points 25">
                <a:extLst>
                  <a:ext uri="{FF2B5EF4-FFF2-40B4-BE49-F238E27FC236}">
                    <a16:creationId xmlns:a16="http://schemas.microsoft.com/office/drawing/2014/main" id="{DF62FAD2-34CF-420B-8034-FAB0C54AB8F7}"/>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tar: 4 Points 26">
                <a:extLst>
                  <a:ext uri="{FF2B5EF4-FFF2-40B4-BE49-F238E27FC236}">
                    <a16:creationId xmlns:a16="http://schemas.microsoft.com/office/drawing/2014/main" id="{BEC85736-3345-42A3-ACA4-980DD5F2DA67}"/>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59098F27-0B20-4331-88DA-54E7FD64EDB4}"/>
                </a:ext>
              </a:extLst>
            </p:cNvPr>
            <p:cNvGrpSpPr/>
            <p:nvPr/>
          </p:nvGrpSpPr>
          <p:grpSpPr>
            <a:xfrm rot="2316954">
              <a:off x="7475010" y="3916557"/>
              <a:ext cx="620491" cy="620491"/>
              <a:chOff x="9236131" y="1730779"/>
              <a:chExt cx="590107" cy="590107"/>
            </a:xfrm>
          </p:grpSpPr>
          <p:sp>
            <p:nvSpPr>
              <p:cNvPr id="29" name="Star: 4 Points 28">
                <a:extLst>
                  <a:ext uri="{FF2B5EF4-FFF2-40B4-BE49-F238E27FC236}">
                    <a16:creationId xmlns:a16="http://schemas.microsoft.com/office/drawing/2014/main" id="{EA34349C-2C58-4F7C-9A18-6AB03F962FB9}"/>
                  </a:ext>
                </a:extLst>
              </p:cNvPr>
              <p:cNvSpPr/>
              <p:nvPr/>
            </p:nvSpPr>
            <p:spPr>
              <a:xfrm>
                <a:off x="9236131" y="1730779"/>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tar: 4 Points 29">
                <a:extLst>
                  <a:ext uri="{FF2B5EF4-FFF2-40B4-BE49-F238E27FC236}">
                    <a16:creationId xmlns:a16="http://schemas.microsoft.com/office/drawing/2014/main" id="{12F6D01B-88E5-444E-9094-87E47A471DF9}"/>
                  </a:ext>
                </a:extLst>
              </p:cNvPr>
              <p:cNvSpPr/>
              <p:nvPr/>
            </p:nvSpPr>
            <p:spPr>
              <a:xfrm rot="2700000">
                <a:off x="9316594" y="1819664"/>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06CB807B-6480-40FB-A876-39188DA84051}"/>
                </a:ext>
              </a:extLst>
            </p:cNvPr>
            <p:cNvGrpSpPr/>
            <p:nvPr/>
          </p:nvGrpSpPr>
          <p:grpSpPr>
            <a:xfrm rot="3219636">
              <a:off x="8154090" y="4761613"/>
              <a:ext cx="469955" cy="469955"/>
              <a:chOff x="4075401" y="2631558"/>
              <a:chExt cx="590107" cy="590107"/>
            </a:xfrm>
          </p:grpSpPr>
          <p:sp>
            <p:nvSpPr>
              <p:cNvPr id="32" name="Star: 4 Points 31">
                <a:extLst>
                  <a:ext uri="{FF2B5EF4-FFF2-40B4-BE49-F238E27FC236}">
                    <a16:creationId xmlns:a16="http://schemas.microsoft.com/office/drawing/2014/main" id="{CAEA9B0D-9059-4CCC-ADBD-7B36BE1DADD9}"/>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tar: 4 Points 32">
                <a:extLst>
                  <a:ext uri="{FF2B5EF4-FFF2-40B4-BE49-F238E27FC236}">
                    <a16:creationId xmlns:a16="http://schemas.microsoft.com/office/drawing/2014/main" id="{59EC20BC-EDAF-45E2-8A8B-592E11FF2AD3}"/>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02F088B8-8329-46FC-827B-15E9CFC7D837}"/>
                </a:ext>
              </a:extLst>
            </p:cNvPr>
            <p:cNvGrpSpPr/>
            <p:nvPr/>
          </p:nvGrpSpPr>
          <p:grpSpPr>
            <a:xfrm rot="1035712">
              <a:off x="9932427" y="4111043"/>
              <a:ext cx="412752" cy="412752"/>
              <a:chOff x="4075401" y="2631558"/>
              <a:chExt cx="590107" cy="590107"/>
            </a:xfrm>
          </p:grpSpPr>
          <p:sp>
            <p:nvSpPr>
              <p:cNvPr id="35" name="Star: 4 Points 34">
                <a:extLst>
                  <a:ext uri="{FF2B5EF4-FFF2-40B4-BE49-F238E27FC236}">
                    <a16:creationId xmlns:a16="http://schemas.microsoft.com/office/drawing/2014/main" id="{10305E5B-269A-4264-94C1-28409CDE5C0A}"/>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tar: 4 Points 35">
                <a:extLst>
                  <a:ext uri="{FF2B5EF4-FFF2-40B4-BE49-F238E27FC236}">
                    <a16:creationId xmlns:a16="http://schemas.microsoft.com/office/drawing/2014/main" id="{80BEFCAC-CDFA-44B0-9FC3-C01CB651CAB8}"/>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AF2FDB29-47BF-4393-9CF2-77074802213F}"/>
                </a:ext>
              </a:extLst>
            </p:cNvPr>
            <p:cNvGrpSpPr/>
            <p:nvPr/>
          </p:nvGrpSpPr>
          <p:grpSpPr>
            <a:xfrm rot="20085461">
              <a:off x="10106271" y="3655666"/>
              <a:ext cx="326184" cy="326184"/>
              <a:chOff x="4075401" y="2631558"/>
              <a:chExt cx="590107" cy="590107"/>
            </a:xfrm>
          </p:grpSpPr>
          <p:sp>
            <p:nvSpPr>
              <p:cNvPr id="38" name="Star: 4 Points 37">
                <a:extLst>
                  <a:ext uri="{FF2B5EF4-FFF2-40B4-BE49-F238E27FC236}">
                    <a16:creationId xmlns:a16="http://schemas.microsoft.com/office/drawing/2014/main" id="{A732E858-B9DA-4B5F-9605-4EA75476DC0C}"/>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tar: 4 Points 38">
                <a:extLst>
                  <a:ext uri="{FF2B5EF4-FFF2-40B4-BE49-F238E27FC236}">
                    <a16:creationId xmlns:a16="http://schemas.microsoft.com/office/drawing/2014/main" id="{9DBE199F-19C1-472C-9A18-4EB662CCF5B2}"/>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792C4C65-5F16-4250-905B-8425E0033BB0}"/>
                </a:ext>
              </a:extLst>
            </p:cNvPr>
            <p:cNvGrpSpPr/>
            <p:nvPr/>
          </p:nvGrpSpPr>
          <p:grpSpPr>
            <a:xfrm rot="547670">
              <a:off x="10608564" y="1502941"/>
              <a:ext cx="619636" cy="619636"/>
              <a:chOff x="4075401" y="2631558"/>
              <a:chExt cx="590107" cy="590107"/>
            </a:xfrm>
          </p:grpSpPr>
          <p:sp>
            <p:nvSpPr>
              <p:cNvPr id="41" name="Star: 4 Points 40">
                <a:extLst>
                  <a:ext uri="{FF2B5EF4-FFF2-40B4-BE49-F238E27FC236}">
                    <a16:creationId xmlns:a16="http://schemas.microsoft.com/office/drawing/2014/main" id="{DC5FA297-B0DA-4AAB-853A-98705E70B9A8}"/>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tar: 4 Points 41">
                <a:extLst>
                  <a:ext uri="{FF2B5EF4-FFF2-40B4-BE49-F238E27FC236}">
                    <a16:creationId xmlns:a16="http://schemas.microsoft.com/office/drawing/2014/main" id="{192B1605-B0FB-41C2-A130-7DF02210D749}"/>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077014FB-9C84-402A-9D07-50D1CBA47FB9}"/>
                </a:ext>
              </a:extLst>
            </p:cNvPr>
            <p:cNvGrpSpPr/>
            <p:nvPr/>
          </p:nvGrpSpPr>
          <p:grpSpPr>
            <a:xfrm rot="20085461">
              <a:off x="10356068" y="3507213"/>
              <a:ext cx="261702" cy="261702"/>
              <a:chOff x="4075401" y="2631558"/>
              <a:chExt cx="590107" cy="590107"/>
            </a:xfrm>
          </p:grpSpPr>
          <p:sp>
            <p:nvSpPr>
              <p:cNvPr id="44" name="Star: 4 Points 43">
                <a:extLst>
                  <a:ext uri="{FF2B5EF4-FFF2-40B4-BE49-F238E27FC236}">
                    <a16:creationId xmlns:a16="http://schemas.microsoft.com/office/drawing/2014/main" id="{AFEA92F8-0919-4CF6-84F6-DC4D51BF2431}"/>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tar: 4 Points 44">
                <a:extLst>
                  <a:ext uri="{FF2B5EF4-FFF2-40B4-BE49-F238E27FC236}">
                    <a16:creationId xmlns:a16="http://schemas.microsoft.com/office/drawing/2014/main" id="{D11C3469-F861-4390-A8B7-826F65A99A55}"/>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5D31B77F-882F-462A-BB15-6CA31ACC57D1}"/>
                </a:ext>
              </a:extLst>
            </p:cNvPr>
            <p:cNvGrpSpPr/>
            <p:nvPr/>
          </p:nvGrpSpPr>
          <p:grpSpPr>
            <a:xfrm rot="20085461">
              <a:off x="10209488" y="3921288"/>
              <a:ext cx="260674" cy="260674"/>
              <a:chOff x="4075401" y="2631558"/>
              <a:chExt cx="590107" cy="590107"/>
            </a:xfrm>
          </p:grpSpPr>
          <p:sp>
            <p:nvSpPr>
              <p:cNvPr id="47" name="Star: 4 Points 46">
                <a:extLst>
                  <a:ext uri="{FF2B5EF4-FFF2-40B4-BE49-F238E27FC236}">
                    <a16:creationId xmlns:a16="http://schemas.microsoft.com/office/drawing/2014/main" id="{70829C5A-CC46-42C3-8ADB-DB59679CC157}"/>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Star: 4 Points 47">
                <a:extLst>
                  <a:ext uri="{FF2B5EF4-FFF2-40B4-BE49-F238E27FC236}">
                    <a16:creationId xmlns:a16="http://schemas.microsoft.com/office/drawing/2014/main" id="{B2F4E925-1CC0-4534-8CC3-FA12AD8B1D0C}"/>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EE88AFCD-3453-4258-B210-691264357FF9}"/>
                </a:ext>
              </a:extLst>
            </p:cNvPr>
            <p:cNvGrpSpPr/>
            <p:nvPr/>
          </p:nvGrpSpPr>
          <p:grpSpPr>
            <a:xfrm rot="21441558">
              <a:off x="10008458" y="3901011"/>
              <a:ext cx="260674" cy="260674"/>
              <a:chOff x="4075401" y="2631558"/>
              <a:chExt cx="590107" cy="590107"/>
            </a:xfrm>
          </p:grpSpPr>
          <p:sp>
            <p:nvSpPr>
              <p:cNvPr id="50" name="Star: 4 Points 49">
                <a:extLst>
                  <a:ext uri="{FF2B5EF4-FFF2-40B4-BE49-F238E27FC236}">
                    <a16:creationId xmlns:a16="http://schemas.microsoft.com/office/drawing/2014/main" id="{BB72440F-D215-4EA3-B972-3C7BE62BDC73}"/>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Star: 4 Points 50">
                <a:extLst>
                  <a:ext uri="{FF2B5EF4-FFF2-40B4-BE49-F238E27FC236}">
                    <a16:creationId xmlns:a16="http://schemas.microsoft.com/office/drawing/2014/main" id="{9186EEDC-7924-4BD0-94BF-C52B1FDB8296}"/>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Freeform 55">
              <a:extLst>
                <a:ext uri="{FF2B5EF4-FFF2-40B4-BE49-F238E27FC236}">
                  <a16:creationId xmlns:a16="http://schemas.microsoft.com/office/drawing/2014/main" id="{836DA6C2-0073-40BF-8A49-E778BC57FBA6}"/>
                </a:ext>
              </a:extLst>
            </p:cNvPr>
            <p:cNvSpPr/>
            <p:nvPr/>
          </p:nvSpPr>
          <p:spPr>
            <a:xfrm rot="1659476">
              <a:off x="10697156" y="274988"/>
              <a:ext cx="261580" cy="640961"/>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4" name="Group 53">
              <a:extLst>
                <a:ext uri="{FF2B5EF4-FFF2-40B4-BE49-F238E27FC236}">
                  <a16:creationId xmlns:a16="http://schemas.microsoft.com/office/drawing/2014/main" id="{DA29E9FE-2C74-4DE3-9E1D-025EE1B911D8}"/>
                </a:ext>
              </a:extLst>
            </p:cNvPr>
            <p:cNvGrpSpPr/>
            <p:nvPr/>
          </p:nvGrpSpPr>
          <p:grpSpPr>
            <a:xfrm rot="20085461">
              <a:off x="8229753" y="4332968"/>
              <a:ext cx="260674" cy="260674"/>
              <a:chOff x="4075401" y="2631558"/>
              <a:chExt cx="590107" cy="590107"/>
            </a:xfrm>
          </p:grpSpPr>
          <p:sp>
            <p:nvSpPr>
              <p:cNvPr id="55" name="Star: 4 Points 54">
                <a:extLst>
                  <a:ext uri="{FF2B5EF4-FFF2-40B4-BE49-F238E27FC236}">
                    <a16:creationId xmlns:a16="http://schemas.microsoft.com/office/drawing/2014/main" id="{7A3261E6-712D-4BC9-ACCB-B2A14820A99D}"/>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Star: 4 Points 55">
                <a:extLst>
                  <a:ext uri="{FF2B5EF4-FFF2-40B4-BE49-F238E27FC236}">
                    <a16:creationId xmlns:a16="http://schemas.microsoft.com/office/drawing/2014/main" id="{7DD5210A-2598-4AE1-A591-D4AEE918ECC4}"/>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2D91BCBD-F19F-4980-B8F4-8988CC5D7A7B}"/>
                </a:ext>
              </a:extLst>
            </p:cNvPr>
            <p:cNvGrpSpPr/>
            <p:nvPr/>
          </p:nvGrpSpPr>
          <p:grpSpPr>
            <a:xfrm rot="21441558">
              <a:off x="8458373" y="4035205"/>
              <a:ext cx="260674" cy="260674"/>
              <a:chOff x="4075401" y="2631558"/>
              <a:chExt cx="590107" cy="590107"/>
            </a:xfrm>
          </p:grpSpPr>
          <p:sp>
            <p:nvSpPr>
              <p:cNvPr id="58" name="Star: 4 Points 57">
                <a:extLst>
                  <a:ext uri="{FF2B5EF4-FFF2-40B4-BE49-F238E27FC236}">
                    <a16:creationId xmlns:a16="http://schemas.microsoft.com/office/drawing/2014/main" id="{DE63C925-F705-4B1B-B06B-3C4BBE6317DB}"/>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Star: 4 Points 58">
                <a:extLst>
                  <a:ext uri="{FF2B5EF4-FFF2-40B4-BE49-F238E27FC236}">
                    <a16:creationId xmlns:a16="http://schemas.microsoft.com/office/drawing/2014/main" id="{E22C0EC5-29D3-431E-ACC4-56E7B598E6D3}"/>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D55A9E43-71C2-4F62-9B4E-7BC15D52BF50}"/>
                </a:ext>
              </a:extLst>
            </p:cNvPr>
            <p:cNvGrpSpPr/>
            <p:nvPr/>
          </p:nvGrpSpPr>
          <p:grpSpPr>
            <a:xfrm rot="18775233">
              <a:off x="8251088" y="4526998"/>
              <a:ext cx="260674" cy="260674"/>
              <a:chOff x="4075401" y="2631558"/>
              <a:chExt cx="590107" cy="590107"/>
            </a:xfrm>
          </p:grpSpPr>
          <p:sp>
            <p:nvSpPr>
              <p:cNvPr id="61" name="Star: 4 Points 60">
                <a:extLst>
                  <a:ext uri="{FF2B5EF4-FFF2-40B4-BE49-F238E27FC236}">
                    <a16:creationId xmlns:a16="http://schemas.microsoft.com/office/drawing/2014/main" id="{37874AEB-D4DD-455E-BF0A-5647D2AFA880}"/>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Star: 4 Points 61">
                <a:extLst>
                  <a:ext uri="{FF2B5EF4-FFF2-40B4-BE49-F238E27FC236}">
                    <a16:creationId xmlns:a16="http://schemas.microsoft.com/office/drawing/2014/main" id="{EDA1F07E-570C-4D72-8A8F-62CB9A8E8B99}"/>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83A77FA7-9702-4070-898F-C0207770D0EF}"/>
                </a:ext>
              </a:extLst>
            </p:cNvPr>
            <p:cNvGrpSpPr/>
            <p:nvPr/>
          </p:nvGrpSpPr>
          <p:grpSpPr>
            <a:xfrm rot="20131330">
              <a:off x="8031493" y="4096090"/>
              <a:ext cx="260674" cy="260674"/>
              <a:chOff x="4075401" y="2631558"/>
              <a:chExt cx="590107" cy="590107"/>
            </a:xfrm>
          </p:grpSpPr>
          <p:sp>
            <p:nvSpPr>
              <p:cNvPr id="64" name="Star: 4 Points 63">
                <a:extLst>
                  <a:ext uri="{FF2B5EF4-FFF2-40B4-BE49-F238E27FC236}">
                    <a16:creationId xmlns:a16="http://schemas.microsoft.com/office/drawing/2014/main" id="{B3E91B40-9E06-4B1D-A828-B6856E9F102E}"/>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Star: 4 Points 64">
                <a:extLst>
                  <a:ext uri="{FF2B5EF4-FFF2-40B4-BE49-F238E27FC236}">
                    <a16:creationId xmlns:a16="http://schemas.microsoft.com/office/drawing/2014/main" id="{1458F5DA-DFE4-49A0-A83E-14D1E67C66E1}"/>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94BC2A54-7E19-46F0-B37D-63614C447BB8}"/>
                </a:ext>
              </a:extLst>
            </p:cNvPr>
            <p:cNvGrpSpPr/>
            <p:nvPr/>
          </p:nvGrpSpPr>
          <p:grpSpPr>
            <a:xfrm rot="18775233">
              <a:off x="8348225" y="4232039"/>
              <a:ext cx="260674" cy="260674"/>
              <a:chOff x="4075401" y="2631558"/>
              <a:chExt cx="590107" cy="590107"/>
            </a:xfrm>
          </p:grpSpPr>
          <p:sp>
            <p:nvSpPr>
              <p:cNvPr id="67" name="Star: 4 Points 66">
                <a:extLst>
                  <a:ext uri="{FF2B5EF4-FFF2-40B4-BE49-F238E27FC236}">
                    <a16:creationId xmlns:a16="http://schemas.microsoft.com/office/drawing/2014/main" id="{9ED03161-DFCC-4103-A2C2-ABBF02A352F3}"/>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Star: 4 Points 67">
                <a:extLst>
                  <a:ext uri="{FF2B5EF4-FFF2-40B4-BE49-F238E27FC236}">
                    <a16:creationId xmlns:a16="http://schemas.microsoft.com/office/drawing/2014/main" id="{FF2B850D-B803-4254-9FA7-C0786FD67C53}"/>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38F0B071-947A-4771-BED6-F9416FD0FA2D}"/>
                </a:ext>
              </a:extLst>
            </p:cNvPr>
            <p:cNvGrpSpPr/>
            <p:nvPr/>
          </p:nvGrpSpPr>
          <p:grpSpPr>
            <a:xfrm rot="18775233">
              <a:off x="8089721" y="3824680"/>
              <a:ext cx="260674" cy="260674"/>
              <a:chOff x="4075401" y="2631558"/>
              <a:chExt cx="590107" cy="590107"/>
            </a:xfrm>
          </p:grpSpPr>
          <p:sp>
            <p:nvSpPr>
              <p:cNvPr id="70" name="Star: 4 Points 69">
                <a:extLst>
                  <a:ext uri="{FF2B5EF4-FFF2-40B4-BE49-F238E27FC236}">
                    <a16:creationId xmlns:a16="http://schemas.microsoft.com/office/drawing/2014/main" id="{2DD649A9-D111-4A1B-836A-3F63B703DF04}"/>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Star: 4 Points 70">
                <a:extLst>
                  <a:ext uri="{FF2B5EF4-FFF2-40B4-BE49-F238E27FC236}">
                    <a16:creationId xmlns:a16="http://schemas.microsoft.com/office/drawing/2014/main" id="{5A89AE28-9F08-4069-A59D-9C360ED6DD28}"/>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3425D1D0-78E3-46EE-A4A1-0434E385585D}"/>
                </a:ext>
              </a:extLst>
            </p:cNvPr>
            <p:cNvGrpSpPr/>
            <p:nvPr/>
          </p:nvGrpSpPr>
          <p:grpSpPr>
            <a:xfrm rot="20131330">
              <a:off x="9516220" y="4378378"/>
              <a:ext cx="260674" cy="260674"/>
              <a:chOff x="4075401" y="2631558"/>
              <a:chExt cx="590107" cy="590107"/>
            </a:xfrm>
          </p:grpSpPr>
          <p:sp>
            <p:nvSpPr>
              <p:cNvPr id="73" name="Star: 4 Points 72">
                <a:extLst>
                  <a:ext uri="{FF2B5EF4-FFF2-40B4-BE49-F238E27FC236}">
                    <a16:creationId xmlns:a16="http://schemas.microsoft.com/office/drawing/2014/main" id="{4980877F-C506-419C-B6ED-7C6CD0662B76}"/>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Star: 4 Points 73">
                <a:extLst>
                  <a:ext uri="{FF2B5EF4-FFF2-40B4-BE49-F238E27FC236}">
                    <a16:creationId xmlns:a16="http://schemas.microsoft.com/office/drawing/2014/main" id="{D71E3EF2-F03A-4948-A114-C5BD7E5F952E}"/>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CC847991-00BD-48F4-9EB1-BA5B4E0E0A0A}"/>
                </a:ext>
              </a:extLst>
            </p:cNvPr>
            <p:cNvGrpSpPr/>
            <p:nvPr/>
          </p:nvGrpSpPr>
          <p:grpSpPr>
            <a:xfrm rot="20131330">
              <a:off x="9595023" y="4676397"/>
              <a:ext cx="260674" cy="260674"/>
              <a:chOff x="4075401" y="2631558"/>
              <a:chExt cx="590107" cy="590107"/>
            </a:xfrm>
          </p:grpSpPr>
          <p:sp>
            <p:nvSpPr>
              <p:cNvPr id="76" name="Star: 4 Points 75">
                <a:extLst>
                  <a:ext uri="{FF2B5EF4-FFF2-40B4-BE49-F238E27FC236}">
                    <a16:creationId xmlns:a16="http://schemas.microsoft.com/office/drawing/2014/main" id="{9EA12574-9FFF-405C-A392-8FE2CA98A36E}"/>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Star: 4 Points 76">
                <a:extLst>
                  <a:ext uri="{FF2B5EF4-FFF2-40B4-BE49-F238E27FC236}">
                    <a16:creationId xmlns:a16="http://schemas.microsoft.com/office/drawing/2014/main" id="{11478B33-5F3C-4B3A-A5D5-230EBC5516F7}"/>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B87AA80E-2C85-4EA6-88D0-1B5A59C11940}"/>
                </a:ext>
              </a:extLst>
            </p:cNvPr>
            <p:cNvGrpSpPr/>
            <p:nvPr/>
          </p:nvGrpSpPr>
          <p:grpSpPr>
            <a:xfrm rot="20131330">
              <a:off x="9844886" y="4453420"/>
              <a:ext cx="260674" cy="260674"/>
              <a:chOff x="4075401" y="2631558"/>
              <a:chExt cx="590107" cy="590107"/>
            </a:xfrm>
          </p:grpSpPr>
          <p:sp>
            <p:nvSpPr>
              <p:cNvPr id="79" name="Star: 4 Points 78">
                <a:extLst>
                  <a:ext uri="{FF2B5EF4-FFF2-40B4-BE49-F238E27FC236}">
                    <a16:creationId xmlns:a16="http://schemas.microsoft.com/office/drawing/2014/main" id="{FF3A9EC0-2B99-45B8-B83E-269E93C812CB}"/>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Star: 4 Points 79">
                <a:extLst>
                  <a:ext uri="{FF2B5EF4-FFF2-40B4-BE49-F238E27FC236}">
                    <a16:creationId xmlns:a16="http://schemas.microsoft.com/office/drawing/2014/main" id="{13CAB15B-56DC-424B-B054-6DE79D4D926B}"/>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a:extLst>
                <a:ext uri="{FF2B5EF4-FFF2-40B4-BE49-F238E27FC236}">
                  <a16:creationId xmlns:a16="http://schemas.microsoft.com/office/drawing/2014/main" id="{85F3377E-034F-464C-AD53-24EEA22F3E90}"/>
                </a:ext>
              </a:extLst>
            </p:cNvPr>
            <p:cNvGrpSpPr/>
            <p:nvPr/>
          </p:nvGrpSpPr>
          <p:grpSpPr>
            <a:xfrm rot="20131330">
              <a:off x="9680296" y="4157989"/>
              <a:ext cx="260674" cy="260674"/>
              <a:chOff x="4075401" y="2631558"/>
              <a:chExt cx="590107" cy="590107"/>
            </a:xfrm>
          </p:grpSpPr>
          <p:sp>
            <p:nvSpPr>
              <p:cNvPr id="82" name="Star: 4 Points 81">
                <a:extLst>
                  <a:ext uri="{FF2B5EF4-FFF2-40B4-BE49-F238E27FC236}">
                    <a16:creationId xmlns:a16="http://schemas.microsoft.com/office/drawing/2014/main" id="{76DFAB93-050D-4FC1-92A9-ADAE18EF5E91}"/>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Star: 4 Points 82">
                <a:extLst>
                  <a:ext uri="{FF2B5EF4-FFF2-40B4-BE49-F238E27FC236}">
                    <a16:creationId xmlns:a16="http://schemas.microsoft.com/office/drawing/2014/main" id="{1C4B227A-D022-4412-8DFF-3F0C5E280DAF}"/>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a:extLst>
                <a:ext uri="{FF2B5EF4-FFF2-40B4-BE49-F238E27FC236}">
                  <a16:creationId xmlns:a16="http://schemas.microsoft.com/office/drawing/2014/main" id="{DFF420BF-62B5-47BA-B3D2-AE03FA219A11}"/>
                </a:ext>
              </a:extLst>
            </p:cNvPr>
            <p:cNvGrpSpPr/>
            <p:nvPr/>
          </p:nvGrpSpPr>
          <p:grpSpPr>
            <a:xfrm rot="20085461">
              <a:off x="9160330" y="4840763"/>
              <a:ext cx="261702" cy="261702"/>
              <a:chOff x="4075401" y="2631558"/>
              <a:chExt cx="590107" cy="590107"/>
            </a:xfrm>
          </p:grpSpPr>
          <p:sp>
            <p:nvSpPr>
              <p:cNvPr id="85" name="Star: 4 Points 84">
                <a:extLst>
                  <a:ext uri="{FF2B5EF4-FFF2-40B4-BE49-F238E27FC236}">
                    <a16:creationId xmlns:a16="http://schemas.microsoft.com/office/drawing/2014/main" id="{70B137C0-EAE5-469B-8CDC-509833242863}"/>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Star: 4 Points 85">
                <a:extLst>
                  <a:ext uri="{FF2B5EF4-FFF2-40B4-BE49-F238E27FC236}">
                    <a16:creationId xmlns:a16="http://schemas.microsoft.com/office/drawing/2014/main" id="{9B5F126F-68AB-4C3A-AE43-DBDFAEF5C45E}"/>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771067F4-5FC3-4BB9-8E9E-1428713E1FCC}"/>
                </a:ext>
              </a:extLst>
            </p:cNvPr>
            <p:cNvGrpSpPr/>
            <p:nvPr/>
          </p:nvGrpSpPr>
          <p:grpSpPr>
            <a:xfrm rot="20085461">
              <a:off x="8414421" y="4733695"/>
              <a:ext cx="261702" cy="261702"/>
              <a:chOff x="4075401" y="2631558"/>
              <a:chExt cx="590107" cy="590107"/>
            </a:xfrm>
          </p:grpSpPr>
          <p:sp>
            <p:nvSpPr>
              <p:cNvPr id="88" name="Star: 4 Points 87">
                <a:extLst>
                  <a:ext uri="{FF2B5EF4-FFF2-40B4-BE49-F238E27FC236}">
                    <a16:creationId xmlns:a16="http://schemas.microsoft.com/office/drawing/2014/main" id="{1CD4AE16-7408-45C2-8DD0-6D0A8D796264}"/>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Star: 4 Points 88">
                <a:extLst>
                  <a:ext uri="{FF2B5EF4-FFF2-40B4-BE49-F238E27FC236}">
                    <a16:creationId xmlns:a16="http://schemas.microsoft.com/office/drawing/2014/main" id="{7D34F6E3-5349-46EF-9DAE-225BF4F982D9}"/>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3AEF1363-5DB0-493B-AB8A-715438F24A59}"/>
                </a:ext>
              </a:extLst>
            </p:cNvPr>
            <p:cNvGrpSpPr/>
            <p:nvPr/>
          </p:nvGrpSpPr>
          <p:grpSpPr>
            <a:xfrm rot="20085461">
              <a:off x="8623652" y="4832637"/>
              <a:ext cx="261702" cy="261702"/>
              <a:chOff x="4075401" y="2631558"/>
              <a:chExt cx="590107" cy="590107"/>
            </a:xfrm>
          </p:grpSpPr>
          <p:sp>
            <p:nvSpPr>
              <p:cNvPr id="91" name="Star: 4 Points 90">
                <a:extLst>
                  <a:ext uri="{FF2B5EF4-FFF2-40B4-BE49-F238E27FC236}">
                    <a16:creationId xmlns:a16="http://schemas.microsoft.com/office/drawing/2014/main" id="{FE47962C-641B-412A-A646-706122ECC51A}"/>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Star: 4 Points 91">
                <a:extLst>
                  <a:ext uri="{FF2B5EF4-FFF2-40B4-BE49-F238E27FC236}">
                    <a16:creationId xmlns:a16="http://schemas.microsoft.com/office/drawing/2014/main" id="{AE5B77BB-017A-4477-AD25-B6EC882AA487}"/>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a:extLst>
                <a:ext uri="{FF2B5EF4-FFF2-40B4-BE49-F238E27FC236}">
                  <a16:creationId xmlns:a16="http://schemas.microsoft.com/office/drawing/2014/main" id="{06564080-67CA-4FCA-9449-DD17FFB8D78C}"/>
                </a:ext>
              </a:extLst>
            </p:cNvPr>
            <p:cNvGrpSpPr/>
            <p:nvPr/>
          </p:nvGrpSpPr>
          <p:grpSpPr>
            <a:xfrm rot="20085461">
              <a:off x="9402776" y="4895111"/>
              <a:ext cx="261702" cy="261702"/>
              <a:chOff x="4075401" y="2631558"/>
              <a:chExt cx="590107" cy="590107"/>
            </a:xfrm>
          </p:grpSpPr>
          <p:sp>
            <p:nvSpPr>
              <p:cNvPr id="94" name="Star: 4 Points 93">
                <a:extLst>
                  <a:ext uri="{FF2B5EF4-FFF2-40B4-BE49-F238E27FC236}">
                    <a16:creationId xmlns:a16="http://schemas.microsoft.com/office/drawing/2014/main" id="{068363EF-648C-4B56-AD46-61403D68993A}"/>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Star: 4 Points 94">
                <a:extLst>
                  <a:ext uri="{FF2B5EF4-FFF2-40B4-BE49-F238E27FC236}">
                    <a16:creationId xmlns:a16="http://schemas.microsoft.com/office/drawing/2014/main" id="{60090B0E-09BC-40D3-A9E3-9A74A660C8AD}"/>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a:extLst>
                <a:ext uri="{FF2B5EF4-FFF2-40B4-BE49-F238E27FC236}">
                  <a16:creationId xmlns:a16="http://schemas.microsoft.com/office/drawing/2014/main" id="{DECDD390-4787-4712-90BE-67F9DB872186}"/>
                </a:ext>
              </a:extLst>
            </p:cNvPr>
            <p:cNvGrpSpPr/>
            <p:nvPr/>
          </p:nvGrpSpPr>
          <p:grpSpPr>
            <a:xfrm rot="20085461">
              <a:off x="8059096" y="4878786"/>
              <a:ext cx="260674" cy="260674"/>
              <a:chOff x="4075401" y="2631558"/>
              <a:chExt cx="590107" cy="590107"/>
            </a:xfrm>
          </p:grpSpPr>
          <p:sp>
            <p:nvSpPr>
              <p:cNvPr id="97" name="Star: 4 Points 96">
                <a:extLst>
                  <a:ext uri="{FF2B5EF4-FFF2-40B4-BE49-F238E27FC236}">
                    <a16:creationId xmlns:a16="http://schemas.microsoft.com/office/drawing/2014/main" id="{1517188A-80B9-48D4-8A6C-B6F80F6251B3}"/>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Star: 4 Points 97">
                <a:extLst>
                  <a:ext uri="{FF2B5EF4-FFF2-40B4-BE49-F238E27FC236}">
                    <a16:creationId xmlns:a16="http://schemas.microsoft.com/office/drawing/2014/main" id="{EC009DBB-354B-4D52-85BC-DB37A45D5434}"/>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7604C729-9F05-43E7-B7D0-EF5A7AF91036}"/>
                </a:ext>
              </a:extLst>
            </p:cNvPr>
            <p:cNvGrpSpPr/>
            <p:nvPr/>
          </p:nvGrpSpPr>
          <p:grpSpPr>
            <a:xfrm rot="20085461">
              <a:off x="8362404" y="5067655"/>
              <a:ext cx="260674" cy="260674"/>
              <a:chOff x="4075401" y="2631558"/>
              <a:chExt cx="590107" cy="590107"/>
            </a:xfrm>
          </p:grpSpPr>
          <p:sp>
            <p:nvSpPr>
              <p:cNvPr id="100" name="Star: 4 Points 99">
                <a:extLst>
                  <a:ext uri="{FF2B5EF4-FFF2-40B4-BE49-F238E27FC236}">
                    <a16:creationId xmlns:a16="http://schemas.microsoft.com/office/drawing/2014/main" id="{FA56FD4A-C1A0-458E-A339-13A34DD6CF53}"/>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Star: 4 Points 100">
                <a:extLst>
                  <a:ext uri="{FF2B5EF4-FFF2-40B4-BE49-F238E27FC236}">
                    <a16:creationId xmlns:a16="http://schemas.microsoft.com/office/drawing/2014/main" id="{454E0F66-E5FB-434A-92DE-C633747A510C}"/>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id="{45703E49-DFE6-4898-B690-F119125E65E0}"/>
                </a:ext>
              </a:extLst>
            </p:cNvPr>
            <p:cNvGrpSpPr/>
            <p:nvPr/>
          </p:nvGrpSpPr>
          <p:grpSpPr>
            <a:xfrm rot="3219636">
              <a:off x="8848058" y="4669279"/>
              <a:ext cx="469955" cy="469955"/>
              <a:chOff x="4075401" y="2631558"/>
              <a:chExt cx="590107" cy="590107"/>
            </a:xfrm>
          </p:grpSpPr>
          <p:sp>
            <p:nvSpPr>
              <p:cNvPr id="103" name="Star: 4 Points 102">
                <a:extLst>
                  <a:ext uri="{FF2B5EF4-FFF2-40B4-BE49-F238E27FC236}">
                    <a16:creationId xmlns:a16="http://schemas.microsoft.com/office/drawing/2014/main" id="{D9423334-A8DB-4BE0-8923-E0F573229844}"/>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Star: 4 Points 103">
                <a:extLst>
                  <a:ext uri="{FF2B5EF4-FFF2-40B4-BE49-F238E27FC236}">
                    <a16:creationId xmlns:a16="http://schemas.microsoft.com/office/drawing/2014/main" id="{B51EF65F-3483-4E55-A3AE-52800A6D9CED}"/>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a:extLst>
                <a:ext uri="{FF2B5EF4-FFF2-40B4-BE49-F238E27FC236}">
                  <a16:creationId xmlns:a16="http://schemas.microsoft.com/office/drawing/2014/main" id="{FC45EBBA-22D1-47CA-92C6-1728AEEE027F}"/>
                </a:ext>
              </a:extLst>
            </p:cNvPr>
            <p:cNvGrpSpPr/>
            <p:nvPr/>
          </p:nvGrpSpPr>
          <p:grpSpPr>
            <a:xfrm rot="3219636">
              <a:off x="10010138" y="3322954"/>
              <a:ext cx="469955" cy="469955"/>
              <a:chOff x="4075401" y="2631558"/>
              <a:chExt cx="590107" cy="590107"/>
            </a:xfrm>
          </p:grpSpPr>
          <p:sp>
            <p:nvSpPr>
              <p:cNvPr id="106" name="Star: 4 Points 105">
                <a:extLst>
                  <a:ext uri="{FF2B5EF4-FFF2-40B4-BE49-F238E27FC236}">
                    <a16:creationId xmlns:a16="http://schemas.microsoft.com/office/drawing/2014/main" id="{1980CE26-1DA7-4B9D-A8AF-1757D5EF0039}"/>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Star: 4 Points 106">
                <a:extLst>
                  <a:ext uri="{FF2B5EF4-FFF2-40B4-BE49-F238E27FC236}">
                    <a16:creationId xmlns:a16="http://schemas.microsoft.com/office/drawing/2014/main" id="{2E6F9E78-DE6C-485D-BA3E-96BD94CADF41}"/>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id="{6A82BA24-B398-4BD0-BB12-CDE70D655E86}"/>
                </a:ext>
              </a:extLst>
            </p:cNvPr>
            <p:cNvGrpSpPr/>
            <p:nvPr/>
          </p:nvGrpSpPr>
          <p:grpSpPr>
            <a:xfrm rot="20085461">
              <a:off x="9162260" y="5123407"/>
              <a:ext cx="261702" cy="261702"/>
              <a:chOff x="4075401" y="2631558"/>
              <a:chExt cx="590107" cy="590107"/>
            </a:xfrm>
          </p:grpSpPr>
          <p:sp>
            <p:nvSpPr>
              <p:cNvPr id="109" name="Star: 4 Points 108">
                <a:extLst>
                  <a:ext uri="{FF2B5EF4-FFF2-40B4-BE49-F238E27FC236}">
                    <a16:creationId xmlns:a16="http://schemas.microsoft.com/office/drawing/2014/main" id="{84033436-10E8-4CF1-9C69-3D42FB8382CB}"/>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Star: 4 Points 109">
                <a:extLst>
                  <a:ext uri="{FF2B5EF4-FFF2-40B4-BE49-F238E27FC236}">
                    <a16:creationId xmlns:a16="http://schemas.microsoft.com/office/drawing/2014/main" id="{035270C8-07A7-48A3-B7B6-455697C022A5}"/>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A039EF18-9363-48CA-B923-AE95EB7720E8}"/>
                </a:ext>
              </a:extLst>
            </p:cNvPr>
            <p:cNvGrpSpPr/>
            <p:nvPr/>
          </p:nvGrpSpPr>
          <p:grpSpPr>
            <a:xfrm rot="20085461">
              <a:off x="9310034" y="5368418"/>
              <a:ext cx="261702" cy="261702"/>
              <a:chOff x="4075401" y="2631558"/>
              <a:chExt cx="590107" cy="590107"/>
            </a:xfrm>
          </p:grpSpPr>
          <p:sp>
            <p:nvSpPr>
              <p:cNvPr id="112" name="Star: 4 Points 111">
                <a:extLst>
                  <a:ext uri="{FF2B5EF4-FFF2-40B4-BE49-F238E27FC236}">
                    <a16:creationId xmlns:a16="http://schemas.microsoft.com/office/drawing/2014/main" id="{F5D7ED7A-B248-4574-8B2D-140ABA5424D0}"/>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Star: 4 Points 112">
                <a:extLst>
                  <a:ext uri="{FF2B5EF4-FFF2-40B4-BE49-F238E27FC236}">
                    <a16:creationId xmlns:a16="http://schemas.microsoft.com/office/drawing/2014/main" id="{914EB26E-4199-486F-81E4-2123797F9683}"/>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4" name="Group 113">
              <a:extLst>
                <a:ext uri="{FF2B5EF4-FFF2-40B4-BE49-F238E27FC236}">
                  <a16:creationId xmlns:a16="http://schemas.microsoft.com/office/drawing/2014/main" id="{2CD41886-46E9-4917-89D8-57BD3FAD1DFF}"/>
                </a:ext>
              </a:extLst>
            </p:cNvPr>
            <p:cNvGrpSpPr/>
            <p:nvPr/>
          </p:nvGrpSpPr>
          <p:grpSpPr>
            <a:xfrm rot="20085461">
              <a:off x="9137355" y="5580210"/>
              <a:ext cx="261702" cy="261702"/>
              <a:chOff x="4075401" y="2631558"/>
              <a:chExt cx="590107" cy="590107"/>
            </a:xfrm>
          </p:grpSpPr>
          <p:sp>
            <p:nvSpPr>
              <p:cNvPr id="115" name="Star: 4 Points 114">
                <a:extLst>
                  <a:ext uri="{FF2B5EF4-FFF2-40B4-BE49-F238E27FC236}">
                    <a16:creationId xmlns:a16="http://schemas.microsoft.com/office/drawing/2014/main" id="{23B0A9F2-A0D0-400A-9423-F029FD07E66A}"/>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Star: 4 Points 115">
                <a:extLst>
                  <a:ext uri="{FF2B5EF4-FFF2-40B4-BE49-F238E27FC236}">
                    <a16:creationId xmlns:a16="http://schemas.microsoft.com/office/drawing/2014/main" id="{B11076FB-6CFC-46E6-9C96-DD14F47B4428}"/>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a:extLst>
                <a:ext uri="{FF2B5EF4-FFF2-40B4-BE49-F238E27FC236}">
                  <a16:creationId xmlns:a16="http://schemas.microsoft.com/office/drawing/2014/main" id="{C4538D25-B712-413C-A342-127A236C69BC}"/>
                </a:ext>
              </a:extLst>
            </p:cNvPr>
            <p:cNvGrpSpPr/>
            <p:nvPr/>
          </p:nvGrpSpPr>
          <p:grpSpPr>
            <a:xfrm rot="20085461">
              <a:off x="8115329" y="5107311"/>
              <a:ext cx="261702" cy="261702"/>
              <a:chOff x="4075401" y="2631558"/>
              <a:chExt cx="590107" cy="590107"/>
            </a:xfrm>
          </p:grpSpPr>
          <p:sp>
            <p:nvSpPr>
              <p:cNvPr id="118" name="Star: 4 Points 117">
                <a:extLst>
                  <a:ext uri="{FF2B5EF4-FFF2-40B4-BE49-F238E27FC236}">
                    <a16:creationId xmlns:a16="http://schemas.microsoft.com/office/drawing/2014/main" id="{EEECA7AD-2B6B-4170-BA4A-705CC537A812}"/>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Star: 4 Points 118">
                <a:extLst>
                  <a:ext uri="{FF2B5EF4-FFF2-40B4-BE49-F238E27FC236}">
                    <a16:creationId xmlns:a16="http://schemas.microsoft.com/office/drawing/2014/main" id="{E8DC6A99-268C-4B7E-9DD8-BE94B1259578}"/>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a:extLst>
                <a:ext uri="{FF2B5EF4-FFF2-40B4-BE49-F238E27FC236}">
                  <a16:creationId xmlns:a16="http://schemas.microsoft.com/office/drawing/2014/main" id="{133BA591-DB43-4F1C-8EB0-68838236CFA3}"/>
                </a:ext>
              </a:extLst>
            </p:cNvPr>
            <p:cNvGrpSpPr/>
            <p:nvPr/>
          </p:nvGrpSpPr>
          <p:grpSpPr>
            <a:xfrm rot="20085461">
              <a:off x="8260862" y="5378346"/>
              <a:ext cx="261702" cy="261702"/>
              <a:chOff x="4075401" y="2631558"/>
              <a:chExt cx="590107" cy="590107"/>
            </a:xfrm>
          </p:grpSpPr>
          <p:sp>
            <p:nvSpPr>
              <p:cNvPr id="121" name="Star: 4 Points 120">
                <a:extLst>
                  <a:ext uri="{FF2B5EF4-FFF2-40B4-BE49-F238E27FC236}">
                    <a16:creationId xmlns:a16="http://schemas.microsoft.com/office/drawing/2014/main" id="{374D8DDD-FC42-48B3-B63F-C377FE021310}"/>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Star: 4 Points 121">
                <a:extLst>
                  <a:ext uri="{FF2B5EF4-FFF2-40B4-BE49-F238E27FC236}">
                    <a16:creationId xmlns:a16="http://schemas.microsoft.com/office/drawing/2014/main" id="{916DCECE-63B5-4464-A193-FA563AB705DF}"/>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6148B390-35C1-44FB-91CD-D2B359EFBF7D}"/>
                </a:ext>
              </a:extLst>
            </p:cNvPr>
            <p:cNvGrpSpPr/>
            <p:nvPr/>
          </p:nvGrpSpPr>
          <p:grpSpPr>
            <a:xfrm rot="21194832">
              <a:off x="10226122" y="833005"/>
              <a:ext cx="684754" cy="684754"/>
              <a:chOff x="10248404" y="769696"/>
              <a:chExt cx="684754" cy="684754"/>
            </a:xfrm>
          </p:grpSpPr>
          <p:sp>
            <p:nvSpPr>
              <p:cNvPr id="3" name="Freeform: Shape 2">
                <a:extLst>
                  <a:ext uri="{FF2B5EF4-FFF2-40B4-BE49-F238E27FC236}">
                    <a16:creationId xmlns:a16="http://schemas.microsoft.com/office/drawing/2014/main" id="{D82B5BD7-7E96-43A3-926A-420C4217D81E}"/>
                  </a:ext>
                </a:extLst>
              </p:cNvPr>
              <p:cNvSpPr/>
              <p:nvPr/>
            </p:nvSpPr>
            <p:spPr>
              <a:xfrm>
                <a:off x="10319229" y="769696"/>
                <a:ext cx="324015" cy="684754"/>
              </a:xfrm>
              <a:custGeom>
                <a:avLst/>
                <a:gdLst>
                  <a:gd name="connsiteX0" fmla="*/ 132347 w 228600"/>
                  <a:gd name="connsiteY0" fmla="*/ 0 h 565485"/>
                  <a:gd name="connsiteX1" fmla="*/ 0 w 228600"/>
                  <a:gd name="connsiteY1" fmla="*/ 565485 h 565485"/>
                  <a:gd name="connsiteX2" fmla="*/ 228600 w 228600"/>
                  <a:gd name="connsiteY2" fmla="*/ 48127 h 565485"/>
                  <a:gd name="connsiteX3" fmla="*/ 132347 w 228600"/>
                  <a:gd name="connsiteY3" fmla="*/ 0 h 565485"/>
                  <a:gd name="connsiteX0" fmla="*/ 132347 w 403528"/>
                  <a:gd name="connsiteY0" fmla="*/ 31386 h 596871"/>
                  <a:gd name="connsiteX1" fmla="*/ 0 w 403528"/>
                  <a:gd name="connsiteY1" fmla="*/ 596871 h 596871"/>
                  <a:gd name="connsiteX2" fmla="*/ 403528 w 403528"/>
                  <a:gd name="connsiteY2" fmla="*/ 0 h 596871"/>
                  <a:gd name="connsiteX3" fmla="*/ 132347 w 403528"/>
                  <a:gd name="connsiteY3" fmla="*/ 31386 h 596871"/>
                  <a:gd name="connsiteX0" fmla="*/ 386788 w 403528"/>
                  <a:gd name="connsiteY0" fmla="*/ 0 h 708608"/>
                  <a:gd name="connsiteX1" fmla="*/ 0 w 403528"/>
                  <a:gd name="connsiteY1" fmla="*/ 708608 h 708608"/>
                  <a:gd name="connsiteX2" fmla="*/ 403528 w 403528"/>
                  <a:gd name="connsiteY2" fmla="*/ 111737 h 708608"/>
                  <a:gd name="connsiteX3" fmla="*/ 386788 w 403528"/>
                  <a:gd name="connsiteY3" fmla="*/ 0 h 708608"/>
                  <a:gd name="connsiteX0" fmla="*/ 315226 w 331966"/>
                  <a:gd name="connsiteY0" fmla="*/ 0 h 851732"/>
                  <a:gd name="connsiteX1" fmla="*/ 0 w 331966"/>
                  <a:gd name="connsiteY1" fmla="*/ 851732 h 851732"/>
                  <a:gd name="connsiteX2" fmla="*/ 331966 w 331966"/>
                  <a:gd name="connsiteY2" fmla="*/ 111737 h 851732"/>
                  <a:gd name="connsiteX3" fmla="*/ 315226 w 331966"/>
                  <a:gd name="connsiteY3" fmla="*/ 0 h 851732"/>
                  <a:gd name="connsiteX0" fmla="*/ 307275 w 324015"/>
                  <a:gd name="connsiteY0" fmla="*/ 0 h 684754"/>
                  <a:gd name="connsiteX1" fmla="*/ 0 w 324015"/>
                  <a:gd name="connsiteY1" fmla="*/ 684754 h 684754"/>
                  <a:gd name="connsiteX2" fmla="*/ 324015 w 324015"/>
                  <a:gd name="connsiteY2" fmla="*/ 111737 h 684754"/>
                  <a:gd name="connsiteX3" fmla="*/ 307275 w 324015"/>
                  <a:gd name="connsiteY3" fmla="*/ 0 h 684754"/>
                </a:gdLst>
                <a:ahLst/>
                <a:cxnLst>
                  <a:cxn ang="0">
                    <a:pos x="connsiteX0" y="connsiteY0"/>
                  </a:cxn>
                  <a:cxn ang="0">
                    <a:pos x="connsiteX1" y="connsiteY1"/>
                  </a:cxn>
                  <a:cxn ang="0">
                    <a:pos x="connsiteX2" y="connsiteY2"/>
                  </a:cxn>
                  <a:cxn ang="0">
                    <a:pos x="connsiteX3" y="connsiteY3"/>
                  </a:cxn>
                </a:cxnLst>
                <a:rect l="l" t="t" r="r" b="b"/>
                <a:pathLst>
                  <a:path w="324015" h="684754">
                    <a:moveTo>
                      <a:pt x="307275" y="0"/>
                    </a:moveTo>
                    <a:lnTo>
                      <a:pt x="0" y="684754"/>
                    </a:lnTo>
                    <a:lnTo>
                      <a:pt x="324015" y="111737"/>
                    </a:lnTo>
                    <a:lnTo>
                      <a:pt x="30727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Shape 125">
                <a:extLst>
                  <a:ext uri="{FF2B5EF4-FFF2-40B4-BE49-F238E27FC236}">
                    <a16:creationId xmlns:a16="http://schemas.microsoft.com/office/drawing/2014/main" id="{6A427619-1CDC-4D05-B9E3-9B8E4AE4591D}"/>
                  </a:ext>
                </a:extLst>
              </p:cNvPr>
              <p:cNvSpPr/>
              <p:nvPr/>
            </p:nvSpPr>
            <p:spPr>
              <a:xfrm rot="4021668" flipH="1">
                <a:off x="10428773" y="858494"/>
                <a:ext cx="324015" cy="684754"/>
              </a:xfrm>
              <a:custGeom>
                <a:avLst/>
                <a:gdLst>
                  <a:gd name="connsiteX0" fmla="*/ 132347 w 228600"/>
                  <a:gd name="connsiteY0" fmla="*/ 0 h 565485"/>
                  <a:gd name="connsiteX1" fmla="*/ 0 w 228600"/>
                  <a:gd name="connsiteY1" fmla="*/ 565485 h 565485"/>
                  <a:gd name="connsiteX2" fmla="*/ 228600 w 228600"/>
                  <a:gd name="connsiteY2" fmla="*/ 48127 h 565485"/>
                  <a:gd name="connsiteX3" fmla="*/ 132347 w 228600"/>
                  <a:gd name="connsiteY3" fmla="*/ 0 h 565485"/>
                  <a:gd name="connsiteX0" fmla="*/ 132347 w 403528"/>
                  <a:gd name="connsiteY0" fmla="*/ 31386 h 596871"/>
                  <a:gd name="connsiteX1" fmla="*/ 0 w 403528"/>
                  <a:gd name="connsiteY1" fmla="*/ 596871 h 596871"/>
                  <a:gd name="connsiteX2" fmla="*/ 403528 w 403528"/>
                  <a:gd name="connsiteY2" fmla="*/ 0 h 596871"/>
                  <a:gd name="connsiteX3" fmla="*/ 132347 w 403528"/>
                  <a:gd name="connsiteY3" fmla="*/ 31386 h 596871"/>
                  <a:gd name="connsiteX0" fmla="*/ 386788 w 403528"/>
                  <a:gd name="connsiteY0" fmla="*/ 0 h 708608"/>
                  <a:gd name="connsiteX1" fmla="*/ 0 w 403528"/>
                  <a:gd name="connsiteY1" fmla="*/ 708608 h 708608"/>
                  <a:gd name="connsiteX2" fmla="*/ 403528 w 403528"/>
                  <a:gd name="connsiteY2" fmla="*/ 111737 h 708608"/>
                  <a:gd name="connsiteX3" fmla="*/ 386788 w 403528"/>
                  <a:gd name="connsiteY3" fmla="*/ 0 h 708608"/>
                  <a:gd name="connsiteX0" fmla="*/ 315226 w 331966"/>
                  <a:gd name="connsiteY0" fmla="*/ 0 h 851732"/>
                  <a:gd name="connsiteX1" fmla="*/ 0 w 331966"/>
                  <a:gd name="connsiteY1" fmla="*/ 851732 h 851732"/>
                  <a:gd name="connsiteX2" fmla="*/ 331966 w 331966"/>
                  <a:gd name="connsiteY2" fmla="*/ 111737 h 851732"/>
                  <a:gd name="connsiteX3" fmla="*/ 315226 w 331966"/>
                  <a:gd name="connsiteY3" fmla="*/ 0 h 851732"/>
                  <a:gd name="connsiteX0" fmla="*/ 307275 w 324015"/>
                  <a:gd name="connsiteY0" fmla="*/ 0 h 684754"/>
                  <a:gd name="connsiteX1" fmla="*/ 0 w 324015"/>
                  <a:gd name="connsiteY1" fmla="*/ 684754 h 684754"/>
                  <a:gd name="connsiteX2" fmla="*/ 324015 w 324015"/>
                  <a:gd name="connsiteY2" fmla="*/ 111737 h 684754"/>
                  <a:gd name="connsiteX3" fmla="*/ 307275 w 324015"/>
                  <a:gd name="connsiteY3" fmla="*/ 0 h 684754"/>
                </a:gdLst>
                <a:ahLst/>
                <a:cxnLst>
                  <a:cxn ang="0">
                    <a:pos x="connsiteX0" y="connsiteY0"/>
                  </a:cxn>
                  <a:cxn ang="0">
                    <a:pos x="connsiteX1" y="connsiteY1"/>
                  </a:cxn>
                  <a:cxn ang="0">
                    <a:pos x="connsiteX2" y="connsiteY2"/>
                  </a:cxn>
                  <a:cxn ang="0">
                    <a:pos x="connsiteX3" y="connsiteY3"/>
                  </a:cxn>
                </a:cxnLst>
                <a:rect l="l" t="t" r="r" b="b"/>
                <a:pathLst>
                  <a:path w="324015" h="684754">
                    <a:moveTo>
                      <a:pt x="307275" y="0"/>
                    </a:moveTo>
                    <a:lnTo>
                      <a:pt x="0" y="684754"/>
                    </a:lnTo>
                    <a:lnTo>
                      <a:pt x="324015" y="111737"/>
                    </a:lnTo>
                    <a:lnTo>
                      <a:pt x="30727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oup 126">
              <a:extLst>
                <a:ext uri="{FF2B5EF4-FFF2-40B4-BE49-F238E27FC236}">
                  <a16:creationId xmlns:a16="http://schemas.microsoft.com/office/drawing/2014/main" id="{18B8DEC9-8796-4356-A9F3-51496BA11127}"/>
                </a:ext>
              </a:extLst>
            </p:cNvPr>
            <p:cNvGrpSpPr/>
            <p:nvPr/>
          </p:nvGrpSpPr>
          <p:grpSpPr>
            <a:xfrm rot="20085461">
              <a:off x="10053746" y="777562"/>
              <a:ext cx="326184" cy="326184"/>
              <a:chOff x="4075401" y="2631558"/>
              <a:chExt cx="590107" cy="590107"/>
            </a:xfrm>
          </p:grpSpPr>
          <p:sp>
            <p:nvSpPr>
              <p:cNvPr id="128" name="Star: 4 Points 127">
                <a:extLst>
                  <a:ext uri="{FF2B5EF4-FFF2-40B4-BE49-F238E27FC236}">
                    <a16:creationId xmlns:a16="http://schemas.microsoft.com/office/drawing/2014/main" id="{B3849A21-B553-4CBB-AE7C-0EC812BEE39C}"/>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Star: 4 Points 128">
                <a:extLst>
                  <a:ext uri="{FF2B5EF4-FFF2-40B4-BE49-F238E27FC236}">
                    <a16:creationId xmlns:a16="http://schemas.microsoft.com/office/drawing/2014/main" id="{A81E64FF-9C73-4DF6-9C41-4D056A46E070}"/>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D95B3F10-ECC8-46D0-ACAC-76E5B72A4F4C}"/>
                </a:ext>
              </a:extLst>
            </p:cNvPr>
            <p:cNvGrpSpPr/>
            <p:nvPr/>
          </p:nvGrpSpPr>
          <p:grpSpPr>
            <a:xfrm rot="20085461">
              <a:off x="10303543" y="629109"/>
              <a:ext cx="261702" cy="261702"/>
              <a:chOff x="4075401" y="2631558"/>
              <a:chExt cx="590107" cy="590107"/>
            </a:xfrm>
          </p:grpSpPr>
          <p:sp>
            <p:nvSpPr>
              <p:cNvPr id="131" name="Star: 4 Points 130">
                <a:extLst>
                  <a:ext uri="{FF2B5EF4-FFF2-40B4-BE49-F238E27FC236}">
                    <a16:creationId xmlns:a16="http://schemas.microsoft.com/office/drawing/2014/main" id="{FD0BD2E3-3208-4A49-A1D3-1C7838D51A74}"/>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Star: 4 Points 131">
                <a:extLst>
                  <a:ext uri="{FF2B5EF4-FFF2-40B4-BE49-F238E27FC236}">
                    <a16:creationId xmlns:a16="http://schemas.microsoft.com/office/drawing/2014/main" id="{CE249D73-6531-4A2E-A885-930836CD90EA}"/>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a:extLst>
                <a:ext uri="{FF2B5EF4-FFF2-40B4-BE49-F238E27FC236}">
                  <a16:creationId xmlns:a16="http://schemas.microsoft.com/office/drawing/2014/main" id="{E2B0547A-5BFC-48DB-BC55-8D422AF8D479}"/>
                </a:ext>
              </a:extLst>
            </p:cNvPr>
            <p:cNvGrpSpPr/>
            <p:nvPr/>
          </p:nvGrpSpPr>
          <p:grpSpPr>
            <a:xfrm rot="20085461">
              <a:off x="10156963" y="1043184"/>
              <a:ext cx="260674" cy="260674"/>
              <a:chOff x="4075401" y="2631558"/>
              <a:chExt cx="590107" cy="590107"/>
            </a:xfrm>
          </p:grpSpPr>
          <p:sp>
            <p:nvSpPr>
              <p:cNvPr id="134" name="Star: 4 Points 133">
                <a:extLst>
                  <a:ext uri="{FF2B5EF4-FFF2-40B4-BE49-F238E27FC236}">
                    <a16:creationId xmlns:a16="http://schemas.microsoft.com/office/drawing/2014/main" id="{0F7169BB-E435-4E4A-A4A8-94D35528019F}"/>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Star: 4 Points 134">
                <a:extLst>
                  <a:ext uri="{FF2B5EF4-FFF2-40B4-BE49-F238E27FC236}">
                    <a16:creationId xmlns:a16="http://schemas.microsoft.com/office/drawing/2014/main" id="{A62B2E69-8A6C-4A21-B473-2D755DF4F58E}"/>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6" name="Group 135">
              <a:extLst>
                <a:ext uri="{FF2B5EF4-FFF2-40B4-BE49-F238E27FC236}">
                  <a16:creationId xmlns:a16="http://schemas.microsoft.com/office/drawing/2014/main" id="{CB44978D-6B84-48B3-A223-DFE830132756}"/>
                </a:ext>
              </a:extLst>
            </p:cNvPr>
            <p:cNvGrpSpPr/>
            <p:nvPr/>
          </p:nvGrpSpPr>
          <p:grpSpPr>
            <a:xfrm rot="21441558">
              <a:off x="9955933" y="1022907"/>
              <a:ext cx="260674" cy="260674"/>
              <a:chOff x="4075401" y="2631558"/>
              <a:chExt cx="590107" cy="590107"/>
            </a:xfrm>
          </p:grpSpPr>
          <p:sp>
            <p:nvSpPr>
              <p:cNvPr id="137" name="Star: 4 Points 136">
                <a:extLst>
                  <a:ext uri="{FF2B5EF4-FFF2-40B4-BE49-F238E27FC236}">
                    <a16:creationId xmlns:a16="http://schemas.microsoft.com/office/drawing/2014/main" id="{CCD172F4-9318-40B8-B9B6-0D3239CCCD1D}"/>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Star: 4 Points 137">
                <a:extLst>
                  <a:ext uri="{FF2B5EF4-FFF2-40B4-BE49-F238E27FC236}">
                    <a16:creationId xmlns:a16="http://schemas.microsoft.com/office/drawing/2014/main" id="{53BB7D5A-1B74-4873-93D0-6301F4D298FC}"/>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8">
              <a:extLst>
                <a:ext uri="{FF2B5EF4-FFF2-40B4-BE49-F238E27FC236}">
                  <a16:creationId xmlns:a16="http://schemas.microsoft.com/office/drawing/2014/main" id="{E6472741-944A-4B87-8C70-2CA98BF40554}"/>
                </a:ext>
              </a:extLst>
            </p:cNvPr>
            <p:cNvGrpSpPr/>
            <p:nvPr/>
          </p:nvGrpSpPr>
          <p:grpSpPr>
            <a:xfrm rot="20085461">
              <a:off x="10724548" y="1038234"/>
              <a:ext cx="326184" cy="326184"/>
              <a:chOff x="4075401" y="2631558"/>
              <a:chExt cx="590107" cy="590107"/>
            </a:xfrm>
          </p:grpSpPr>
          <p:sp>
            <p:nvSpPr>
              <p:cNvPr id="140" name="Star: 4 Points 139">
                <a:extLst>
                  <a:ext uri="{FF2B5EF4-FFF2-40B4-BE49-F238E27FC236}">
                    <a16:creationId xmlns:a16="http://schemas.microsoft.com/office/drawing/2014/main" id="{73F94C1F-13DD-47A3-897F-D19A9A7B2F21}"/>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Star: 4 Points 140">
                <a:extLst>
                  <a:ext uri="{FF2B5EF4-FFF2-40B4-BE49-F238E27FC236}">
                    <a16:creationId xmlns:a16="http://schemas.microsoft.com/office/drawing/2014/main" id="{F5D7D79B-EE1A-4740-B2FA-AFD071F5DD78}"/>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a:extLst>
                <a:ext uri="{FF2B5EF4-FFF2-40B4-BE49-F238E27FC236}">
                  <a16:creationId xmlns:a16="http://schemas.microsoft.com/office/drawing/2014/main" id="{864DD10F-735F-4701-A52F-8646CE8635CF}"/>
                </a:ext>
              </a:extLst>
            </p:cNvPr>
            <p:cNvGrpSpPr/>
            <p:nvPr/>
          </p:nvGrpSpPr>
          <p:grpSpPr>
            <a:xfrm rot="20085461">
              <a:off x="10974345" y="889781"/>
              <a:ext cx="261702" cy="261702"/>
              <a:chOff x="4075401" y="2631558"/>
              <a:chExt cx="590107" cy="590107"/>
            </a:xfrm>
          </p:grpSpPr>
          <p:sp>
            <p:nvSpPr>
              <p:cNvPr id="143" name="Star: 4 Points 142">
                <a:extLst>
                  <a:ext uri="{FF2B5EF4-FFF2-40B4-BE49-F238E27FC236}">
                    <a16:creationId xmlns:a16="http://schemas.microsoft.com/office/drawing/2014/main" id="{2CE2008E-2DF4-4BD5-A3B4-33129B8C0A91}"/>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Star: 4 Points 143">
                <a:extLst>
                  <a:ext uri="{FF2B5EF4-FFF2-40B4-BE49-F238E27FC236}">
                    <a16:creationId xmlns:a16="http://schemas.microsoft.com/office/drawing/2014/main" id="{E03ABF1C-6C12-4964-BA47-63A7C9E6A74E}"/>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5" name="Group 144">
              <a:extLst>
                <a:ext uri="{FF2B5EF4-FFF2-40B4-BE49-F238E27FC236}">
                  <a16:creationId xmlns:a16="http://schemas.microsoft.com/office/drawing/2014/main" id="{F2BB8C2D-3561-4A9C-A2A9-7AF155CF17E9}"/>
                </a:ext>
              </a:extLst>
            </p:cNvPr>
            <p:cNvGrpSpPr/>
            <p:nvPr/>
          </p:nvGrpSpPr>
          <p:grpSpPr>
            <a:xfrm rot="20085461">
              <a:off x="10827765" y="1303856"/>
              <a:ext cx="260674" cy="260674"/>
              <a:chOff x="4075401" y="2631558"/>
              <a:chExt cx="590107" cy="590107"/>
            </a:xfrm>
          </p:grpSpPr>
          <p:sp>
            <p:nvSpPr>
              <p:cNvPr id="146" name="Star: 4 Points 145">
                <a:extLst>
                  <a:ext uri="{FF2B5EF4-FFF2-40B4-BE49-F238E27FC236}">
                    <a16:creationId xmlns:a16="http://schemas.microsoft.com/office/drawing/2014/main" id="{03B113F3-D663-48A8-BAEC-BF6FA4FEC3ED}"/>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Star: 4 Points 146">
                <a:extLst>
                  <a:ext uri="{FF2B5EF4-FFF2-40B4-BE49-F238E27FC236}">
                    <a16:creationId xmlns:a16="http://schemas.microsoft.com/office/drawing/2014/main" id="{32546B4F-7610-4358-85CD-189EE0CECBD0}"/>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a:extLst>
                <a:ext uri="{FF2B5EF4-FFF2-40B4-BE49-F238E27FC236}">
                  <a16:creationId xmlns:a16="http://schemas.microsoft.com/office/drawing/2014/main" id="{1DEB35A6-4EA7-4A8F-8C33-12475843F1BD}"/>
                </a:ext>
              </a:extLst>
            </p:cNvPr>
            <p:cNvGrpSpPr/>
            <p:nvPr/>
          </p:nvGrpSpPr>
          <p:grpSpPr>
            <a:xfrm rot="21441558">
              <a:off x="10626735" y="1283579"/>
              <a:ext cx="260674" cy="260674"/>
              <a:chOff x="4075401" y="2631558"/>
              <a:chExt cx="590107" cy="590107"/>
            </a:xfrm>
          </p:grpSpPr>
          <p:sp>
            <p:nvSpPr>
              <p:cNvPr id="149" name="Star: 4 Points 148">
                <a:extLst>
                  <a:ext uri="{FF2B5EF4-FFF2-40B4-BE49-F238E27FC236}">
                    <a16:creationId xmlns:a16="http://schemas.microsoft.com/office/drawing/2014/main" id="{295E3221-8EAE-42A2-BC68-A651A0F566D3}"/>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Star: 4 Points 149">
                <a:extLst>
                  <a:ext uri="{FF2B5EF4-FFF2-40B4-BE49-F238E27FC236}">
                    <a16:creationId xmlns:a16="http://schemas.microsoft.com/office/drawing/2014/main" id="{6D9B40E0-4C44-44DF-A5F8-E78FF7D46C07}"/>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1" name="Group 150">
              <a:extLst>
                <a:ext uri="{FF2B5EF4-FFF2-40B4-BE49-F238E27FC236}">
                  <a16:creationId xmlns:a16="http://schemas.microsoft.com/office/drawing/2014/main" id="{1BC8974A-5C5B-4E51-A86A-CFD9BB7F9D73}"/>
                </a:ext>
              </a:extLst>
            </p:cNvPr>
            <p:cNvGrpSpPr/>
            <p:nvPr/>
          </p:nvGrpSpPr>
          <p:grpSpPr>
            <a:xfrm rot="2801838">
              <a:off x="9540812" y="783246"/>
              <a:ext cx="326184" cy="326184"/>
              <a:chOff x="4075401" y="2631558"/>
              <a:chExt cx="590107" cy="590107"/>
            </a:xfrm>
          </p:grpSpPr>
          <p:sp>
            <p:nvSpPr>
              <p:cNvPr id="152" name="Star: 4 Points 151">
                <a:extLst>
                  <a:ext uri="{FF2B5EF4-FFF2-40B4-BE49-F238E27FC236}">
                    <a16:creationId xmlns:a16="http://schemas.microsoft.com/office/drawing/2014/main" id="{1952FBE8-66DE-4780-989D-25FA488EF914}"/>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Star: 4 Points 152">
                <a:extLst>
                  <a:ext uri="{FF2B5EF4-FFF2-40B4-BE49-F238E27FC236}">
                    <a16:creationId xmlns:a16="http://schemas.microsoft.com/office/drawing/2014/main" id="{8D66E31B-0F33-4E6D-98FA-C455B3C490A3}"/>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4" name="Group 153">
              <a:extLst>
                <a:ext uri="{FF2B5EF4-FFF2-40B4-BE49-F238E27FC236}">
                  <a16:creationId xmlns:a16="http://schemas.microsoft.com/office/drawing/2014/main" id="{3B7AC1F6-83FB-45D1-BE0B-FABF310E2FF8}"/>
                </a:ext>
              </a:extLst>
            </p:cNvPr>
            <p:cNvGrpSpPr/>
            <p:nvPr/>
          </p:nvGrpSpPr>
          <p:grpSpPr>
            <a:xfrm rot="2801838">
              <a:off x="9776120" y="824161"/>
              <a:ext cx="261702" cy="261702"/>
              <a:chOff x="4075401" y="2631558"/>
              <a:chExt cx="590107" cy="590107"/>
            </a:xfrm>
          </p:grpSpPr>
          <p:sp>
            <p:nvSpPr>
              <p:cNvPr id="155" name="Star: 4 Points 154">
                <a:extLst>
                  <a:ext uri="{FF2B5EF4-FFF2-40B4-BE49-F238E27FC236}">
                    <a16:creationId xmlns:a16="http://schemas.microsoft.com/office/drawing/2014/main" id="{40B48A3A-72D3-4874-A218-F3A50FD662B0}"/>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Star: 4 Points 155">
                <a:extLst>
                  <a:ext uri="{FF2B5EF4-FFF2-40B4-BE49-F238E27FC236}">
                    <a16:creationId xmlns:a16="http://schemas.microsoft.com/office/drawing/2014/main" id="{94BB660C-EA0A-49EA-A1BE-27787F6C1DD6}"/>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a:extLst>
                <a:ext uri="{FF2B5EF4-FFF2-40B4-BE49-F238E27FC236}">
                  <a16:creationId xmlns:a16="http://schemas.microsoft.com/office/drawing/2014/main" id="{75A6E607-79E5-47F8-A730-74A004B78F72}"/>
                </a:ext>
              </a:extLst>
            </p:cNvPr>
            <p:cNvGrpSpPr/>
            <p:nvPr/>
          </p:nvGrpSpPr>
          <p:grpSpPr>
            <a:xfrm rot="2801838">
              <a:off x="10366667" y="1527697"/>
              <a:ext cx="260674" cy="260674"/>
              <a:chOff x="4075401" y="2631558"/>
              <a:chExt cx="590107" cy="590107"/>
            </a:xfrm>
          </p:grpSpPr>
          <p:sp>
            <p:nvSpPr>
              <p:cNvPr id="158" name="Star: 4 Points 157">
                <a:extLst>
                  <a:ext uri="{FF2B5EF4-FFF2-40B4-BE49-F238E27FC236}">
                    <a16:creationId xmlns:a16="http://schemas.microsoft.com/office/drawing/2014/main" id="{F1AEF4F2-D25A-4F60-92EA-106EF07D4D5A}"/>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Star: 4 Points 158">
                <a:extLst>
                  <a:ext uri="{FF2B5EF4-FFF2-40B4-BE49-F238E27FC236}">
                    <a16:creationId xmlns:a16="http://schemas.microsoft.com/office/drawing/2014/main" id="{2A32EB43-E30A-4451-9125-1C4B2FEC5492}"/>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0" name="Group 159">
              <a:extLst>
                <a:ext uri="{FF2B5EF4-FFF2-40B4-BE49-F238E27FC236}">
                  <a16:creationId xmlns:a16="http://schemas.microsoft.com/office/drawing/2014/main" id="{DE92E1BC-F49E-43BF-A079-9F4E691112A8}"/>
                </a:ext>
              </a:extLst>
            </p:cNvPr>
            <p:cNvGrpSpPr/>
            <p:nvPr/>
          </p:nvGrpSpPr>
          <p:grpSpPr>
            <a:xfrm rot="4157935">
              <a:off x="9686881" y="1026261"/>
              <a:ext cx="260674" cy="260674"/>
              <a:chOff x="4075401" y="2631558"/>
              <a:chExt cx="590107" cy="590107"/>
            </a:xfrm>
          </p:grpSpPr>
          <p:sp>
            <p:nvSpPr>
              <p:cNvPr id="161" name="Star: 4 Points 160">
                <a:extLst>
                  <a:ext uri="{FF2B5EF4-FFF2-40B4-BE49-F238E27FC236}">
                    <a16:creationId xmlns:a16="http://schemas.microsoft.com/office/drawing/2014/main" id="{73F5BE23-4700-4637-B2DB-03986577FDAB}"/>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Star: 4 Points 161">
                <a:extLst>
                  <a:ext uri="{FF2B5EF4-FFF2-40B4-BE49-F238E27FC236}">
                    <a16:creationId xmlns:a16="http://schemas.microsoft.com/office/drawing/2014/main" id="{D637DDAE-9BF7-4AAD-B1B0-71A684ACB1CC}"/>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03247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par>
                          <p:cTn id="23" fill="hold">
                            <p:stCondLst>
                              <p:cond delay="2000"/>
                            </p:stCondLst>
                            <p:childTnLst>
                              <p:par>
                                <p:cTn id="24" presetID="2" presetClass="entr" presetSubtype="6"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1+#ppt_w/2"/>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3000">
              <a:schemeClr val="tx1">
                <a:alpha val="77000"/>
              </a:schemeClr>
            </a:gs>
            <a:gs pos="100000">
              <a:schemeClr val="accent3">
                <a:lumMod val="20000"/>
                <a:lumOff val="80000"/>
              </a:schemeClr>
            </a:gs>
          </a:gsLst>
          <a:lin ang="3000000" scaled="0"/>
        </a:gradFill>
        <a:effectLst/>
      </p:bgPr>
    </p:bg>
    <p:spTree>
      <p:nvGrpSpPr>
        <p:cNvPr id="1" name=""/>
        <p:cNvGrpSpPr/>
        <p:nvPr/>
      </p:nvGrpSpPr>
      <p:grpSpPr>
        <a:xfrm>
          <a:off x="0" y="0"/>
          <a:ext cx="0" cy="0"/>
          <a:chOff x="0" y="0"/>
          <a:chExt cx="0" cy="0"/>
        </a:xfrm>
      </p:grpSpPr>
      <p:sp>
        <p:nvSpPr>
          <p:cNvPr id="10" name="Rectangle: Top Corners Rounded 9">
            <a:extLst>
              <a:ext uri="{FF2B5EF4-FFF2-40B4-BE49-F238E27FC236}">
                <a16:creationId xmlns:a16="http://schemas.microsoft.com/office/drawing/2014/main" id="{F7FD6D86-E056-71D2-0482-F1BEE427113A}"/>
              </a:ext>
            </a:extLst>
          </p:cNvPr>
          <p:cNvSpPr/>
          <p:nvPr/>
        </p:nvSpPr>
        <p:spPr>
          <a:xfrm>
            <a:off x="523875" y="1917700"/>
            <a:ext cx="11144250" cy="4940300"/>
          </a:xfrm>
          <a:prstGeom prst="round2SameRect">
            <a:avLst>
              <a:gd name="adj1" fmla="val 8698"/>
              <a:gd name="adj2" fmla="val 0"/>
            </a:avLst>
          </a:prstGeom>
          <a:solidFill>
            <a:srgbClr val="002060"/>
          </a:solidFill>
          <a:ln>
            <a:noFill/>
          </a:ln>
          <a:effectLst>
            <a:outerShdw blurRad="876300" sx="102000" sy="102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TextBox 2">
            <a:extLst>
              <a:ext uri="{FF2B5EF4-FFF2-40B4-BE49-F238E27FC236}">
                <a16:creationId xmlns:a16="http://schemas.microsoft.com/office/drawing/2014/main" id="{F90BB305-DCAE-17CC-4EAC-E2D1631F20E1}"/>
              </a:ext>
            </a:extLst>
          </p:cNvPr>
          <p:cNvSpPr txBox="1"/>
          <p:nvPr/>
        </p:nvSpPr>
        <p:spPr>
          <a:xfrm>
            <a:off x="965839" y="3844498"/>
            <a:ext cx="5130161" cy="2027286"/>
          </a:xfrm>
          <a:prstGeom prst="rect">
            <a:avLst/>
          </a:prstGeom>
          <a:noFill/>
        </p:spPr>
        <p:txBody>
          <a:bodyPr wrap="square" rtlCol="0">
            <a:spAutoFit/>
          </a:bodyPr>
          <a:lstStyle/>
          <a:p>
            <a:pPr>
              <a:lnSpc>
                <a:spcPct val="130000"/>
              </a:lnSpc>
              <a:spcBef>
                <a:spcPts val="1200"/>
              </a:spcBef>
            </a:pPr>
            <a:r>
              <a:rPr lang="en-US" sz="1400" dirty="0">
                <a:solidFill>
                  <a:schemeClr val="bg1"/>
                </a:solidFill>
                <a:latin typeface="Felix Titling" panose="04060505060202020A04" pitchFamily="82" charset="0"/>
                <a:cs typeface="Space Grotesk" pitchFamily="2" charset="0"/>
              </a:rPr>
              <a:t>Lorem ipsum dolor sit amet, consectetuer adipiscing elit. Aenean commodo ligula eget dolor. Aenean massa. Cum </a:t>
            </a:r>
            <a:r>
              <a:rPr lang="en-US" sz="1400" i="1" dirty="0">
                <a:solidFill>
                  <a:schemeClr val="accent1"/>
                </a:solidFill>
                <a:latin typeface="Felix Titling" panose="04060505060202020A04" pitchFamily="82" charset="0"/>
                <a:cs typeface="Space Grotesk" pitchFamily="2" charset="0"/>
              </a:rPr>
              <a:t>sociis natoque penatibus et magnis dis parturient montes, </a:t>
            </a:r>
            <a:r>
              <a:rPr lang="en-US" sz="1400" dirty="0">
                <a:solidFill>
                  <a:schemeClr val="bg1"/>
                </a:solidFill>
                <a:latin typeface="Felix Titling" panose="04060505060202020A04" pitchFamily="82" charset="0"/>
                <a:cs typeface="Space Grotesk" pitchFamily="2" charset="0"/>
              </a:rPr>
              <a:t>nascetur ridiculus mus. Donec quam felis, ultricies nec, pellentesque eu, pretium quis, sem. Nulla consequat massa quis enim. </a:t>
            </a:r>
          </a:p>
        </p:txBody>
      </p:sp>
      <p:sp>
        <p:nvSpPr>
          <p:cNvPr id="4" name="TextBox 3">
            <a:extLst>
              <a:ext uri="{FF2B5EF4-FFF2-40B4-BE49-F238E27FC236}">
                <a16:creationId xmlns:a16="http://schemas.microsoft.com/office/drawing/2014/main" id="{15F2F519-576F-25EB-F47E-990C47433E59}"/>
              </a:ext>
            </a:extLst>
          </p:cNvPr>
          <p:cNvSpPr txBox="1"/>
          <p:nvPr/>
        </p:nvSpPr>
        <p:spPr>
          <a:xfrm>
            <a:off x="6316982" y="3807838"/>
            <a:ext cx="5130161" cy="2026260"/>
          </a:xfrm>
          <a:prstGeom prst="rect">
            <a:avLst/>
          </a:prstGeom>
          <a:noFill/>
        </p:spPr>
        <p:txBody>
          <a:bodyPr wrap="square" rtlCol="0">
            <a:spAutoFit/>
          </a:bodyPr>
          <a:lstStyle/>
          <a:p>
            <a:pPr>
              <a:lnSpc>
                <a:spcPct val="130000"/>
              </a:lnSpc>
              <a:spcBef>
                <a:spcPts val="1200"/>
              </a:spcBef>
            </a:pPr>
            <a:r>
              <a:rPr lang="en-US" sz="1400" dirty="0">
                <a:solidFill>
                  <a:schemeClr val="bg1"/>
                </a:solidFill>
                <a:latin typeface="Felix Titling" panose="04060505060202020A04" pitchFamily="82" charset="0"/>
                <a:ea typeface="Cascadia Code SemiLight" panose="020B0609020000020004" pitchFamily="49" charset="0"/>
                <a:cs typeface="Cascadia Code SemiLight" panose="020B0609020000020004" pitchFamily="49" charset="0"/>
              </a:rPr>
              <a:t>Lorem ipsum dolor sit amet, consectetuer adipiscing elit. Aenean commodo ligula eget dolor. Aenean massa. Cum sociis natoque penatibus et magnis dis parturient montes, nascetur ridiculus mus. Donec quam felis, ultricies nec, pellentesque eu, pretium quis, sem. </a:t>
            </a:r>
            <a:r>
              <a:rPr lang="en-US" sz="1400" dirty="0" err="1">
                <a:solidFill>
                  <a:schemeClr val="bg1"/>
                </a:solidFill>
                <a:latin typeface="Felix Titling" panose="04060505060202020A04" pitchFamily="82" charset="0"/>
                <a:ea typeface="Cascadia Code SemiLight" panose="020B0609020000020004" pitchFamily="49" charset="0"/>
                <a:cs typeface="Cascadia Code SemiLight" panose="020B0609020000020004" pitchFamily="49" charset="0"/>
              </a:rPr>
              <a:t>Nulla</a:t>
            </a:r>
            <a:r>
              <a:rPr lang="en-US" sz="1400" dirty="0">
                <a:solidFill>
                  <a:schemeClr val="bg1"/>
                </a:solidFill>
                <a:latin typeface="Felix Titling" panose="04060505060202020A04" pitchFamily="82" charset="0"/>
                <a:ea typeface="Cascadia Code SemiLight" panose="020B0609020000020004" pitchFamily="49" charset="0"/>
                <a:cs typeface="Cascadia Code SemiLight" panose="020B0609020000020004" pitchFamily="49" charset="0"/>
              </a:rPr>
              <a:t> </a:t>
            </a:r>
            <a:r>
              <a:rPr lang="en-US" sz="1400" dirty="0" err="1">
                <a:solidFill>
                  <a:schemeClr val="bg1"/>
                </a:solidFill>
                <a:latin typeface="Felix Titling" panose="04060505060202020A04" pitchFamily="82" charset="0"/>
                <a:ea typeface="Cascadia Code SemiLight" panose="020B0609020000020004" pitchFamily="49" charset="0"/>
                <a:cs typeface="Cascadia Code SemiLight" panose="020B0609020000020004" pitchFamily="49" charset="0"/>
              </a:rPr>
              <a:t>consequat</a:t>
            </a:r>
            <a:r>
              <a:rPr lang="en-US" sz="1400" dirty="0">
                <a:solidFill>
                  <a:schemeClr val="bg1"/>
                </a:solidFill>
                <a:latin typeface="Felix Titling" panose="04060505060202020A04" pitchFamily="82" charset="0"/>
                <a:ea typeface="Cascadia Code SemiLight" panose="020B0609020000020004" pitchFamily="49" charset="0"/>
                <a:cs typeface="Cascadia Code SemiLight" panose="020B0609020000020004" pitchFamily="49" charset="0"/>
              </a:rPr>
              <a:t>.</a:t>
            </a:r>
          </a:p>
        </p:txBody>
      </p:sp>
      <p:grpSp>
        <p:nvGrpSpPr>
          <p:cNvPr id="14" name="Group 13">
            <a:extLst>
              <a:ext uri="{FF2B5EF4-FFF2-40B4-BE49-F238E27FC236}">
                <a16:creationId xmlns:a16="http://schemas.microsoft.com/office/drawing/2014/main" id="{2A3B2682-AD26-3C46-FEFC-3E2A9CFF86B3}"/>
              </a:ext>
            </a:extLst>
          </p:cNvPr>
          <p:cNvGrpSpPr/>
          <p:nvPr/>
        </p:nvGrpSpPr>
        <p:grpSpPr>
          <a:xfrm rot="2700000">
            <a:off x="11258307" y="1702569"/>
            <a:ext cx="624608" cy="631703"/>
            <a:chOff x="3302309" y="5316611"/>
            <a:chExt cx="624608" cy="631703"/>
          </a:xfrm>
        </p:grpSpPr>
        <p:sp>
          <p:nvSpPr>
            <p:cNvPr id="15" name="Chord 14">
              <a:extLst>
                <a:ext uri="{FF2B5EF4-FFF2-40B4-BE49-F238E27FC236}">
                  <a16:creationId xmlns:a16="http://schemas.microsoft.com/office/drawing/2014/main" id="{AC3369AB-892F-058C-1084-380E721CA70D}"/>
                </a:ext>
              </a:extLst>
            </p:cNvPr>
            <p:cNvSpPr/>
            <p:nvPr/>
          </p:nvSpPr>
          <p:spPr>
            <a:xfrm rot="5400000">
              <a:off x="3302694" y="5324475"/>
              <a:ext cx="623839" cy="623839"/>
            </a:xfrm>
            <a:prstGeom prst="chord">
              <a:avLst>
                <a:gd name="adj1" fmla="val 5421403"/>
                <a:gd name="adj2" fmla="val 16157805"/>
              </a:avLst>
            </a:prstGeom>
            <a:solidFill>
              <a:schemeClr val="accent2"/>
            </a:solidFill>
            <a:ln>
              <a:noFill/>
            </a:ln>
            <a:effectLst>
              <a:outerShdw blurRad="254000" dist="266700" dir="10320000" algn="t" rotWithShape="0">
                <a:schemeClr val="accent2">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Chord 15">
              <a:extLst>
                <a:ext uri="{FF2B5EF4-FFF2-40B4-BE49-F238E27FC236}">
                  <a16:creationId xmlns:a16="http://schemas.microsoft.com/office/drawing/2014/main" id="{8EED60DF-5094-F152-243C-72144D3AD65F}"/>
                </a:ext>
              </a:extLst>
            </p:cNvPr>
            <p:cNvSpPr/>
            <p:nvPr/>
          </p:nvSpPr>
          <p:spPr>
            <a:xfrm rot="16200000">
              <a:off x="3302309" y="5316611"/>
              <a:ext cx="624608" cy="624608"/>
            </a:xfrm>
            <a:prstGeom prst="chord">
              <a:avLst>
                <a:gd name="adj1" fmla="val 5421403"/>
                <a:gd name="adj2" fmla="val 16157805"/>
              </a:avLst>
            </a:prstGeom>
            <a:solidFill>
              <a:schemeClr val="accent2">
                <a:lumMod val="60000"/>
                <a:lumOff val="40000"/>
              </a:schemeClr>
            </a:solidFill>
            <a:ln>
              <a:noFill/>
            </a:ln>
            <a:effectLst>
              <a:outerShdw blurRad="254000" dist="266700" dir="10320000" algn="t" rotWithShape="0">
                <a:schemeClr val="accent2">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Freeform: Shape 1">
            <a:extLst>
              <a:ext uri="{FF2B5EF4-FFF2-40B4-BE49-F238E27FC236}">
                <a16:creationId xmlns:a16="http://schemas.microsoft.com/office/drawing/2014/main" id="{AF199886-2367-A030-2F3F-B78EDB6C8AB3}"/>
              </a:ext>
            </a:extLst>
          </p:cNvPr>
          <p:cNvSpPr/>
          <p:nvPr/>
        </p:nvSpPr>
        <p:spPr>
          <a:xfrm>
            <a:off x="874711" y="297076"/>
            <a:ext cx="3829215" cy="1848015"/>
          </a:xfrm>
          <a:custGeom>
            <a:avLst/>
            <a:gdLst>
              <a:gd name="connsiteX0" fmla="*/ 4074795 w 4930168"/>
              <a:gd name="connsiteY0" fmla="*/ 548640 h 2379345"/>
              <a:gd name="connsiteX1" fmla="*/ 3952875 w 4930168"/>
              <a:gd name="connsiteY1" fmla="*/ 573405 h 2379345"/>
              <a:gd name="connsiteX2" fmla="*/ 3852863 w 4930168"/>
              <a:gd name="connsiteY2" fmla="*/ 641032 h 2379345"/>
              <a:gd name="connsiteX3" fmla="*/ 3785235 w 4930168"/>
              <a:gd name="connsiteY3" fmla="*/ 741045 h 2379345"/>
              <a:gd name="connsiteX4" fmla="*/ 3761423 w 4930168"/>
              <a:gd name="connsiteY4" fmla="*/ 862965 h 2379345"/>
              <a:gd name="connsiteX5" fmla="*/ 3785235 w 4930168"/>
              <a:gd name="connsiteY5" fmla="*/ 983932 h 2379345"/>
              <a:gd name="connsiteX6" fmla="*/ 3852863 w 4930168"/>
              <a:gd name="connsiteY6" fmla="*/ 1082040 h 2379345"/>
              <a:gd name="connsiteX7" fmla="*/ 3952875 w 4930168"/>
              <a:gd name="connsiteY7" fmla="*/ 1147762 h 2379345"/>
              <a:gd name="connsiteX8" fmla="*/ 4074795 w 4930168"/>
              <a:gd name="connsiteY8" fmla="*/ 1172527 h 2379345"/>
              <a:gd name="connsiteX9" fmla="*/ 4293870 w 4930168"/>
              <a:gd name="connsiteY9" fmla="*/ 1082040 h 2379345"/>
              <a:gd name="connsiteX10" fmla="*/ 4384358 w 4930168"/>
              <a:gd name="connsiteY10" fmla="*/ 862965 h 2379345"/>
              <a:gd name="connsiteX11" fmla="*/ 4360545 w 4930168"/>
              <a:gd name="connsiteY11" fmla="*/ 741045 h 2379345"/>
              <a:gd name="connsiteX12" fmla="*/ 4293870 w 4930168"/>
              <a:gd name="connsiteY12" fmla="*/ 641032 h 2379345"/>
              <a:gd name="connsiteX13" fmla="*/ 4195763 w 4930168"/>
              <a:gd name="connsiteY13" fmla="*/ 573405 h 2379345"/>
              <a:gd name="connsiteX14" fmla="*/ 4074795 w 4930168"/>
              <a:gd name="connsiteY14" fmla="*/ 548640 h 2379345"/>
              <a:gd name="connsiteX15" fmla="*/ 4073843 w 4930168"/>
              <a:gd name="connsiteY15" fmla="*/ 3810 h 2379345"/>
              <a:gd name="connsiteX16" fmla="*/ 4407218 w 4930168"/>
              <a:gd name="connsiteY16" fmla="*/ 71437 h 2379345"/>
              <a:gd name="connsiteX17" fmla="*/ 4677728 w 4930168"/>
              <a:gd name="connsiteY17" fmla="*/ 255270 h 2379345"/>
              <a:gd name="connsiteX18" fmla="*/ 4862513 w 4930168"/>
              <a:gd name="connsiteY18" fmla="*/ 528637 h 2379345"/>
              <a:gd name="connsiteX19" fmla="*/ 4930140 w 4930168"/>
              <a:gd name="connsiteY19" fmla="*/ 862012 h 2379345"/>
              <a:gd name="connsiteX20" fmla="*/ 4849178 w 4930168"/>
              <a:gd name="connsiteY20" fmla="*/ 1229677 h 2379345"/>
              <a:gd name="connsiteX21" fmla="*/ 4267200 w 4930168"/>
              <a:gd name="connsiteY21" fmla="*/ 2376487 h 2379345"/>
              <a:gd name="connsiteX22" fmla="*/ 3656648 w 4930168"/>
              <a:gd name="connsiteY22" fmla="*/ 2376487 h 2379345"/>
              <a:gd name="connsiteX23" fmla="*/ 3990023 w 4930168"/>
              <a:gd name="connsiteY23" fmla="*/ 1714500 h 2379345"/>
              <a:gd name="connsiteX24" fmla="*/ 3686175 w 4930168"/>
              <a:gd name="connsiteY24" fmla="*/ 1624965 h 2379345"/>
              <a:gd name="connsiteX25" fmla="*/ 3633788 w 4930168"/>
              <a:gd name="connsiteY25" fmla="*/ 1595437 h 2379345"/>
              <a:gd name="connsiteX26" fmla="*/ 3577590 w 4930168"/>
              <a:gd name="connsiteY26" fmla="*/ 1560195 h 2379345"/>
              <a:gd name="connsiteX27" fmla="*/ 3438525 w 4930168"/>
              <a:gd name="connsiteY27" fmla="*/ 1439227 h 2379345"/>
              <a:gd name="connsiteX28" fmla="*/ 3437573 w 4930168"/>
              <a:gd name="connsiteY28" fmla="*/ 1438275 h 2379345"/>
              <a:gd name="connsiteX29" fmla="*/ 3273743 w 4930168"/>
              <a:gd name="connsiteY29" fmla="*/ 1178242 h 2379345"/>
              <a:gd name="connsiteX30" fmla="*/ 3214688 w 4930168"/>
              <a:gd name="connsiteY30" fmla="*/ 862012 h 2379345"/>
              <a:gd name="connsiteX31" fmla="*/ 3274695 w 4930168"/>
              <a:gd name="connsiteY31" fmla="*/ 545782 h 2379345"/>
              <a:gd name="connsiteX32" fmla="*/ 3282315 w 4930168"/>
              <a:gd name="connsiteY32" fmla="*/ 527685 h 2379345"/>
              <a:gd name="connsiteX33" fmla="*/ 3466148 w 4930168"/>
              <a:gd name="connsiteY33" fmla="*/ 254317 h 2379345"/>
              <a:gd name="connsiteX34" fmla="*/ 3577590 w 4930168"/>
              <a:gd name="connsiteY34" fmla="*/ 160972 h 2379345"/>
              <a:gd name="connsiteX35" fmla="*/ 3633788 w 4930168"/>
              <a:gd name="connsiteY35" fmla="*/ 124777 h 2379345"/>
              <a:gd name="connsiteX36" fmla="*/ 3739515 w 4930168"/>
              <a:gd name="connsiteY36" fmla="*/ 71437 h 2379345"/>
              <a:gd name="connsiteX37" fmla="*/ 4073843 w 4930168"/>
              <a:gd name="connsiteY37" fmla="*/ 3810 h 2379345"/>
              <a:gd name="connsiteX38" fmla="*/ 3030855 w 4930168"/>
              <a:gd name="connsiteY38" fmla="*/ 0 h 2379345"/>
              <a:gd name="connsiteX39" fmla="*/ 3577590 w 4930168"/>
              <a:gd name="connsiteY39" fmla="*/ 0 h 2379345"/>
              <a:gd name="connsiteX40" fmla="*/ 3577590 w 4930168"/>
              <a:gd name="connsiteY40" fmla="*/ 94297 h 2379345"/>
              <a:gd name="connsiteX41" fmla="*/ 3425190 w 4930168"/>
              <a:gd name="connsiteY41" fmla="*/ 217170 h 2379345"/>
              <a:gd name="connsiteX42" fmla="*/ 3235643 w 4930168"/>
              <a:gd name="connsiteY42" fmla="*/ 493395 h 2379345"/>
              <a:gd name="connsiteX43" fmla="*/ 3228975 w 4930168"/>
              <a:gd name="connsiteY43" fmla="*/ 507682 h 2379345"/>
              <a:gd name="connsiteX44" fmla="*/ 3156585 w 4930168"/>
              <a:gd name="connsiteY44" fmla="*/ 864870 h 2379345"/>
              <a:gd name="connsiteX45" fmla="*/ 3220402 w 4930168"/>
              <a:gd name="connsiteY45" fmla="*/ 1202055 h 2379345"/>
              <a:gd name="connsiteX46" fmla="*/ 3396615 w 4930168"/>
              <a:gd name="connsiteY46" fmla="*/ 1481137 h 2379345"/>
              <a:gd name="connsiteX47" fmla="*/ 3421380 w 4930168"/>
              <a:gd name="connsiteY47" fmla="*/ 1506855 h 2379345"/>
              <a:gd name="connsiteX48" fmla="*/ 3577590 w 4930168"/>
              <a:gd name="connsiteY48" fmla="*/ 1632585 h 2379345"/>
              <a:gd name="connsiteX49" fmla="*/ 3577590 w 4930168"/>
              <a:gd name="connsiteY49" fmla="*/ 2379345 h 2379345"/>
              <a:gd name="connsiteX50" fmla="*/ 3030855 w 4930168"/>
              <a:gd name="connsiteY50" fmla="*/ 2379345 h 2379345"/>
              <a:gd name="connsiteX51" fmla="*/ 3030855 w 4930168"/>
              <a:gd name="connsiteY51" fmla="*/ 2104072 h 2379345"/>
              <a:gd name="connsiteX52" fmla="*/ 3030855 w 4930168"/>
              <a:gd name="connsiteY52" fmla="*/ 866775 h 2379345"/>
              <a:gd name="connsiteX53" fmla="*/ 2898457 w 4930168"/>
              <a:gd name="connsiteY53" fmla="*/ 1031557 h 2379345"/>
              <a:gd name="connsiteX54" fmla="*/ 2869882 w 4930168"/>
              <a:gd name="connsiteY54" fmla="*/ 1066800 h 2379345"/>
              <a:gd name="connsiteX55" fmla="*/ 2446020 w 4930168"/>
              <a:gd name="connsiteY55" fmla="*/ 720090 h 2379345"/>
              <a:gd name="connsiteX56" fmla="*/ 2540317 w 4930168"/>
              <a:gd name="connsiteY56" fmla="*/ 604837 h 2379345"/>
              <a:gd name="connsiteX57" fmla="*/ 2544768 w 4930168"/>
              <a:gd name="connsiteY57" fmla="*/ 599352 h 2379345"/>
              <a:gd name="connsiteX58" fmla="*/ 2416492 w 4930168"/>
              <a:gd name="connsiteY58" fmla="*/ 562928 h 2379345"/>
              <a:gd name="connsiteX59" fmla="*/ 2279332 w 4930168"/>
              <a:gd name="connsiteY59" fmla="*/ 547688 h 2379345"/>
              <a:gd name="connsiteX60" fmla="*/ 2029777 w 4930168"/>
              <a:gd name="connsiteY60" fmla="*/ 598170 h 2379345"/>
              <a:gd name="connsiteX61" fmla="*/ 1825942 w 4930168"/>
              <a:gd name="connsiteY61" fmla="*/ 735330 h 2379345"/>
              <a:gd name="connsiteX62" fmla="*/ 1688782 w 4930168"/>
              <a:gd name="connsiteY62" fmla="*/ 939165 h 2379345"/>
              <a:gd name="connsiteX63" fmla="*/ 1638300 w 4930168"/>
              <a:gd name="connsiteY63" fmla="*/ 1188720 h 2379345"/>
              <a:gd name="connsiteX64" fmla="*/ 1688782 w 4930168"/>
              <a:gd name="connsiteY64" fmla="*/ 1437323 h 2379345"/>
              <a:gd name="connsiteX65" fmla="*/ 1825942 w 4930168"/>
              <a:gd name="connsiteY65" fmla="*/ 1641158 h 2379345"/>
              <a:gd name="connsiteX66" fmla="*/ 2029777 w 4930168"/>
              <a:gd name="connsiteY66" fmla="*/ 1778318 h 2379345"/>
              <a:gd name="connsiteX67" fmla="*/ 2279332 w 4930168"/>
              <a:gd name="connsiteY67" fmla="*/ 1828800 h 2379345"/>
              <a:gd name="connsiteX68" fmla="*/ 2527935 w 4930168"/>
              <a:gd name="connsiteY68" fmla="*/ 1778318 h 2379345"/>
              <a:gd name="connsiteX69" fmla="*/ 2731770 w 4930168"/>
              <a:gd name="connsiteY69" fmla="*/ 1641158 h 2379345"/>
              <a:gd name="connsiteX70" fmla="*/ 2868930 w 4930168"/>
              <a:gd name="connsiteY70" fmla="*/ 1437323 h 2379345"/>
              <a:gd name="connsiteX71" fmla="*/ 2919412 w 4930168"/>
              <a:gd name="connsiteY71" fmla="*/ 1188720 h 2379345"/>
              <a:gd name="connsiteX72" fmla="*/ 2913697 w 4930168"/>
              <a:gd name="connsiteY72" fmla="*/ 1102043 h 2379345"/>
              <a:gd name="connsiteX73" fmla="*/ 2914650 w 4930168"/>
              <a:gd name="connsiteY73" fmla="*/ 1101090 h 2379345"/>
              <a:gd name="connsiteX74" fmla="*/ 2976562 w 4930168"/>
              <a:gd name="connsiteY74" fmla="*/ 1023938 h 2379345"/>
              <a:gd name="connsiteX75" fmla="*/ 2976562 w 4930168"/>
              <a:gd name="connsiteY75" fmla="*/ 2145983 h 2379345"/>
              <a:gd name="connsiteX76" fmla="*/ 2738437 w 4930168"/>
              <a:gd name="connsiteY76" fmla="*/ 2281238 h 2379345"/>
              <a:gd name="connsiteX77" fmla="*/ 2276475 w 4930168"/>
              <a:gd name="connsiteY77" fmla="*/ 2374583 h 2379345"/>
              <a:gd name="connsiteX78" fmla="*/ 1815465 w 4930168"/>
              <a:gd name="connsiteY78" fmla="*/ 2281238 h 2379345"/>
              <a:gd name="connsiteX79" fmla="*/ 1644015 w 4930168"/>
              <a:gd name="connsiteY79" fmla="*/ 2190750 h 2379345"/>
              <a:gd name="connsiteX80" fmla="*/ 1644015 w 4930168"/>
              <a:gd name="connsiteY80" fmla="*/ 1774508 h 2379345"/>
              <a:gd name="connsiteX81" fmla="*/ 1246822 w 4930168"/>
              <a:gd name="connsiteY81" fmla="*/ 1774508 h 2379345"/>
              <a:gd name="connsiteX82" fmla="*/ 1164670 w 4930168"/>
              <a:gd name="connsiteY82" fmla="*/ 1620917 h 2379345"/>
              <a:gd name="connsiteX83" fmla="*/ 1154123 w 4930168"/>
              <a:gd name="connsiteY83" fmla="*/ 1596275 h 2379345"/>
              <a:gd name="connsiteX84" fmla="*/ 1032986 w 4930168"/>
              <a:gd name="connsiteY84" fmla="*/ 1710095 h 2379345"/>
              <a:gd name="connsiteX85" fmla="*/ 887730 w 4930168"/>
              <a:gd name="connsiteY85" fmla="*/ 1832610 h 2379345"/>
              <a:gd name="connsiteX86" fmla="*/ 1282065 w 4930168"/>
              <a:gd name="connsiteY86" fmla="*/ 1832610 h 2379345"/>
              <a:gd name="connsiteX87" fmla="*/ 1586865 w 4930168"/>
              <a:gd name="connsiteY87" fmla="*/ 1832610 h 2379345"/>
              <a:gd name="connsiteX88" fmla="*/ 1586865 w 4930168"/>
              <a:gd name="connsiteY88" fmla="*/ 2152650 h 2379345"/>
              <a:gd name="connsiteX89" fmla="*/ 1586865 w 4930168"/>
              <a:gd name="connsiteY89" fmla="*/ 2378392 h 2379345"/>
              <a:gd name="connsiteX90" fmla="*/ 0 w 4930168"/>
              <a:gd name="connsiteY90" fmla="*/ 2378392 h 2379345"/>
              <a:gd name="connsiteX91" fmla="*/ 0 w 4930168"/>
              <a:gd name="connsiteY91" fmla="*/ 1789747 h 2379345"/>
              <a:gd name="connsiteX92" fmla="*/ 425767 w 4930168"/>
              <a:gd name="connsiteY92" fmla="*/ 1501140 h 2379345"/>
              <a:gd name="connsiteX93" fmla="*/ 754380 w 4930168"/>
              <a:gd name="connsiteY93" fmla="*/ 1221105 h 2379345"/>
              <a:gd name="connsiteX94" fmla="*/ 964882 w 4930168"/>
              <a:gd name="connsiteY94" fmla="*/ 976312 h 2379345"/>
              <a:gd name="connsiteX95" fmla="*/ 1039177 w 4930168"/>
              <a:gd name="connsiteY95" fmla="*/ 798195 h 2379345"/>
              <a:gd name="connsiteX96" fmla="*/ 968692 w 4930168"/>
              <a:gd name="connsiteY96" fmla="*/ 622935 h 2379345"/>
              <a:gd name="connsiteX97" fmla="*/ 794385 w 4930168"/>
              <a:gd name="connsiteY97" fmla="*/ 551497 h 2379345"/>
              <a:gd name="connsiteX98" fmla="*/ 619125 w 4930168"/>
              <a:gd name="connsiteY98" fmla="*/ 623887 h 2379345"/>
              <a:gd name="connsiteX99" fmla="*/ 548640 w 4930168"/>
              <a:gd name="connsiteY99" fmla="*/ 801052 h 2379345"/>
              <a:gd name="connsiteX100" fmla="*/ 0 w 4930168"/>
              <a:gd name="connsiteY100" fmla="*/ 801052 h 2379345"/>
              <a:gd name="connsiteX101" fmla="*/ 62865 w 4930168"/>
              <a:gd name="connsiteY101" fmla="*/ 493395 h 2379345"/>
              <a:gd name="connsiteX102" fmla="*/ 233362 w 4930168"/>
              <a:gd name="connsiteY102" fmla="*/ 240030 h 2379345"/>
              <a:gd name="connsiteX103" fmla="*/ 485775 w 4930168"/>
              <a:gd name="connsiteY103" fmla="*/ 68580 h 2379345"/>
              <a:gd name="connsiteX104" fmla="*/ 794385 w 4930168"/>
              <a:gd name="connsiteY104" fmla="*/ 5715 h 2379345"/>
              <a:gd name="connsiteX105" fmla="*/ 1102042 w 4930168"/>
              <a:gd name="connsiteY105" fmla="*/ 68580 h 2379345"/>
              <a:gd name="connsiteX106" fmla="*/ 1353502 w 4930168"/>
              <a:gd name="connsiteY106" fmla="*/ 240030 h 2379345"/>
              <a:gd name="connsiteX107" fmla="*/ 1437921 w 4930168"/>
              <a:gd name="connsiteY107" fmla="*/ 341695 h 2379345"/>
              <a:gd name="connsiteX108" fmla="*/ 1457980 w 4930168"/>
              <a:gd name="connsiteY108" fmla="*/ 323776 h 2379345"/>
              <a:gd name="connsiteX109" fmla="*/ 1816417 w 4930168"/>
              <a:gd name="connsiteY109" fmla="*/ 96203 h 2379345"/>
              <a:gd name="connsiteX110" fmla="*/ 2277427 w 4930168"/>
              <a:gd name="connsiteY110" fmla="*/ 2858 h 2379345"/>
              <a:gd name="connsiteX111" fmla="*/ 2739390 w 4930168"/>
              <a:gd name="connsiteY111" fmla="*/ 96203 h 2379345"/>
              <a:gd name="connsiteX112" fmla="*/ 2877220 w 4930168"/>
              <a:gd name="connsiteY112" fmla="*/ 167864 h 2379345"/>
              <a:gd name="connsiteX113" fmla="*/ 2889520 w 4930168"/>
              <a:gd name="connsiteY113" fmla="*/ 174534 h 237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4930168" h="2379345">
                <a:moveTo>
                  <a:pt x="4074795" y="548640"/>
                </a:moveTo>
                <a:cubicBezTo>
                  <a:pt x="4031933" y="548640"/>
                  <a:pt x="3990975" y="557212"/>
                  <a:pt x="3952875" y="573405"/>
                </a:cubicBezTo>
                <a:cubicBezTo>
                  <a:pt x="3914775" y="588645"/>
                  <a:pt x="3882390" y="611505"/>
                  <a:pt x="3852863" y="641032"/>
                </a:cubicBezTo>
                <a:cubicBezTo>
                  <a:pt x="3824288" y="670560"/>
                  <a:pt x="3801428" y="702945"/>
                  <a:pt x="3785235" y="741045"/>
                </a:cubicBezTo>
                <a:cubicBezTo>
                  <a:pt x="3769043" y="779145"/>
                  <a:pt x="3761423" y="819150"/>
                  <a:pt x="3761423" y="862965"/>
                </a:cubicBezTo>
                <a:cubicBezTo>
                  <a:pt x="3761423" y="905827"/>
                  <a:pt x="3769043" y="945832"/>
                  <a:pt x="3785235" y="983932"/>
                </a:cubicBezTo>
                <a:cubicBezTo>
                  <a:pt x="3801428" y="1021080"/>
                  <a:pt x="3823335" y="1054417"/>
                  <a:pt x="3852863" y="1082040"/>
                </a:cubicBezTo>
                <a:cubicBezTo>
                  <a:pt x="3882390" y="1109662"/>
                  <a:pt x="3914775" y="1131570"/>
                  <a:pt x="3952875" y="1147762"/>
                </a:cubicBezTo>
                <a:cubicBezTo>
                  <a:pt x="3991928" y="1164907"/>
                  <a:pt x="4031933" y="1172527"/>
                  <a:pt x="4074795" y="1172527"/>
                </a:cubicBezTo>
                <a:cubicBezTo>
                  <a:pt x="4160520" y="1172527"/>
                  <a:pt x="4233863" y="1143000"/>
                  <a:pt x="4293870" y="1082040"/>
                </a:cubicBezTo>
                <a:cubicBezTo>
                  <a:pt x="4354830" y="1022032"/>
                  <a:pt x="4384358" y="948690"/>
                  <a:pt x="4384358" y="862965"/>
                </a:cubicBezTo>
                <a:cubicBezTo>
                  <a:pt x="4384358" y="819150"/>
                  <a:pt x="4376738" y="779145"/>
                  <a:pt x="4360545" y="741045"/>
                </a:cubicBezTo>
                <a:cubicBezTo>
                  <a:pt x="4344353" y="702945"/>
                  <a:pt x="4322445" y="670560"/>
                  <a:pt x="4293870" y="641032"/>
                </a:cubicBezTo>
                <a:cubicBezTo>
                  <a:pt x="4266248" y="612457"/>
                  <a:pt x="4233863" y="589597"/>
                  <a:pt x="4195763" y="573405"/>
                </a:cubicBezTo>
                <a:cubicBezTo>
                  <a:pt x="4157663" y="557212"/>
                  <a:pt x="4117658" y="548640"/>
                  <a:pt x="4074795" y="548640"/>
                </a:cubicBezTo>
                <a:close/>
                <a:moveTo>
                  <a:pt x="4073843" y="3810"/>
                </a:moveTo>
                <a:cubicBezTo>
                  <a:pt x="4192905" y="3810"/>
                  <a:pt x="4303395" y="25717"/>
                  <a:pt x="4407218" y="71437"/>
                </a:cubicBezTo>
                <a:cubicBezTo>
                  <a:pt x="4510088" y="116205"/>
                  <a:pt x="4600575" y="178117"/>
                  <a:pt x="4677728" y="255270"/>
                </a:cubicBezTo>
                <a:cubicBezTo>
                  <a:pt x="4755833" y="333375"/>
                  <a:pt x="4817745" y="423862"/>
                  <a:pt x="4862513" y="528637"/>
                </a:cubicBezTo>
                <a:cubicBezTo>
                  <a:pt x="4908233" y="633412"/>
                  <a:pt x="4931093" y="743902"/>
                  <a:pt x="4930140" y="862012"/>
                </a:cubicBezTo>
                <a:cubicBezTo>
                  <a:pt x="4930140" y="988695"/>
                  <a:pt x="4902518" y="1111567"/>
                  <a:pt x="4849178" y="1229677"/>
                </a:cubicBezTo>
                <a:lnTo>
                  <a:pt x="4267200" y="2376487"/>
                </a:lnTo>
                <a:lnTo>
                  <a:pt x="3656648" y="2376487"/>
                </a:lnTo>
                <a:lnTo>
                  <a:pt x="3990023" y="1714500"/>
                </a:lnTo>
                <a:cubicBezTo>
                  <a:pt x="3882390" y="1703070"/>
                  <a:pt x="3780473" y="1673542"/>
                  <a:pt x="3686175" y="1624965"/>
                </a:cubicBezTo>
                <a:cubicBezTo>
                  <a:pt x="3668078" y="1615440"/>
                  <a:pt x="3649980" y="1605915"/>
                  <a:pt x="3633788" y="1595437"/>
                </a:cubicBezTo>
                <a:cubicBezTo>
                  <a:pt x="3614738" y="1584960"/>
                  <a:pt x="3595688" y="1572577"/>
                  <a:pt x="3577590" y="1560195"/>
                </a:cubicBezTo>
                <a:cubicBezTo>
                  <a:pt x="3526155" y="1524000"/>
                  <a:pt x="3480435" y="1483995"/>
                  <a:pt x="3438525" y="1439227"/>
                </a:cubicBezTo>
                <a:cubicBezTo>
                  <a:pt x="3438525" y="1439227"/>
                  <a:pt x="3438525" y="1439227"/>
                  <a:pt x="3437573" y="1438275"/>
                </a:cubicBezTo>
                <a:cubicBezTo>
                  <a:pt x="3368040" y="1363027"/>
                  <a:pt x="3313748" y="1276350"/>
                  <a:pt x="3273743" y="1178242"/>
                </a:cubicBezTo>
                <a:cubicBezTo>
                  <a:pt x="3234690" y="1079182"/>
                  <a:pt x="3214688" y="973455"/>
                  <a:pt x="3214688" y="862012"/>
                </a:cubicBezTo>
                <a:cubicBezTo>
                  <a:pt x="3214688" y="749617"/>
                  <a:pt x="3234690" y="644842"/>
                  <a:pt x="3274695" y="545782"/>
                </a:cubicBezTo>
                <a:cubicBezTo>
                  <a:pt x="3276600" y="539115"/>
                  <a:pt x="3279458" y="533400"/>
                  <a:pt x="3282315" y="527685"/>
                </a:cubicBezTo>
                <a:cubicBezTo>
                  <a:pt x="3327083" y="422910"/>
                  <a:pt x="3388995" y="332422"/>
                  <a:pt x="3466148" y="254317"/>
                </a:cubicBezTo>
                <a:cubicBezTo>
                  <a:pt x="3501390" y="220027"/>
                  <a:pt x="3537585" y="189547"/>
                  <a:pt x="3577590" y="160972"/>
                </a:cubicBezTo>
                <a:cubicBezTo>
                  <a:pt x="3595688" y="148590"/>
                  <a:pt x="3614738" y="137160"/>
                  <a:pt x="3633788" y="124777"/>
                </a:cubicBezTo>
                <a:cubicBezTo>
                  <a:pt x="3667125" y="104775"/>
                  <a:pt x="3702368" y="87630"/>
                  <a:pt x="3739515" y="71437"/>
                </a:cubicBezTo>
                <a:cubicBezTo>
                  <a:pt x="3844290" y="26670"/>
                  <a:pt x="3955733" y="3810"/>
                  <a:pt x="4073843" y="3810"/>
                </a:cubicBezTo>
                <a:close/>
                <a:moveTo>
                  <a:pt x="3030855" y="0"/>
                </a:moveTo>
                <a:lnTo>
                  <a:pt x="3577590" y="0"/>
                </a:lnTo>
                <a:lnTo>
                  <a:pt x="3577590" y="94297"/>
                </a:lnTo>
                <a:cubicBezTo>
                  <a:pt x="3522345" y="129540"/>
                  <a:pt x="3471862" y="170497"/>
                  <a:pt x="3425190" y="217170"/>
                </a:cubicBezTo>
                <a:cubicBezTo>
                  <a:pt x="3345180" y="297180"/>
                  <a:pt x="3282315" y="390525"/>
                  <a:pt x="3235643" y="493395"/>
                </a:cubicBezTo>
                <a:cubicBezTo>
                  <a:pt x="3232785" y="498157"/>
                  <a:pt x="3230880" y="501967"/>
                  <a:pt x="3228975" y="507682"/>
                </a:cubicBezTo>
                <a:cubicBezTo>
                  <a:pt x="3179445" y="621030"/>
                  <a:pt x="3156585" y="741045"/>
                  <a:pt x="3156585" y="864870"/>
                </a:cubicBezTo>
                <a:cubicBezTo>
                  <a:pt x="3156585" y="981075"/>
                  <a:pt x="3176587" y="1094422"/>
                  <a:pt x="3220402" y="1202055"/>
                </a:cubicBezTo>
                <a:cubicBezTo>
                  <a:pt x="3262312" y="1304925"/>
                  <a:pt x="3320415" y="1400175"/>
                  <a:pt x="3396615" y="1481137"/>
                </a:cubicBezTo>
                <a:cubicBezTo>
                  <a:pt x="3405187" y="1490662"/>
                  <a:pt x="3413760" y="1499235"/>
                  <a:pt x="3421380" y="1506855"/>
                </a:cubicBezTo>
                <a:cubicBezTo>
                  <a:pt x="3469005" y="1554480"/>
                  <a:pt x="3521393" y="1596390"/>
                  <a:pt x="3577590" y="1632585"/>
                </a:cubicBezTo>
                <a:lnTo>
                  <a:pt x="3577590" y="2379345"/>
                </a:lnTo>
                <a:lnTo>
                  <a:pt x="3030855" y="2379345"/>
                </a:lnTo>
                <a:lnTo>
                  <a:pt x="3030855" y="2104072"/>
                </a:lnTo>
                <a:lnTo>
                  <a:pt x="3030855" y="866775"/>
                </a:lnTo>
                <a:lnTo>
                  <a:pt x="2898457" y="1031557"/>
                </a:lnTo>
                <a:lnTo>
                  <a:pt x="2869882" y="1066800"/>
                </a:lnTo>
                <a:lnTo>
                  <a:pt x="2446020" y="720090"/>
                </a:lnTo>
                <a:lnTo>
                  <a:pt x="2540317" y="604837"/>
                </a:lnTo>
                <a:lnTo>
                  <a:pt x="2544768" y="599352"/>
                </a:lnTo>
                <a:lnTo>
                  <a:pt x="2416492" y="562928"/>
                </a:lnTo>
                <a:cubicBezTo>
                  <a:pt x="2364581" y="552927"/>
                  <a:pt x="2315527" y="547688"/>
                  <a:pt x="2279332" y="547688"/>
                </a:cubicBezTo>
                <a:cubicBezTo>
                  <a:pt x="2190750" y="547688"/>
                  <a:pt x="2106930" y="564833"/>
                  <a:pt x="2029777" y="598170"/>
                </a:cubicBezTo>
                <a:cubicBezTo>
                  <a:pt x="1952625" y="631508"/>
                  <a:pt x="1884045" y="677228"/>
                  <a:pt x="1825942" y="735330"/>
                </a:cubicBezTo>
                <a:cubicBezTo>
                  <a:pt x="1767840" y="793433"/>
                  <a:pt x="1722120" y="862013"/>
                  <a:pt x="1688782" y="939165"/>
                </a:cubicBezTo>
                <a:cubicBezTo>
                  <a:pt x="1655445" y="1017270"/>
                  <a:pt x="1638300" y="1100138"/>
                  <a:pt x="1638300" y="1188720"/>
                </a:cubicBezTo>
                <a:cubicBezTo>
                  <a:pt x="1638300" y="1276350"/>
                  <a:pt x="1655445" y="1360170"/>
                  <a:pt x="1688782" y="1437323"/>
                </a:cubicBezTo>
                <a:cubicBezTo>
                  <a:pt x="1722120" y="1515428"/>
                  <a:pt x="1767840" y="1583055"/>
                  <a:pt x="1825942" y="1641158"/>
                </a:cubicBezTo>
                <a:cubicBezTo>
                  <a:pt x="1884045" y="1699260"/>
                  <a:pt x="1952625" y="1744980"/>
                  <a:pt x="2029777" y="1778318"/>
                </a:cubicBezTo>
                <a:cubicBezTo>
                  <a:pt x="2107882" y="1812608"/>
                  <a:pt x="2190750" y="1828800"/>
                  <a:pt x="2279332" y="1828800"/>
                </a:cubicBezTo>
                <a:cubicBezTo>
                  <a:pt x="2366962" y="1828800"/>
                  <a:pt x="2450782" y="1811655"/>
                  <a:pt x="2527935" y="1778318"/>
                </a:cubicBezTo>
                <a:cubicBezTo>
                  <a:pt x="2606040" y="1745933"/>
                  <a:pt x="2673667" y="1699260"/>
                  <a:pt x="2731770" y="1641158"/>
                </a:cubicBezTo>
                <a:cubicBezTo>
                  <a:pt x="2789872" y="1583055"/>
                  <a:pt x="2835592" y="1515428"/>
                  <a:pt x="2868930" y="1437323"/>
                </a:cubicBezTo>
                <a:cubicBezTo>
                  <a:pt x="2903220" y="1360170"/>
                  <a:pt x="2919412" y="1276350"/>
                  <a:pt x="2919412" y="1188720"/>
                </a:cubicBezTo>
                <a:cubicBezTo>
                  <a:pt x="2919412" y="1159193"/>
                  <a:pt x="2916555" y="1130618"/>
                  <a:pt x="2913697" y="1102043"/>
                </a:cubicBezTo>
                <a:cubicBezTo>
                  <a:pt x="2913697" y="1102043"/>
                  <a:pt x="2913697" y="1102043"/>
                  <a:pt x="2914650" y="1101090"/>
                </a:cubicBezTo>
                <a:lnTo>
                  <a:pt x="2976562" y="1023938"/>
                </a:lnTo>
                <a:lnTo>
                  <a:pt x="2976562" y="2145983"/>
                </a:lnTo>
                <a:cubicBezTo>
                  <a:pt x="2903220" y="2198370"/>
                  <a:pt x="2823210" y="2243138"/>
                  <a:pt x="2738437" y="2281238"/>
                </a:cubicBezTo>
                <a:cubicBezTo>
                  <a:pt x="2593657" y="2343150"/>
                  <a:pt x="2440305" y="2374583"/>
                  <a:pt x="2276475" y="2374583"/>
                </a:cubicBezTo>
                <a:cubicBezTo>
                  <a:pt x="2112645" y="2374583"/>
                  <a:pt x="1959292" y="2343150"/>
                  <a:pt x="1815465" y="2281238"/>
                </a:cubicBezTo>
                <a:cubicBezTo>
                  <a:pt x="1755457" y="2254568"/>
                  <a:pt x="1697355" y="2225040"/>
                  <a:pt x="1644015" y="2190750"/>
                </a:cubicBezTo>
                <a:lnTo>
                  <a:pt x="1644015" y="1774508"/>
                </a:lnTo>
                <a:lnTo>
                  <a:pt x="1246822" y="1774508"/>
                </a:lnTo>
                <a:cubicBezTo>
                  <a:pt x="1208246" y="1705452"/>
                  <a:pt x="1181815" y="1656636"/>
                  <a:pt x="1164670" y="1620917"/>
                </a:cubicBezTo>
                <a:lnTo>
                  <a:pt x="1154123" y="1596275"/>
                </a:lnTo>
                <a:lnTo>
                  <a:pt x="1032986" y="1710095"/>
                </a:lnTo>
                <a:cubicBezTo>
                  <a:pt x="987505" y="1750457"/>
                  <a:pt x="939165" y="1791176"/>
                  <a:pt x="887730" y="1832610"/>
                </a:cubicBezTo>
                <a:lnTo>
                  <a:pt x="1282065" y="1832610"/>
                </a:lnTo>
                <a:lnTo>
                  <a:pt x="1586865" y="1832610"/>
                </a:lnTo>
                <a:lnTo>
                  <a:pt x="1586865" y="2152650"/>
                </a:lnTo>
                <a:lnTo>
                  <a:pt x="1586865" y="2378392"/>
                </a:lnTo>
                <a:lnTo>
                  <a:pt x="0" y="2378392"/>
                </a:lnTo>
                <a:lnTo>
                  <a:pt x="0" y="1789747"/>
                </a:lnTo>
                <a:cubicBezTo>
                  <a:pt x="157162" y="1694497"/>
                  <a:pt x="300037" y="1597342"/>
                  <a:pt x="425767" y="1501140"/>
                </a:cubicBezTo>
                <a:cubicBezTo>
                  <a:pt x="554355" y="1403985"/>
                  <a:pt x="663892" y="1310640"/>
                  <a:pt x="754380" y="1221105"/>
                </a:cubicBezTo>
                <a:cubicBezTo>
                  <a:pt x="844867" y="1130617"/>
                  <a:pt x="915352" y="1049655"/>
                  <a:pt x="964882" y="976312"/>
                </a:cubicBezTo>
                <a:cubicBezTo>
                  <a:pt x="1014412" y="902970"/>
                  <a:pt x="1039177" y="842962"/>
                  <a:pt x="1039177" y="798195"/>
                </a:cubicBezTo>
                <a:cubicBezTo>
                  <a:pt x="1039177" y="728662"/>
                  <a:pt x="1015365" y="670560"/>
                  <a:pt x="968692" y="622935"/>
                </a:cubicBezTo>
                <a:cubicBezTo>
                  <a:pt x="921067" y="575310"/>
                  <a:pt x="862965" y="551497"/>
                  <a:pt x="794385" y="551497"/>
                </a:cubicBezTo>
                <a:cubicBezTo>
                  <a:pt x="724852" y="551497"/>
                  <a:pt x="666750" y="576262"/>
                  <a:pt x="619125" y="623887"/>
                </a:cubicBezTo>
                <a:cubicBezTo>
                  <a:pt x="572452" y="672465"/>
                  <a:pt x="548640" y="730567"/>
                  <a:pt x="548640" y="801052"/>
                </a:cubicBezTo>
                <a:lnTo>
                  <a:pt x="0" y="801052"/>
                </a:lnTo>
                <a:cubicBezTo>
                  <a:pt x="0" y="691515"/>
                  <a:pt x="20955" y="588645"/>
                  <a:pt x="62865" y="493395"/>
                </a:cubicBezTo>
                <a:cubicBezTo>
                  <a:pt x="104775" y="397192"/>
                  <a:pt x="161925" y="312420"/>
                  <a:pt x="233362" y="240030"/>
                </a:cubicBezTo>
                <a:cubicBezTo>
                  <a:pt x="305752" y="167640"/>
                  <a:pt x="389572" y="110490"/>
                  <a:pt x="485775" y="68580"/>
                </a:cubicBezTo>
                <a:cubicBezTo>
                  <a:pt x="581977" y="26670"/>
                  <a:pt x="683895" y="5715"/>
                  <a:pt x="794385" y="5715"/>
                </a:cubicBezTo>
                <a:cubicBezTo>
                  <a:pt x="903922" y="5715"/>
                  <a:pt x="1006792" y="26670"/>
                  <a:pt x="1102042" y="68580"/>
                </a:cubicBezTo>
                <a:cubicBezTo>
                  <a:pt x="1197292" y="111442"/>
                  <a:pt x="1281112" y="167640"/>
                  <a:pt x="1353502" y="240030"/>
                </a:cubicBezTo>
                <a:lnTo>
                  <a:pt x="1437921" y="341695"/>
                </a:lnTo>
                <a:lnTo>
                  <a:pt x="1457980" y="323776"/>
                </a:lnTo>
                <a:cubicBezTo>
                  <a:pt x="1541026" y="251937"/>
                  <a:pt x="1647111" y="171927"/>
                  <a:pt x="1816417" y="96203"/>
                </a:cubicBezTo>
                <a:cubicBezTo>
                  <a:pt x="1959292" y="32385"/>
                  <a:pt x="2113597" y="2858"/>
                  <a:pt x="2277427" y="2858"/>
                </a:cubicBezTo>
                <a:cubicBezTo>
                  <a:pt x="2441257" y="2858"/>
                  <a:pt x="2594610" y="33338"/>
                  <a:pt x="2739390" y="96203"/>
                </a:cubicBezTo>
                <a:cubicBezTo>
                  <a:pt x="2765107" y="107633"/>
                  <a:pt x="2831544" y="143173"/>
                  <a:pt x="2877220" y="167864"/>
                </a:cubicBezTo>
                <a:lnTo>
                  <a:pt x="2889520" y="174534"/>
                </a:lnTo>
                <a:close/>
              </a:path>
            </a:pathLst>
          </a:custGeom>
          <a:solidFill>
            <a:schemeClr val="bg1"/>
          </a:solidFill>
          <a:ln w="9525" cap="flat">
            <a:noFill/>
            <a:prstDash val="solid"/>
            <a:miter/>
          </a:ln>
        </p:spPr>
        <p:txBody>
          <a:bodyPr rtlCol="0" anchor="ctr"/>
          <a:lstStyle/>
          <a:p>
            <a:endParaRPr lang="en-US"/>
          </a:p>
        </p:txBody>
      </p:sp>
      <p:sp>
        <p:nvSpPr>
          <p:cNvPr id="6" name="TextBox 5">
            <a:extLst>
              <a:ext uri="{FF2B5EF4-FFF2-40B4-BE49-F238E27FC236}">
                <a16:creationId xmlns:a16="http://schemas.microsoft.com/office/drawing/2014/main" id="{0DD8B0E8-2988-2E12-959F-BD7AF7158D7F}"/>
              </a:ext>
            </a:extLst>
          </p:cNvPr>
          <p:cNvSpPr txBox="1"/>
          <p:nvPr/>
        </p:nvSpPr>
        <p:spPr>
          <a:xfrm>
            <a:off x="5656369" y="565054"/>
            <a:ext cx="6191673" cy="923330"/>
          </a:xfrm>
          <a:prstGeom prst="rect">
            <a:avLst/>
          </a:prstGeom>
          <a:noFill/>
        </p:spPr>
        <p:txBody>
          <a:bodyPr wrap="square" rtlCol="0" anchor="ctr">
            <a:spAutoFit/>
          </a:bodyPr>
          <a:lstStyle/>
          <a:p>
            <a:r>
              <a:rPr lang="en-US" altLang="ko-KR" sz="5400" dirty="0">
                <a:solidFill>
                  <a:srgbClr val="00B050"/>
                </a:solidFill>
                <a:latin typeface="Bauhaus 93" panose="04030905020B02020C02" pitchFamily="82" charset="0"/>
                <a:cs typeface="Arial" pitchFamily="34" charset="0"/>
              </a:rPr>
              <a:t>Agenda</a:t>
            </a:r>
            <a:r>
              <a:rPr lang="en-US" altLang="ko-KR" sz="5400" dirty="0">
                <a:solidFill>
                  <a:schemeClr val="bg1"/>
                </a:solidFill>
                <a:latin typeface="Bauhaus 93" panose="04030905020B02020C02" pitchFamily="82" charset="0"/>
                <a:cs typeface="Arial" pitchFamily="34" charset="0"/>
              </a:rPr>
              <a:t> Style</a:t>
            </a:r>
            <a:endParaRPr lang="ko-KR" altLang="en-US" sz="5400" dirty="0">
              <a:solidFill>
                <a:schemeClr val="bg1"/>
              </a:solidFill>
              <a:latin typeface="Bauhaus 93" panose="04030905020B02020C02" pitchFamily="82" charset="0"/>
              <a:cs typeface="Arial" pitchFamily="34" charset="0"/>
            </a:endParaRPr>
          </a:p>
        </p:txBody>
      </p:sp>
      <p:sp>
        <p:nvSpPr>
          <p:cNvPr id="5" name="TextBox 4">
            <a:extLst>
              <a:ext uri="{FF2B5EF4-FFF2-40B4-BE49-F238E27FC236}">
                <a16:creationId xmlns:a16="http://schemas.microsoft.com/office/drawing/2014/main" id="{0687910D-9681-0D34-DC3C-48C9E42FA5CF}"/>
              </a:ext>
            </a:extLst>
          </p:cNvPr>
          <p:cNvSpPr txBox="1"/>
          <p:nvPr/>
        </p:nvSpPr>
        <p:spPr>
          <a:xfrm>
            <a:off x="965839" y="3013501"/>
            <a:ext cx="809837" cy="830997"/>
          </a:xfrm>
          <a:prstGeom prst="rect">
            <a:avLst/>
          </a:prstGeom>
          <a:noFill/>
        </p:spPr>
        <p:txBody>
          <a:bodyPr wrap="square" rtlCol="0">
            <a:spAutoFit/>
          </a:bodyPr>
          <a:lstStyle/>
          <a:p>
            <a:r>
              <a:rPr lang="en-US" sz="4800" b="1" dirty="0">
                <a:solidFill>
                  <a:schemeClr val="bg2"/>
                </a:solidFill>
                <a:latin typeface="French Script MT" panose="03020402040607040605" pitchFamily="66" charset="0"/>
              </a:rPr>
              <a:t>01</a:t>
            </a:r>
          </a:p>
        </p:txBody>
      </p:sp>
      <p:sp>
        <p:nvSpPr>
          <p:cNvPr id="7" name="TextBox 6">
            <a:extLst>
              <a:ext uri="{FF2B5EF4-FFF2-40B4-BE49-F238E27FC236}">
                <a16:creationId xmlns:a16="http://schemas.microsoft.com/office/drawing/2014/main" id="{9DA1DB2E-B959-8CFF-53E0-BB47D03352FB}"/>
              </a:ext>
            </a:extLst>
          </p:cNvPr>
          <p:cNvSpPr txBox="1"/>
          <p:nvPr/>
        </p:nvSpPr>
        <p:spPr>
          <a:xfrm>
            <a:off x="6316982" y="3027968"/>
            <a:ext cx="809837" cy="830997"/>
          </a:xfrm>
          <a:prstGeom prst="rect">
            <a:avLst/>
          </a:prstGeom>
          <a:noFill/>
        </p:spPr>
        <p:txBody>
          <a:bodyPr wrap="square" rtlCol="0">
            <a:spAutoFit/>
          </a:bodyPr>
          <a:lstStyle/>
          <a:p>
            <a:r>
              <a:rPr lang="en-US" sz="4800" b="1" dirty="0">
                <a:solidFill>
                  <a:schemeClr val="bg2"/>
                </a:solidFill>
                <a:latin typeface="French Script MT" panose="03020402040607040605" pitchFamily="66" charset="0"/>
              </a:rPr>
              <a:t>02</a:t>
            </a:r>
          </a:p>
        </p:txBody>
      </p:sp>
    </p:spTree>
    <p:extLst>
      <p:ext uri="{BB962C8B-B14F-4D97-AF65-F5344CB8AC3E}">
        <p14:creationId xmlns:p14="http://schemas.microsoft.com/office/powerpoint/2010/main" val="428750503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000"/>
                                        <p:tgtEl>
                                          <p:spTgt spid="10"/>
                                        </p:tgtEl>
                                      </p:cBhvr>
                                    </p:animEffect>
                                  </p:childTnLst>
                                </p:cTn>
                              </p:par>
                              <p:par>
                                <p:cTn id="8" presetID="2" presetClass="entr" presetSubtype="4" decel="100000" fill="hold" grpId="1"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1250" fill="hold"/>
                                        <p:tgtEl>
                                          <p:spTgt spid="10"/>
                                        </p:tgtEl>
                                        <p:attrNameLst>
                                          <p:attrName>ppt_x</p:attrName>
                                        </p:attrNameLst>
                                      </p:cBhvr>
                                      <p:tavLst>
                                        <p:tav tm="0">
                                          <p:val>
                                            <p:strVal val="#ppt_x"/>
                                          </p:val>
                                        </p:tav>
                                        <p:tav tm="100000">
                                          <p:val>
                                            <p:strVal val="#ppt_x"/>
                                          </p:val>
                                        </p:tav>
                                      </p:tavLst>
                                    </p:anim>
                                    <p:anim calcmode="lin" valueType="num">
                                      <p:cBhvr additive="base">
                                        <p:cTn id="11" dur="1250" fill="hold"/>
                                        <p:tgtEl>
                                          <p:spTgt spid="10"/>
                                        </p:tgtEl>
                                        <p:attrNameLst>
                                          <p:attrName>ppt_y</p:attrName>
                                        </p:attrNameLst>
                                      </p:cBhvr>
                                      <p:tavLst>
                                        <p:tav tm="0">
                                          <p:val>
                                            <p:strVal val="1+#ppt_h/2"/>
                                          </p:val>
                                        </p:tav>
                                        <p:tav tm="100000">
                                          <p:val>
                                            <p:strVal val="#ppt_y"/>
                                          </p:val>
                                        </p:tav>
                                      </p:tavLst>
                                    </p:anim>
                                  </p:childTnLst>
                                </p:cTn>
                              </p:par>
                              <p:par>
                                <p:cTn id="12" presetID="22" presetClass="entr" presetSubtype="1" fill="hold" grpId="0" nodeType="withEffect">
                                  <p:stCondLst>
                                    <p:cond delay="500"/>
                                  </p:stCondLst>
                                  <p:childTnLst>
                                    <p:set>
                                      <p:cBhvr>
                                        <p:cTn id="13" dur="1" fill="hold">
                                          <p:stCondLst>
                                            <p:cond delay="0"/>
                                          </p:stCondLst>
                                        </p:cTn>
                                        <p:tgtEl>
                                          <p:spTgt spid="3"/>
                                        </p:tgtEl>
                                        <p:attrNameLst>
                                          <p:attrName>style.visibility</p:attrName>
                                        </p:attrNameLst>
                                      </p:cBhvr>
                                      <p:to>
                                        <p:strVal val="visible"/>
                                      </p:to>
                                    </p:set>
                                    <p:animEffect transition="in" filter="wipe(up)">
                                      <p:cBhvr>
                                        <p:cTn id="14" dur="1000"/>
                                        <p:tgtEl>
                                          <p:spTgt spid="3"/>
                                        </p:tgtEl>
                                      </p:cBhvr>
                                    </p:animEffect>
                                  </p:childTnLst>
                                </p:cTn>
                              </p:par>
                              <p:par>
                                <p:cTn id="15" presetID="2" presetClass="entr" presetSubtype="4" decel="100000" fill="hold" grpId="1" nodeType="withEffect">
                                  <p:stCondLst>
                                    <p:cond delay="50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1250" fill="hold"/>
                                        <p:tgtEl>
                                          <p:spTgt spid="3"/>
                                        </p:tgtEl>
                                        <p:attrNameLst>
                                          <p:attrName>ppt_x</p:attrName>
                                        </p:attrNameLst>
                                      </p:cBhvr>
                                      <p:tavLst>
                                        <p:tav tm="0">
                                          <p:val>
                                            <p:strVal val="#ppt_x"/>
                                          </p:val>
                                        </p:tav>
                                        <p:tav tm="100000">
                                          <p:val>
                                            <p:strVal val="#ppt_x"/>
                                          </p:val>
                                        </p:tav>
                                      </p:tavLst>
                                    </p:anim>
                                    <p:anim calcmode="lin" valueType="num">
                                      <p:cBhvr additive="base">
                                        <p:cTn id="18" dur="1250" fill="hold"/>
                                        <p:tgtEl>
                                          <p:spTgt spid="3"/>
                                        </p:tgtEl>
                                        <p:attrNameLst>
                                          <p:attrName>ppt_y</p:attrName>
                                        </p:attrNameLst>
                                      </p:cBhvr>
                                      <p:tavLst>
                                        <p:tav tm="0">
                                          <p:val>
                                            <p:strVal val="1+#ppt_h/2"/>
                                          </p:val>
                                        </p:tav>
                                        <p:tav tm="100000">
                                          <p:val>
                                            <p:strVal val="#ppt_y"/>
                                          </p:val>
                                        </p:tav>
                                      </p:tavLst>
                                    </p:anim>
                                  </p:childTnLst>
                                </p:cTn>
                              </p:par>
                              <p:par>
                                <p:cTn id="19" presetID="22" presetClass="entr" presetSubtype="1" fill="hold" grpId="0" nodeType="withEffect">
                                  <p:stCondLst>
                                    <p:cond delay="50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1000"/>
                                        <p:tgtEl>
                                          <p:spTgt spid="4"/>
                                        </p:tgtEl>
                                      </p:cBhvr>
                                    </p:animEffect>
                                  </p:childTnLst>
                                </p:cTn>
                              </p:par>
                              <p:par>
                                <p:cTn id="22" presetID="2" presetClass="entr" presetSubtype="4" decel="100000" fill="hold" grpId="1" nodeType="withEffect">
                                  <p:stCondLst>
                                    <p:cond delay="50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1250" fill="hold"/>
                                        <p:tgtEl>
                                          <p:spTgt spid="4"/>
                                        </p:tgtEl>
                                        <p:attrNameLst>
                                          <p:attrName>ppt_x</p:attrName>
                                        </p:attrNameLst>
                                      </p:cBhvr>
                                      <p:tavLst>
                                        <p:tav tm="0">
                                          <p:val>
                                            <p:strVal val="#ppt_x"/>
                                          </p:val>
                                        </p:tav>
                                        <p:tav tm="100000">
                                          <p:val>
                                            <p:strVal val="#ppt_x"/>
                                          </p:val>
                                        </p:tav>
                                      </p:tavLst>
                                    </p:anim>
                                    <p:anim calcmode="lin" valueType="num">
                                      <p:cBhvr additive="base">
                                        <p:cTn id="25" dur="1250" fill="hold"/>
                                        <p:tgtEl>
                                          <p:spTgt spid="4"/>
                                        </p:tgtEl>
                                        <p:attrNameLst>
                                          <p:attrName>ppt_y</p:attrName>
                                        </p:attrNameLst>
                                      </p:cBhvr>
                                      <p:tavLst>
                                        <p:tav tm="0">
                                          <p:val>
                                            <p:strVal val="1+#ppt_h/2"/>
                                          </p:val>
                                        </p:tav>
                                        <p:tav tm="100000">
                                          <p:val>
                                            <p:strVal val="#ppt_y"/>
                                          </p:val>
                                        </p:tav>
                                      </p:tavLst>
                                    </p:anim>
                                  </p:childTnLst>
                                </p:cTn>
                              </p:par>
                              <p:par>
                                <p:cTn id="26" presetID="10" presetClass="entr" presetSubtype="0" fill="hold" nodeType="withEffect">
                                  <p:stCondLst>
                                    <p:cond delay="100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250"/>
                                        <p:tgtEl>
                                          <p:spTgt spid="14"/>
                                        </p:tgtEl>
                                      </p:cBhvr>
                                    </p:animEffect>
                                  </p:childTnLst>
                                </p:cTn>
                              </p:par>
                              <p:par>
                                <p:cTn id="29" presetID="23" presetClass="entr" presetSubtype="288" fill="hold" nodeType="withEffect">
                                  <p:stCondLst>
                                    <p:cond delay="100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strVal val="4/3*#ppt_w"/>
                                          </p:val>
                                        </p:tav>
                                        <p:tav tm="100000">
                                          <p:val>
                                            <p:strVal val="#ppt_w"/>
                                          </p:val>
                                        </p:tav>
                                      </p:tavLst>
                                    </p:anim>
                                    <p:anim calcmode="lin" valueType="num">
                                      <p:cBhvr>
                                        <p:cTn id="32" dur="500" fill="hold"/>
                                        <p:tgtEl>
                                          <p:spTgt spid="14"/>
                                        </p:tgtEl>
                                        <p:attrNameLst>
                                          <p:attrName>ppt_h</p:attrName>
                                        </p:attrNameLst>
                                      </p:cBhvr>
                                      <p:tavLst>
                                        <p:tav tm="0">
                                          <p:val>
                                            <p:strVal val="4/3*#ppt_h"/>
                                          </p:val>
                                        </p:tav>
                                        <p:tav tm="100000">
                                          <p:val>
                                            <p:strVal val="#ppt_h"/>
                                          </p:val>
                                        </p:tav>
                                      </p:tavLst>
                                    </p:anim>
                                  </p:childTnLst>
                                </p:cTn>
                              </p:par>
                              <p:par>
                                <p:cTn id="33" presetID="22" presetClass="entr" presetSubtype="1" fill="hold" grpId="0" nodeType="withEffect">
                                  <p:stCondLst>
                                    <p:cond delay="250"/>
                                  </p:stCondLst>
                                  <p:childTnLst>
                                    <p:set>
                                      <p:cBhvr>
                                        <p:cTn id="34" dur="1" fill="hold">
                                          <p:stCondLst>
                                            <p:cond delay="0"/>
                                          </p:stCondLst>
                                        </p:cTn>
                                        <p:tgtEl>
                                          <p:spTgt spid="2"/>
                                        </p:tgtEl>
                                        <p:attrNameLst>
                                          <p:attrName>style.visibility</p:attrName>
                                        </p:attrNameLst>
                                      </p:cBhvr>
                                      <p:to>
                                        <p:strVal val="visible"/>
                                      </p:to>
                                    </p:set>
                                    <p:animEffect transition="in" filter="wipe(up)">
                                      <p:cBhvr>
                                        <p:cTn id="35" dur="1000"/>
                                        <p:tgtEl>
                                          <p:spTgt spid="2"/>
                                        </p:tgtEl>
                                      </p:cBhvr>
                                    </p:animEffect>
                                  </p:childTnLst>
                                </p:cTn>
                              </p:par>
                              <p:par>
                                <p:cTn id="36" presetID="2" presetClass="entr" presetSubtype="4" decel="100000" fill="hold" grpId="1" nodeType="withEffect">
                                  <p:stCondLst>
                                    <p:cond delay="250"/>
                                  </p:stCondLst>
                                  <p:childTnLst>
                                    <p:set>
                                      <p:cBhvr>
                                        <p:cTn id="37" dur="1" fill="hold">
                                          <p:stCondLst>
                                            <p:cond delay="0"/>
                                          </p:stCondLst>
                                        </p:cTn>
                                        <p:tgtEl>
                                          <p:spTgt spid="2"/>
                                        </p:tgtEl>
                                        <p:attrNameLst>
                                          <p:attrName>style.visibility</p:attrName>
                                        </p:attrNameLst>
                                      </p:cBhvr>
                                      <p:to>
                                        <p:strVal val="visible"/>
                                      </p:to>
                                    </p:set>
                                    <p:anim calcmode="lin" valueType="num">
                                      <p:cBhvr additive="base">
                                        <p:cTn id="38" dur="1250" fill="hold"/>
                                        <p:tgtEl>
                                          <p:spTgt spid="2"/>
                                        </p:tgtEl>
                                        <p:attrNameLst>
                                          <p:attrName>ppt_x</p:attrName>
                                        </p:attrNameLst>
                                      </p:cBhvr>
                                      <p:tavLst>
                                        <p:tav tm="0">
                                          <p:val>
                                            <p:strVal val="#ppt_x"/>
                                          </p:val>
                                        </p:tav>
                                        <p:tav tm="100000">
                                          <p:val>
                                            <p:strVal val="#ppt_x"/>
                                          </p:val>
                                        </p:tav>
                                      </p:tavLst>
                                    </p:anim>
                                    <p:anim calcmode="lin" valueType="num">
                                      <p:cBhvr additive="base">
                                        <p:cTn id="39" dur="1250" fill="hold"/>
                                        <p:tgtEl>
                                          <p:spTgt spid="2"/>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75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250"/>
                                        <p:tgtEl>
                                          <p:spTgt spid="6"/>
                                        </p:tgtEl>
                                      </p:cBhvr>
                                    </p:animEffect>
                                  </p:childTnLst>
                                </p:cTn>
                              </p:par>
                              <p:par>
                                <p:cTn id="43" presetID="23" presetClass="entr" presetSubtype="288" fill="hold" grpId="1" nodeType="withEffect">
                                  <p:stCondLst>
                                    <p:cond delay="750"/>
                                  </p:stCondLst>
                                  <p:childTnLst>
                                    <p:set>
                                      <p:cBhvr>
                                        <p:cTn id="44" dur="1" fill="hold">
                                          <p:stCondLst>
                                            <p:cond delay="0"/>
                                          </p:stCondLst>
                                        </p:cTn>
                                        <p:tgtEl>
                                          <p:spTgt spid="6"/>
                                        </p:tgtEl>
                                        <p:attrNameLst>
                                          <p:attrName>style.visibility</p:attrName>
                                        </p:attrNameLst>
                                      </p:cBhvr>
                                      <p:to>
                                        <p:strVal val="visible"/>
                                      </p:to>
                                    </p:set>
                                    <p:anim calcmode="lin" valueType="num">
                                      <p:cBhvr>
                                        <p:cTn id="45" dur="500" fill="hold"/>
                                        <p:tgtEl>
                                          <p:spTgt spid="6"/>
                                        </p:tgtEl>
                                        <p:attrNameLst>
                                          <p:attrName>ppt_w</p:attrName>
                                        </p:attrNameLst>
                                      </p:cBhvr>
                                      <p:tavLst>
                                        <p:tav tm="0">
                                          <p:val>
                                            <p:strVal val="4/3*#ppt_w"/>
                                          </p:val>
                                        </p:tav>
                                        <p:tav tm="100000">
                                          <p:val>
                                            <p:strVal val="#ppt_w"/>
                                          </p:val>
                                        </p:tav>
                                      </p:tavLst>
                                    </p:anim>
                                    <p:anim calcmode="lin" valueType="num">
                                      <p:cBhvr>
                                        <p:cTn id="46" dur="500" fill="hold"/>
                                        <p:tgtEl>
                                          <p:spTgt spid="6"/>
                                        </p:tgtEl>
                                        <p:attrNameLst>
                                          <p:attrName>ppt_h</p:attrName>
                                        </p:attrNameLst>
                                      </p:cBhvr>
                                      <p:tavLst>
                                        <p:tav tm="0">
                                          <p:val>
                                            <p:strVal val="4/3*#ppt_h"/>
                                          </p:val>
                                        </p:tav>
                                        <p:tav tm="100000">
                                          <p:val>
                                            <p:strVal val="#ppt_h"/>
                                          </p:val>
                                        </p:tav>
                                      </p:tavLst>
                                    </p:anim>
                                  </p:childTnLst>
                                </p:cTn>
                              </p:par>
                              <p:par>
                                <p:cTn id="47" presetID="22" presetClass="entr" presetSubtype="1" fill="hold" grpId="0" nodeType="withEffect">
                                  <p:stCondLst>
                                    <p:cond delay="500"/>
                                  </p:stCondLst>
                                  <p:childTnLst>
                                    <p:set>
                                      <p:cBhvr>
                                        <p:cTn id="48" dur="1" fill="hold">
                                          <p:stCondLst>
                                            <p:cond delay="0"/>
                                          </p:stCondLst>
                                        </p:cTn>
                                        <p:tgtEl>
                                          <p:spTgt spid="5"/>
                                        </p:tgtEl>
                                        <p:attrNameLst>
                                          <p:attrName>style.visibility</p:attrName>
                                        </p:attrNameLst>
                                      </p:cBhvr>
                                      <p:to>
                                        <p:strVal val="visible"/>
                                      </p:to>
                                    </p:set>
                                    <p:animEffect transition="in" filter="wipe(up)">
                                      <p:cBhvr>
                                        <p:cTn id="49" dur="1000"/>
                                        <p:tgtEl>
                                          <p:spTgt spid="5"/>
                                        </p:tgtEl>
                                      </p:cBhvr>
                                    </p:animEffect>
                                  </p:childTnLst>
                                </p:cTn>
                              </p:par>
                              <p:par>
                                <p:cTn id="50" presetID="2" presetClass="entr" presetSubtype="4" decel="100000" fill="hold" grpId="1" nodeType="withEffect">
                                  <p:stCondLst>
                                    <p:cond delay="500"/>
                                  </p:stCondLst>
                                  <p:childTnLst>
                                    <p:set>
                                      <p:cBhvr>
                                        <p:cTn id="51" dur="1" fill="hold">
                                          <p:stCondLst>
                                            <p:cond delay="0"/>
                                          </p:stCondLst>
                                        </p:cTn>
                                        <p:tgtEl>
                                          <p:spTgt spid="5"/>
                                        </p:tgtEl>
                                        <p:attrNameLst>
                                          <p:attrName>style.visibility</p:attrName>
                                        </p:attrNameLst>
                                      </p:cBhvr>
                                      <p:to>
                                        <p:strVal val="visible"/>
                                      </p:to>
                                    </p:set>
                                    <p:anim calcmode="lin" valueType="num">
                                      <p:cBhvr additive="base">
                                        <p:cTn id="52" dur="1250" fill="hold"/>
                                        <p:tgtEl>
                                          <p:spTgt spid="5"/>
                                        </p:tgtEl>
                                        <p:attrNameLst>
                                          <p:attrName>ppt_x</p:attrName>
                                        </p:attrNameLst>
                                      </p:cBhvr>
                                      <p:tavLst>
                                        <p:tav tm="0">
                                          <p:val>
                                            <p:strVal val="#ppt_x"/>
                                          </p:val>
                                        </p:tav>
                                        <p:tav tm="100000">
                                          <p:val>
                                            <p:strVal val="#ppt_x"/>
                                          </p:val>
                                        </p:tav>
                                      </p:tavLst>
                                    </p:anim>
                                    <p:anim calcmode="lin" valueType="num">
                                      <p:cBhvr additive="base">
                                        <p:cTn id="53" dur="1250" fill="hold"/>
                                        <p:tgtEl>
                                          <p:spTgt spid="5"/>
                                        </p:tgtEl>
                                        <p:attrNameLst>
                                          <p:attrName>ppt_y</p:attrName>
                                        </p:attrNameLst>
                                      </p:cBhvr>
                                      <p:tavLst>
                                        <p:tav tm="0">
                                          <p:val>
                                            <p:strVal val="1+#ppt_h/2"/>
                                          </p:val>
                                        </p:tav>
                                        <p:tav tm="100000">
                                          <p:val>
                                            <p:strVal val="#ppt_y"/>
                                          </p:val>
                                        </p:tav>
                                      </p:tavLst>
                                    </p:anim>
                                  </p:childTnLst>
                                </p:cTn>
                              </p:par>
                              <p:par>
                                <p:cTn id="54" presetID="22" presetClass="entr" presetSubtype="1" fill="hold" grpId="0" nodeType="withEffect">
                                  <p:stCondLst>
                                    <p:cond delay="500"/>
                                  </p:stCondLst>
                                  <p:childTnLst>
                                    <p:set>
                                      <p:cBhvr>
                                        <p:cTn id="55" dur="1" fill="hold">
                                          <p:stCondLst>
                                            <p:cond delay="0"/>
                                          </p:stCondLst>
                                        </p:cTn>
                                        <p:tgtEl>
                                          <p:spTgt spid="7"/>
                                        </p:tgtEl>
                                        <p:attrNameLst>
                                          <p:attrName>style.visibility</p:attrName>
                                        </p:attrNameLst>
                                      </p:cBhvr>
                                      <p:to>
                                        <p:strVal val="visible"/>
                                      </p:to>
                                    </p:set>
                                    <p:animEffect transition="in" filter="wipe(up)">
                                      <p:cBhvr>
                                        <p:cTn id="56" dur="1000"/>
                                        <p:tgtEl>
                                          <p:spTgt spid="7"/>
                                        </p:tgtEl>
                                      </p:cBhvr>
                                    </p:animEffect>
                                  </p:childTnLst>
                                </p:cTn>
                              </p:par>
                              <p:par>
                                <p:cTn id="57" presetID="2" presetClass="entr" presetSubtype="4" decel="100000" fill="hold" grpId="1" nodeType="withEffect">
                                  <p:stCondLst>
                                    <p:cond delay="50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1250" fill="hold"/>
                                        <p:tgtEl>
                                          <p:spTgt spid="7"/>
                                        </p:tgtEl>
                                        <p:attrNameLst>
                                          <p:attrName>ppt_x</p:attrName>
                                        </p:attrNameLst>
                                      </p:cBhvr>
                                      <p:tavLst>
                                        <p:tav tm="0">
                                          <p:val>
                                            <p:strVal val="#ppt_x"/>
                                          </p:val>
                                        </p:tav>
                                        <p:tav tm="100000">
                                          <p:val>
                                            <p:strVal val="#ppt_x"/>
                                          </p:val>
                                        </p:tav>
                                      </p:tavLst>
                                    </p:anim>
                                    <p:anim calcmode="lin" valueType="num">
                                      <p:cBhvr additive="base">
                                        <p:cTn id="60" dur="12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3" grpId="0"/>
      <p:bldP spid="3" grpId="1"/>
      <p:bldP spid="4" grpId="0"/>
      <p:bldP spid="4" grpId="1"/>
      <p:bldP spid="2" grpId="0" animBg="1"/>
      <p:bldP spid="2" grpId="1" animBg="1"/>
      <p:bldP spid="6" grpId="0"/>
      <p:bldP spid="6" grpId="1"/>
      <p:bldP spid="5" grpId="0"/>
      <p:bldP spid="5" grpId="1"/>
      <p:bldP spid="7" grpId="0"/>
      <p:bldP spid="7"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hord 7">
            <a:extLst>
              <a:ext uri="{FF2B5EF4-FFF2-40B4-BE49-F238E27FC236}">
                <a16:creationId xmlns:a16="http://schemas.microsoft.com/office/drawing/2014/main" id="{D6A3B0D6-AB00-FF4C-3F7F-3C9C623F9A67}"/>
              </a:ext>
            </a:extLst>
          </p:cNvPr>
          <p:cNvSpPr/>
          <p:nvPr/>
        </p:nvSpPr>
        <p:spPr>
          <a:xfrm>
            <a:off x="768350" y="501650"/>
            <a:ext cx="5492750" cy="5492750"/>
          </a:xfrm>
          <a:prstGeom prst="chord">
            <a:avLst>
              <a:gd name="adj1" fmla="val 2700000"/>
              <a:gd name="adj2" fmla="val 14255262"/>
            </a:avLst>
          </a:prstGeom>
          <a:solidFill>
            <a:srgbClr val="252A3B"/>
          </a:solidFill>
          <a:ln>
            <a:noFill/>
          </a:ln>
          <a:effectLst>
            <a:outerShdw blurRad="1016000" dist="762000" dir="3000000" algn="t"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5" name="Group 4">
            <a:extLst>
              <a:ext uri="{FF2B5EF4-FFF2-40B4-BE49-F238E27FC236}">
                <a16:creationId xmlns:a16="http://schemas.microsoft.com/office/drawing/2014/main" id="{288F69E8-FEF1-4E67-CD3C-4D6E6AFA6199}"/>
              </a:ext>
            </a:extLst>
          </p:cNvPr>
          <p:cNvGrpSpPr/>
          <p:nvPr/>
        </p:nvGrpSpPr>
        <p:grpSpPr>
          <a:xfrm rot="2700000">
            <a:off x="5412661" y="1234016"/>
            <a:ext cx="528481" cy="534484"/>
            <a:chOff x="3302309" y="5316611"/>
            <a:chExt cx="624608" cy="631703"/>
          </a:xfrm>
        </p:grpSpPr>
        <p:sp>
          <p:nvSpPr>
            <p:cNvPr id="6" name="Chord 5">
              <a:extLst>
                <a:ext uri="{FF2B5EF4-FFF2-40B4-BE49-F238E27FC236}">
                  <a16:creationId xmlns:a16="http://schemas.microsoft.com/office/drawing/2014/main" id="{6CEEAE4A-814A-984F-A3DE-1BC68534F989}"/>
                </a:ext>
              </a:extLst>
            </p:cNvPr>
            <p:cNvSpPr/>
            <p:nvPr/>
          </p:nvSpPr>
          <p:spPr>
            <a:xfrm rot="5400000">
              <a:off x="3302694" y="5324475"/>
              <a:ext cx="623839" cy="623839"/>
            </a:xfrm>
            <a:prstGeom prst="chord">
              <a:avLst>
                <a:gd name="adj1" fmla="val 5421403"/>
                <a:gd name="adj2" fmla="val 16157805"/>
              </a:avLst>
            </a:prstGeom>
            <a:solidFill>
              <a:schemeClr val="accent2"/>
            </a:solidFill>
            <a:ln>
              <a:noFill/>
            </a:ln>
            <a:effectLst>
              <a:outerShdw blurRad="254000" dist="266700" dir="10320000" algn="t" rotWithShape="0">
                <a:schemeClr val="accent2">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Chord 6">
              <a:extLst>
                <a:ext uri="{FF2B5EF4-FFF2-40B4-BE49-F238E27FC236}">
                  <a16:creationId xmlns:a16="http://schemas.microsoft.com/office/drawing/2014/main" id="{3F619E8D-E5EA-76F1-16C1-0B3001D62787}"/>
                </a:ext>
              </a:extLst>
            </p:cNvPr>
            <p:cNvSpPr/>
            <p:nvPr/>
          </p:nvSpPr>
          <p:spPr>
            <a:xfrm rot="16200000">
              <a:off x="3302309" y="5316611"/>
              <a:ext cx="624608" cy="624608"/>
            </a:xfrm>
            <a:prstGeom prst="chord">
              <a:avLst>
                <a:gd name="adj1" fmla="val 5421403"/>
                <a:gd name="adj2" fmla="val 16157805"/>
              </a:avLst>
            </a:prstGeom>
            <a:solidFill>
              <a:schemeClr val="accent2">
                <a:lumMod val="60000"/>
                <a:lumOff val="40000"/>
              </a:schemeClr>
            </a:solidFill>
            <a:ln>
              <a:noFill/>
            </a:ln>
            <a:effectLst>
              <a:outerShdw blurRad="254000" dist="266700" dir="10320000" algn="t" rotWithShape="0">
                <a:schemeClr val="accent2">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nvGrpSpPr>
          <p:cNvPr id="9" name="Group 8">
            <a:extLst>
              <a:ext uri="{FF2B5EF4-FFF2-40B4-BE49-F238E27FC236}">
                <a16:creationId xmlns:a16="http://schemas.microsoft.com/office/drawing/2014/main" id="{99EB6BF3-5AAC-EC3D-992C-65AEEA9A9D1B}"/>
              </a:ext>
            </a:extLst>
          </p:cNvPr>
          <p:cNvGrpSpPr/>
          <p:nvPr/>
        </p:nvGrpSpPr>
        <p:grpSpPr>
          <a:xfrm>
            <a:off x="7316457" y="2040381"/>
            <a:ext cx="4135926" cy="2672352"/>
            <a:chOff x="1392701" y="2551837"/>
            <a:chExt cx="4135926" cy="2672352"/>
          </a:xfrm>
        </p:grpSpPr>
        <p:sp>
          <p:nvSpPr>
            <p:cNvPr id="10" name="TextBox 9">
              <a:extLst>
                <a:ext uri="{FF2B5EF4-FFF2-40B4-BE49-F238E27FC236}">
                  <a16:creationId xmlns:a16="http://schemas.microsoft.com/office/drawing/2014/main" id="{31E699AD-6C87-F79C-9961-46EBB5EA77FA}"/>
                </a:ext>
              </a:extLst>
            </p:cNvPr>
            <p:cNvSpPr txBox="1"/>
            <p:nvPr/>
          </p:nvSpPr>
          <p:spPr>
            <a:xfrm>
              <a:off x="1392701" y="2551837"/>
              <a:ext cx="4135926" cy="2336024"/>
            </a:xfrm>
            <a:prstGeom prst="rect">
              <a:avLst/>
            </a:prstGeom>
            <a:noFill/>
          </p:spPr>
          <p:txBody>
            <a:bodyPr wrap="square" rtlCol="0">
              <a:spAutoFit/>
            </a:bodyPr>
            <a:lstStyle>
              <a:defPPr>
                <a:defRPr lang="en-US"/>
              </a:defPPr>
              <a:lvl1pPr>
                <a:defRPr sz="4800" b="0" spc="-200">
                  <a:solidFill>
                    <a:srgbClr val="32394E"/>
                  </a:solidFill>
                  <a:latin typeface="+mj-lt"/>
                </a:defRPr>
              </a:lvl1pPr>
            </a:lstStyle>
            <a:p>
              <a:pPr>
                <a:lnSpc>
                  <a:spcPct val="90000"/>
                </a:lnSpc>
              </a:pPr>
              <a:r>
                <a:rPr lang="en-US" sz="5400" dirty="0">
                  <a:solidFill>
                    <a:schemeClr val="bg1"/>
                  </a:solidFill>
                  <a:latin typeface="Felix Titling" panose="04060505060202020A04" pitchFamily="82" charset="0"/>
                </a:rPr>
                <a:t>New Brand </a:t>
              </a:r>
              <a:r>
                <a:rPr lang="en-US" sz="3600" dirty="0">
                  <a:solidFill>
                    <a:schemeClr val="bg1"/>
                  </a:solidFill>
                  <a:latin typeface="Felix Titling" panose="04060505060202020A04" pitchFamily="82" charset="0"/>
                </a:rPr>
                <a:t>for</a:t>
              </a:r>
              <a:r>
                <a:rPr lang="en-US" sz="5400" b="1" dirty="0">
                  <a:solidFill>
                    <a:schemeClr val="bg1"/>
                  </a:solidFill>
                  <a:latin typeface="Felix Titling" panose="04060505060202020A04" pitchFamily="82" charset="0"/>
                </a:rPr>
                <a:t> </a:t>
              </a:r>
              <a:r>
                <a:rPr lang="en-US" sz="5400" dirty="0">
                  <a:solidFill>
                    <a:schemeClr val="accent1"/>
                  </a:solidFill>
                  <a:latin typeface="Bahnschrift" panose="020B0502040204020203" pitchFamily="34" charset="0"/>
                </a:rPr>
                <a:t>2019</a:t>
              </a:r>
              <a:endParaRPr lang="en-US" sz="5400" dirty="0">
                <a:latin typeface="Bahnschrift" panose="020B0502040204020203" pitchFamily="34" charset="0"/>
              </a:endParaRPr>
            </a:p>
          </p:txBody>
        </p:sp>
        <p:cxnSp>
          <p:nvCxnSpPr>
            <p:cNvPr id="11" name="Straight Connector 10">
              <a:extLst>
                <a:ext uri="{FF2B5EF4-FFF2-40B4-BE49-F238E27FC236}">
                  <a16:creationId xmlns:a16="http://schemas.microsoft.com/office/drawing/2014/main" id="{3F620289-2F17-6838-5C9D-CBD67EC3A285}"/>
                </a:ext>
              </a:extLst>
            </p:cNvPr>
            <p:cNvCxnSpPr>
              <a:cxnSpLocks/>
            </p:cNvCxnSpPr>
            <p:nvPr/>
          </p:nvCxnSpPr>
          <p:spPr>
            <a:xfrm>
              <a:off x="1556330" y="5058502"/>
              <a:ext cx="580478"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015A618-3A9F-C2D1-ECE3-020AD6B2092A}"/>
                </a:ext>
              </a:extLst>
            </p:cNvPr>
            <p:cNvSpPr txBox="1"/>
            <p:nvPr/>
          </p:nvSpPr>
          <p:spPr>
            <a:xfrm>
              <a:off x="2285447" y="4892816"/>
              <a:ext cx="2613812" cy="331373"/>
            </a:xfrm>
            <a:prstGeom prst="rect">
              <a:avLst/>
            </a:prstGeom>
            <a:noFill/>
          </p:spPr>
          <p:txBody>
            <a:bodyPr wrap="square" rtlCol="0">
              <a:spAutoFit/>
            </a:bodyPr>
            <a:lstStyle/>
            <a:p>
              <a:pPr>
                <a:lnSpc>
                  <a:spcPct val="120000"/>
                </a:lnSpc>
              </a:pPr>
              <a:r>
                <a:rPr lang="en-US" sz="1200" dirty="0">
                  <a:solidFill>
                    <a:schemeClr val="bg1">
                      <a:lumMod val="50000"/>
                    </a:schemeClr>
                  </a:solidFill>
                </a:rPr>
                <a:t>Presentation by </a:t>
              </a:r>
              <a:r>
                <a:rPr lang="en-US" sz="1400" dirty="0">
                  <a:solidFill>
                    <a:schemeClr val="bg1">
                      <a:lumMod val="50000"/>
                    </a:schemeClr>
                  </a:solidFill>
                  <a:latin typeface="+mj-lt"/>
                </a:rPr>
                <a:t>Jhon Doe</a:t>
              </a:r>
            </a:p>
          </p:txBody>
        </p:sp>
      </p:grpSp>
      <p:grpSp>
        <p:nvGrpSpPr>
          <p:cNvPr id="2" name="Group 1">
            <a:extLst>
              <a:ext uri="{FF2B5EF4-FFF2-40B4-BE49-F238E27FC236}">
                <a16:creationId xmlns:a16="http://schemas.microsoft.com/office/drawing/2014/main" id="{EAD91EFA-D3E3-8765-5BD1-B5D65F1EF53D}"/>
              </a:ext>
            </a:extLst>
          </p:cNvPr>
          <p:cNvGrpSpPr/>
          <p:nvPr/>
        </p:nvGrpSpPr>
        <p:grpSpPr>
          <a:xfrm>
            <a:off x="180173" y="1582203"/>
            <a:ext cx="5607169" cy="5051229"/>
            <a:chOff x="2894307" y="788255"/>
            <a:chExt cx="5026316" cy="4527967"/>
          </a:xfrm>
        </p:grpSpPr>
        <p:grpSp>
          <p:nvGrpSpPr>
            <p:cNvPr id="3" name="Group 2">
              <a:extLst>
                <a:ext uri="{FF2B5EF4-FFF2-40B4-BE49-F238E27FC236}">
                  <a16:creationId xmlns:a16="http://schemas.microsoft.com/office/drawing/2014/main" id="{5CF9F181-7C01-14C1-092E-2E86C42CC55D}"/>
                </a:ext>
              </a:extLst>
            </p:cNvPr>
            <p:cNvGrpSpPr/>
            <p:nvPr/>
          </p:nvGrpSpPr>
          <p:grpSpPr>
            <a:xfrm>
              <a:off x="3617375" y="788255"/>
              <a:ext cx="4303248" cy="4527967"/>
              <a:chOff x="5266044" y="3820965"/>
              <a:chExt cx="2472245" cy="2601348"/>
            </a:xfrm>
          </p:grpSpPr>
          <p:sp>
            <p:nvSpPr>
              <p:cNvPr id="23" name="Freeform: Shape 22">
                <a:extLst>
                  <a:ext uri="{FF2B5EF4-FFF2-40B4-BE49-F238E27FC236}">
                    <a16:creationId xmlns:a16="http://schemas.microsoft.com/office/drawing/2014/main" id="{EA12C79D-7EA3-A6D5-EE2A-D9563F0B0B0E}"/>
                  </a:ext>
                </a:extLst>
              </p:cNvPr>
              <p:cNvSpPr/>
              <p:nvPr/>
            </p:nvSpPr>
            <p:spPr>
              <a:xfrm>
                <a:off x="6011852" y="5793663"/>
                <a:ext cx="266700" cy="628650"/>
              </a:xfrm>
              <a:custGeom>
                <a:avLst/>
                <a:gdLst>
                  <a:gd name="connsiteX0" fmla="*/ 7144 w 266700"/>
                  <a:gd name="connsiteY0" fmla="*/ 243364 h 628650"/>
                  <a:gd name="connsiteX1" fmla="*/ 259556 w 266700"/>
                  <a:gd name="connsiteY1" fmla="*/ 627221 h 628650"/>
                  <a:gd name="connsiteX2" fmla="*/ 193834 w 266700"/>
                  <a:gd name="connsiteY2" fmla="*/ 7144 h 628650"/>
                </a:gdLst>
                <a:ahLst/>
                <a:cxnLst>
                  <a:cxn ang="0">
                    <a:pos x="connsiteX0" y="connsiteY0"/>
                  </a:cxn>
                  <a:cxn ang="0">
                    <a:pos x="connsiteX1" y="connsiteY1"/>
                  </a:cxn>
                  <a:cxn ang="0">
                    <a:pos x="connsiteX2" y="connsiteY2"/>
                  </a:cxn>
                </a:cxnLst>
                <a:rect l="l" t="t" r="r" b="b"/>
                <a:pathLst>
                  <a:path w="266700" h="628650">
                    <a:moveTo>
                      <a:pt x="7144" y="243364"/>
                    </a:moveTo>
                    <a:lnTo>
                      <a:pt x="259556" y="627221"/>
                    </a:lnTo>
                    <a:lnTo>
                      <a:pt x="193834" y="7144"/>
                    </a:lnTo>
                    <a:close/>
                  </a:path>
                </a:pathLst>
              </a:custGeom>
              <a:solidFill>
                <a:schemeClr val="accent1"/>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F3C35495-8117-33A3-0C5C-8260AF3648AB}"/>
                  </a:ext>
                </a:extLst>
              </p:cNvPr>
              <p:cNvSpPr/>
              <p:nvPr/>
            </p:nvSpPr>
            <p:spPr>
              <a:xfrm>
                <a:off x="6016614" y="5793663"/>
                <a:ext cx="228600" cy="342900"/>
              </a:xfrm>
              <a:custGeom>
                <a:avLst/>
                <a:gdLst>
                  <a:gd name="connsiteX0" fmla="*/ 7144 w 228600"/>
                  <a:gd name="connsiteY0" fmla="*/ 243364 h 342900"/>
                  <a:gd name="connsiteX1" fmla="*/ 224314 w 228600"/>
                  <a:gd name="connsiteY1" fmla="*/ 340519 h 342900"/>
                  <a:gd name="connsiteX2" fmla="*/ 189071 w 228600"/>
                  <a:gd name="connsiteY2" fmla="*/ 7144 h 342900"/>
                </a:gdLst>
                <a:ahLst/>
                <a:cxnLst>
                  <a:cxn ang="0">
                    <a:pos x="connsiteX0" y="connsiteY0"/>
                  </a:cxn>
                  <a:cxn ang="0">
                    <a:pos x="connsiteX1" y="connsiteY1"/>
                  </a:cxn>
                  <a:cxn ang="0">
                    <a:pos x="connsiteX2" y="connsiteY2"/>
                  </a:cxn>
                </a:cxnLst>
                <a:rect l="l" t="t" r="r" b="b"/>
                <a:pathLst>
                  <a:path w="228600" h="342900">
                    <a:moveTo>
                      <a:pt x="7144" y="243364"/>
                    </a:moveTo>
                    <a:lnTo>
                      <a:pt x="224314" y="340519"/>
                    </a:lnTo>
                    <a:lnTo>
                      <a:pt x="189071" y="7144"/>
                    </a:lnTo>
                    <a:close/>
                  </a:path>
                </a:pathLst>
              </a:custGeom>
              <a:solidFill>
                <a:schemeClr val="accent1">
                  <a:lumMod val="75000"/>
                </a:schemeClr>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CA46FDF-D1A6-5120-51BA-23B533F17BB5}"/>
                  </a:ext>
                </a:extLst>
              </p:cNvPr>
              <p:cNvSpPr/>
              <p:nvPr/>
            </p:nvSpPr>
            <p:spPr>
              <a:xfrm>
                <a:off x="6002327" y="5438381"/>
                <a:ext cx="914400" cy="609600"/>
              </a:xfrm>
              <a:custGeom>
                <a:avLst/>
                <a:gdLst>
                  <a:gd name="connsiteX0" fmla="*/ 915829 w 914400"/>
                  <a:gd name="connsiteY0" fmla="*/ 362426 h 609600"/>
                  <a:gd name="connsiteX1" fmla="*/ 7144 w 914400"/>
                  <a:gd name="connsiteY1" fmla="*/ 603409 h 609600"/>
                  <a:gd name="connsiteX2" fmla="*/ 411004 w 914400"/>
                  <a:gd name="connsiteY2" fmla="*/ 7144 h 609600"/>
                </a:gdLst>
                <a:ahLst/>
                <a:cxnLst>
                  <a:cxn ang="0">
                    <a:pos x="connsiteX0" y="connsiteY0"/>
                  </a:cxn>
                  <a:cxn ang="0">
                    <a:pos x="connsiteX1" y="connsiteY1"/>
                  </a:cxn>
                  <a:cxn ang="0">
                    <a:pos x="connsiteX2" y="connsiteY2"/>
                  </a:cxn>
                </a:cxnLst>
                <a:rect l="l" t="t" r="r" b="b"/>
                <a:pathLst>
                  <a:path w="914400" h="609600">
                    <a:moveTo>
                      <a:pt x="915829" y="362426"/>
                    </a:moveTo>
                    <a:lnTo>
                      <a:pt x="7144" y="603409"/>
                    </a:lnTo>
                    <a:lnTo>
                      <a:pt x="411004" y="7144"/>
                    </a:lnTo>
                    <a:close/>
                  </a:path>
                </a:pathLst>
              </a:custGeom>
              <a:solidFill>
                <a:schemeClr val="accent1"/>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F8BE427-5C9C-5AAD-2297-247BD538E9BB}"/>
                  </a:ext>
                </a:extLst>
              </p:cNvPr>
              <p:cNvSpPr/>
              <p:nvPr/>
            </p:nvSpPr>
            <p:spPr>
              <a:xfrm>
                <a:off x="6188064" y="5469813"/>
                <a:ext cx="733425" cy="333375"/>
              </a:xfrm>
              <a:custGeom>
                <a:avLst/>
                <a:gdLst>
                  <a:gd name="connsiteX0" fmla="*/ 730091 w 733425"/>
                  <a:gd name="connsiteY0" fmla="*/ 330994 h 333375"/>
                  <a:gd name="connsiteX1" fmla="*/ 7144 w 733425"/>
                  <a:gd name="connsiteY1" fmla="*/ 305276 h 333375"/>
                  <a:gd name="connsiteX2" fmla="*/ 198596 w 733425"/>
                  <a:gd name="connsiteY2" fmla="*/ 7144 h 333375"/>
                </a:gdLst>
                <a:ahLst/>
                <a:cxnLst>
                  <a:cxn ang="0">
                    <a:pos x="connsiteX0" y="connsiteY0"/>
                  </a:cxn>
                  <a:cxn ang="0">
                    <a:pos x="connsiteX1" y="connsiteY1"/>
                  </a:cxn>
                  <a:cxn ang="0">
                    <a:pos x="connsiteX2" y="connsiteY2"/>
                  </a:cxn>
                </a:cxnLst>
                <a:rect l="l" t="t" r="r" b="b"/>
                <a:pathLst>
                  <a:path w="733425" h="333375">
                    <a:moveTo>
                      <a:pt x="730091" y="330994"/>
                    </a:moveTo>
                    <a:lnTo>
                      <a:pt x="7144" y="305276"/>
                    </a:lnTo>
                    <a:lnTo>
                      <a:pt x="198596" y="7144"/>
                    </a:lnTo>
                    <a:close/>
                  </a:path>
                </a:pathLst>
              </a:custGeom>
              <a:solidFill>
                <a:schemeClr val="accent1">
                  <a:lumMod val="75000"/>
                </a:schemeClr>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0AC6AC9-912E-D08E-8F90-7A9FC1860AD3}"/>
                  </a:ext>
                </a:extLst>
              </p:cNvPr>
              <p:cNvSpPr/>
              <p:nvPr/>
            </p:nvSpPr>
            <p:spPr>
              <a:xfrm>
                <a:off x="5266044" y="5024043"/>
                <a:ext cx="1819275" cy="781050"/>
              </a:xfrm>
              <a:custGeom>
                <a:avLst/>
                <a:gdLst>
                  <a:gd name="connsiteX0" fmla="*/ 7144 w 1819275"/>
                  <a:gd name="connsiteY0" fmla="*/ 210026 h 781050"/>
                  <a:gd name="connsiteX1" fmla="*/ 1652111 w 1819275"/>
                  <a:gd name="connsiteY1" fmla="*/ 776764 h 781050"/>
                  <a:gd name="connsiteX2" fmla="*/ 1814036 w 1819275"/>
                  <a:gd name="connsiteY2" fmla="*/ 7144 h 781050"/>
                </a:gdLst>
                <a:ahLst/>
                <a:cxnLst>
                  <a:cxn ang="0">
                    <a:pos x="connsiteX0" y="connsiteY0"/>
                  </a:cxn>
                  <a:cxn ang="0">
                    <a:pos x="connsiteX1" y="connsiteY1"/>
                  </a:cxn>
                  <a:cxn ang="0">
                    <a:pos x="connsiteX2" y="connsiteY2"/>
                  </a:cxn>
                </a:cxnLst>
                <a:rect l="l" t="t" r="r" b="b"/>
                <a:pathLst>
                  <a:path w="1819275" h="781050">
                    <a:moveTo>
                      <a:pt x="7144" y="210026"/>
                    </a:moveTo>
                    <a:lnTo>
                      <a:pt x="1652111" y="776764"/>
                    </a:lnTo>
                    <a:lnTo>
                      <a:pt x="1814036" y="7144"/>
                    </a:lnTo>
                    <a:close/>
                  </a:path>
                </a:pathLst>
              </a:custGeom>
              <a:solidFill>
                <a:schemeClr val="accent1"/>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92CE2E4-BC99-C9B6-E34A-262BF78226CA}"/>
                  </a:ext>
                </a:extLst>
              </p:cNvPr>
              <p:cNvSpPr/>
              <p:nvPr/>
            </p:nvSpPr>
            <p:spPr>
              <a:xfrm>
                <a:off x="5266044" y="5140248"/>
                <a:ext cx="1790700" cy="304800"/>
              </a:xfrm>
              <a:custGeom>
                <a:avLst/>
                <a:gdLst>
                  <a:gd name="connsiteX0" fmla="*/ 7144 w 1790700"/>
                  <a:gd name="connsiteY0" fmla="*/ 93821 h 304800"/>
                  <a:gd name="connsiteX1" fmla="*/ 1727359 w 1790700"/>
                  <a:gd name="connsiteY1" fmla="*/ 305276 h 304800"/>
                  <a:gd name="connsiteX2" fmla="*/ 1792129 w 1790700"/>
                  <a:gd name="connsiteY2" fmla="*/ 7144 h 304800"/>
                </a:gdLst>
                <a:ahLst/>
                <a:cxnLst>
                  <a:cxn ang="0">
                    <a:pos x="connsiteX0" y="connsiteY0"/>
                  </a:cxn>
                  <a:cxn ang="0">
                    <a:pos x="connsiteX1" y="connsiteY1"/>
                  </a:cxn>
                  <a:cxn ang="0">
                    <a:pos x="connsiteX2" y="connsiteY2"/>
                  </a:cxn>
                </a:cxnLst>
                <a:rect l="l" t="t" r="r" b="b"/>
                <a:pathLst>
                  <a:path w="1790700" h="304800">
                    <a:moveTo>
                      <a:pt x="7144" y="93821"/>
                    </a:moveTo>
                    <a:lnTo>
                      <a:pt x="1727359" y="305276"/>
                    </a:lnTo>
                    <a:lnTo>
                      <a:pt x="1792129" y="7144"/>
                    </a:lnTo>
                    <a:close/>
                  </a:path>
                </a:pathLst>
              </a:custGeom>
              <a:solidFill>
                <a:schemeClr val="accent1">
                  <a:lumMod val="75000"/>
                </a:schemeClr>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F62C5485-47D9-4824-540C-29F72E9E8E79}"/>
                  </a:ext>
                </a:extLst>
              </p:cNvPr>
              <p:cNvSpPr/>
              <p:nvPr/>
            </p:nvSpPr>
            <p:spPr>
              <a:xfrm>
                <a:off x="5273188" y="3820965"/>
                <a:ext cx="2465101" cy="1458824"/>
              </a:xfrm>
              <a:custGeom>
                <a:avLst/>
                <a:gdLst>
                  <a:gd name="connsiteX0" fmla="*/ 92869 w 2847975"/>
                  <a:gd name="connsiteY0" fmla="*/ 282416 h 1504950"/>
                  <a:gd name="connsiteX1" fmla="*/ 2715101 w 2847975"/>
                  <a:gd name="connsiteY1" fmla="*/ 7144 h 1504950"/>
                  <a:gd name="connsiteX2" fmla="*/ 2843689 w 2847975"/>
                  <a:gd name="connsiteY2" fmla="*/ 1497806 h 1504950"/>
                  <a:gd name="connsiteX3" fmla="*/ 7144 w 2847975"/>
                  <a:gd name="connsiteY3" fmla="*/ 1452086 h 1504950"/>
                  <a:gd name="connsiteX0" fmla="*/ 85725 w 2836545"/>
                  <a:gd name="connsiteY0" fmla="*/ 243434 h 1458824"/>
                  <a:gd name="connsiteX1" fmla="*/ 2400189 w 2836545"/>
                  <a:gd name="connsiteY1" fmla="*/ 0 h 1458824"/>
                  <a:gd name="connsiteX2" fmla="*/ 2836545 w 2836545"/>
                  <a:gd name="connsiteY2" fmla="*/ 1458824 h 1458824"/>
                  <a:gd name="connsiteX3" fmla="*/ 0 w 2836545"/>
                  <a:gd name="connsiteY3" fmla="*/ 1413104 h 1458824"/>
                  <a:gd name="connsiteX4" fmla="*/ 85725 w 2836545"/>
                  <a:gd name="connsiteY4" fmla="*/ 243434 h 1458824"/>
                  <a:gd name="connsiteX0" fmla="*/ 85725 w 2465101"/>
                  <a:gd name="connsiteY0" fmla="*/ 243434 h 1458824"/>
                  <a:gd name="connsiteX1" fmla="*/ 2400189 w 2465101"/>
                  <a:gd name="connsiteY1" fmla="*/ 0 h 1458824"/>
                  <a:gd name="connsiteX2" fmla="*/ 2465101 w 2465101"/>
                  <a:gd name="connsiteY2" fmla="*/ 1458824 h 1458824"/>
                  <a:gd name="connsiteX3" fmla="*/ 0 w 2465101"/>
                  <a:gd name="connsiteY3" fmla="*/ 1413104 h 1458824"/>
                  <a:gd name="connsiteX4" fmla="*/ 85725 w 2465101"/>
                  <a:gd name="connsiteY4" fmla="*/ 243434 h 1458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5101" h="1458824">
                    <a:moveTo>
                      <a:pt x="85725" y="243434"/>
                    </a:moveTo>
                    <a:lnTo>
                      <a:pt x="2400189" y="0"/>
                    </a:lnTo>
                    <a:lnTo>
                      <a:pt x="2465101" y="1458824"/>
                    </a:lnTo>
                    <a:lnTo>
                      <a:pt x="0" y="1413104"/>
                    </a:lnTo>
                    <a:lnTo>
                      <a:pt x="85725" y="243434"/>
                    </a:lnTo>
                    <a:close/>
                  </a:path>
                </a:pathLst>
              </a:custGeom>
              <a:solidFill>
                <a:schemeClr val="accent1"/>
              </a:solidFill>
              <a:ln w="9525" cap="flat">
                <a:noFill/>
                <a:prstDash val="solid"/>
                <a:miter/>
              </a:ln>
            </p:spPr>
            <p:txBody>
              <a:bodyPr rtlCol="0" anchor="ctr"/>
              <a:lstStyle/>
              <a:p>
                <a:endParaRPr lang="en-US" dirty="0"/>
              </a:p>
            </p:txBody>
          </p:sp>
        </p:grpSp>
        <p:grpSp>
          <p:nvGrpSpPr>
            <p:cNvPr id="13" name="Graphic 1">
              <a:extLst>
                <a:ext uri="{FF2B5EF4-FFF2-40B4-BE49-F238E27FC236}">
                  <a16:creationId xmlns:a16="http://schemas.microsoft.com/office/drawing/2014/main" id="{F49B9BEF-C5C9-D2D8-C088-1EF74F2FFA02}"/>
                </a:ext>
              </a:extLst>
            </p:cNvPr>
            <p:cNvGrpSpPr/>
            <p:nvPr/>
          </p:nvGrpSpPr>
          <p:grpSpPr>
            <a:xfrm>
              <a:off x="4341996" y="1437532"/>
              <a:ext cx="3010339" cy="1452866"/>
              <a:chOff x="-383417" y="1301444"/>
              <a:chExt cx="4933950" cy="2381250"/>
            </a:xfrm>
            <a:solidFill>
              <a:schemeClr val="bg1"/>
            </a:solidFill>
          </p:grpSpPr>
          <p:sp>
            <p:nvSpPr>
              <p:cNvPr id="19" name="Freeform: Shape 18">
                <a:extLst>
                  <a:ext uri="{FF2B5EF4-FFF2-40B4-BE49-F238E27FC236}">
                    <a16:creationId xmlns:a16="http://schemas.microsoft.com/office/drawing/2014/main" id="{EACD553B-945E-2FE4-DBFE-3841182AC145}"/>
                  </a:ext>
                </a:extLst>
              </p:cNvPr>
              <p:cNvSpPr/>
              <p:nvPr/>
            </p:nvSpPr>
            <p:spPr>
              <a:xfrm>
                <a:off x="2824127" y="1298110"/>
                <a:ext cx="1724025" cy="2381250"/>
              </a:xfrm>
              <a:custGeom>
                <a:avLst/>
                <a:gdLst>
                  <a:gd name="connsiteX0" fmla="*/ 1654969 w 1724025"/>
                  <a:gd name="connsiteY0" fmla="*/ 531971 h 2381250"/>
                  <a:gd name="connsiteX1" fmla="*/ 1470184 w 1724025"/>
                  <a:gd name="connsiteY1" fmla="*/ 258604 h 2381250"/>
                  <a:gd name="connsiteX2" fmla="*/ 1199674 w 1724025"/>
                  <a:gd name="connsiteY2" fmla="*/ 74771 h 2381250"/>
                  <a:gd name="connsiteX3" fmla="*/ 866299 w 1724025"/>
                  <a:gd name="connsiteY3" fmla="*/ 7144 h 2381250"/>
                  <a:gd name="connsiteX4" fmla="*/ 531971 w 1724025"/>
                  <a:gd name="connsiteY4" fmla="*/ 74771 h 2381250"/>
                  <a:gd name="connsiteX5" fmla="*/ 426244 w 1724025"/>
                  <a:gd name="connsiteY5" fmla="*/ 128111 h 2381250"/>
                  <a:gd name="connsiteX6" fmla="*/ 370046 w 1724025"/>
                  <a:gd name="connsiteY6" fmla="*/ 164306 h 2381250"/>
                  <a:gd name="connsiteX7" fmla="*/ 258604 w 1724025"/>
                  <a:gd name="connsiteY7" fmla="*/ 257651 h 2381250"/>
                  <a:gd name="connsiteX8" fmla="*/ 74771 w 1724025"/>
                  <a:gd name="connsiteY8" fmla="*/ 531019 h 2381250"/>
                  <a:gd name="connsiteX9" fmla="*/ 67151 w 1724025"/>
                  <a:gd name="connsiteY9" fmla="*/ 549116 h 2381250"/>
                  <a:gd name="connsiteX10" fmla="*/ 7144 w 1724025"/>
                  <a:gd name="connsiteY10" fmla="*/ 865346 h 2381250"/>
                  <a:gd name="connsiteX11" fmla="*/ 66199 w 1724025"/>
                  <a:gd name="connsiteY11" fmla="*/ 1181576 h 2381250"/>
                  <a:gd name="connsiteX12" fmla="*/ 230029 w 1724025"/>
                  <a:gd name="connsiteY12" fmla="*/ 1441609 h 2381250"/>
                  <a:gd name="connsiteX13" fmla="*/ 230981 w 1724025"/>
                  <a:gd name="connsiteY13" fmla="*/ 1442561 h 2381250"/>
                  <a:gd name="connsiteX14" fmla="*/ 370046 w 1724025"/>
                  <a:gd name="connsiteY14" fmla="*/ 1563529 h 2381250"/>
                  <a:gd name="connsiteX15" fmla="*/ 426244 w 1724025"/>
                  <a:gd name="connsiteY15" fmla="*/ 1598771 h 2381250"/>
                  <a:gd name="connsiteX16" fmla="*/ 478631 w 1724025"/>
                  <a:gd name="connsiteY16" fmla="*/ 1628299 h 2381250"/>
                  <a:gd name="connsiteX17" fmla="*/ 782479 w 1724025"/>
                  <a:gd name="connsiteY17" fmla="*/ 1717834 h 2381250"/>
                  <a:gd name="connsiteX18" fmla="*/ 449104 w 1724025"/>
                  <a:gd name="connsiteY18" fmla="*/ 2379821 h 2381250"/>
                  <a:gd name="connsiteX19" fmla="*/ 1059656 w 1724025"/>
                  <a:gd name="connsiteY19" fmla="*/ 2379821 h 2381250"/>
                  <a:gd name="connsiteX20" fmla="*/ 1641634 w 1724025"/>
                  <a:gd name="connsiteY20" fmla="*/ 1233011 h 2381250"/>
                  <a:gd name="connsiteX21" fmla="*/ 1722596 w 1724025"/>
                  <a:gd name="connsiteY21" fmla="*/ 865346 h 2381250"/>
                  <a:gd name="connsiteX22" fmla="*/ 1654969 w 1724025"/>
                  <a:gd name="connsiteY22" fmla="*/ 531971 h 2381250"/>
                  <a:gd name="connsiteX23" fmla="*/ 1086326 w 1724025"/>
                  <a:gd name="connsiteY23" fmla="*/ 1085374 h 2381250"/>
                  <a:gd name="connsiteX24" fmla="*/ 867251 w 1724025"/>
                  <a:gd name="connsiteY24" fmla="*/ 1175861 h 2381250"/>
                  <a:gd name="connsiteX25" fmla="*/ 745331 w 1724025"/>
                  <a:gd name="connsiteY25" fmla="*/ 1151096 h 2381250"/>
                  <a:gd name="connsiteX26" fmla="*/ 645319 w 1724025"/>
                  <a:gd name="connsiteY26" fmla="*/ 1085374 h 2381250"/>
                  <a:gd name="connsiteX27" fmla="*/ 577691 w 1724025"/>
                  <a:gd name="connsiteY27" fmla="*/ 987266 h 2381250"/>
                  <a:gd name="connsiteX28" fmla="*/ 553879 w 1724025"/>
                  <a:gd name="connsiteY28" fmla="*/ 866299 h 2381250"/>
                  <a:gd name="connsiteX29" fmla="*/ 577691 w 1724025"/>
                  <a:gd name="connsiteY29" fmla="*/ 744379 h 2381250"/>
                  <a:gd name="connsiteX30" fmla="*/ 645319 w 1724025"/>
                  <a:gd name="connsiteY30" fmla="*/ 644366 h 2381250"/>
                  <a:gd name="connsiteX31" fmla="*/ 745331 w 1724025"/>
                  <a:gd name="connsiteY31" fmla="*/ 576739 h 2381250"/>
                  <a:gd name="connsiteX32" fmla="*/ 867251 w 1724025"/>
                  <a:gd name="connsiteY32" fmla="*/ 551974 h 2381250"/>
                  <a:gd name="connsiteX33" fmla="*/ 988219 w 1724025"/>
                  <a:gd name="connsiteY33" fmla="*/ 576739 h 2381250"/>
                  <a:gd name="connsiteX34" fmla="*/ 1086326 w 1724025"/>
                  <a:gd name="connsiteY34" fmla="*/ 644366 h 2381250"/>
                  <a:gd name="connsiteX35" fmla="*/ 1153001 w 1724025"/>
                  <a:gd name="connsiteY35" fmla="*/ 744379 h 2381250"/>
                  <a:gd name="connsiteX36" fmla="*/ 1176814 w 1724025"/>
                  <a:gd name="connsiteY36" fmla="*/ 866299 h 2381250"/>
                  <a:gd name="connsiteX37" fmla="*/ 1086326 w 1724025"/>
                  <a:gd name="connsiteY37" fmla="*/ 1085374 h 23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724025" h="2381250">
                    <a:moveTo>
                      <a:pt x="1654969" y="531971"/>
                    </a:moveTo>
                    <a:cubicBezTo>
                      <a:pt x="1610201" y="427196"/>
                      <a:pt x="1548289" y="336709"/>
                      <a:pt x="1470184" y="258604"/>
                    </a:cubicBezTo>
                    <a:cubicBezTo>
                      <a:pt x="1393031" y="181451"/>
                      <a:pt x="1302544" y="119539"/>
                      <a:pt x="1199674" y="74771"/>
                    </a:cubicBezTo>
                    <a:cubicBezTo>
                      <a:pt x="1095851" y="29051"/>
                      <a:pt x="985361" y="7144"/>
                      <a:pt x="866299" y="7144"/>
                    </a:cubicBezTo>
                    <a:cubicBezTo>
                      <a:pt x="748189" y="7144"/>
                      <a:pt x="636746" y="30004"/>
                      <a:pt x="531971" y="74771"/>
                    </a:cubicBezTo>
                    <a:cubicBezTo>
                      <a:pt x="494824" y="90964"/>
                      <a:pt x="459581" y="108109"/>
                      <a:pt x="426244" y="128111"/>
                    </a:cubicBezTo>
                    <a:cubicBezTo>
                      <a:pt x="407194" y="140494"/>
                      <a:pt x="388144" y="151924"/>
                      <a:pt x="370046" y="164306"/>
                    </a:cubicBezTo>
                    <a:cubicBezTo>
                      <a:pt x="330041" y="192881"/>
                      <a:pt x="293846" y="223361"/>
                      <a:pt x="258604" y="257651"/>
                    </a:cubicBezTo>
                    <a:cubicBezTo>
                      <a:pt x="181451" y="335756"/>
                      <a:pt x="119539" y="426244"/>
                      <a:pt x="74771" y="531019"/>
                    </a:cubicBezTo>
                    <a:cubicBezTo>
                      <a:pt x="71914" y="536734"/>
                      <a:pt x="69056" y="542449"/>
                      <a:pt x="67151" y="549116"/>
                    </a:cubicBezTo>
                    <a:cubicBezTo>
                      <a:pt x="27146" y="648176"/>
                      <a:pt x="7144" y="752951"/>
                      <a:pt x="7144" y="865346"/>
                    </a:cubicBezTo>
                    <a:cubicBezTo>
                      <a:pt x="7144" y="976789"/>
                      <a:pt x="27146" y="1082516"/>
                      <a:pt x="66199" y="1181576"/>
                    </a:cubicBezTo>
                    <a:cubicBezTo>
                      <a:pt x="106204" y="1279684"/>
                      <a:pt x="160496" y="1366361"/>
                      <a:pt x="230029" y="1441609"/>
                    </a:cubicBezTo>
                    <a:cubicBezTo>
                      <a:pt x="230981" y="1442561"/>
                      <a:pt x="230981" y="1442561"/>
                      <a:pt x="230981" y="1442561"/>
                    </a:cubicBezTo>
                    <a:cubicBezTo>
                      <a:pt x="272891" y="1487329"/>
                      <a:pt x="318611" y="1527334"/>
                      <a:pt x="370046" y="1563529"/>
                    </a:cubicBezTo>
                    <a:cubicBezTo>
                      <a:pt x="388144" y="1575911"/>
                      <a:pt x="407194" y="1588294"/>
                      <a:pt x="426244" y="1598771"/>
                    </a:cubicBezTo>
                    <a:cubicBezTo>
                      <a:pt x="442436" y="1609249"/>
                      <a:pt x="460534" y="1618774"/>
                      <a:pt x="478631" y="1628299"/>
                    </a:cubicBezTo>
                    <a:cubicBezTo>
                      <a:pt x="572929" y="1676876"/>
                      <a:pt x="674846" y="1706404"/>
                      <a:pt x="782479" y="1717834"/>
                    </a:cubicBezTo>
                    <a:lnTo>
                      <a:pt x="449104" y="2379821"/>
                    </a:lnTo>
                    <a:lnTo>
                      <a:pt x="1059656" y="2379821"/>
                    </a:lnTo>
                    <a:lnTo>
                      <a:pt x="1641634" y="1233011"/>
                    </a:lnTo>
                    <a:cubicBezTo>
                      <a:pt x="1694974" y="1114901"/>
                      <a:pt x="1722596" y="992029"/>
                      <a:pt x="1722596" y="865346"/>
                    </a:cubicBezTo>
                    <a:cubicBezTo>
                      <a:pt x="1723549" y="747236"/>
                      <a:pt x="1700689" y="636746"/>
                      <a:pt x="1654969" y="531971"/>
                    </a:cubicBezTo>
                    <a:close/>
                    <a:moveTo>
                      <a:pt x="1086326" y="1085374"/>
                    </a:moveTo>
                    <a:cubicBezTo>
                      <a:pt x="1026319" y="1146334"/>
                      <a:pt x="952976" y="1175861"/>
                      <a:pt x="867251" y="1175861"/>
                    </a:cubicBezTo>
                    <a:cubicBezTo>
                      <a:pt x="824389" y="1175861"/>
                      <a:pt x="784384" y="1168241"/>
                      <a:pt x="745331" y="1151096"/>
                    </a:cubicBezTo>
                    <a:cubicBezTo>
                      <a:pt x="707231" y="1134904"/>
                      <a:pt x="674846" y="1112996"/>
                      <a:pt x="645319" y="1085374"/>
                    </a:cubicBezTo>
                    <a:cubicBezTo>
                      <a:pt x="615791" y="1057751"/>
                      <a:pt x="593884" y="1024414"/>
                      <a:pt x="577691" y="987266"/>
                    </a:cubicBezTo>
                    <a:cubicBezTo>
                      <a:pt x="561499" y="949166"/>
                      <a:pt x="553879" y="909161"/>
                      <a:pt x="553879" y="866299"/>
                    </a:cubicBezTo>
                    <a:cubicBezTo>
                      <a:pt x="553879" y="822484"/>
                      <a:pt x="561499" y="782479"/>
                      <a:pt x="577691" y="744379"/>
                    </a:cubicBezTo>
                    <a:cubicBezTo>
                      <a:pt x="593884" y="706279"/>
                      <a:pt x="616744" y="673894"/>
                      <a:pt x="645319" y="644366"/>
                    </a:cubicBezTo>
                    <a:cubicBezTo>
                      <a:pt x="674846" y="614839"/>
                      <a:pt x="707231" y="591979"/>
                      <a:pt x="745331" y="576739"/>
                    </a:cubicBezTo>
                    <a:cubicBezTo>
                      <a:pt x="783431" y="560546"/>
                      <a:pt x="824389" y="551974"/>
                      <a:pt x="867251" y="551974"/>
                    </a:cubicBezTo>
                    <a:cubicBezTo>
                      <a:pt x="910114" y="551974"/>
                      <a:pt x="950119" y="560546"/>
                      <a:pt x="988219" y="576739"/>
                    </a:cubicBezTo>
                    <a:cubicBezTo>
                      <a:pt x="1026319" y="592931"/>
                      <a:pt x="1058704" y="615791"/>
                      <a:pt x="1086326" y="644366"/>
                    </a:cubicBezTo>
                    <a:cubicBezTo>
                      <a:pt x="1114901" y="673894"/>
                      <a:pt x="1136809" y="706279"/>
                      <a:pt x="1153001" y="744379"/>
                    </a:cubicBezTo>
                    <a:cubicBezTo>
                      <a:pt x="1169194" y="782479"/>
                      <a:pt x="1176814" y="822484"/>
                      <a:pt x="1176814" y="866299"/>
                    </a:cubicBezTo>
                    <a:cubicBezTo>
                      <a:pt x="1176814" y="952024"/>
                      <a:pt x="1147286" y="1025366"/>
                      <a:pt x="1086326" y="1085374"/>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CFC2289-08B9-787D-CB54-5A32AF9A9394}"/>
                  </a:ext>
                </a:extLst>
              </p:cNvPr>
              <p:cNvSpPr/>
              <p:nvPr/>
            </p:nvSpPr>
            <p:spPr>
              <a:xfrm>
                <a:off x="2055459" y="1294300"/>
                <a:ext cx="1143000" cy="2390775"/>
              </a:xfrm>
              <a:custGeom>
                <a:avLst/>
                <a:gdLst>
                  <a:gd name="connsiteX0" fmla="*/ 101441 w 1143000"/>
                  <a:gd name="connsiteY0" fmla="*/ 611981 h 2390775"/>
                  <a:gd name="connsiteX1" fmla="*/ 7144 w 1143000"/>
                  <a:gd name="connsiteY1" fmla="*/ 727234 h 2390775"/>
                  <a:gd name="connsiteX2" fmla="*/ 431006 w 1143000"/>
                  <a:gd name="connsiteY2" fmla="*/ 1073944 h 2390775"/>
                  <a:gd name="connsiteX3" fmla="*/ 459581 w 1143000"/>
                  <a:gd name="connsiteY3" fmla="*/ 1038701 h 2390775"/>
                  <a:gd name="connsiteX4" fmla="*/ 591979 w 1143000"/>
                  <a:gd name="connsiteY4" fmla="*/ 873919 h 2390775"/>
                  <a:gd name="connsiteX5" fmla="*/ 591979 w 1143000"/>
                  <a:gd name="connsiteY5" fmla="*/ 2111216 h 2390775"/>
                  <a:gd name="connsiteX6" fmla="*/ 591979 w 1143000"/>
                  <a:gd name="connsiteY6" fmla="*/ 2386489 h 2390775"/>
                  <a:gd name="connsiteX7" fmla="*/ 1138714 w 1143000"/>
                  <a:gd name="connsiteY7" fmla="*/ 2386489 h 2390775"/>
                  <a:gd name="connsiteX8" fmla="*/ 1138714 w 1143000"/>
                  <a:gd name="connsiteY8" fmla="*/ 1639729 h 2390775"/>
                  <a:gd name="connsiteX9" fmla="*/ 982504 w 1143000"/>
                  <a:gd name="connsiteY9" fmla="*/ 1513999 h 2390775"/>
                  <a:gd name="connsiteX10" fmla="*/ 957739 w 1143000"/>
                  <a:gd name="connsiteY10" fmla="*/ 1488281 h 2390775"/>
                  <a:gd name="connsiteX11" fmla="*/ 781526 w 1143000"/>
                  <a:gd name="connsiteY11" fmla="*/ 1209199 h 2390775"/>
                  <a:gd name="connsiteX12" fmla="*/ 717709 w 1143000"/>
                  <a:gd name="connsiteY12" fmla="*/ 872014 h 2390775"/>
                  <a:gd name="connsiteX13" fmla="*/ 790099 w 1143000"/>
                  <a:gd name="connsiteY13" fmla="*/ 514826 h 2390775"/>
                  <a:gd name="connsiteX14" fmla="*/ 796767 w 1143000"/>
                  <a:gd name="connsiteY14" fmla="*/ 500539 h 2390775"/>
                  <a:gd name="connsiteX15" fmla="*/ 986314 w 1143000"/>
                  <a:gd name="connsiteY15" fmla="*/ 224314 h 2390775"/>
                  <a:gd name="connsiteX16" fmla="*/ 1138714 w 1143000"/>
                  <a:gd name="connsiteY16" fmla="*/ 101441 h 2390775"/>
                  <a:gd name="connsiteX17" fmla="*/ 1138714 w 1143000"/>
                  <a:gd name="connsiteY17" fmla="*/ 7144 h 2390775"/>
                  <a:gd name="connsiteX18" fmla="*/ 591979 w 1143000"/>
                  <a:gd name="connsiteY18" fmla="*/ 7144 h 2390775"/>
                  <a:gd name="connsiteX19" fmla="*/ 450056 w 1143000"/>
                  <a:gd name="connsiteY19" fmla="*/ 182404 h 2390775"/>
                  <a:gd name="connsiteX20" fmla="*/ 101441 w 1143000"/>
                  <a:gd name="connsiteY20" fmla="*/ 611981 h 2390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43000" h="2390775">
                    <a:moveTo>
                      <a:pt x="101441" y="611981"/>
                    </a:moveTo>
                    <a:lnTo>
                      <a:pt x="7144" y="727234"/>
                    </a:lnTo>
                    <a:lnTo>
                      <a:pt x="431006" y="1073944"/>
                    </a:lnTo>
                    <a:lnTo>
                      <a:pt x="459581" y="1038701"/>
                    </a:lnTo>
                    <a:lnTo>
                      <a:pt x="591979" y="873919"/>
                    </a:lnTo>
                    <a:lnTo>
                      <a:pt x="591979" y="2111216"/>
                    </a:lnTo>
                    <a:lnTo>
                      <a:pt x="591979" y="2386489"/>
                    </a:lnTo>
                    <a:lnTo>
                      <a:pt x="1138714" y="2386489"/>
                    </a:lnTo>
                    <a:lnTo>
                      <a:pt x="1138714" y="1639729"/>
                    </a:lnTo>
                    <a:cubicBezTo>
                      <a:pt x="1082517" y="1603534"/>
                      <a:pt x="1030129" y="1561624"/>
                      <a:pt x="982504" y="1513999"/>
                    </a:cubicBezTo>
                    <a:cubicBezTo>
                      <a:pt x="974884" y="1506379"/>
                      <a:pt x="966311" y="1497806"/>
                      <a:pt x="957739" y="1488281"/>
                    </a:cubicBezTo>
                    <a:cubicBezTo>
                      <a:pt x="881539" y="1407319"/>
                      <a:pt x="823436" y="1312069"/>
                      <a:pt x="781526" y="1209199"/>
                    </a:cubicBezTo>
                    <a:cubicBezTo>
                      <a:pt x="737711" y="1101566"/>
                      <a:pt x="717709" y="988219"/>
                      <a:pt x="717709" y="872014"/>
                    </a:cubicBezTo>
                    <a:cubicBezTo>
                      <a:pt x="717709" y="748189"/>
                      <a:pt x="740569" y="628174"/>
                      <a:pt x="790099" y="514826"/>
                    </a:cubicBezTo>
                    <a:cubicBezTo>
                      <a:pt x="792004" y="509111"/>
                      <a:pt x="793909" y="505301"/>
                      <a:pt x="796767" y="500539"/>
                    </a:cubicBezTo>
                    <a:cubicBezTo>
                      <a:pt x="843439" y="397669"/>
                      <a:pt x="906304" y="304324"/>
                      <a:pt x="986314" y="224314"/>
                    </a:cubicBezTo>
                    <a:cubicBezTo>
                      <a:pt x="1032986" y="177641"/>
                      <a:pt x="1083469" y="136684"/>
                      <a:pt x="1138714" y="101441"/>
                    </a:cubicBezTo>
                    <a:lnTo>
                      <a:pt x="1138714" y="7144"/>
                    </a:lnTo>
                    <a:lnTo>
                      <a:pt x="591979" y="7144"/>
                    </a:lnTo>
                    <a:lnTo>
                      <a:pt x="450056" y="182404"/>
                    </a:lnTo>
                    <a:lnTo>
                      <a:pt x="101441" y="611981"/>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ABEF2F7-AF92-DFF6-17B3-DE0AE481D9F2}"/>
                  </a:ext>
                </a:extLst>
              </p:cNvPr>
              <p:cNvSpPr/>
              <p:nvPr/>
            </p:nvSpPr>
            <p:spPr>
              <a:xfrm>
                <a:off x="746724" y="1297158"/>
                <a:ext cx="1847850" cy="2381250"/>
              </a:xfrm>
              <a:custGeom>
                <a:avLst/>
                <a:gdLst>
                  <a:gd name="connsiteX0" fmla="*/ 353854 w 1847850"/>
                  <a:gd name="connsiteY0" fmla="*/ 516731 h 2381250"/>
                  <a:gd name="connsiteX1" fmla="*/ 439579 w 1847850"/>
                  <a:gd name="connsiteY1" fmla="*/ 792956 h 2381250"/>
                  <a:gd name="connsiteX2" fmla="*/ 7144 w 1847850"/>
                  <a:gd name="connsiteY2" fmla="*/ 1547336 h 2381250"/>
                  <a:gd name="connsiteX3" fmla="*/ 8096 w 1847850"/>
                  <a:gd name="connsiteY3" fmla="*/ 1550194 h 2381250"/>
                  <a:gd name="connsiteX4" fmla="*/ 116681 w 1847850"/>
                  <a:gd name="connsiteY4" fmla="*/ 1778794 h 2381250"/>
                  <a:gd name="connsiteX5" fmla="*/ 513874 w 1847850"/>
                  <a:gd name="connsiteY5" fmla="*/ 1778794 h 2381250"/>
                  <a:gd name="connsiteX6" fmla="*/ 513874 w 1847850"/>
                  <a:gd name="connsiteY6" fmla="*/ 2195036 h 2381250"/>
                  <a:gd name="connsiteX7" fmla="*/ 685324 w 1847850"/>
                  <a:gd name="connsiteY7" fmla="*/ 2285524 h 2381250"/>
                  <a:gd name="connsiteX8" fmla="*/ 1146334 w 1847850"/>
                  <a:gd name="connsiteY8" fmla="*/ 2378869 h 2381250"/>
                  <a:gd name="connsiteX9" fmla="*/ 1608296 w 1847850"/>
                  <a:gd name="connsiteY9" fmla="*/ 2285524 h 2381250"/>
                  <a:gd name="connsiteX10" fmla="*/ 1846421 w 1847850"/>
                  <a:gd name="connsiteY10" fmla="*/ 2150269 h 2381250"/>
                  <a:gd name="connsiteX11" fmla="*/ 1846421 w 1847850"/>
                  <a:gd name="connsiteY11" fmla="*/ 1028224 h 2381250"/>
                  <a:gd name="connsiteX12" fmla="*/ 1784509 w 1847850"/>
                  <a:gd name="connsiteY12" fmla="*/ 1105376 h 2381250"/>
                  <a:gd name="connsiteX13" fmla="*/ 1783556 w 1847850"/>
                  <a:gd name="connsiteY13" fmla="*/ 1106329 h 2381250"/>
                  <a:gd name="connsiteX14" fmla="*/ 1789271 w 1847850"/>
                  <a:gd name="connsiteY14" fmla="*/ 1193006 h 2381250"/>
                  <a:gd name="connsiteX15" fmla="*/ 1738789 w 1847850"/>
                  <a:gd name="connsiteY15" fmla="*/ 1441609 h 2381250"/>
                  <a:gd name="connsiteX16" fmla="*/ 1601629 w 1847850"/>
                  <a:gd name="connsiteY16" fmla="*/ 1645444 h 2381250"/>
                  <a:gd name="connsiteX17" fmla="*/ 1397794 w 1847850"/>
                  <a:gd name="connsiteY17" fmla="*/ 1782604 h 2381250"/>
                  <a:gd name="connsiteX18" fmla="*/ 1149191 w 1847850"/>
                  <a:gd name="connsiteY18" fmla="*/ 1833086 h 2381250"/>
                  <a:gd name="connsiteX19" fmla="*/ 899636 w 1847850"/>
                  <a:gd name="connsiteY19" fmla="*/ 1782604 h 2381250"/>
                  <a:gd name="connsiteX20" fmla="*/ 695801 w 1847850"/>
                  <a:gd name="connsiteY20" fmla="*/ 1645444 h 2381250"/>
                  <a:gd name="connsiteX21" fmla="*/ 558641 w 1847850"/>
                  <a:gd name="connsiteY21" fmla="*/ 1441609 h 2381250"/>
                  <a:gd name="connsiteX22" fmla="*/ 508159 w 1847850"/>
                  <a:gd name="connsiteY22" fmla="*/ 1193006 h 2381250"/>
                  <a:gd name="connsiteX23" fmla="*/ 558641 w 1847850"/>
                  <a:gd name="connsiteY23" fmla="*/ 943451 h 2381250"/>
                  <a:gd name="connsiteX24" fmla="*/ 695801 w 1847850"/>
                  <a:gd name="connsiteY24" fmla="*/ 739616 h 2381250"/>
                  <a:gd name="connsiteX25" fmla="*/ 899636 w 1847850"/>
                  <a:gd name="connsiteY25" fmla="*/ 602456 h 2381250"/>
                  <a:gd name="connsiteX26" fmla="*/ 1149191 w 1847850"/>
                  <a:gd name="connsiteY26" fmla="*/ 551974 h 2381250"/>
                  <a:gd name="connsiteX27" fmla="*/ 1440656 w 1847850"/>
                  <a:gd name="connsiteY27" fmla="*/ 611029 h 2381250"/>
                  <a:gd name="connsiteX28" fmla="*/ 1783556 w 1847850"/>
                  <a:gd name="connsiteY28" fmla="*/ 191929 h 2381250"/>
                  <a:gd name="connsiteX29" fmla="*/ 1609249 w 1847850"/>
                  <a:gd name="connsiteY29" fmla="*/ 100489 h 2381250"/>
                  <a:gd name="connsiteX30" fmla="*/ 1147286 w 1847850"/>
                  <a:gd name="connsiteY30" fmla="*/ 7144 h 2381250"/>
                  <a:gd name="connsiteX31" fmla="*/ 686276 w 1847850"/>
                  <a:gd name="connsiteY31" fmla="*/ 100489 h 2381250"/>
                  <a:gd name="connsiteX32" fmla="*/ 250984 w 1847850"/>
                  <a:gd name="connsiteY32" fmla="*/ 396716 h 2381250"/>
                  <a:gd name="connsiteX33" fmla="*/ 316706 w 1847850"/>
                  <a:gd name="connsiteY33" fmla="*/ 478631 h 2381250"/>
                  <a:gd name="connsiteX34" fmla="*/ 353854 w 1847850"/>
                  <a:gd name="connsiteY34" fmla="*/ 516731 h 23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847850" h="2381250">
                    <a:moveTo>
                      <a:pt x="353854" y="516731"/>
                    </a:moveTo>
                    <a:cubicBezTo>
                      <a:pt x="399574" y="621506"/>
                      <a:pt x="439579" y="677704"/>
                      <a:pt x="439579" y="792956"/>
                    </a:cubicBezTo>
                    <a:cubicBezTo>
                      <a:pt x="439579" y="1109186"/>
                      <a:pt x="246221" y="1313021"/>
                      <a:pt x="7144" y="1547336"/>
                    </a:cubicBezTo>
                    <a:cubicBezTo>
                      <a:pt x="7144" y="1548289"/>
                      <a:pt x="8096" y="1549241"/>
                      <a:pt x="8096" y="1550194"/>
                    </a:cubicBezTo>
                    <a:cubicBezTo>
                      <a:pt x="10954" y="1583531"/>
                      <a:pt x="39529" y="1640681"/>
                      <a:pt x="116681" y="1778794"/>
                    </a:cubicBezTo>
                    <a:lnTo>
                      <a:pt x="513874" y="1778794"/>
                    </a:lnTo>
                    <a:lnTo>
                      <a:pt x="513874" y="2195036"/>
                    </a:lnTo>
                    <a:cubicBezTo>
                      <a:pt x="567214" y="2229326"/>
                      <a:pt x="625316" y="2258854"/>
                      <a:pt x="685324" y="2285524"/>
                    </a:cubicBezTo>
                    <a:cubicBezTo>
                      <a:pt x="829151" y="2347436"/>
                      <a:pt x="982504" y="2378869"/>
                      <a:pt x="1146334" y="2378869"/>
                    </a:cubicBezTo>
                    <a:cubicBezTo>
                      <a:pt x="1310164" y="2378869"/>
                      <a:pt x="1463516" y="2347436"/>
                      <a:pt x="1608296" y="2285524"/>
                    </a:cubicBezTo>
                    <a:cubicBezTo>
                      <a:pt x="1693069" y="2247424"/>
                      <a:pt x="1773079" y="2202656"/>
                      <a:pt x="1846421" y="2150269"/>
                    </a:cubicBezTo>
                    <a:lnTo>
                      <a:pt x="1846421" y="1028224"/>
                    </a:lnTo>
                    <a:lnTo>
                      <a:pt x="1784509" y="1105376"/>
                    </a:lnTo>
                    <a:cubicBezTo>
                      <a:pt x="1783556" y="1106329"/>
                      <a:pt x="1783556" y="1106329"/>
                      <a:pt x="1783556" y="1106329"/>
                    </a:cubicBezTo>
                    <a:cubicBezTo>
                      <a:pt x="1786414" y="1134904"/>
                      <a:pt x="1789271" y="1163479"/>
                      <a:pt x="1789271" y="1193006"/>
                    </a:cubicBezTo>
                    <a:cubicBezTo>
                      <a:pt x="1789271" y="1280636"/>
                      <a:pt x="1773079" y="1364456"/>
                      <a:pt x="1738789" y="1441609"/>
                    </a:cubicBezTo>
                    <a:cubicBezTo>
                      <a:pt x="1705451" y="1519714"/>
                      <a:pt x="1659731" y="1587341"/>
                      <a:pt x="1601629" y="1645444"/>
                    </a:cubicBezTo>
                    <a:cubicBezTo>
                      <a:pt x="1543526" y="1703546"/>
                      <a:pt x="1475899" y="1750219"/>
                      <a:pt x="1397794" y="1782604"/>
                    </a:cubicBezTo>
                    <a:cubicBezTo>
                      <a:pt x="1320641" y="1815941"/>
                      <a:pt x="1236821" y="1833086"/>
                      <a:pt x="1149191" y="1833086"/>
                    </a:cubicBezTo>
                    <a:cubicBezTo>
                      <a:pt x="1060609" y="1833086"/>
                      <a:pt x="977741" y="1816894"/>
                      <a:pt x="899636" y="1782604"/>
                    </a:cubicBezTo>
                    <a:cubicBezTo>
                      <a:pt x="822484" y="1749266"/>
                      <a:pt x="753904" y="1703546"/>
                      <a:pt x="695801" y="1645444"/>
                    </a:cubicBezTo>
                    <a:cubicBezTo>
                      <a:pt x="637699" y="1587341"/>
                      <a:pt x="591979" y="1519714"/>
                      <a:pt x="558641" y="1441609"/>
                    </a:cubicBezTo>
                    <a:cubicBezTo>
                      <a:pt x="525304" y="1364456"/>
                      <a:pt x="508159" y="1280636"/>
                      <a:pt x="508159" y="1193006"/>
                    </a:cubicBezTo>
                    <a:cubicBezTo>
                      <a:pt x="508159" y="1104424"/>
                      <a:pt x="525304" y="1021556"/>
                      <a:pt x="558641" y="943451"/>
                    </a:cubicBezTo>
                    <a:cubicBezTo>
                      <a:pt x="591979" y="866299"/>
                      <a:pt x="637699" y="797719"/>
                      <a:pt x="695801" y="739616"/>
                    </a:cubicBezTo>
                    <a:cubicBezTo>
                      <a:pt x="753904" y="681514"/>
                      <a:pt x="822484" y="635794"/>
                      <a:pt x="899636" y="602456"/>
                    </a:cubicBezTo>
                    <a:cubicBezTo>
                      <a:pt x="976789" y="569119"/>
                      <a:pt x="1060609" y="551974"/>
                      <a:pt x="1149191" y="551974"/>
                    </a:cubicBezTo>
                    <a:cubicBezTo>
                      <a:pt x="1221581" y="551974"/>
                      <a:pt x="1345406" y="572929"/>
                      <a:pt x="1440656" y="611029"/>
                    </a:cubicBezTo>
                    <a:lnTo>
                      <a:pt x="1783556" y="191929"/>
                    </a:lnTo>
                    <a:cubicBezTo>
                      <a:pt x="1750219" y="173831"/>
                      <a:pt x="1643539" y="115729"/>
                      <a:pt x="1609249" y="100489"/>
                    </a:cubicBezTo>
                    <a:cubicBezTo>
                      <a:pt x="1464469" y="37624"/>
                      <a:pt x="1311116" y="7144"/>
                      <a:pt x="1147286" y="7144"/>
                    </a:cubicBezTo>
                    <a:cubicBezTo>
                      <a:pt x="983456" y="7144"/>
                      <a:pt x="829151" y="36671"/>
                      <a:pt x="686276" y="100489"/>
                    </a:cubicBezTo>
                    <a:cubicBezTo>
                      <a:pt x="460534" y="201454"/>
                      <a:pt x="347186" y="310039"/>
                      <a:pt x="250984" y="396716"/>
                    </a:cubicBezTo>
                    <a:cubicBezTo>
                      <a:pt x="287179" y="447199"/>
                      <a:pt x="291941" y="420529"/>
                      <a:pt x="316706" y="478631"/>
                    </a:cubicBezTo>
                    <a:lnTo>
                      <a:pt x="353854" y="516731"/>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FCE28E52-1C88-BC02-370F-4DFD60D65F7E}"/>
                  </a:ext>
                </a:extLst>
              </p:cNvPr>
              <p:cNvSpPr/>
              <p:nvPr/>
            </p:nvSpPr>
            <p:spPr>
              <a:xfrm>
                <a:off x="-390561" y="1300015"/>
                <a:ext cx="1600200" cy="2381250"/>
              </a:xfrm>
              <a:custGeom>
                <a:avLst/>
                <a:gdLst>
                  <a:gd name="connsiteX0" fmla="*/ 894874 w 1600200"/>
                  <a:gd name="connsiteY0" fmla="*/ 1834039 h 2381250"/>
                  <a:gd name="connsiteX1" fmla="*/ 1168241 w 1600200"/>
                  <a:gd name="connsiteY1" fmla="*/ 1591151 h 2381250"/>
                  <a:gd name="connsiteX2" fmla="*/ 1593056 w 1600200"/>
                  <a:gd name="connsiteY2" fmla="*/ 802481 h 2381250"/>
                  <a:gd name="connsiteX3" fmla="*/ 1530191 w 1600200"/>
                  <a:gd name="connsiteY3" fmla="*/ 493871 h 2381250"/>
                  <a:gd name="connsiteX4" fmla="*/ 1449229 w 1600200"/>
                  <a:gd name="connsiteY4" fmla="*/ 348139 h 2381250"/>
                  <a:gd name="connsiteX5" fmla="*/ 1360646 w 1600200"/>
                  <a:gd name="connsiteY5" fmla="*/ 241459 h 2381250"/>
                  <a:gd name="connsiteX6" fmla="*/ 1109186 w 1600200"/>
                  <a:gd name="connsiteY6" fmla="*/ 70009 h 2381250"/>
                  <a:gd name="connsiteX7" fmla="*/ 801529 w 1600200"/>
                  <a:gd name="connsiteY7" fmla="*/ 7144 h 2381250"/>
                  <a:gd name="connsiteX8" fmla="*/ 492919 w 1600200"/>
                  <a:gd name="connsiteY8" fmla="*/ 70009 h 2381250"/>
                  <a:gd name="connsiteX9" fmla="*/ 240506 w 1600200"/>
                  <a:gd name="connsiteY9" fmla="*/ 241459 h 2381250"/>
                  <a:gd name="connsiteX10" fmla="*/ 70009 w 1600200"/>
                  <a:gd name="connsiteY10" fmla="*/ 494824 h 2381250"/>
                  <a:gd name="connsiteX11" fmla="*/ 7144 w 1600200"/>
                  <a:gd name="connsiteY11" fmla="*/ 802481 h 2381250"/>
                  <a:gd name="connsiteX12" fmla="*/ 555784 w 1600200"/>
                  <a:gd name="connsiteY12" fmla="*/ 802481 h 2381250"/>
                  <a:gd name="connsiteX13" fmla="*/ 626269 w 1600200"/>
                  <a:gd name="connsiteY13" fmla="*/ 625316 h 2381250"/>
                  <a:gd name="connsiteX14" fmla="*/ 801529 w 1600200"/>
                  <a:gd name="connsiteY14" fmla="*/ 552926 h 2381250"/>
                  <a:gd name="connsiteX15" fmla="*/ 975836 w 1600200"/>
                  <a:gd name="connsiteY15" fmla="*/ 624364 h 2381250"/>
                  <a:gd name="connsiteX16" fmla="*/ 1046321 w 1600200"/>
                  <a:gd name="connsiteY16" fmla="*/ 799624 h 2381250"/>
                  <a:gd name="connsiteX17" fmla="*/ 972026 w 1600200"/>
                  <a:gd name="connsiteY17" fmla="*/ 977741 h 2381250"/>
                  <a:gd name="connsiteX18" fmla="*/ 761524 w 1600200"/>
                  <a:gd name="connsiteY18" fmla="*/ 1222534 h 2381250"/>
                  <a:gd name="connsiteX19" fmla="*/ 432911 w 1600200"/>
                  <a:gd name="connsiteY19" fmla="*/ 1502569 h 2381250"/>
                  <a:gd name="connsiteX20" fmla="*/ 7144 w 1600200"/>
                  <a:gd name="connsiteY20" fmla="*/ 1791176 h 2381250"/>
                  <a:gd name="connsiteX21" fmla="*/ 7144 w 1600200"/>
                  <a:gd name="connsiteY21" fmla="*/ 2379821 h 2381250"/>
                  <a:gd name="connsiteX22" fmla="*/ 1594009 w 1600200"/>
                  <a:gd name="connsiteY22" fmla="*/ 2379821 h 2381250"/>
                  <a:gd name="connsiteX23" fmla="*/ 1594009 w 1600200"/>
                  <a:gd name="connsiteY23" fmla="*/ 2154079 h 2381250"/>
                  <a:gd name="connsiteX24" fmla="*/ 1594009 w 1600200"/>
                  <a:gd name="connsiteY24" fmla="*/ 1834039 h 2381250"/>
                  <a:gd name="connsiteX25" fmla="*/ 1289209 w 1600200"/>
                  <a:gd name="connsiteY25" fmla="*/ 1834039 h 2381250"/>
                  <a:gd name="connsiteX26" fmla="*/ 894874 w 1600200"/>
                  <a:gd name="connsiteY26" fmla="*/ 1834039 h 23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0200" h="2381250">
                    <a:moveTo>
                      <a:pt x="894874" y="1834039"/>
                    </a:moveTo>
                    <a:cubicBezTo>
                      <a:pt x="997744" y="1751171"/>
                      <a:pt x="1088231" y="1671161"/>
                      <a:pt x="1168241" y="1591151"/>
                    </a:cubicBezTo>
                    <a:cubicBezTo>
                      <a:pt x="1451134" y="1309211"/>
                      <a:pt x="1593056" y="1046321"/>
                      <a:pt x="1593056" y="802481"/>
                    </a:cubicBezTo>
                    <a:cubicBezTo>
                      <a:pt x="1593056" y="691991"/>
                      <a:pt x="1572101" y="590074"/>
                      <a:pt x="1530191" y="493871"/>
                    </a:cubicBezTo>
                    <a:cubicBezTo>
                      <a:pt x="1507331" y="441484"/>
                      <a:pt x="1480661" y="392906"/>
                      <a:pt x="1449229" y="348139"/>
                    </a:cubicBezTo>
                    <a:cubicBezTo>
                      <a:pt x="1422559" y="310039"/>
                      <a:pt x="1393031" y="274796"/>
                      <a:pt x="1360646" y="241459"/>
                    </a:cubicBezTo>
                    <a:cubicBezTo>
                      <a:pt x="1288256" y="169069"/>
                      <a:pt x="1204436" y="112871"/>
                      <a:pt x="1109186" y="70009"/>
                    </a:cubicBezTo>
                    <a:cubicBezTo>
                      <a:pt x="1013936" y="28099"/>
                      <a:pt x="911066" y="7144"/>
                      <a:pt x="801529" y="7144"/>
                    </a:cubicBezTo>
                    <a:cubicBezTo>
                      <a:pt x="691039" y="7144"/>
                      <a:pt x="589121" y="28099"/>
                      <a:pt x="492919" y="70009"/>
                    </a:cubicBezTo>
                    <a:cubicBezTo>
                      <a:pt x="396716" y="111919"/>
                      <a:pt x="312896" y="169069"/>
                      <a:pt x="240506" y="241459"/>
                    </a:cubicBezTo>
                    <a:cubicBezTo>
                      <a:pt x="169069" y="313849"/>
                      <a:pt x="111919" y="398621"/>
                      <a:pt x="70009" y="494824"/>
                    </a:cubicBezTo>
                    <a:cubicBezTo>
                      <a:pt x="28099" y="590074"/>
                      <a:pt x="7144" y="692944"/>
                      <a:pt x="7144" y="802481"/>
                    </a:cubicBezTo>
                    <a:lnTo>
                      <a:pt x="555784" y="802481"/>
                    </a:lnTo>
                    <a:cubicBezTo>
                      <a:pt x="555784" y="731996"/>
                      <a:pt x="579596" y="673894"/>
                      <a:pt x="626269" y="625316"/>
                    </a:cubicBezTo>
                    <a:cubicBezTo>
                      <a:pt x="673894" y="577691"/>
                      <a:pt x="731996" y="552926"/>
                      <a:pt x="801529" y="552926"/>
                    </a:cubicBezTo>
                    <a:cubicBezTo>
                      <a:pt x="870109" y="552926"/>
                      <a:pt x="928211" y="576739"/>
                      <a:pt x="975836" y="624364"/>
                    </a:cubicBezTo>
                    <a:cubicBezTo>
                      <a:pt x="1022509" y="671989"/>
                      <a:pt x="1046321" y="730091"/>
                      <a:pt x="1046321" y="799624"/>
                    </a:cubicBezTo>
                    <a:cubicBezTo>
                      <a:pt x="1046321" y="844391"/>
                      <a:pt x="1021556" y="904399"/>
                      <a:pt x="972026" y="977741"/>
                    </a:cubicBezTo>
                    <a:cubicBezTo>
                      <a:pt x="922496" y="1051084"/>
                      <a:pt x="852011" y="1132046"/>
                      <a:pt x="761524" y="1222534"/>
                    </a:cubicBezTo>
                    <a:cubicBezTo>
                      <a:pt x="671036" y="1312069"/>
                      <a:pt x="561499" y="1405414"/>
                      <a:pt x="432911" y="1502569"/>
                    </a:cubicBezTo>
                    <a:cubicBezTo>
                      <a:pt x="307181" y="1598771"/>
                      <a:pt x="164306" y="1695926"/>
                      <a:pt x="7144" y="1791176"/>
                    </a:cubicBezTo>
                    <a:lnTo>
                      <a:pt x="7144" y="2379821"/>
                    </a:lnTo>
                    <a:lnTo>
                      <a:pt x="1594009" y="2379821"/>
                    </a:lnTo>
                    <a:lnTo>
                      <a:pt x="1594009" y="2154079"/>
                    </a:lnTo>
                    <a:lnTo>
                      <a:pt x="1594009" y="1834039"/>
                    </a:lnTo>
                    <a:lnTo>
                      <a:pt x="1289209" y="1834039"/>
                    </a:lnTo>
                    <a:lnTo>
                      <a:pt x="894874" y="1834039"/>
                    </a:lnTo>
                    <a:close/>
                  </a:path>
                </a:pathLst>
              </a:custGeom>
              <a:grpFill/>
              <a:ln w="9525" cap="flat">
                <a:noFill/>
                <a:prstDash val="solid"/>
                <a:miter/>
              </a:ln>
            </p:spPr>
            <p:txBody>
              <a:bodyPr rtlCol="0" anchor="ctr"/>
              <a:lstStyle/>
              <a:p>
                <a:endParaRPr lang="en-US"/>
              </a:p>
            </p:txBody>
          </p:sp>
        </p:grpSp>
        <p:sp>
          <p:nvSpPr>
            <p:cNvPr id="14" name="Freeform: Shape 13">
              <a:extLst>
                <a:ext uri="{FF2B5EF4-FFF2-40B4-BE49-F238E27FC236}">
                  <a16:creationId xmlns:a16="http://schemas.microsoft.com/office/drawing/2014/main" id="{49FE2C84-C22C-8AE3-9446-6B332B6645AA}"/>
                </a:ext>
              </a:extLst>
            </p:cNvPr>
            <p:cNvSpPr/>
            <p:nvPr/>
          </p:nvSpPr>
          <p:spPr>
            <a:xfrm rot="1779947">
              <a:off x="3205947" y="3169645"/>
              <a:ext cx="247650" cy="238125"/>
            </a:xfrm>
            <a:custGeom>
              <a:avLst/>
              <a:gdLst>
                <a:gd name="connsiteX0" fmla="*/ 71914 w 247650"/>
                <a:gd name="connsiteY0" fmla="*/ 231934 h 238125"/>
                <a:gd name="connsiteX1" fmla="*/ 242411 w 247650"/>
                <a:gd name="connsiteY1" fmla="*/ 7144 h 238125"/>
                <a:gd name="connsiteX2" fmla="*/ 7144 w 247650"/>
                <a:gd name="connsiteY2" fmla="*/ 34766 h 238125"/>
              </a:gdLst>
              <a:ahLst/>
              <a:cxnLst>
                <a:cxn ang="0">
                  <a:pos x="connsiteX0" y="connsiteY0"/>
                </a:cxn>
                <a:cxn ang="0">
                  <a:pos x="connsiteX1" y="connsiteY1"/>
                </a:cxn>
                <a:cxn ang="0">
                  <a:pos x="connsiteX2" y="connsiteY2"/>
                </a:cxn>
              </a:cxnLst>
              <a:rect l="l" t="t" r="r" b="b"/>
              <a:pathLst>
                <a:path w="247650" h="238125">
                  <a:moveTo>
                    <a:pt x="71914" y="231934"/>
                  </a:moveTo>
                  <a:lnTo>
                    <a:pt x="242411" y="7144"/>
                  </a:lnTo>
                  <a:lnTo>
                    <a:pt x="7144" y="34766"/>
                  </a:lnTo>
                  <a:close/>
                </a:path>
              </a:pathLst>
            </a:custGeom>
            <a:solidFill>
              <a:schemeClr val="accent1">
                <a:lumMod val="60000"/>
                <a:lumOff val="4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F9C5632D-0C09-5FDB-037C-0B5665616D86}"/>
                </a:ext>
              </a:extLst>
            </p:cNvPr>
            <p:cNvSpPr/>
            <p:nvPr/>
          </p:nvSpPr>
          <p:spPr>
            <a:xfrm rot="20731799">
              <a:off x="3220235" y="3315378"/>
              <a:ext cx="409575" cy="342900"/>
            </a:xfrm>
            <a:custGeom>
              <a:avLst/>
              <a:gdLst>
                <a:gd name="connsiteX0" fmla="*/ 407194 w 409575"/>
                <a:gd name="connsiteY0" fmla="*/ 7144 h 342900"/>
                <a:gd name="connsiteX1" fmla="*/ 7144 w 409575"/>
                <a:gd name="connsiteY1" fmla="*/ 270986 h 342900"/>
                <a:gd name="connsiteX2" fmla="*/ 163354 w 409575"/>
                <a:gd name="connsiteY2" fmla="*/ 338614 h 342900"/>
              </a:gdLst>
              <a:ahLst/>
              <a:cxnLst>
                <a:cxn ang="0">
                  <a:pos x="connsiteX0" y="connsiteY0"/>
                </a:cxn>
                <a:cxn ang="0">
                  <a:pos x="connsiteX1" y="connsiteY1"/>
                </a:cxn>
                <a:cxn ang="0">
                  <a:pos x="connsiteX2" y="connsiteY2"/>
                </a:cxn>
              </a:cxnLst>
              <a:rect l="l" t="t" r="r" b="b"/>
              <a:pathLst>
                <a:path w="409575" h="342900">
                  <a:moveTo>
                    <a:pt x="407194" y="7144"/>
                  </a:moveTo>
                  <a:lnTo>
                    <a:pt x="7144" y="270986"/>
                  </a:lnTo>
                  <a:lnTo>
                    <a:pt x="163354" y="338614"/>
                  </a:lnTo>
                  <a:close/>
                </a:path>
              </a:pathLst>
            </a:custGeom>
            <a:solidFill>
              <a:schemeClr val="accent1">
                <a:lumMod val="75000"/>
              </a:schemeClr>
            </a:solidFill>
            <a:ln w="9525" cap="flat">
              <a:noFill/>
              <a:prstDash val="solid"/>
              <a:miter/>
            </a:ln>
          </p:spPr>
          <p:txBody>
            <a:bodyPr rtlCol="0" anchor="ctr"/>
            <a:lstStyle/>
            <a:p>
              <a:endParaRPr lang="en-US"/>
            </a:p>
          </p:txBody>
        </p:sp>
        <p:sp>
          <p:nvSpPr>
            <p:cNvPr id="16" name="Cross 15">
              <a:extLst>
                <a:ext uri="{FF2B5EF4-FFF2-40B4-BE49-F238E27FC236}">
                  <a16:creationId xmlns:a16="http://schemas.microsoft.com/office/drawing/2014/main" id="{A1EBADEB-8D65-AD03-4A40-6514FE05D26C}"/>
                </a:ext>
              </a:extLst>
            </p:cNvPr>
            <p:cNvSpPr/>
            <p:nvPr/>
          </p:nvSpPr>
          <p:spPr>
            <a:xfrm rot="1642289">
              <a:off x="2894307" y="2939798"/>
              <a:ext cx="140339" cy="140339"/>
            </a:xfrm>
            <a:prstGeom prst="plus">
              <a:avLst>
                <a:gd name="adj" fmla="val 4377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tar: 5 Points 16">
              <a:extLst>
                <a:ext uri="{FF2B5EF4-FFF2-40B4-BE49-F238E27FC236}">
                  <a16:creationId xmlns:a16="http://schemas.microsoft.com/office/drawing/2014/main" id="{B494192D-EF58-BEDA-ADD0-17A009832D03}"/>
                </a:ext>
              </a:extLst>
            </p:cNvPr>
            <p:cNvSpPr/>
            <p:nvPr/>
          </p:nvSpPr>
          <p:spPr>
            <a:xfrm rot="1627316">
              <a:off x="3122393" y="3454277"/>
              <a:ext cx="155440" cy="155440"/>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577C02A-4126-BD86-68A6-69A76635DC44}"/>
                </a:ext>
              </a:extLst>
            </p:cNvPr>
            <p:cNvSpPr/>
            <p:nvPr/>
          </p:nvSpPr>
          <p:spPr>
            <a:xfrm rot="160678" flipV="1">
              <a:off x="3216871" y="2860160"/>
              <a:ext cx="291865" cy="238731"/>
            </a:xfrm>
            <a:custGeom>
              <a:avLst/>
              <a:gdLst>
                <a:gd name="connsiteX0" fmla="*/ 407194 w 409575"/>
                <a:gd name="connsiteY0" fmla="*/ 7144 h 342900"/>
                <a:gd name="connsiteX1" fmla="*/ 7144 w 409575"/>
                <a:gd name="connsiteY1" fmla="*/ 270986 h 342900"/>
                <a:gd name="connsiteX2" fmla="*/ 163354 w 409575"/>
                <a:gd name="connsiteY2" fmla="*/ 338614 h 342900"/>
                <a:gd name="connsiteX0" fmla="*/ 291865 w 291865"/>
                <a:gd name="connsiteY0" fmla="*/ 0 h 244921"/>
                <a:gd name="connsiteX1" fmla="*/ 0 w 291865"/>
                <a:gd name="connsiteY1" fmla="*/ 177293 h 244921"/>
                <a:gd name="connsiteX2" fmla="*/ 156210 w 291865"/>
                <a:gd name="connsiteY2" fmla="*/ 244921 h 244921"/>
                <a:gd name="connsiteX3" fmla="*/ 291865 w 291865"/>
                <a:gd name="connsiteY3" fmla="*/ 0 h 244921"/>
                <a:gd name="connsiteX0" fmla="*/ 291865 w 291865"/>
                <a:gd name="connsiteY0" fmla="*/ 0 h 202224"/>
                <a:gd name="connsiteX1" fmla="*/ 0 w 291865"/>
                <a:gd name="connsiteY1" fmla="*/ 177293 h 202224"/>
                <a:gd name="connsiteX2" fmla="*/ 138611 w 291865"/>
                <a:gd name="connsiteY2" fmla="*/ 202224 h 202224"/>
                <a:gd name="connsiteX3" fmla="*/ 291865 w 291865"/>
                <a:gd name="connsiteY3" fmla="*/ 0 h 202224"/>
              </a:gdLst>
              <a:ahLst/>
              <a:cxnLst>
                <a:cxn ang="0">
                  <a:pos x="connsiteX0" y="connsiteY0"/>
                </a:cxn>
                <a:cxn ang="0">
                  <a:pos x="connsiteX1" y="connsiteY1"/>
                </a:cxn>
                <a:cxn ang="0">
                  <a:pos x="connsiteX2" y="connsiteY2"/>
                </a:cxn>
                <a:cxn ang="0">
                  <a:pos x="connsiteX3" y="connsiteY3"/>
                </a:cxn>
              </a:cxnLst>
              <a:rect l="l" t="t" r="r" b="b"/>
              <a:pathLst>
                <a:path w="291865" h="202224">
                  <a:moveTo>
                    <a:pt x="291865" y="0"/>
                  </a:moveTo>
                  <a:lnTo>
                    <a:pt x="0" y="177293"/>
                  </a:lnTo>
                  <a:lnTo>
                    <a:pt x="138611" y="202224"/>
                  </a:lnTo>
                  <a:cubicBezTo>
                    <a:pt x="219891" y="91734"/>
                    <a:pt x="210585" y="110490"/>
                    <a:pt x="291865" y="0"/>
                  </a:cubicBezTo>
                  <a:close/>
                </a:path>
              </a:pathLst>
            </a:custGeom>
            <a:solidFill>
              <a:schemeClr val="accent1">
                <a:lumMod val="75000"/>
              </a:schemeClr>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4965397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par>
                                <p:cTn id="8" presetID="2" presetClass="entr" presetSubtype="2" decel="10000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1250" fill="hold"/>
                                        <p:tgtEl>
                                          <p:spTgt spid="9"/>
                                        </p:tgtEl>
                                        <p:attrNameLst>
                                          <p:attrName>ppt_x</p:attrName>
                                        </p:attrNameLst>
                                      </p:cBhvr>
                                      <p:tavLst>
                                        <p:tav tm="0">
                                          <p:val>
                                            <p:strVal val="1+#ppt_w/2"/>
                                          </p:val>
                                        </p:tav>
                                        <p:tav tm="100000">
                                          <p:val>
                                            <p:strVal val="#ppt_x"/>
                                          </p:val>
                                        </p:tav>
                                      </p:tavLst>
                                    </p:anim>
                                    <p:anim calcmode="lin" valueType="num">
                                      <p:cBhvr additive="base">
                                        <p:cTn id="11" dur="1250" fill="hold"/>
                                        <p:tgtEl>
                                          <p:spTgt spid="9"/>
                                        </p:tgtEl>
                                        <p:attrNameLst>
                                          <p:attrName>ppt_y</p:attrName>
                                        </p:attrNameLst>
                                      </p:cBhvr>
                                      <p:tavLst>
                                        <p:tav tm="0">
                                          <p:val>
                                            <p:strVal val="#ppt_y"/>
                                          </p:val>
                                        </p:tav>
                                        <p:tav tm="100000">
                                          <p:val>
                                            <p:strVal val="#ppt_y"/>
                                          </p:val>
                                        </p:tav>
                                      </p:tavLst>
                                    </p:anim>
                                  </p:childTnLst>
                                </p:cTn>
                              </p:par>
                              <p:par>
                                <p:cTn id="12" presetID="22" presetClass="entr" presetSubtype="1"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1000"/>
                                        <p:tgtEl>
                                          <p:spTgt spid="8"/>
                                        </p:tgtEl>
                                      </p:cBhvr>
                                    </p:animEffect>
                                  </p:childTnLst>
                                </p:cTn>
                              </p:par>
                              <p:par>
                                <p:cTn id="15" presetID="2" presetClass="entr" presetSubtype="4" decel="100000" fill="hold" grpId="1"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250" fill="hold"/>
                                        <p:tgtEl>
                                          <p:spTgt spid="8"/>
                                        </p:tgtEl>
                                        <p:attrNameLst>
                                          <p:attrName>ppt_x</p:attrName>
                                        </p:attrNameLst>
                                      </p:cBhvr>
                                      <p:tavLst>
                                        <p:tav tm="0">
                                          <p:val>
                                            <p:strVal val="#ppt_x"/>
                                          </p:val>
                                        </p:tav>
                                        <p:tav tm="100000">
                                          <p:val>
                                            <p:strVal val="#ppt_x"/>
                                          </p:val>
                                        </p:tav>
                                      </p:tavLst>
                                    </p:anim>
                                    <p:anim calcmode="lin" valueType="num">
                                      <p:cBhvr additive="base">
                                        <p:cTn id="18" dur="1250" fill="hold"/>
                                        <p:tgtEl>
                                          <p:spTgt spid="8"/>
                                        </p:tgtEl>
                                        <p:attrNameLst>
                                          <p:attrName>ppt_y</p:attrName>
                                        </p:attrNameLst>
                                      </p:cBhvr>
                                      <p:tavLst>
                                        <p:tav tm="0">
                                          <p:val>
                                            <p:strVal val="1+#ppt_h/2"/>
                                          </p:val>
                                        </p:tav>
                                        <p:tav tm="100000">
                                          <p:val>
                                            <p:strVal val="#ppt_y"/>
                                          </p:val>
                                        </p:tav>
                                      </p:tavLst>
                                    </p:anim>
                                  </p:childTnLst>
                                </p:cTn>
                              </p:par>
                              <p:par>
                                <p:cTn id="19" presetID="10" presetClass="entr" presetSubtype="0" fill="hold" nodeType="withEffect">
                                  <p:stCondLst>
                                    <p:cond delay="10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250"/>
                                        <p:tgtEl>
                                          <p:spTgt spid="5"/>
                                        </p:tgtEl>
                                      </p:cBhvr>
                                    </p:animEffect>
                                  </p:childTnLst>
                                </p:cTn>
                              </p:par>
                              <p:par>
                                <p:cTn id="22" presetID="23" presetClass="entr" presetSubtype="288" fill="hold" nodeType="withEffect">
                                  <p:stCondLst>
                                    <p:cond delay="100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strVal val="4/3*#ppt_w"/>
                                          </p:val>
                                        </p:tav>
                                        <p:tav tm="100000">
                                          <p:val>
                                            <p:strVal val="#ppt_w"/>
                                          </p:val>
                                        </p:tav>
                                      </p:tavLst>
                                    </p:anim>
                                    <p:anim calcmode="lin" valueType="num">
                                      <p:cBhvr>
                                        <p:cTn id="25" dur="500" fill="hold"/>
                                        <p:tgtEl>
                                          <p:spTgt spid="5"/>
                                        </p:tgtEl>
                                        <p:attrNameLst>
                                          <p:attrName>ppt_h</p:attrName>
                                        </p:attrNameLst>
                                      </p:cBhvr>
                                      <p:tavLst>
                                        <p:tav tm="0">
                                          <p:val>
                                            <p:strVal val="4/3*#ppt_h"/>
                                          </p:val>
                                        </p:tav>
                                        <p:tav tm="100000">
                                          <p:val>
                                            <p:strVal val="#ppt_h"/>
                                          </p:val>
                                        </p:tav>
                                      </p:tavLst>
                                    </p:anim>
                                  </p:childTnLst>
                                </p:cTn>
                              </p:par>
                              <p:par>
                                <p:cTn id="26" presetID="22" presetClass="entr" presetSubtype="1" fill="hold" nodeType="withEffect">
                                  <p:stCondLst>
                                    <p:cond delay="250"/>
                                  </p:stCondLst>
                                  <p:childTnLst>
                                    <p:set>
                                      <p:cBhvr>
                                        <p:cTn id="27" dur="1" fill="hold">
                                          <p:stCondLst>
                                            <p:cond delay="0"/>
                                          </p:stCondLst>
                                        </p:cTn>
                                        <p:tgtEl>
                                          <p:spTgt spid="2"/>
                                        </p:tgtEl>
                                        <p:attrNameLst>
                                          <p:attrName>style.visibility</p:attrName>
                                        </p:attrNameLst>
                                      </p:cBhvr>
                                      <p:to>
                                        <p:strVal val="visible"/>
                                      </p:to>
                                    </p:set>
                                    <p:animEffect transition="in" filter="wipe(up)">
                                      <p:cBhvr>
                                        <p:cTn id="28" dur="1000"/>
                                        <p:tgtEl>
                                          <p:spTgt spid="2"/>
                                        </p:tgtEl>
                                      </p:cBhvr>
                                    </p:animEffect>
                                  </p:childTnLst>
                                </p:cTn>
                              </p:par>
                              <p:par>
                                <p:cTn id="29" presetID="2" presetClass="entr" presetSubtype="4" decel="100000" fill="hold" nodeType="withEffect">
                                  <p:stCondLst>
                                    <p:cond delay="25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1250" fill="hold"/>
                                        <p:tgtEl>
                                          <p:spTgt spid="2"/>
                                        </p:tgtEl>
                                        <p:attrNameLst>
                                          <p:attrName>ppt_x</p:attrName>
                                        </p:attrNameLst>
                                      </p:cBhvr>
                                      <p:tavLst>
                                        <p:tav tm="0">
                                          <p:val>
                                            <p:strVal val="#ppt_x"/>
                                          </p:val>
                                        </p:tav>
                                        <p:tav tm="100000">
                                          <p:val>
                                            <p:strVal val="#ppt_x"/>
                                          </p:val>
                                        </p:tav>
                                      </p:tavLst>
                                    </p:anim>
                                    <p:anim calcmode="lin" valueType="num">
                                      <p:cBhvr additive="base">
                                        <p:cTn id="32" dur="1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tx1">
              <a:lumMod val="95000"/>
              <a:lumOff val="5000"/>
            </a:schemeClr>
          </a:bgClr>
        </a:pattFill>
        <a:effectLst/>
      </p:bgPr>
    </p:bg>
    <p:spTree>
      <p:nvGrpSpPr>
        <p:cNvPr id="1" name=""/>
        <p:cNvGrpSpPr/>
        <p:nvPr/>
      </p:nvGrpSpPr>
      <p:grpSpPr>
        <a:xfrm>
          <a:off x="0" y="0"/>
          <a:ext cx="0" cy="0"/>
          <a:chOff x="0" y="0"/>
          <a:chExt cx="0" cy="0"/>
        </a:xfrm>
      </p:grpSpPr>
      <p:sp>
        <p:nvSpPr>
          <p:cNvPr id="5" name="Arrow: Up 4">
            <a:extLst>
              <a:ext uri="{FF2B5EF4-FFF2-40B4-BE49-F238E27FC236}">
                <a16:creationId xmlns:a16="http://schemas.microsoft.com/office/drawing/2014/main" id="{42DE0AE9-9E3B-8359-05EB-55992DB9DE55}"/>
              </a:ext>
            </a:extLst>
          </p:cNvPr>
          <p:cNvSpPr/>
          <p:nvPr/>
        </p:nvSpPr>
        <p:spPr>
          <a:xfrm rot="14400000" flipH="1" flipV="1">
            <a:off x="8370722" y="2732992"/>
            <a:ext cx="1306828" cy="2064694"/>
          </a:xfrm>
          <a:prstGeom prst="upArrow">
            <a:avLst>
              <a:gd name="adj1" fmla="val 60196"/>
              <a:gd name="adj2" fmla="val 50000"/>
            </a:avLst>
          </a:prstGeom>
          <a:solidFill>
            <a:schemeClr val="accent3"/>
          </a:solidFill>
          <a:ln w="9525" cap="flat">
            <a:noFill/>
            <a:prstDash val="solid"/>
            <a:miter/>
          </a:ln>
          <a:effectLst>
            <a:outerShdw blurRad="571500" dist="381000" dir="5400000" sx="85000" sy="85000" algn="t" rotWithShape="0">
              <a:schemeClr val="accent3">
                <a:alpha val="30000"/>
              </a:schemeClr>
            </a:outerShdw>
          </a:effectLst>
        </p:spPr>
        <p:txBody>
          <a:bodyPr rtlCol="0" anchor="ctr"/>
          <a:lstStyle/>
          <a:p>
            <a:pPr algn="ctr"/>
            <a:endParaRPr lang="id-ID" sz="2400" b="1" dirty="0">
              <a:solidFill>
                <a:schemeClr val="bg1"/>
              </a:solidFill>
              <a:latin typeface="+mj-lt"/>
            </a:endParaRPr>
          </a:p>
        </p:txBody>
      </p:sp>
      <p:sp>
        <p:nvSpPr>
          <p:cNvPr id="6" name="Arrow: Up 5">
            <a:extLst>
              <a:ext uri="{FF2B5EF4-FFF2-40B4-BE49-F238E27FC236}">
                <a16:creationId xmlns:a16="http://schemas.microsoft.com/office/drawing/2014/main" id="{DB136884-9935-09B8-0A17-1F709EA743FD}"/>
              </a:ext>
            </a:extLst>
          </p:cNvPr>
          <p:cNvSpPr/>
          <p:nvPr/>
        </p:nvSpPr>
        <p:spPr>
          <a:xfrm rot="7200000" flipH="1">
            <a:off x="5916824" y="2228757"/>
            <a:ext cx="1306828" cy="2064694"/>
          </a:xfrm>
          <a:prstGeom prst="upArrow">
            <a:avLst>
              <a:gd name="adj1" fmla="val 60196"/>
              <a:gd name="adj2" fmla="val 50000"/>
            </a:avLst>
          </a:prstGeom>
          <a:solidFill>
            <a:schemeClr val="accent2"/>
          </a:solidFill>
          <a:ln w="9525" cap="flat">
            <a:noFill/>
            <a:prstDash val="solid"/>
            <a:miter/>
          </a:ln>
          <a:effectLst>
            <a:outerShdw blurRad="571500" dist="381000" dir="5400000" sx="85000" sy="85000" algn="t" rotWithShape="0">
              <a:schemeClr val="accent2">
                <a:alpha val="30000"/>
              </a:schemeClr>
            </a:outerShdw>
          </a:effectLst>
        </p:spPr>
        <p:txBody>
          <a:bodyPr rtlCol="0" anchor="ctr"/>
          <a:lstStyle/>
          <a:p>
            <a:pPr algn="ctr"/>
            <a:endParaRPr lang="id-ID" sz="2400" b="1" dirty="0">
              <a:solidFill>
                <a:schemeClr val="bg1"/>
              </a:solidFill>
              <a:latin typeface="+mj-lt"/>
            </a:endParaRPr>
          </a:p>
        </p:txBody>
      </p:sp>
      <p:sp>
        <p:nvSpPr>
          <p:cNvPr id="7" name="Arrow: Up 6">
            <a:extLst>
              <a:ext uri="{FF2B5EF4-FFF2-40B4-BE49-F238E27FC236}">
                <a16:creationId xmlns:a16="http://schemas.microsoft.com/office/drawing/2014/main" id="{C2C88C44-BA20-64CD-9956-BB259117A38F}"/>
              </a:ext>
            </a:extLst>
          </p:cNvPr>
          <p:cNvSpPr/>
          <p:nvPr/>
        </p:nvSpPr>
        <p:spPr>
          <a:xfrm rot="2700000">
            <a:off x="3611652" y="3176773"/>
            <a:ext cx="1306828" cy="2064694"/>
          </a:xfrm>
          <a:prstGeom prst="upArrow">
            <a:avLst>
              <a:gd name="adj1" fmla="val 60196"/>
              <a:gd name="adj2" fmla="val 50000"/>
            </a:avLst>
          </a:prstGeom>
          <a:solidFill>
            <a:schemeClr val="accent1"/>
          </a:solidFill>
          <a:ln w="9525" cap="flat">
            <a:noFill/>
            <a:prstDash val="solid"/>
            <a:miter/>
          </a:ln>
          <a:effectLst>
            <a:outerShdw blurRad="571500" dist="381000" dir="5400000" sx="85000" sy="85000" algn="t" rotWithShape="0">
              <a:schemeClr val="accent1">
                <a:alpha val="30000"/>
              </a:schemeClr>
            </a:outerShdw>
          </a:effectLst>
        </p:spPr>
        <p:txBody>
          <a:bodyPr rtlCol="0" anchor="ctr"/>
          <a:lstStyle/>
          <a:p>
            <a:pPr algn="ctr"/>
            <a:endParaRPr lang="id-ID" sz="2400" b="1" dirty="0">
              <a:solidFill>
                <a:schemeClr val="bg1"/>
              </a:solidFill>
              <a:latin typeface="+mj-lt"/>
            </a:endParaRPr>
          </a:p>
        </p:txBody>
      </p:sp>
      <p:sp>
        <p:nvSpPr>
          <p:cNvPr id="12" name="Rectangle: Rounded Corners 11">
            <a:extLst>
              <a:ext uri="{FF2B5EF4-FFF2-40B4-BE49-F238E27FC236}">
                <a16:creationId xmlns:a16="http://schemas.microsoft.com/office/drawing/2014/main" id="{CFFE4752-E4FD-81E6-C7FF-BB562DB35E12}"/>
              </a:ext>
            </a:extLst>
          </p:cNvPr>
          <p:cNvSpPr/>
          <p:nvPr/>
        </p:nvSpPr>
        <p:spPr>
          <a:xfrm>
            <a:off x="7270135" y="3447903"/>
            <a:ext cx="1706009" cy="1706008"/>
          </a:xfrm>
          <a:prstGeom prst="roundRect">
            <a:avLst>
              <a:gd name="adj" fmla="val 10585"/>
            </a:avLst>
          </a:prstGeom>
          <a:solidFill>
            <a:srgbClr val="32394E"/>
          </a:solidFill>
          <a:ln>
            <a:noFill/>
          </a:ln>
          <a:effectLst>
            <a:outerShdw blurRad="1016000" dist="762000" dir="3000000" algn="t"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bg1"/>
              </a:solidFill>
            </a:endParaRPr>
          </a:p>
        </p:txBody>
      </p:sp>
      <p:sp>
        <p:nvSpPr>
          <p:cNvPr id="22" name="Rectangle: Rounded Corners 21">
            <a:extLst>
              <a:ext uri="{FF2B5EF4-FFF2-40B4-BE49-F238E27FC236}">
                <a16:creationId xmlns:a16="http://schemas.microsoft.com/office/drawing/2014/main" id="{596D3C29-EF4D-A4F1-B3EA-E27F83445374}"/>
              </a:ext>
            </a:extLst>
          </p:cNvPr>
          <p:cNvSpPr/>
          <p:nvPr/>
        </p:nvSpPr>
        <p:spPr>
          <a:xfrm>
            <a:off x="9648699" y="1783516"/>
            <a:ext cx="1706009" cy="1706008"/>
          </a:xfrm>
          <a:prstGeom prst="roundRect">
            <a:avLst>
              <a:gd name="adj" fmla="val 10585"/>
            </a:avLst>
          </a:prstGeom>
          <a:solidFill>
            <a:schemeClr val="accent1">
              <a:lumMod val="75000"/>
            </a:schemeClr>
          </a:solidFill>
          <a:ln>
            <a:noFill/>
          </a:ln>
          <a:effectLst>
            <a:outerShdw blurRad="1016000" dist="762000" dir="3000000" algn="t"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bg1"/>
              </a:solidFill>
            </a:endParaRPr>
          </a:p>
        </p:txBody>
      </p:sp>
      <p:sp>
        <p:nvSpPr>
          <p:cNvPr id="25" name="Rectangle: Rounded Corners 24">
            <a:extLst>
              <a:ext uri="{FF2B5EF4-FFF2-40B4-BE49-F238E27FC236}">
                <a16:creationId xmlns:a16="http://schemas.microsoft.com/office/drawing/2014/main" id="{1B7A9B09-DB19-F213-0432-F5F6B18D4630}"/>
              </a:ext>
            </a:extLst>
          </p:cNvPr>
          <p:cNvSpPr/>
          <p:nvPr/>
        </p:nvSpPr>
        <p:spPr>
          <a:xfrm>
            <a:off x="2538779" y="4126416"/>
            <a:ext cx="1706009" cy="1706008"/>
          </a:xfrm>
          <a:prstGeom prst="roundRect">
            <a:avLst>
              <a:gd name="adj" fmla="val 10585"/>
            </a:avLst>
          </a:prstGeom>
          <a:solidFill>
            <a:srgbClr val="32394E"/>
          </a:solidFill>
          <a:ln>
            <a:noFill/>
          </a:ln>
          <a:effectLst>
            <a:outerShdw blurRad="1016000" dist="762000" dir="3000000" algn="t"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bg1"/>
              </a:solidFill>
            </a:endParaRPr>
          </a:p>
        </p:txBody>
      </p:sp>
      <p:sp>
        <p:nvSpPr>
          <p:cNvPr id="31" name="Rectangle: Rounded Corners 30">
            <a:extLst>
              <a:ext uri="{FF2B5EF4-FFF2-40B4-BE49-F238E27FC236}">
                <a16:creationId xmlns:a16="http://schemas.microsoft.com/office/drawing/2014/main" id="{C3B6B3F8-731D-5082-5D4F-1363C3AA257B}"/>
              </a:ext>
            </a:extLst>
          </p:cNvPr>
          <p:cNvSpPr/>
          <p:nvPr/>
        </p:nvSpPr>
        <p:spPr>
          <a:xfrm>
            <a:off x="4642030" y="2235425"/>
            <a:ext cx="1706009" cy="1706008"/>
          </a:xfrm>
          <a:prstGeom prst="roundRect">
            <a:avLst>
              <a:gd name="adj" fmla="val 9432"/>
            </a:avLst>
          </a:prstGeom>
          <a:solidFill>
            <a:schemeClr val="accent1">
              <a:lumMod val="75000"/>
            </a:schemeClr>
          </a:solidFill>
          <a:ln>
            <a:noFill/>
          </a:ln>
          <a:effectLst>
            <a:outerShdw blurRad="1016000" dist="762000" dir="3000000" algn="t"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bg1"/>
              </a:solidFill>
            </a:endParaRPr>
          </a:p>
        </p:txBody>
      </p:sp>
      <p:sp>
        <p:nvSpPr>
          <p:cNvPr id="36" name="TextBox 35">
            <a:extLst>
              <a:ext uri="{FF2B5EF4-FFF2-40B4-BE49-F238E27FC236}">
                <a16:creationId xmlns:a16="http://schemas.microsoft.com/office/drawing/2014/main" id="{186D1D95-E527-3A89-6663-419625AB9D63}"/>
              </a:ext>
            </a:extLst>
          </p:cNvPr>
          <p:cNvSpPr txBox="1"/>
          <p:nvPr/>
        </p:nvSpPr>
        <p:spPr>
          <a:xfrm>
            <a:off x="804531" y="679819"/>
            <a:ext cx="4910469" cy="1200329"/>
          </a:xfrm>
          <a:prstGeom prst="rect">
            <a:avLst/>
          </a:prstGeom>
          <a:noFill/>
        </p:spPr>
        <p:txBody>
          <a:bodyPr wrap="square" rtlCol="0">
            <a:spAutoFit/>
          </a:bodyPr>
          <a:lstStyle>
            <a:defPPr>
              <a:defRPr lang="en-US"/>
            </a:defPPr>
            <a:lvl1pPr>
              <a:defRPr sz="4800" b="0" spc="-200">
                <a:solidFill>
                  <a:srgbClr val="32394E"/>
                </a:solidFill>
                <a:latin typeface="+mj-lt"/>
              </a:defRPr>
            </a:lvl1pPr>
          </a:lstStyle>
          <a:p>
            <a:pPr>
              <a:lnSpc>
                <a:spcPct val="90000"/>
              </a:lnSpc>
            </a:pPr>
            <a:r>
              <a:rPr lang="en-US" sz="4000" b="1" dirty="0">
                <a:solidFill>
                  <a:schemeClr val="bg1"/>
                </a:solidFill>
                <a:latin typeface="Felix Titling" panose="04060505060202020A04" pitchFamily="82" charset="0"/>
                <a:ea typeface="Cascadia Code SemiLight" panose="020B0609020000020004" pitchFamily="49" charset="0"/>
                <a:cs typeface="Cascadia Code SemiLight" panose="020B0609020000020004" pitchFamily="49" charset="0"/>
              </a:rPr>
              <a:t>Target</a:t>
            </a:r>
            <a:r>
              <a:rPr lang="en-US" sz="4000" dirty="0">
                <a:solidFill>
                  <a:schemeClr val="bg1"/>
                </a:solidFill>
                <a:latin typeface="Felix Titling" panose="04060505060202020A04" pitchFamily="82" charset="0"/>
                <a:ea typeface="Cascadia Code SemiLight" panose="020B0609020000020004" pitchFamily="49" charset="0"/>
                <a:cs typeface="Cascadia Code SemiLight" panose="020B0609020000020004" pitchFamily="49" charset="0"/>
              </a:rPr>
              <a:t> Market </a:t>
            </a:r>
            <a:r>
              <a:rPr lang="en-US" sz="1800" i="1" dirty="0">
                <a:solidFill>
                  <a:schemeClr val="bg1"/>
                </a:solidFill>
                <a:latin typeface="+mn-lt"/>
                <a:ea typeface="Cascadia Code SemiLight" panose="020B0609020000020004" pitchFamily="49" charset="0"/>
                <a:cs typeface="Cascadia Code SemiLight" panose="020B0609020000020004" pitchFamily="49" charset="0"/>
              </a:rPr>
              <a:t>for</a:t>
            </a:r>
            <a:r>
              <a:rPr lang="en-US" sz="4000" b="1" dirty="0">
                <a:solidFill>
                  <a:schemeClr val="bg1"/>
                </a:solidFill>
                <a:latin typeface="Felix Titling" panose="04060505060202020A04" pitchFamily="82" charset="0"/>
                <a:ea typeface="Cascadia Code SemiLight" panose="020B0609020000020004" pitchFamily="49" charset="0"/>
                <a:cs typeface="Cascadia Code SemiLight" panose="020B0609020000020004" pitchFamily="49" charset="0"/>
              </a:rPr>
              <a:t> </a:t>
            </a:r>
            <a:r>
              <a:rPr lang="en-US" sz="4000" b="1" dirty="0">
                <a:solidFill>
                  <a:schemeClr val="accent1"/>
                </a:solidFill>
                <a:latin typeface="Felix Titling" panose="04060505060202020A04" pitchFamily="82" charset="0"/>
                <a:ea typeface="Cascadia Code SemiLight" panose="020B0609020000020004" pitchFamily="49" charset="0"/>
                <a:cs typeface="Cascadia Code SemiLight" panose="020B0609020000020004" pitchFamily="49" charset="0"/>
              </a:rPr>
              <a:t>2019</a:t>
            </a:r>
            <a:endParaRPr lang="en-US" sz="4000" dirty="0">
              <a:latin typeface="Felix Titling" panose="04060505060202020A04" pitchFamily="82" charset="0"/>
              <a:ea typeface="Cascadia Code SemiLight" panose="020B0609020000020004" pitchFamily="49" charset="0"/>
              <a:cs typeface="Cascadia Code SemiLight" panose="020B0609020000020004" pitchFamily="49" charset="0"/>
            </a:endParaRPr>
          </a:p>
        </p:txBody>
      </p:sp>
      <p:grpSp>
        <p:nvGrpSpPr>
          <p:cNvPr id="37" name="Group 36">
            <a:extLst>
              <a:ext uri="{FF2B5EF4-FFF2-40B4-BE49-F238E27FC236}">
                <a16:creationId xmlns:a16="http://schemas.microsoft.com/office/drawing/2014/main" id="{5B4EB9F3-E79C-48EC-0B4C-7C3FBF36D2B2}"/>
              </a:ext>
            </a:extLst>
          </p:cNvPr>
          <p:cNvGrpSpPr/>
          <p:nvPr/>
        </p:nvGrpSpPr>
        <p:grpSpPr>
          <a:xfrm>
            <a:off x="874714" y="2636520"/>
            <a:ext cx="1978871" cy="568902"/>
            <a:chOff x="5660179" y="5227320"/>
            <a:chExt cx="1978871" cy="568902"/>
          </a:xfrm>
        </p:grpSpPr>
        <p:sp>
          <p:nvSpPr>
            <p:cNvPr id="38" name="Rectangle: Rounded Corners 37">
              <a:extLst>
                <a:ext uri="{FF2B5EF4-FFF2-40B4-BE49-F238E27FC236}">
                  <a16:creationId xmlns:a16="http://schemas.microsoft.com/office/drawing/2014/main" id="{8643EC4F-062F-8652-D1DC-F1A993EA4D1A}"/>
                </a:ext>
              </a:extLst>
            </p:cNvPr>
            <p:cNvSpPr/>
            <p:nvPr/>
          </p:nvSpPr>
          <p:spPr>
            <a:xfrm>
              <a:off x="5660179" y="5227320"/>
              <a:ext cx="1978871" cy="568902"/>
            </a:xfrm>
            <a:prstGeom prst="roundRect">
              <a:avLst>
                <a:gd name="adj" fmla="val 32724"/>
              </a:avLst>
            </a:prstGeom>
            <a:solidFill>
              <a:schemeClr val="accent1"/>
            </a:solidFill>
            <a:ln>
              <a:noFill/>
            </a:ln>
            <a:effectLst>
              <a:outerShdw blurRad="152400" dist="127000" dir="3000000" algn="t"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bg1"/>
                </a:solidFill>
              </a:endParaRPr>
            </a:p>
          </p:txBody>
        </p:sp>
        <p:sp>
          <p:nvSpPr>
            <p:cNvPr id="39" name="TextBox 38">
              <a:extLst>
                <a:ext uri="{FF2B5EF4-FFF2-40B4-BE49-F238E27FC236}">
                  <a16:creationId xmlns:a16="http://schemas.microsoft.com/office/drawing/2014/main" id="{38089B84-BD22-2AD2-45A5-4BFC4CB56D9C}"/>
                </a:ext>
              </a:extLst>
            </p:cNvPr>
            <p:cNvSpPr txBox="1"/>
            <p:nvPr/>
          </p:nvSpPr>
          <p:spPr>
            <a:xfrm>
              <a:off x="5832113" y="5338006"/>
              <a:ext cx="1330687" cy="347531"/>
            </a:xfrm>
            <a:prstGeom prst="rect">
              <a:avLst/>
            </a:prstGeom>
            <a:noFill/>
          </p:spPr>
          <p:txBody>
            <a:bodyPr wrap="square" rtlCol="0">
              <a:spAutoFit/>
            </a:bodyPr>
            <a:lstStyle/>
            <a:p>
              <a:pPr>
                <a:lnSpc>
                  <a:spcPct val="130000"/>
                </a:lnSpc>
              </a:pPr>
              <a:r>
                <a:rPr lang="en-US" sz="1400" dirty="0">
                  <a:solidFill>
                    <a:schemeClr val="bg1"/>
                  </a:solidFill>
                </a:rPr>
                <a:t>Get Started!</a:t>
              </a:r>
            </a:p>
          </p:txBody>
        </p:sp>
        <p:grpSp>
          <p:nvGrpSpPr>
            <p:cNvPr id="40" name="Group 39">
              <a:extLst>
                <a:ext uri="{FF2B5EF4-FFF2-40B4-BE49-F238E27FC236}">
                  <a16:creationId xmlns:a16="http://schemas.microsoft.com/office/drawing/2014/main" id="{126D9D3A-1A70-E5F2-DE4C-23A36C87CD79}"/>
                </a:ext>
              </a:extLst>
            </p:cNvPr>
            <p:cNvGrpSpPr/>
            <p:nvPr/>
          </p:nvGrpSpPr>
          <p:grpSpPr>
            <a:xfrm>
              <a:off x="7186613" y="5347465"/>
              <a:ext cx="328612" cy="328612"/>
              <a:chOff x="7186613" y="5347465"/>
              <a:chExt cx="328612" cy="328612"/>
            </a:xfrm>
          </p:grpSpPr>
          <p:sp>
            <p:nvSpPr>
              <p:cNvPr id="41" name="Oval 40">
                <a:extLst>
                  <a:ext uri="{FF2B5EF4-FFF2-40B4-BE49-F238E27FC236}">
                    <a16:creationId xmlns:a16="http://schemas.microsoft.com/office/drawing/2014/main" id="{A8F6037A-95FA-BE16-026F-A76A2697EB85}"/>
                  </a:ext>
                </a:extLst>
              </p:cNvPr>
              <p:cNvSpPr/>
              <p:nvPr/>
            </p:nvSpPr>
            <p:spPr>
              <a:xfrm>
                <a:off x="7186613" y="5347465"/>
                <a:ext cx="328612" cy="3286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Rectangle 41">
                <a:extLst>
                  <a:ext uri="{FF2B5EF4-FFF2-40B4-BE49-F238E27FC236}">
                    <a16:creationId xmlns:a16="http://schemas.microsoft.com/office/drawing/2014/main" id="{E55C1E4F-869E-4481-880C-F2D067DD2BE1}"/>
                  </a:ext>
                </a:extLst>
              </p:cNvPr>
              <p:cNvSpPr/>
              <p:nvPr/>
            </p:nvSpPr>
            <p:spPr>
              <a:xfrm>
                <a:off x="7235809" y="5396661"/>
                <a:ext cx="230220" cy="230220"/>
              </a:xfrm>
              <a:prstGeom prst="rect">
                <a:avLst/>
              </a:prstGeom>
              <a:blipFill>
                <a:blip r:embed="rId2">
                  <a:extLst>
                    <a:ext uri="{96DAC541-7B7A-43D3-8B79-37D633B846F1}">
                      <asvg:svgBlip xmlns:asvg="http://schemas.microsoft.com/office/drawing/2016/SVG/main" r:embed="rId3"/>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74" name="Group 73">
            <a:extLst>
              <a:ext uri="{FF2B5EF4-FFF2-40B4-BE49-F238E27FC236}">
                <a16:creationId xmlns:a16="http://schemas.microsoft.com/office/drawing/2014/main" id="{201398D1-87A5-126E-BD18-550E3636C4F6}"/>
              </a:ext>
            </a:extLst>
          </p:cNvPr>
          <p:cNvGrpSpPr/>
          <p:nvPr/>
        </p:nvGrpSpPr>
        <p:grpSpPr>
          <a:xfrm>
            <a:off x="3073053" y="3941303"/>
            <a:ext cx="637460" cy="654737"/>
            <a:chOff x="-3752226" y="883874"/>
            <a:chExt cx="637460" cy="654737"/>
          </a:xfrm>
        </p:grpSpPr>
        <p:sp>
          <p:nvSpPr>
            <p:cNvPr id="55" name="Graphic 18">
              <a:extLst>
                <a:ext uri="{FF2B5EF4-FFF2-40B4-BE49-F238E27FC236}">
                  <a16:creationId xmlns:a16="http://schemas.microsoft.com/office/drawing/2014/main" id="{2F180A21-4C7C-5D62-B331-DDB675515B61}"/>
                </a:ext>
              </a:extLst>
            </p:cNvPr>
            <p:cNvSpPr/>
            <p:nvPr/>
          </p:nvSpPr>
          <p:spPr>
            <a:xfrm>
              <a:off x="-3752226" y="883874"/>
              <a:ext cx="637460" cy="654737"/>
            </a:xfrm>
            <a:prstGeom prst="roundRect">
              <a:avLst>
                <a:gd name="adj" fmla="val 21058"/>
              </a:avLst>
            </a:prstGeom>
            <a:gradFill flip="none" rotWithShape="1">
              <a:gsLst>
                <a:gs pos="0">
                  <a:schemeClr val="accent1"/>
                </a:gs>
                <a:gs pos="49000">
                  <a:schemeClr val="accent1">
                    <a:lumMod val="20000"/>
                    <a:lumOff val="80000"/>
                  </a:schemeClr>
                </a:gs>
                <a:gs pos="100000">
                  <a:schemeClr val="bg1"/>
                </a:gs>
              </a:gsLst>
              <a:lin ang="12600000" scaled="0"/>
              <a:tileRect/>
            </a:gradFill>
            <a:ln>
              <a:noFill/>
            </a:ln>
            <a:effectLst>
              <a:outerShdw blurRad="317500" dist="127000" dir="3000000" algn="t" rotWithShape="0">
                <a:schemeClr val="accent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6" name="Rectangle 55">
              <a:extLst>
                <a:ext uri="{FF2B5EF4-FFF2-40B4-BE49-F238E27FC236}">
                  <a16:creationId xmlns:a16="http://schemas.microsoft.com/office/drawing/2014/main" id="{B98157A1-79FF-799E-B8D0-CB2A722F99FB}"/>
                </a:ext>
              </a:extLst>
            </p:cNvPr>
            <p:cNvSpPr/>
            <p:nvPr/>
          </p:nvSpPr>
          <p:spPr>
            <a:xfrm>
              <a:off x="-3577092" y="1067118"/>
              <a:ext cx="288249" cy="288248"/>
            </a:xfrm>
            <a:prstGeom prst="rect">
              <a:avLst/>
            </a:prstGeom>
            <a:blipFill>
              <a:blip r:embed="rId4">
                <a:extLst>
                  <a:ext uri="{96DAC541-7B7A-43D3-8B79-37D633B846F1}">
                    <asvg:svgBlip xmlns:asvg="http://schemas.microsoft.com/office/drawing/2016/SVG/main" r:embed="rId5"/>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73" name="Group 72">
            <a:extLst>
              <a:ext uri="{FF2B5EF4-FFF2-40B4-BE49-F238E27FC236}">
                <a16:creationId xmlns:a16="http://schemas.microsoft.com/office/drawing/2014/main" id="{31920061-7C8A-8CDC-DD73-4888928848FA}"/>
              </a:ext>
            </a:extLst>
          </p:cNvPr>
          <p:cNvGrpSpPr/>
          <p:nvPr/>
        </p:nvGrpSpPr>
        <p:grpSpPr>
          <a:xfrm>
            <a:off x="10182973" y="1451797"/>
            <a:ext cx="637460" cy="654737"/>
            <a:chOff x="-2071390" y="1624581"/>
            <a:chExt cx="637460" cy="654737"/>
          </a:xfrm>
        </p:grpSpPr>
        <p:sp>
          <p:nvSpPr>
            <p:cNvPr id="61" name="Graphic 18">
              <a:extLst>
                <a:ext uri="{FF2B5EF4-FFF2-40B4-BE49-F238E27FC236}">
                  <a16:creationId xmlns:a16="http://schemas.microsoft.com/office/drawing/2014/main" id="{3DC65837-C590-E05C-D85B-BB39998252FF}"/>
                </a:ext>
              </a:extLst>
            </p:cNvPr>
            <p:cNvSpPr/>
            <p:nvPr/>
          </p:nvSpPr>
          <p:spPr>
            <a:xfrm>
              <a:off x="-2071390" y="1624581"/>
              <a:ext cx="637460" cy="654737"/>
            </a:xfrm>
            <a:prstGeom prst="roundRect">
              <a:avLst>
                <a:gd name="adj" fmla="val 23986"/>
              </a:avLst>
            </a:prstGeom>
            <a:gradFill flip="none" rotWithShape="1">
              <a:gsLst>
                <a:gs pos="0">
                  <a:schemeClr val="accent4">
                    <a:lumMod val="60000"/>
                    <a:lumOff val="40000"/>
                  </a:schemeClr>
                </a:gs>
                <a:gs pos="49000">
                  <a:schemeClr val="accent4">
                    <a:lumMod val="20000"/>
                    <a:lumOff val="80000"/>
                  </a:schemeClr>
                </a:gs>
                <a:gs pos="100000">
                  <a:schemeClr val="bg1"/>
                </a:gs>
              </a:gsLst>
              <a:lin ang="12600000" scaled="0"/>
              <a:tileRect/>
            </a:gradFill>
            <a:ln>
              <a:noFill/>
            </a:ln>
            <a:effectLst>
              <a:outerShdw blurRad="317500" dist="127000" dir="3000000" algn="t" rotWithShape="0">
                <a:schemeClr val="accent4">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2" name="Rectangle 61">
              <a:extLst>
                <a:ext uri="{FF2B5EF4-FFF2-40B4-BE49-F238E27FC236}">
                  <a16:creationId xmlns:a16="http://schemas.microsoft.com/office/drawing/2014/main" id="{815608A0-7BDD-9C6D-A083-21BC71107ADC}"/>
                </a:ext>
              </a:extLst>
            </p:cNvPr>
            <p:cNvSpPr/>
            <p:nvPr/>
          </p:nvSpPr>
          <p:spPr>
            <a:xfrm>
              <a:off x="-1896256" y="1807825"/>
              <a:ext cx="288249" cy="288248"/>
            </a:xfrm>
            <a:prstGeom prst="rect">
              <a:avLst/>
            </a:prstGeom>
            <a:blipFill>
              <a:blip r:embed="rId6">
                <a:extLst>
                  <a:ext uri="{96DAC541-7B7A-43D3-8B79-37D633B846F1}">
                    <asvg:svgBlip xmlns:asvg="http://schemas.microsoft.com/office/drawing/2016/SVG/main" r:embed="rId7"/>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75" name="Group 74">
            <a:extLst>
              <a:ext uri="{FF2B5EF4-FFF2-40B4-BE49-F238E27FC236}">
                <a16:creationId xmlns:a16="http://schemas.microsoft.com/office/drawing/2014/main" id="{ACC1F08F-E824-A243-D88A-4036F3B08546}"/>
              </a:ext>
            </a:extLst>
          </p:cNvPr>
          <p:cNvGrpSpPr/>
          <p:nvPr/>
        </p:nvGrpSpPr>
        <p:grpSpPr>
          <a:xfrm>
            <a:off x="5176304" y="2025135"/>
            <a:ext cx="637460" cy="654737"/>
            <a:chOff x="-1375450" y="3268788"/>
            <a:chExt cx="637460" cy="654737"/>
          </a:xfrm>
        </p:grpSpPr>
        <p:sp>
          <p:nvSpPr>
            <p:cNvPr id="65" name="Graphic 18">
              <a:extLst>
                <a:ext uri="{FF2B5EF4-FFF2-40B4-BE49-F238E27FC236}">
                  <a16:creationId xmlns:a16="http://schemas.microsoft.com/office/drawing/2014/main" id="{11B42BB5-E76A-B0EE-B70C-FD4ED42B8600}"/>
                </a:ext>
              </a:extLst>
            </p:cNvPr>
            <p:cNvSpPr/>
            <p:nvPr/>
          </p:nvSpPr>
          <p:spPr>
            <a:xfrm>
              <a:off x="-1375450" y="3268788"/>
              <a:ext cx="637460" cy="654737"/>
            </a:xfrm>
            <a:prstGeom prst="roundRect">
              <a:avLst>
                <a:gd name="adj" fmla="val 31304"/>
              </a:avLst>
            </a:prstGeom>
            <a:gradFill flip="none" rotWithShape="1">
              <a:gsLst>
                <a:gs pos="0">
                  <a:schemeClr val="accent2">
                    <a:lumMod val="60000"/>
                    <a:lumOff val="40000"/>
                  </a:schemeClr>
                </a:gs>
                <a:gs pos="49000">
                  <a:schemeClr val="accent2">
                    <a:lumMod val="20000"/>
                    <a:lumOff val="80000"/>
                  </a:schemeClr>
                </a:gs>
                <a:gs pos="100000">
                  <a:schemeClr val="bg1"/>
                </a:gs>
              </a:gsLst>
              <a:lin ang="12600000" scaled="0"/>
              <a:tileRect/>
            </a:gradFill>
            <a:ln>
              <a:noFill/>
            </a:ln>
            <a:effectLst>
              <a:outerShdw blurRad="317500" dist="127000" dir="3000000" algn="t" rotWithShape="0">
                <a:schemeClr val="accent2">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6" name="Rectangle 65">
              <a:extLst>
                <a:ext uri="{FF2B5EF4-FFF2-40B4-BE49-F238E27FC236}">
                  <a16:creationId xmlns:a16="http://schemas.microsoft.com/office/drawing/2014/main" id="{964BBC17-472F-71CD-2C3C-E7EC5CD8B9EE}"/>
                </a:ext>
              </a:extLst>
            </p:cNvPr>
            <p:cNvSpPr/>
            <p:nvPr/>
          </p:nvSpPr>
          <p:spPr>
            <a:xfrm>
              <a:off x="-1200316" y="3452032"/>
              <a:ext cx="288249" cy="288248"/>
            </a:xfrm>
            <a:prstGeom prst="rect">
              <a:avLst/>
            </a:prstGeom>
            <a:blipFill>
              <a:blip r:embed="rId8">
                <a:extLst>
                  <a:ext uri="{96DAC541-7B7A-43D3-8B79-37D633B846F1}">
                    <asvg:svgBlip xmlns:asvg="http://schemas.microsoft.com/office/drawing/2016/SVG/main" r:embed="rId9"/>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76" name="Group 75">
            <a:extLst>
              <a:ext uri="{FF2B5EF4-FFF2-40B4-BE49-F238E27FC236}">
                <a16:creationId xmlns:a16="http://schemas.microsoft.com/office/drawing/2014/main" id="{914105B0-258B-9B61-57BE-2063A513A07E}"/>
              </a:ext>
            </a:extLst>
          </p:cNvPr>
          <p:cNvGrpSpPr/>
          <p:nvPr/>
        </p:nvGrpSpPr>
        <p:grpSpPr>
          <a:xfrm>
            <a:off x="7804409" y="3146995"/>
            <a:ext cx="637460" cy="654737"/>
            <a:chOff x="-5475794" y="4994392"/>
            <a:chExt cx="637460" cy="654737"/>
          </a:xfrm>
        </p:grpSpPr>
        <p:sp>
          <p:nvSpPr>
            <p:cNvPr id="69" name="Graphic 18">
              <a:extLst>
                <a:ext uri="{FF2B5EF4-FFF2-40B4-BE49-F238E27FC236}">
                  <a16:creationId xmlns:a16="http://schemas.microsoft.com/office/drawing/2014/main" id="{F99D38F4-24D0-5078-729E-69F93C413DE2}"/>
                </a:ext>
              </a:extLst>
            </p:cNvPr>
            <p:cNvSpPr/>
            <p:nvPr/>
          </p:nvSpPr>
          <p:spPr>
            <a:xfrm>
              <a:off x="-5475794" y="4994392"/>
              <a:ext cx="637460" cy="654737"/>
            </a:xfrm>
            <a:prstGeom prst="roundRect">
              <a:avLst>
                <a:gd name="adj" fmla="val 28377"/>
              </a:avLst>
            </a:prstGeom>
            <a:gradFill flip="none" rotWithShape="1">
              <a:gsLst>
                <a:gs pos="0">
                  <a:schemeClr val="accent3">
                    <a:lumMod val="60000"/>
                    <a:lumOff val="40000"/>
                  </a:schemeClr>
                </a:gs>
                <a:gs pos="49000">
                  <a:schemeClr val="accent3">
                    <a:lumMod val="20000"/>
                    <a:lumOff val="80000"/>
                  </a:schemeClr>
                </a:gs>
                <a:gs pos="100000">
                  <a:schemeClr val="bg1"/>
                </a:gs>
              </a:gsLst>
              <a:lin ang="12600000" scaled="0"/>
              <a:tileRect/>
            </a:gradFill>
            <a:ln>
              <a:noFill/>
            </a:ln>
            <a:effectLst>
              <a:outerShdw blurRad="317500" dist="127000" dir="3000000" algn="t" rotWithShape="0">
                <a:schemeClr val="accent3">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0" name="Rectangle 69">
              <a:extLst>
                <a:ext uri="{FF2B5EF4-FFF2-40B4-BE49-F238E27FC236}">
                  <a16:creationId xmlns:a16="http://schemas.microsoft.com/office/drawing/2014/main" id="{9ADBEFB4-7AC7-A11A-1588-CBE19CDC39F4}"/>
                </a:ext>
              </a:extLst>
            </p:cNvPr>
            <p:cNvSpPr/>
            <p:nvPr/>
          </p:nvSpPr>
          <p:spPr>
            <a:xfrm>
              <a:off x="-5300660" y="5177636"/>
              <a:ext cx="288249" cy="288248"/>
            </a:xfrm>
            <a:prstGeom prst="rect">
              <a:avLst/>
            </a:prstGeom>
            <a:blipFill>
              <a:blip r:embed="rId10">
                <a:extLst>
                  <a:ext uri="{96DAC541-7B7A-43D3-8B79-37D633B846F1}">
                    <asvg:svgBlip xmlns:asvg="http://schemas.microsoft.com/office/drawing/2016/SVG/main" r:embed="rId11"/>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78" name="Group 77">
            <a:extLst>
              <a:ext uri="{FF2B5EF4-FFF2-40B4-BE49-F238E27FC236}">
                <a16:creationId xmlns:a16="http://schemas.microsoft.com/office/drawing/2014/main" id="{D99AB03B-1DD0-5C5A-BBA9-53977237F9A4}"/>
              </a:ext>
            </a:extLst>
          </p:cNvPr>
          <p:cNvGrpSpPr/>
          <p:nvPr/>
        </p:nvGrpSpPr>
        <p:grpSpPr>
          <a:xfrm>
            <a:off x="2401148" y="4677955"/>
            <a:ext cx="1981270" cy="976545"/>
            <a:chOff x="2494105" y="4761823"/>
            <a:chExt cx="1981270" cy="976545"/>
          </a:xfrm>
        </p:grpSpPr>
        <p:sp>
          <p:nvSpPr>
            <p:cNvPr id="26" name="Rectangle 25">
              <a:extLst>
                <a:ext uri="{FF2B5EF4-FFF2-40B4-BE49-F238E27FC236}">
                  <a16:creationId xmlns:a16="http://schemas.microsoft.com/office/drawing/2014/main" id="{D850EBCC-6D32-1F41-0D56-C467103D081B}"/>
                </a:ext>
              </a:extLst>
            </p:cNvPr>
            <p:cNvSpPr/>
            <p:nvPr/>
          </p:nvSpPr>
          <p:spPr>
            <a:xfrm>
              <a:off x="2778377" y="5150643"/>
              <a:ext cx="1412727" cy="587725"/>
            </a:xfrm>
            <a:prstGeom prst="rect">
              <a:avLst/>
            </a:prstGeom>
          </p:spPr>
          <p:txBody>
            <a:bodyPr wrap="square">
              <a:spAutoFit/>
            </a:bodyPr>
            <a:lstStyle/>
            <a:p>
              <a:pPr algn="ctr">
                <a:lnSpc>
                  <a:spcPct val="120000"/>
                </a:lnSpc>
              </a:pPr>
              <a:r>
                <a:rPr lang="en-US" sz="1400" dirty="0">
                  <a:solidFill>
                    <a:schemeClr val="bg1"/>
                  </a:solidFill>
                  <a:cs typeface="Arial" panose="020B0604020202020204" pitchFamily="34" charset="0"/>
                </a:rPr>
                <a:t>Lorem Ipsum decided</a:t>
              </a:r>
              <a:endParaRPr lang="id-ID" sz="1400" dirty="0">
                <a:solidFill>
                  <a:schemeClr val="bg1"/>
                </a:solidFill>
                <a:cs typeface="Segoe UI" panose="020B0502040204020203" pitchFamily="34" charset="0"/>
              </a:endParaRPr>
            </a:p>
          </p:txBody>
        </p:sp>
        <p:sp>
          <p:nvSpPr>
            <p:cNvPr id="77" name="Text Placeholder 10">
              <a:extLst>
                <a:ext uri="{FF2B5EF4-FFF2-40B4-BE49-F238E27FC236}">
                  <a16:creationId xmlns:a16="http://schemas.microsoft.com/office/drawing/2014/main" id="{A16183CF-7ADA-A0C1-6402-2C8E4EF1E76A}"/>
                </a:ext>
              </a:extLst>
            </p:cNvPr>
            <p:cNvSpPr txBox="1">
              <a:spLocks/>
            </p:cNvSpPr>
            <p:nvPr/>
          </p:nvSpPr>
          <p:spPr>
            <a:xfrm>
              <a:off x="2494105" y="4761823"/>
              <a:ext cx="1981270" cy="433191"/>
            </a:xfrm>
            <a:prstGeom prst="rect">
              <a:avLst/>
            </a:prstGeom>
          </p:spPr>
          <p:txBody>
            <a:bodyPr wrap="square" lIns="121917" tIns="60958" rIns="121917" bIns="60958">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40000"/>
                </a:lnSpc>
                <a:buNone/>
              </a:pPr>
              <a:r>
                <a:rPr lang="en-US" sz="1600" b="1" dirty="0">
                  <a:solidFill>
                    <a:schemeClr val="bg1"/>
                  </a:solidFill>
                  <a:latin typeface="+mj-lt"/>
                </a:rPr>
                <a:t>2016</a:t>
              </a:r>
            </a:p>
          </p:txBody>
        </p:sp>
      </p:grpSp>
      <p:grpSp>
        <p:nvGrpSpPr>
          <p:cNvPr id="82" name="Group 81">
            <a:extLst>
              <a:ext uri="{FF2B5EF4-FFF2-40B4-BE49-F238E27FC236}">
                <a16:creationId xmlns:a16="http://schemas.microsoft.com/office/drawing/2014/main" id="{EB83425A-74E6-3CB4-B761-333457571E2E}"/>
              </a:ext>
            </a:extLst>
          </p:cNvPr>
          <p:cNvGrpSpPr/>
          <p:nvPr/>
        </p:nvGrpSpPr>
        <p:grpSpPr>
          <a:xfrm>
            <a:off x="4504399" y="2788795"/>
            <a:ext cx="1981270" cy="976545"/>
            <a:chOff x="2494105" y="4761823"/>
            <a:chExt cx="1981270" cy="976545"/>
          </a:xfrm>
        </p:grpSpPr>
        <p:sp>
          <p:nvSpPr>
            <p:cNvPr id="83" name="Rectangle 82">
              <a:extLst>
                <a:ext uri="{FF2B5EF4-FFF2-40B4-BE49-F238E27FC236}">
                  <a16:creationId xmlns:a16="http://schemas.microsoft.com/office/drawing/2014/main" id="{CC81B7CA-8CB4-5ED7-6702-BF8A91CF76D6}"/>
                </a:ext>
              </a:extLst>
            </p:cNvPr>
            <p:cNvSpPr/>
            <p:nvPr/>
          </p:nvSpPr>
          <p:spPr>
            <a:xfrm>
              <a:off x="2778377" y="5150643"/>
              <a:ext cx="1412727" cy="587725"/>
            </a:xfrm>
            <a:prstGeom prst="rect">
              <a:avLst/>
            </a:prstGeom>
          </p:spPr>
          <p:txBody>
            <a:bodyPr wrap="square">
              <a:spAutoFit/>
            </a:bodyPr>
            <a:lstStyle/>
            <a:p>
              <a:pPr algn="ctr">
                <a:lnSpc>
                  <a:spcPct val="120000"/>
                </a:lnSpc>
              </a:pPr>
              <a:r>
                <a:rPr lang="en-US" sz="1400" dirty="0">
                  <a:solidFill>
                    <a:schemeClr val="bg1"/>
                  </a:solidFill>
                  <a:cs typeface="Arial" panose="020B0604020202020204" pitchFamily="34" charset="0"/>
                </a:rPr>
                <a:t>Lorem Ipsum decided</a:t>
              </a:r>
              <a:endParaRPr lang="id-ID" sz="1400" dirty="0">
                <a:solidFill>
                  <a:schemeClr val="bg1"/>
                </a:solidFill>
                <a:cs typeface="Segoe UI" panose="020B0502040204020203" pitchFamily="34" charset="0"/>
              </a:endParaRPr>
            </a:p>
          </p:txBody>
        </p:sp>
        <p:sp>
          <p:nvSpPr>
            <p:cNvPr id="84" name="Text Placeholder 10">
              <a:extLst>
                <a:ext uri="{FF2B5EF4-FFF2-40B4-BE49-F238E27FC236}">
                  <a16:creationId xmlns:a16="http://schemas.microsoft.com/office/drawing/2014/main" id="{01BC0FCF-FC4B-57AC-3EEB-F5620120B8D8}"/>
                </a:ext>
              </a:extLst>
            </p:cNvPr>
            <p:cNvSpPr txBox="1">
              <a:spLocks/>
            </p:cNvSpPr>
            <p:nvPr/>
          </p:nvSpPr>
          <p:spPr>
            <a:xfrm>
              <a:off x="2494105" y="4761823"/>
              <a:ext cx="1981270" cy="433191"/>
            </a:xfrm>
            <a:prstGeom prst="rect">
              <a:avLst/>
            </a:prstGeom>
          </p:spPr>
          <p:txBody>
            <a:bodyPr wrap="square" lIns="121917" tIns="60958" rIns="121917" bIns="60958">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40000"/>
                </a:lnSpc>
                <a:buNone/>
              </a:pPr>
              <a:r>
                <a:rPr lang="en-US" sz="1600" b="1" dirty="0">
                  <a:solidFill>
                    <a:schemeClr val="bg1"/>
                  </a:solidFill>
                  <a:latin typeface="+mj-lt"/>
                </a:rPr>
                <a:t>2017</a:t>
              </a:r>
            </a:p>
          </p:txBody>
        </p:sp>
      </p:grpSp>
      <p:grpSp>
        <p:nvGrpSpPr>
          <p:cNvPr id="85" name="Group 84">
            <a:extLst>
              <a:ext uri="{FF2B5EF4-FFF2-40B4-BE49-F238E27FC236}">
                <a16:creationId xmlns:a16="http://schemas.microsoft.com/office/drawing/2014/main" id="{9DCE1185-8423-A478-FB8A-C5EB06FC4732}"/>
              </a:ext>
            </a:extLst>
          </p:cNvPr>
          <p:cNvGrpSpPr/>
          <p:nvPr/>
        </p:nvGrpSpPr>
        <p:grpSpPr>
          <a:xfrm>
            <a:off x="7132504" y="3954331"/>
            <a:ext cx="1981270" cy="976545"/>
            <a:chOff x="2494105" y="4761823"/>
            <a:chExt cx="1981270" cy="976545"/>
          </a:xfrm>
        </p:grpSpPr>
        <p:sp>
          <p:nvSpPr>
            <p:cNvPr id="86" name="Rectangle 85">
              <a:extLst>
                <a:ext uri="{FF2B5EF4-FFF2-40B4-BE49-F238E27FC236}">
                  <a16:creationId xmlns:a16="http://schemas.microsoft.com/office/drawing/2014/main" id="{218F68E1-AC9D-8377-15FE-3D9E31A03E0F}"/>
                </a:ext>
              </a:extLst>
            </p:cNvPr>
            <p:cNvSpPr/>
            <p:nvPr/>
          </p:nvSpPr>
          <p:spPr>
            <a:xfrm>
              <a:off x="2778377" y="5150643"/>
              <a:ext cx="1412727" cy="587725"/>
            </a:xfrm>
            <a:prstGeom prst="rect">
              <a:avLst/>
            </a:prstGeom>
          </p:spPr>
          <p:txBody>
            <a:bodyPr wrap="square">
              <a:spAutoFit/>
            </a:bodyPr>
            <a:lstStyle/>
            <a:p>
              <a:pPr algn="ctr">
                <a:lnSpc>
                  <a:spcPct val="120000"/>
                </a:lnSpc>
              </a:pPr>
              <a:r>
                <a:rPr lang="en-US" sz="1400" dirty="0">
                  <a:solidFill>
                    <a:schemeClr val="bg1"/>
                  </a:solidFill>
                  <a:cs typeface="Arial" panose="020B0604020202020204" pitchFamily="34" charset="0"/>
                </a:rPr>
                <a:t>Lorem Ipsum decided</a:t>
              </a:r>
              <a:endParaRPr lang="id-ID" sz="1400" dirty="0">
                <a:solidFill>
                  <a:schemeClr val="bg1"/>
                </a:solidFill>
                <a:cs typeface="Segoe UI" panose="020B0502040204020203" pitchFamily="34" charset="0"/>
              </a:endParaRPr>
            </a:p>
          </p:txBody>
        </p:sp>
        <p:sp>
          <p:nvSpPr>
            <p:cNvPr id="87" name="Text Placeholder 10">
              <a:extLst>
                <a:ext uri="{FF2B5EF4-FFF2-40B4-BE49-F238E27FC236}">
                  <a16:creationId xmlns:a16="http://schemas.microsoft.com/office/drawing/2014/main" id="{71201F2F-5659-7097-AF46-136993E9C6ED}"/>
                </a:ext>
              </a:extLst>
            </p:cNvPr>
            <p:cNvSpPr txBox="1">
              <a:spLocks/>
            </p:cNvSpPr>
            <p:nvPr/>
          </p:nvSpPr>
          <p:spPr>
            <a:xfrm>
              <a:off x="2494105" y="4761823"/>
              <a:ext cx="1981270" cy="433191"/>
            </a:xfrm>
            <a:prstGeom prst="rect">
              <a:avLst/>
            </a:prstGeom>
          </p:spPr>
          <p:txBody>
            <a:bodyPr wrap="square" lIns="121917" tIns="60958" rIns="121917" bIns="60958">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40000"/>
                </a:lnSpc>
                <a:buNone/>
              </a:pPr>
              <a:r>
                <a:rPr lang="en-US" sz="1600" b="1" dirty="0">
                  <a:solidFill>
                    <a:schemeClr val="bg1"/>
                  </a:solidFill>
                  <a:latin typeface="+mj-lt"/>
                </a:rPr>
                <a:t>2018</a:t>
              </a:r>
            </a:p>
          </p:txBody>
        </p:sp>
      </p:grpSp>
      <p:grpSp>
        <p:nvGrpSpPr>
          <p:cNvPr id="88" name="Group 87">
            <a:extLst>
              <a:ext uri="{FF2B5EF4-FFF2-40B4-BE49-F238E27FC236}">
                <a16:creationId xmlns:a16="http://schemas.microsoft.com/office/drawing/2014/main" id="{AA7F57AF-EE8B-CC38-8B78-6384369E98BE}"/>
              </a:ext>
            </a:extLst>
          </p:cNvPr>
          <p:cNvGrpSpPr/>
          <p:nvPr/>
        </p:nvGrpSpPr>
        <p:grpSpPr>
          <a:xfrm>
            <a:off x="9550286" y="2240518"/>
            <a:ext cx="1981270" cy="976545"/>
            <a:chOff x="2494105" y="4761823"/>
            <a:chExt cx="1981270" cy="976545"/>
          </a:xfrm>
        </p:grpSpPr>
        <p:sp>
          <p:nvSpPr>
            <p:cNvPr id="89" name="Rectangle 88">
              <a:extLst>
                <a:ext uri="{FF2B5EF4-FFF2-40B4-BE49-F238E27FC236}">
                  <a16:creationId xmlns:a16="http://schemas.microsoft.com/office/drawing/2014/main" id="{A4EC693A-73DB-C22A-FD71-06D23911DE48}"/>
                </a:ext>
              </a:extLst>
            </p:cNvPr>
            <p:cNvSpPr/>
            <p:nvPr/>
          </p:nvSpPr>
          <p:spPr>
            <a:xfrm>
              <a:off x="2778377" y="5150643"/>
              <a:ext cx="1412727" cy="587725"/>
            </a:xfrm>
            <a:prstGeom prst="rect">
              <a:avLst/>
            </a:prstGeom>
          </p:spPr>
          <p:txBody>
            <a:bodyPr wrap="square">
              <a:spAutoFit/>
            </a:bodyPr>
            <a:lstStyle/>
            <a:p>
              <a:pPr algn="ctr">
                <a:lnSpc>
                  <a:spcPct val="120000"/>
                </a:lnSpc>
              </a:pPr>
              <a:r>
                <a:rPr lang="en-US" sz="1400" dirty="0">
                  <a:solidFill>
                    <a:schemeClr val="bg1"/>
                  </a:solidFill>
                  <a:cs typeface="Arial" panose="020B0604020202020204" pitchFamily="34" charset="0"/>
                </a:rPr>
                <a:t>Lorem Ipsum decided</a:t>
              </a:r>
              <a:endParaRPr lang="id-ID" sz="1400" dirty="0">
                <a:solidFill>
                  <a:schemeClr val="bg1"/>
                </a:solidFill>
                <a:cs typeface="Segoe UI" panose="020B0502040204020203" pitchFamily="34" charset="0"/>
              </a:endParaRPr>
            </a:p>
          </p:txBody>
        </p:sp>
        <p:sp>
          <p:nvSpPr>
            <p:cNvPr id="90" name="Text Placeholder 10">
              <a:extLst>
                <a:ext uri="{FF2B5EF4-FFF2-40B4-BE49-F238E27FC236}">
                  <a16:creationId xmlns:a16="http://schemas.microsoft.com/office/drawing/2014/main" id="{6CBA8E2C-5BDF-2826-BAB9-83C69FD72F77}"/>
                </a:ext>
              </a:extLst>
            </p:cNvPr>
            <p:cNvSpPr txBox="1">
              <a:spLocks/>
            </p:cNvSpPr>
            <p:nvPr/>
          </p:nvSpPr>
          <p:spPr>
            <a:xfrm>
              <a:off x="2494105" y="4761823"/>
              <a:ext cx="1981270" cy="433191"/>
            </a:xfrm>
            <a:prstGeom prst="rect">
              <a:avLst/>
            </a:prstGeom>
          </p:spPr>
          <p:txBody>
            <a:bodyPr wrap="square" lIns="121917" tIns="60958" rIns="121917" bIns="60958">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40000"/>
                </a:lnSpc>
                <a:buNone/>
              </a:pPr>
              <a:r>
                <a:rPr lang="en-US" sz="1600" b="1" dirty="0">
                  <a:solidFill>
                    <a:schemeClr val="bg1"/>
                  </a:solidFill>
                  <a:latin typeface="+mj-lt"/>
                </a:rPr>
                <a:t>2019</a:t>
              </a:r>
            </a:p>
          </p:txBody>
        </p:sp>
      </p:grpSp>
    </p:spTree>
    <p:extLst>
      <p:ext uri="{BB962C8B-B14F-4D97-AF65-F5344CB8AC3E}">
        <p14:creationId xmlns:p14="http://schemas.microsoft.com/office/powerpoint/2010/main" val="407943391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up)">
                                      <p:cBhvr>
                                        <p:cTn id="7" dur="1000"/>
                                        <p:tgtEl>
                                          <p:spTgt spid="36"/>
                                        </p:tgtEl>
                                      </p:cBhvr>
                                    </p:animEffect>
                                  </p:childTnLst>
                                </p:cTn>
                              </p:par>
                              <p:par>
                                <p:cTn id="8" presetID="2" presetClass="entr" presetSubtype="4" decel="100000" fill="hold" grpId="1" nodeType="withEffect">
                                  <p:stCondLst>
                                    <p:cond delay="0"/>
                                  </p:stCondLst>
                                  <p:childTnLst>
                                    <p:set>
                                      <p:cBhvr>
                                        <p:cTn id="9" dur="1" fill="hold">
                                          <p:stCondLst>
                                            <p:cond delay="0"/>
                                          </p:stCondLst>
                                        </p:cTn>
                                        <p:tgtEl>
                                          <p:spTgt spid="36"/>
                                        </p:tgtEl>
                                        <p:attrNameLst>
                                          <p:attrName>style.visibility</p:attrName>
                                        </p:attrNameLst>
                                      </p:cBhvr>
                                      <p:to>
                                        <p:strVal val="visible"/>
                                      </p:to>
                                    </p:set>
                                    <p:anim calcmode="lin" valueType="num">
                                      <p:cBhvr additive="base">
                                        <p:cTn id="10" dur="1250" fill="hold"/>
                                        <p:tgtEl>
                                          <p:spTgt spid="36"/>
                                        </p:tgtEl>
                                        <p:attrNameLst>
                                          <p:attrName>ppt_x</p:attrName>
                                        </p:attrNameLst>
                                      </p:cBhvr>
                                      <p:tavLst>
                                        <p:tav tm="0">
                                          <p:val>
                                            <p:strVal val="#ppt_x"/>
                                          </p:val>
                                        </p:tav>
                                        <p:tav tm="100000">
                                          <p:val>
                                            <p:strVal val="#ppt_x"/>
                                          </p:val>
                                        </p:tav>
                                      </p:tavLst>
                                    </p:anim>
                                    <p:anim calcmode="lin" valueType="num">
                                      <p:cBhvr additive="base">
                                        <p:cTn id="11" dur="1250" fill="hold"/>
                                        <p:tgtEl>
                                          <p:spTgt spid="36"/>
                                        </p:tgtEl>
                                        <p:attrNameLst>
                                          <p:attrName>ppt_y</p:attrName>
                                        </p:attrNameLst>
                                      </p:cBhvr>
                                      <p:tavLst>
                                        <p:tav tm="0">
                                          <p:val>
                                            <p:strVal val="1+#ppt_h/2"/>
                                          </p:val>
                                        </p:tav>
                                        <p:tav tm="100000">
                                          <p:val>
                                            <p:strVal val="#ppt_y"/>
                                          </p:val>
                                        </p:tav>
                                      </p:tavLst>
                                    </p:anim>
                                  </p:childTnLst>
                                </p:cTn>
                              </p:par>
                              <p:par>
                                <p:cTn id="12" presetID="22" presetClass="entr" presetSubtype="1" fill="hold" nodeType="with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wipe(up)">
                                      <p:cBhvr>
                                        <p:cTn id="14" dur="1000"/>
                                        <p:tgtEl>
                                          <p:spTgt spid="37"/>
                                        </p:tgtEl>
                                      </p:cBhvr>
                                    </p:animEffect>
                                  </p:childTnLst>
                                </p:cTn>
                              </p:par>
                              <p:par>
                                <p:cTn id="15" presetID="2" presetClass="entr" presetSubtype="4" decel="10000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1250" fill="hold"/>
                                        <p:tgtEl>
                                          <p:spTgt spid="37"/>
                                        </p:tgtEl>
                                        <p:attrNameLst>
                                          <p:attrName>ppt_x</p:attrName>
                                        </p:attrNameLst>
                                      </p:cBhvr>
                                      <p:tavLst>
                                        <p:tav tm="0">
                                          <p:val>
                                            <p:strVal val="#ppt_x"/>
                                          </p:val>
                                        </p:tav>
                                        <p:tav tm="100000">
                                          <p:val>
                                            <p:strVal val="#ppt_x"/>
                                          </p:val>
                                        </p:tav>
                                      </p:tavLst>
                                    </p:anim>
                                    <p:anim calcmode="lin" valueType="num">
                                      <p:cBhvr additive="base">
                                        <p:cTn id="18" dur="1250" fill="hold"/>
                                        <p:tgtEl>
                                          <p:spTgt spid="37"/>
                                        </p:tgtEl>
                                        <p:attrNameLst>
                                          <p:attrName>ppt_y</p:attrName>
                                        </p:attrNameLst>
                                      </p:cBhvr>
                                      <p:tavLst>
                                        <p:tav tm="0">
                                          <p:val>
                                            <p:strVal val="1+#ppt_h/2"/>
                                          </p:val>
                                        </p:tav>
                                        <p:tav tm="100000">
                                          <p:val>
                                            <p:strVal val="#ppt_y"/>
                                          </p:val>
                                        </p:tav>
                                      </p:tavLst>
                                    </p:anim>
                                  </p:childTnLst>
                                </p:cTn>
                              </p:par>
                              <p:par>
                                <p:cTn id="19" presetID="22" presetClass="entr" presetSubtype="1" fill="hold" grpId="0" nodeType="withEffect">
                                  <p:stCondLst>
                                    <p:cond delay="250"/>
                                  </p:stCondLst>
                                  <p:childTnLst>
                                    <p:set>
                                      <p:cBhvr>
                                        <p:cTn id="20" dur="1" fill="hold">
                                          <p:stCondLst>
                                            <p:cond delay="0"/>
                                          </p:stCondLst>
                                        </p:cTn>
                                        <p:tgtEl>
                                          <p:spTgt spid="25"/>
                                        </p:tgtEl>
                                        <p:attrNameLst>
                                          <p:attrName>style.visibility</p:attrName>
                                        </p:attrNameLst>
                                      </p:cBhvr>
                                      <p:to>
                                        <p:strVal val="visible"/>
                                      </p:to>
                                    </p:set>
                                    <p:animEffect transition="in" filter="wipe(up)">
                                      <p:cBhvr>
                                        <p:cTn id="21" dur="1000"/>
                                        <p:tgtEl>
                                          <p:spTgt spid="25"/>
                                        </p:tgtEl>
                                      </p:cBhvr>
                                    </p:animEffect>
                                  </p:childTnLst>
                                </p:cTn>
                              </p:par>
                              <p:par>
                                <p:cTn id="22" presetID="2" presetClass="entr" presetSubtype="4" decel="100000" fill="hold" grpId="1" nodeType="withEffect">
                                  <p:stCondLst>
                                    <p:cond delay="25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1250" fill="hold"/>
                                        <p:tgtEl>
                                          <p:spTgt spid="25"/>
                                        </p:tgtEl>
                                        <p:attrNameLst>
                                          <p:attrName>ppt_x</p:attrName>
                                        </p:attrNameLst>
                                      </p:cBhvr>
                                      <p:tavLst>
                                        <p:tav tm="0">
                                          <p:val>
                                            <p:strVal val="#ppt_x"/>
                                          </p:val>
                                        </p:tav>
                                        <p:tav tm="100000">
                                          <p:val>
                                            <p:strVal val="#ppt_x"/>
                                          </p:val>
                                        </p:tav>
                                      </p:tavLst>
                                    </p:anim>
                                    <p:anim calcmode="lin" valueType="num">
                                      <p:cBhvr additive="base">
                                        <p:cTn id="25" dur="1250" fill="hold"/>
                                        <p:tgtEl>
                                          <p:spTgt spid="25"/>
                                        </p:tgtEl>
                                        <p:attrNameLst>
                                          <p:attrName>ppt_y</p:attrName>
                                        </p:attrNameLst>
                                      </p:cBhvr>
                                      <p:tavLst>
                                        <p:tav tm="0">
                                          <p:val>
                                            <p:strVal val="1+#ppt_h/2"/>
                                          </p:val>
                                        </p:tav>
                                        <p:tav tm="100000">
                                          <p:val>
                                            <p:strVal val="#ppt_y"/>
                                          </p:val>
                                        </p:tav>
                                      </p:tavLst>
                                    </p:anim>
                                  </p:childTnLst>
                                </p:cTn>
                              </p:par>
                              <p:par>
                                <p:cTn id="26" presetID="22" presetClass="entr" presetSubtype="1" fill="hold" nodeType="withEffect">
                                  <p:stCondLst>
                                    <p:cond delay="250"/>
                                  </p:stCondLst>
                                  <p:childTnLst>
                                    <p:set>
                                      <p:cBhvr>
                                        <p:cTn id="27" dur="1" fill="hold">
                                          <p:stCondLst>
                                            <p:cond delay="0"/>
                                          </p:stCondLst>
                                        </p:cTn>
                                        <p:tgtEl>
                                          <p:spTgt spid="78"/>
                                        </p:tgtEl>
                                        <p:attrNameLst>
                                          <p:attrName>style.visibility</p:attrName>
                                        </p:attrNameLst>
                                      </p:cBhvr>
                                      <p:to>
                                        <p:strVal val="visible"/>
                                      </p:to>
                                    </p:set>
                                    <p:animEffect transition="in" filter="wipe(up)">
                                      <p:cBhvr>
                                        <p:cTn id="28" dur="1000"/>
                                        <p:tgtEl>
                                          <p:spTgt spid="78"/>
                                        </p:tgtEl>
                                      </p:cBhvr>
                                    </p:animEffect>
                                  </p:childTnLst>
                                </p:cTn>
                              </p:par>
                              <p:par>
                                <p:cTn id="29" presetID="2" presetClass="entr" presetSubtype="4" decel="100000" fill="hold" nodeType="withEffect">
                                  <p:stCondLst>
                                    <p:cond delay="250"/>
                                  </p:stCondLst>
                                  <p:childTnLst>
                                    <p:set>
                                      <p:cBhvr>
                                        <p:cTn id="30" dur="1" fill="hold">
                                          <p:stCondLst>
                                            <p:cond delay="0"/>
                                          </p:stCondLst>
                                        </p:cTn>
                                        <p:tgtEl>
                                          <p:spTgt spid="78"/>
                                        </p:tgtEl>
                                        <p:attrNameLst>
                                          <p:attrName>style.visibility</p:attrName>
                                        </p:attrNameLst>
                                      </p:cBhvr>
                                      <p:to>
                                        <p:strVal val="visible"/>
                                      </p:to>
                                    </p:set>
                                    <p:anim calcmode="lin" valueType="num">
                                      <p:cBhvr additive="base">
                                        <p:cTn id="31" dur="1250" fill="hold"/>
                                        <p:tgtEl>
                                          <p:spTgt spid="78"/>
                                        </p:tgtEl>
                                        <p:attrNameLst>
                                          <p:attrName>ppt_x</p:attrName>
                                        </p:attrNameLst>
                                      </p:cBhvr>
                                      <p:tavLst>
                                        <p:tav tm="0">
                                          <p:val>
                                            <p:strVal val="#ppt_x"/>
                                          </p:val>
                                        </p:tav>
                                        <p:tav tm="100000">
                                          <p:val>
                                            <p:strVal val="#ppt_x"/>
                                          </p:val>
                                        </p:tav>
                                      </p:tavLst>
                                    </p:anim>
                                    <p:anim calcmode="lin" valueType="num">
                                      <p:cBhvr additive="base">
                                        <p:cTn id="32" dur="1250" fill="hold"/>
                                        <p:tgtEl>
                                          <p:spTgt spid="78"/>
                                        </p:tgtEl>
                                        <p:attrNameLst>
                                          <p:attrName>ppt_y</p:attrName>
                                        </p:attrNameLst>
                                      </p:cBhvr>
                                      <p:tavLst>
                                        <p:tav tm="0">
                                          <p:val>
                                            <p:strVal val="1+#ppt_h/2"/>
                                          </p:val>
                                        </p:tav>
                                        <p:tav tm="100000">
                                          <p:val>
                                            <p:strVal val="#ppt_y"/>
                                          </p:val>
                                        </p:tav>
                                      </p:tavLst>
                                    </p:anim>
                                  </p:childTnLst>
                                </p:cTn>
                              </p:par>
                              <p:par>
                                <p:cTn id="33" presetID="22" presetClass="entr" presetSubtype="1" fill="hold" nodeType="withEffect">
                                  <p:stCondLst>
                                    <p:cond delay="250"/>
                                  </p:stCondLst>
                                  <p:childTnLst>
                                    <p:set>
                                      <p:cBhvr>
                                        <p:cTn id="34" dur="1" fill="hold">
                                          <p:stCondLst>
                                            <p:cond delay="0"/>
                                          </p:stCondLst>
                                        </p:cTn>
                                        <p:tgtEl>
                                          <p:spTgt spid="74"/>
                                        </p:tgtEl>
                                        <p:attrNameLst>
                                          <p:attrName>style.visibility</p:attrName>
                                        </p:attrNameLst>
                                      </p:cBhvr>
                                      <p:to>
                                        <p:strVal val="visible"/>
                                      </p:to>
                                    </p:set>
                                    <p:animEffect transition="in" filter="wipe(up)">
                                      <p:cBhvr>
                                        <p:cTn id="35" dur="1000"/>
                                        <p:tgtEl>
                                          <p:spTgt spid="74"/>
                                        </p:tgtEl>
                                      </p:cBhvr>
                                    </p:animEffect>
                                  </p:childTnLst>
                                </p:cTn>
                              </p:par>
                              <p:par>
                                <p:cTn id="36" presetID="2" presetClass="entr" presetSubtype="4" decel="100000" fill="hold" nodeType="withEffect">
                                  <p:stCondLst>
                                    <p:cond delay="250"/>
                                  </p:stCondLst>
                                  <p:childTnLst>
                                    <p:set>
                                      <p:cBhvr>
                                        <p:cTn id="37" dur="1" fill="hold">
                                          <p:stCondLst>
                                            <p:cond delay="0"/>
                                          </p:stCondLst>
                                        </p:cTn>
                                        <p:tgtEl>
                                          <p:spTgt spid="74"/>
                                        </p:tgtEl>
                                        <p:attrNameLst>
                                          <p:attrName>style.visibility</p:attrName>
                                        </p:attrNameLst>
                                      </p:cBhvr>
                                      <p:to>
                                        <p:strVal val="visible"/>
                                      </p:to>
                                    </p:set>
                                    <p:anim calcmode="lin" valueType="num">
                                      <p:cBhvr additive="base">
                                        <p:cTn id="38" dur="1250" fill="hold"/>
                                        <p:tgtEl>
                                          <p:spTgt spid="74"/>
                                        </p:tgtEl>
                                        <p:attrNameLst>
                                          <p:attrName>ppt_x</p:attrName>
                                        </p:attrNameLst>
                                      </p:cBhvr>
                                      <p:tavLst>
                                        <p:tav tm="0">
                                          <p:val>
                                            <p:strVal val="#ppt_x"/>
                                          </p:val>
                                        </p:tav>
                                        <p:tav tm="100000">
                                          <p:val>
                                            <p:strVal val="#ppt_x"/>
                                          </p:val>
                                        </p:tav>
                                      </p:tavLst>
                                    </p:anim>
                                    <p:anim calcmode="lin" valueType="num">
                                      <p:cBhvr additive="base">
                                        <p:cTn id="39" dur="1250" fill="hold"/>
                                        <p:tgtEl>
                                          <p:spTgt spid="74"/>
                                        </p:tgtEl>
                                        <p:attrNameLst>
                                          <p:attrName>ppt_y</p:attrName>
                                        </p:attrNameLst>
                                      </p:cBhvr>
                                      <p:tavLst>
                                        <p:tav tm="0">
                                          <p:val>
                                            <p:strVal val="1+#ppt_h/2"/>
                                          </p:val>
                                        </p:tav>
                                        <p:tav tm="100000">
                                          <p:val>
                                            <p:strVal val="#ppt_y"/>
                                          </p:val>
                                        </p:tav>
                                      </p:tavLst>
                                    </p:anim>
                                  </p:childTnLst>
                                </p:cTn>
                              </p:par>
                              <p:par>
                                <p:cTn id="40" presetID="2" presetClass="entr" presetSubtype="4" accel="16000" decel="84000" fill="hold" grpId="0" nodeType="withEffect">
                                  <p:stCondLst>
                                    <p:cond delay="25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1000" fill="hold"/>
                                        <p:tgtEl>
                                          <p:spTgt spid="7"/>
                                        </p:tgtEl>
                                        <p:attrNameLst>
                                          <p:attrName>ppt_x</p:attrName>
                                        </p:attrNameLst>
                                      </p:cBhvr>
                                      <p:tavLst>
                                        <p:tav tm="0">
                                          <p:val>
                                            <p:strVal val="#ppt_x"/>
                                          </p:val>
                                        </p:tav>
                                        <p:tav tm="100000">
                                          <p:val>
                                            <p:strVal val="#ppt_x"/>
                                          </p:val>
                                        </p:tav>
                                      </p:tavLst>
                                    </p:anim>
                                    <p:anim calcmode="lin" valueType="num">
                                      <p:cBhvr additive="base">
                                        <p:cTn id="43" dur="1000" fill="hold"/>
                                        <p:tgtEl>
                                          <p:spTgt spid="7"/>
                                        </p:tgtEl>
                                        <p:attrNameLst>
                                          <p:attrName>ppt_y</p:attrName>
                                        </p:attrNameLst>
                                      </p:cBhvr>
                                      <p:tavLst>
                                        <p:tav tm="0">
                                          <p:val>
                                            <p:strVal val="1+#ppt_h/2"/>
                                          </p:val>
                                        </p:tav>
                                        <p:tav tm="100000">
                                          <p:val>
                                            <p:strVal val="#ppt_y"/>
                                          </p:val>
                                        </p:tav>
                                      </p:tavLst>
                                    </p:anim>
                                  </p:childTnLst>
                                </p:cTn>
                              </p:par>
                              <p:par>
                                <p:cTn id="44" presetID="22" presetClass="entr" presetSubtype="1" fill="hold" grpId="0" nodeType="withEffect">
                                  <p:stCondLst>
                                    <p:cond delay="250"/>
                                  </p:stCondLst>
                                  <p:childTnLst>
                                    <p:set>
                                      <p:cBhvr>
                                        <p:cTn id="45" dur="1" fill="hold">
                                          <p:stCondLst>
                                            <p:cond delay="0"/>
                                          </p:stCondLst>
                                        </p:cTn>
                                        <p:tgtEl>
                                          <p:spTgt spid="31"/>
                                        </p:tgtEl>
                                        <p:attrNameLst>
                                          <p:attrName>style.visibility</p:attrName>
                                        </p:attrNameLst>
                                      </p:cBhvr>
                                      <p:to>
                                        <p:strVal val="visible"/>
                                      </p:to>
                                    </p:set>
                                    <p:animEffect transition="in" filter="wipe(up)">
                                      <p:cBhvr>
                                        <p:cTn id="46" dur="1000"/>
                                        <p:tgtEl>
                                          <p:spTgt spid="31"/>
                                        </p:tgtEl>
                                      </p:cBhvr>
                                    </p:animEffect>
                                  </p:childTnLst>
                                </p:cTn>
                              </p:par>
                              <p:par>
                                <p:cTn id="47" presetID="2" presetClass="entr" presetSubtype="4" decel="100000" fill="hold" grpId="1" nodeType="withEffect">
                                  <p:stCondLst>
                                    <p:cond delay="25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1250" fill="hold"/>
                                        <p:tgtEl>
                                          <p:spTgt spid="31"/>
                                        </p:tgtEl>
                                        <p:attrNameLst>
                                          <p:attrName>ppt_x</p:attrName>
                                        </p:attrNameLst>
                                      </p:cBhvr>
                                      <p:tavLst>
                                        <p:tav tm="0">
                                          <p:val>
                                            <p:strVal val="#ppt_x"/>
                                          </p:val>
                                        </p:tav>
                                        <p:tav tm="100000">
                                          <p:val>
                                            <p:strVal val="#ppt_x"/>
                                          </p:val>
                                        </p:tav>
                                      </p:tavLst>
                                    </p:anim>
                                    <p:anim calcmode="lin" valueType="num">
                                      <p:cBhvr additive="base">
                                        <p:cTn id="50" dur="1250" fill="hold"/>
                                        <p:tgtEl>
                                          <p:spTgt spid="31"/>
                                        </p:tgtEl>
                                        <p:attrNameLst>
                                          <p:attrName>ppt_y</p:attrName>
                                        </p:attrNameLst>
                                      </p:cBhvr>
                                      <p:tavLst>
                                        <p:tav tm="0">
                                          <p:val>
                                            <p:strVal val="1+#ppt_h/2"/>
                                          </p:val>
                                        </p:tav>
                                        <p:tav tm="100000">
                                          <p:val>
                                            <p:strVal val="#ppt_y"/>
                                          </p:val>
                                        </p:tav>
                                      </p:tavLst>
                                    </p:anim>
                                  </p:childTnLst>
                                </p:cTn>
                              </p:par>
                              <p:par>
                                <p:cTn id="51" presetID="22" presetClass="entr" presetSubtype="1" fill="hold" nodeType="withEffect">
                                  <p:stCondLst>
                                    <p:cond delay="250"/>
                                  </p:stCondLst>
                                  <p:childTnLst>
                                    <p:set>
                                      <p:cBhvr>
                                        <p:cTn id="52" dur="1" fill="hold">
                                          <p:stCondLst>
                                            <p:cond delay="0"/>
                                          </p:stCondLst>
                                        </p:cTn>
                                        <p:tgtEl>
                                          <p:spTgt spid="82"/>
                                        </p:tgtEl>
                                        <p:attrNameLst>
                                          <p:attrName>style.visibility</p:attrName>
                                        </p:attrNameLst>
                                      </p:cBhvr>
                                      <p:to>
                                        <p:strVal val="visible"/>
                                      </p:to>
                                    </p:set>
                                    <p:animEffect transition="in" filter="wipe(up)">
                                      <p:cBhvr>
                                        <p:cTn id="53" dur="1000"/>
                                        <p:tgtEl>
                                          <p:spTgt spid="82"/>
                                        </p:tgtEl>
                                      </p:cBhvr>
                                    </p:animEffect>
                                  </p:childTnLst>
                                </p:cTn>
                              </p:par>
                              <p:par>
                                <p:cTn id="54" presetID="2" presetClass="entr" presetSubtype="4" decel="100000" fill="hold" nodeType="withEffect">
                                  <p:stCondLst>
                                    <p:cond delay="250"/>
                                  </p:stCondLst>
                                  <p:childTnLst>
                                    <p:set>
                                      <p:cBhvr>
                                        <p:cTn id="55" dur="1" fill="hold">
                                          <p:stCondLst>
                                            <p:cond delay="0"/>
                                          </p:stCondLst>
                                        </p:cTn>
                                        <p:tgtEl>
                                          <p:spTgt spid="82"/>
                                        </p:tgtEl>
                                        <p:attrNameLst>
                                          <p:attrName>style.visibility</p:attrName>
                                        </p:attrNameLst>
                                      </p:cBhvr>
                                      <p:to>
                                        <p:strVal val="visible"/>
                                      </p:to>
                                    </p:set>
                                    <p:anim calcmode="lin" valueType="num">
                                      <p:cBhvr additive="base">
                                        <p:cTn id="56" dur="1250" fill="hold"/>
                                        <p:tgtEl>
                                          <p:spTgt spid="82"/>
                                        </p:tgtEl>
                                        <p:attrNameLst>
                                          <p:attrName>ppt_x</p:attrName>
                                        </p:attrNameLst>
                                      </p:cBhvr>
                                      <p:tavLst>
                                        <p:tav tm="0">
                                          <p:val>
                                            <p:strVal val="#ppt_x"/>
                                          </p:val>
                                        </p:tav>
                                        <p:tav tm="100000">
                                          <p:val>
                                            <p:strVal val="#ppt_x"/>
                                          </p:val>
                                        </p:tav>
                                      </p:tavLst>
                                    </p:anim>
                                    <p:anim calcmode="lin" valueType="num">
                                      <p:cBhvr additive="base">
                                        <p:cTn id="57" dur="1250" fill="hold"/>
                                        <p:tgtEl>
                                          <p:spTgt spid="82"/>
                                        </p:tgtEl>
                                        <p:attrNameLst>
                                          <p:attrName>ppt_y</p:attrName>
                                        </p:attrNameLst>
                                      </p:cBhvr>
                                      <p:tavLst>
                                        <p:tav tm="0">
                                          <p:val>
                                            <p:strVal val="1+#ppt_h/2"/>
                                          </p:val>
                                        </p:tav>
                                        <p:tav tm="100000">
                                          <p:val>
                                            <p:strVal val="#ppt_y"/>
                                          </p:val>
                                        </p:tav>
                                      </p:tavLst>
                                    </p:anim>
                                  </p:childTnLst>
                                </p:cTn>
                              </p:par>
                              <p:par>
                                <p:cTn id="58" presetID="22" presetClass="entr" presetSubtype="1" fill="hold" nodeType="withEffect">
                                  <p:stCondLst>
                                    <p:cond delay="250"/>
                                  </p:stCondLst>
                                  <p:childTnLst>
                                    <p:set>
                                      <p:cBhvr>
                                        <p:cTn id="59" dur="1" fill="hold">
                                          <p:stCondLst>
                                            <p:cond delay="0"/>
                                          </p:stCondLst>
                                        </p:cTn>
                                        <p:tgtEl>
                                          <p:spTgt spid="75"/>
                                        </p:tgtEl>
                                        <p:attrNameLst>
                                          <p:attrName>style.visibility</p:attrName>
                                        </p:attrNameLst>
                                      </p:cBhvr>
                                      <p:to>
                                        <p:strVal val="visible"/>
                                      </p:to>
                                    </p:set>
                                    <p:animEffect transition="in" filter="wipe(up)">
                                      <p:cBhvr>
                                        <p:cTn id="60" dur="1000"/>
                                        <p:tgtEl>
                                          <p:spTgt spid="75"/>
                                        </p:tgtEl>
                                      </p:cBhvr>
                                    </p:animEffect>
                                  </p:childTnLst>
                                </p:cTn>
                              </p:par>
                              <p:par>
                                <p:cTn id="61" presetID="2" presetClass="entr" presetSubtype="4" decel="100000" fill="hold" nodeType="withEffect">
                                  <p:stCondLst>
                                    <p:cond delay="250"/>
                                  </p:stCondLst>
                                  <p:childTnLst>
                                    <p:set>
                                      <p:cBhvr>
                                        <p:cTn id="62" dur="1" fill="hold">
                                          <p:stCondLst>
                                            <p:cond delay="0"/>
                                          </p:stCondLst>
                                        </p:cTn>
                                        <p:tgtEl>
                                          <p:spTgt spid="75"/>
                                        </p:tgtEl>
                                        <p:attrNameLst>
                                          <p:attrName>style.visibility</p:attrName>
                                        </p:attrNameLst>
                                      </p:cBhvr>
                                      <p:to>
                                        <p:strVal val="visible"/>
                                      </p:to>
                                    </p:set>
                                    <p:anim calcmode="lin" valueType="num">
                                      <p:cBhvr additive="base">
                                        <p:cTn id="63" dur="1250" fill="hold"/>
                                        <p:tgtEl>
                                          <p:spTgt spid="75"/>
                                        </p:tgtEl>
                                        <p:attrNameLst>
                                          <p:attrName>ppt_x</p:attrName>
                                        </p:attrNameLst>
                                      </p:cBhvr>
                                      <p:tavLst>
                                        <p:tav tm="0">
                                          <p:val>
                                            <p:strVal val="#ppt_x"/>
                                          </p:val>
                                        </p:tav>
                                        <p:tav tm="100000">
                                          <p:val>
                                            <p:strVal val="#ppt_x"/>
                                          </p:val>
                                        </p:tav>
                                      </p:tavLst>
                                    </p:anim>
                                    <p:anim calcmode="lin" valueType="num">
                                      <p:cBhvr additive="base">
                                        <p:cTn id="64" dur="1250" fill="hold"/>
                                        <p:tgtEl>
                                          <p:spTgt spid="75"/>
                                        </p:tgtEl>
                                        <p:attrNameLst>
                                          <p:attrName>ppt_y</p:attrName>
                                        </p:attrNameLst>
                                      </p:cBhvr>
                                      <p:tavLst>
                                        <p:tav tm="0">
                                          <p:val>
                                            <p:strVal val="1+#ppt_h/2"/>
                                          </p:val>
                                        </p:tav>
                                        <p:tav tm="100000">
                                          <p:val>
                                            <p:strVal val="#ppt_y"/>
                                          </p:val>
                                        </p:tav>
                                      </p:tavLst>
                                    </p:anim>
                                  </p:childTnLst>
                                </p:cTn>
                              </p:par>
                              <p:par>
                                <p:cTn id="65" presetID="22" presetClass="entr" presetSubtype="1" fill="hold" nodeType="withEffect">
                                  <p:stCondLst>
                                    <p:cond delay="250"/>
                                  </p:stCondLst>
                                  <p:childTnLst>
                                    <p:set>
                                      <p:cBhvr>
                                        <p:cTn id="66" dur="1" fill="hold">
                                          <p:stCondLst>
                                            <p:cond delay="0"/>
                                          </p:stCondLst>
                                        </p:cTn>
                                        <p:tgtEl>
                                          <p:spTgt spid="85"/>
                                        </p:tgtEl>
                                        <p:attrNameLst>
                                          <p:attrName>style.visibility</p:attrName>
                                        </p:attrNameLst>
                                      </p:cBhvr>
                                      <p:to>
                                        <p:strVal val="visible"/>
                                      </p:to>
                                    </p:set>
                                    <p:animEffect transition="in" filter="wipe(up)">
                                      <p:cBhvr>
                                        <p:cTn id="67" dur="1000"/>
                                        <p:tgtEl>
                                          <p:spTgt spid="85"/>
                                        </p:tgtEl>
                                      </p:cBhvr>
                                    </p:animEffect>
                                  </p:childTnLst>
                                </p:cTn>
                              </p:par>
                              <p:par>
                                <p:cTn id="68" presetID="2" presetClass="entr" presetSubtype="4" decel="100000" fill="hold" nodeType="withEffect">
                                  <p:stCondLst>
                                    <p:cond delay="250"/>
                                  </p:stCondLst>
                                  <p:childTnLst>
                                    <p:set>
                                      <p:cBhvr>
                                        <p:cTn id="69" dur="1" fill="hold">
                                          <p:stCondLst>
                                            <p:cond delay="0"/>
                                          </p:stCondLst>
                                        </p:cTn>
                                        <p:tgtEl>
                                          <p:spTgt spid="85"/>
                                        </p:tgtEl>
                                        <p:attrNameLst>
                                          <p:attrName>style.visibility</p:attrName>
                                        </p:attrNameLst>
                                      </p:cBhvr>
                                      <p:to>
                                        <p:strVal val="visible"/>
                                      </p:to>
                                    </p:set>
                                    <p:anim calcmode="lin" valueType="num">
                                      <p:cBhvr additive="base">
                                        <p:cTn id="70" dur="1250" fill="hold"/>
                                        <p:tgtEl>
                                          <p:spTgt spid="85"/>
                                        </p:tgtEl>
                                        <p:attrNameLst>
                                          <p:attrName>ppt_x</p:attrName>
                                        </p:attrNameLst>
                                      </p:cBhvr>
                                      <p:tavLst>
                                        <p:tav tm="0">
                                          <p:val>
                                            <p:strVal val="#ppt_x"/>
                                          </p:val>
                                        </p:tav>
                                        <p:tav tm="100000">
                                          <p:val>
                                            <p:strVal val="#ppt_x"/>
                                          </p:val>
                                        </p:tav>
                                      </p:tavLst>
                                    </p:anim>
                                    <p:anim calcmode="lin" valueType="num">
                                      <p:cBhvr additive="base">
                                        <p:cTn id="71" dur="1250" fill="hold"/>
                                        <p:tgtEl>
                                          <p:spTgt spid="85"/>
                                        </p:tgtEl>
                                        <p:attrNameLst>
                                          <p:attrName>ppt_y</p:attrName>
                                        </p:attrNameLst>
                                      </p:cBhvr>
                                      <p:tavLst>
                                        <p:tav tm="0">
                                          <p:val>
                                            <p:strVal val="1+#ppt_h/2"/>
                                          </p:val>
                                        </p:tav>
                                        <p:tav tm="100000">
                                          <p:val>
                                            <p:strVal val="#ppt_y"/>
                                          </p:val>
                                        </p:tav>
                                      </p:tavLst>
                                    </p:anim>
                                  </p:childTnLst>
                                </p:cTn>
                              </p:par>
                              <p:par>
                                <p:cTn id="72" presetID="22" presetClass="entr" presetSubtype="1" fill="hold" grpId="0" nodeType="withEffect">
                                  <p:stCondLst>
                                    <p:cond delay="250"/>
                                  </p:stCondLst>
                                  <p:childTnLst>
                                    <p:set>
                                      <p:cBhvr>
                                        <p:cTn id="73" dur="1" fill="hold">
                                          <p:stCondLst>
                                            <p:cond delay="0"/>
                                          </p:stCondLst>
                                        </p:cTn>
                                        <p:tgtEl>
                                          <p:spTgt spid="12"/>
                                        </p:tgtEl>
                                        <p:attrNameLst>
                                          <p:attrName>style.visibility</p:attrName>
                                        </p:attrNameLst>
                                      </p:cBhvr>
                                      <p:to>
                                        <p:strVal val="visible"/>
                                      </p:to>
                                    </p:set>
                                    <p:animEffect transition="in" filter="wipe(up)">
                                      <p:cBhvr>
                                        <p:cTn id="74" dur="1000"/>
                                        <p:tgtEl>
                                          <p:spTgt spid="12"/>
                                        </p:tgtEl>
                                      </p:cBhvr>
                                    </p:animEffect>
                                  </p:childTnLst>
                                </p:cTn>
                              </p:par>
                              <p:par>
                                <p:cTn id="75" presetID="2" presetClass="entr" presetSubtype="4" decel="100000" fill="hold" grpId="1" nodeType="withEffect">
                                  <p:stCondLst>
                                    <p:cond delay="250"/>
                                  </p:stCondLst>
                                  <p:childTnLst>
                                    <p:set>
                                      <p:cBhvr>
                                        <p:cTn id="76" dur="1" fill="hold">
                                          <p:stCondLst>
                                            <p:cond delay="0"/>
                                          </p:stCondLst>
                                        </p:cTn>
                                        <p:tgtEl>
                                          <p:spTgt spid="12"/>
                                        </p:tgtEl>
                                        <p:attrNameLst>
                                          <p:attrName>style.visibility</p:attrName>
                                        </p:attrNameLst>
                                      </p:cBhvr>
                                      <p:to>
                                        <p:strVal val="visible"/>
                                      </p:to>
                                    </p:set>
                                    <p:anim calcmode="lin" valueType="num">
                                      <p:cBhvr additive="base">
                                        <p:cTn id="77" dur="1250" fill="hold"/>
                                        <p:tgtEl>
                                          <p:spTgt spid="12"/>
                                        </p:tgtEl>
                                        <p:attrNameLst>
                                          <p:attrName>ppt_x</p:attrName>
                                        </p:attrNameLst>
                                      </p:cBhvr>
                                      <p:tavLst>
                                        <p:tav tm="0">
                                          <p:val>
                                            <p:strVal val="#ppt_x"/>
                                          </p:val>
                                        </p:tav>
                                        <p:tav tm="100000">
                                          <p:val>
                                            <p:strVal val="#ppt_x"/>
                                          </p:val>
                                        </p:tav>
                                      </p:tavLst>
                                    </p:anim>
                                    <p:anim calcmode="lin" valueType="num">
                                      <p:cBhvr additive="base">
                                        <p:cTn id="78" dur="1250" fill="hold"/>
                                        <p:tgtEl>
                                          <p:spTgt spid="12"/>
                                        </p:tgtEl>
                                        <p:attrNameLst>
                                          <p:attrName>ppt_y</p:attrName>
                                        </p:attrNameLst>
                                      </p:cBhvr>
                                      <p:tavLst>
                                        <p:tav tm="0">
                                          <p:val>
                                            <p:strVal val="1+#ppt_h/2"/>
                                          </p:val>
                                        </p:tav>
                                        <p:tav tm="100000">
                                          <p:val>
                                            <p:strVal val="#ppt_y"/>
                                          </p:val>
                                        </p:tav>
                                      </p:tavLst>
                                    </p:anim>
                                  </p:childTnLst>
                                </p:cTn>
                              </p:par>
                              <p:par>
                                <p:cTn id="79" presetID="22" presetClass="entr" presetSubtype="1" fill="hold" nodeType="withEffect">
                                  <p:stCondLst>
                                    <p:cond delay="250"/>
                                  </p:stCondLst>
                                  <p:childTnLst>
                                    <p:set>
                                      <p:cBhvr>
                                        <p:cTn id="80" dur="1" fill="hold">
                                          <p:stCondLst>
                                            <p:cond delay="0"/>
                                          </p:stCondLst>
                                        </p:cTn>
                                        <p:tgtEl>
                                          <p:spTgt spid="76"/>
                                        </p:tgtEl>
                                        <p:attrNameLst>
                                          <p:attrName>style.visibility</p:attrName>
                                        </p:attrNameLst>
                                      </p:cBhvr>
                                      <p:to>
                                        <p:strVal val="visible"/>
                                      </p:to>
                                    </p:set>
                                    <p:animEffect transition="in" filter="wipe(up)">
                                      <p:cBhvr>
                                        <p:cTn id="81" dur="1000"/>
                                        <p:tgtEl>
                                          <p:spTgt spid="76"/>
                                        </p:tgtEl>
                                      </p:cBhvr>
                                    </p:animEffect>
                                  </p:childTnLst>
                                </p:cTn>
                              </p:par>
                              <p:par>
                                <p:cTn id="82" presetID="2" presetClass="entr" presetSubtype="4" decel="100000" fill="hold" nodeType="withEffect">
                                  <p:stCondLst>
                                    <p:cond delay="250"/>
                                  </p:stCondLst>
                                  <p:childTnLst>
                                    <p:set>
                                      <p:cBhvr>
                                        <p:cTn id="83" dur="1" fill="hold">
                                          <p:stCondLst>
                                            <p:cond delay="0"/>
                                          </p:stCondLst>
                                        </p:cTn>
                                        <p:tgtEl>
                                          <p:spTgt spid="76"/>
                                        </p:tgtEl>
                                        <p:attrNameLst>
                                          <p:attrName>style.visibility</p:attrName>
                                        </p:attrNameLst>
                                      </p:cBhvr>
                                      <p:to>
                                        <p:strVal val="visible"/>
                                      </p:to>
                                    </p:set>
                                    <p:anim calcmode="lin" valueType="num">
                                      <p:cBhvr additive="base">
                                        <p:cTn id="84" dur="1250" fill="hold"/>
                                        <p:tgtEl>
                                          <p:spTgt spid="76"/>
                                        </p:tgtEl>
                                        <p:attrNameLst>
                                          <p:attrName>ppt_x</p:attrName>
                                        </p:attrNameLst>
                                      </p:cBhvr>
                                      <p:tavLst>
                                        <p:tav tm="0">
                                          <p:val>
                                            <p:strVal val="#ppt_x"/>
                                          </p:val>
                                        </p:tav>
                                        <p:tav tm="100000">
                                          <p:val>
                                            <p:strVal val="#ppt_x"/>
                                          </p:val>
                                        </p:tav>
                                      </p:tavLst>
                                    </p:anim>
                                    <p:anim calcmode="lin" valueType="num">
                                      <p:cBhvr additive="base">
                                        <p:cTn id="85" dur="1250" fill="hold"/>
                                        <p:tgtEl>
                                          <p:spTgt spid="76"/>
                                        </p:tgtEl>
                                        <p:attrNameLst>
                                          <p:attrName>ppt_y</p:attrName>
                                        </p:attrNameLst>
                                      </p:cBhvr>
                                      <p:tavLst>
                                        <p:tav tm="0">
                                          <p:val>
                                            <p:strVal val="1+#ppt_h/2"/>
                                          </p:val>
                                        </p:tav>
                                        <p:tav tm="100000">
                                          <p:val>
                                            <p:strVal val="#ppt_y"/>
                                          </p:val>
                                        </p:tav>
                                      </p:tavLst>
                                    </p:anim>
                                  </p:childTnLst>
                                </p:cTn>
                              </p:par>
                              <p:par>
                                <p:cTn id="86" presetID="22" presetClass="entr" presetSubtype="1" fill="hold" grpId="0" nodeType="withEffect">
                                  <p:stCondLst>
                                    <p:cond delay="250"/>
                                  </p:stCondLst>
                                  <p:childTnLst>
                                    <p:set>
                                      <p:cBhvr>
                                        <p:cTn id="87" dur="1" fill="hold">
                                          <p:stCondLst>
                                            <p:cond delay="0"/>
                                          </p:stCondLst>
                                        </p:cTn>
                                        <p:tgtEl>
                                          <p:spTgt spid="22"/>
                                        </p:tgtEl>
                                        <p:attrNameLst>
                                          <p:attrName>style.visibility</p:attrName>
                                        </p:attrNameLst>
                                      </p:cBhvr>
                                      <p:to>
                                        <p:strVal val="visible"/>
                                      </p:to>
                                    </p:set>
                                    <p:animEffect transition="in" filter="wipe(up)">
                                      <p:cBhvr>
                                        <p:cTn id="88" dur="1000"/>
                                        <p:tgtEl>
                                          <p:spTgt spid="22"/>
                                        </p:tgtEl>
                                      </p:cBhvr>
                                    </p:animEffect>
                                  </p:childTnLst>
                                </p:cTn>
                              </p:par>
                              <p:par>
                                <p:cTn id="89" presetID="2" presetClass="entr" presetSubtype="4" decel="100000" fill="hold" grpId="1" nodeType="withEffect">
                                  <p:stCondLst>
                                    <p:cond delay="250"/>
                                  </p:stCondLst>
                                  <p:childTnLst>
                                    <p:set>
                                      <p:cBhvr>
                                        <p:cTn id="90" dur="1" fill="hold">
                                          <p:stCondLst>
                                            <p:cond delay="0"/>
                                          </p:stCondLst>
                                        </p:cTn>
                                        <p:tgtEl>
                                          <p:spTgt spid="22"/>
                                        </p:tgtEl>
                                        <p:attrNameLst>
                                          <p:attrName>style.visibility</p:attrName>
                                        </p:attrNameLst>
                                      </p:cBhvr>
                                      <p:to>
                                        <p:strVal val="visible"/>
                                      </p:to>
                                    </p:set>
                                    <p:anim calcmode="lin" valueType="num">
                                      <p:cBhvr additive="base">
                                        <p:cTn id="91" dur="1250" fill="hold"/>
                                        <p:tgtEl>
                                          <p:spTgt spid="22"/>
                                        </p:tgtEl>
                                        <p:attrNameLst>
                                          <p:attrName>ppt_x</p:attrName>
                                        </p:attrNameLst>
                                      </p:cBhvr>
                                      <p:tavLst>
                                        <p:tav tm="0">
                                          <p:val>
                                            <p:strVal val="#ppt_x"/>
                                          </p:val>
                                        </p:tav>
                                        <p:tav tm="100000">
                                          <p:val>
                                            <p:strVal val="#ppt_x"/>
                                          </p:val>
                                        </p:tav>
                                      </p:tavLst>
                                    </p:anim>
                                    <p:anim calcmode="lin" valueType="num">
                                      <p:cBhvr additive="base">
                                        <p:cTn id="92" dur="1250" fill="hold"/>
                                        <p:tgtEl>
                                          <p:spTgt spid="22"/>
                                        </p:tgtEl>
                                        <p:attrNameLst>
                                          <p:attrName>ppt_y</p:attrName>
                                        </p:attrNameLst>
                                      </p:cBhvr>
                                      <p:tavLst>
                                        <p:tav tm="0">
                                          <p:val>
                                            <p:strVal val="1+#ppt_h/2"/>
                                          </p:val>
                                        </p:tav>
                                        <p:tav tm="100000">
                                          <p:val>
                                            <p:strVal val="#ppt_y"/>
                                          </p:val>
                                        </p:tav>
                                      </p:tavLst>
                                    </p:anim>
                                  </p:childTnLst>
                                </p:cTn>
                              </p:par>
                              <p:par>
                                <p:cTn id="93" presetID="22" presetClass="entr" presetSubtype="1" fill="hold" nodeType="withEffect">
                                  <p:stCondLst>
                                    <p:cond delay="250"/>
                                  </p:stCondLst>
                                  <p:childTnLst>
                                    <p:set>
                                      <p:cBhvr>
                                        <p:cTn id="94" dur="1" fill="hold">
                                          <p:stCondLst>
                                            <p:cond delay="0"/>
                                          </p:stCondLst>
                                        </p:cTn>
                                        <p:tgtEl>
                                          <p:spTgt spid="88"/>
                                        </p:tgtEl>
                                        <p:attrNameLst>
                                          <p:attrName>style.visibility</p:attrName>
                                        </p:attrNameLst>
                                      </p:cBhvr>
                                      <p:to>
                                        <p:strVal val="visible"/>
                                      </p:to>
                                    </p:set>
                                    <p:animEffect transition="in" filter="wipe(up)">
                                      <p:cBhvr>
                                        <p:cTn id="95" dur="1000"/>
                                        <p:tgtEl>
                                          <p:spTgt spid="88"/>
                                        </p:tgtEl>
                                      </p:cBhvr>
                                    </p:animEffect>
                                  </p:childTnLst>
                                </p:cTn>
                              </p:par>
                              <p:par>
                                <p:cTn id="96" presetID="2" presetClass="entr" presetSubtype="4" decel="100000" fill="hold" nodeType="withEffect">
                                  <p:stCondLst>
                                    <p:cond delay="250"/>
                                  </p:stCondLst>
                                  <p:childTnLst>
                                    <p:set>
                                      <p:cBhvr>
                                        <p:cTn id="97" dur="1" fill="hold">
                                          <p:stCondLst>
                                            <p:cond delay="0"/>
                                          </p:stCondLst>
                                        </p:cTn>
                                        <p:tgtEl>
                                          <p:spTgt spid="88"/>
                                        </p:tgtEl>
                                        <p:attrNameLst>
                                          <p:attrName>style.visibility</p:attrName>
                                        </p:attrNameLst>
                                      </p:cBhvr>
                                      <p:to>
                                        <p:strVal val="visible"/>
                                      </p:to>
                                    </p:set>
                                    <p:anim calcmode="lin" valueType="num">
                                      <p:cBhvr additive="base">
                                        <p:cTn id="98" dur="1250" fill="hold"/>
                                        <p:tgtEl>
                                          <p:spTgt spid="88"/>
                                        </p:tgtEl>
                                        <p:attrNameLst>
                                          <p:attrName>ppt_x</p:attrName>
                                        </p:attrNameLst>
                                      </p:cBhvr>
                                      <p:tavLst>
                                        <p:tav tm="0">
                                          <p:val>
                                            <p:strVal val="#ppt_x"/>
                                          </p:val>
                                        </p:tav>
                                        <p:tav tm="100000">
                                          <p:val>
                                            <p:strVal val="#ppt_x"/>
                                          </p:val>
                                        </p:tav>
                                      </p:tavLst>
                                    </p:anim>
                                    <p:anim calcmode="lin" valueType="num">
                                      <p:cBhvr additive="base">
                                        <p:cTn id="99" dur="1250" fill="hold"/>
                                        <p:tgtEl>
                                          <p:spTgt spid="88"/>
                                        </p:tgtEl>
                                        <p:attrNameLst>
                                          <p:attrName>ppt_y</p:attrName>
                                        </p:attrNameLst>
                                      </p:cBhvr>
                                      <p:tavLst>
                                        <p:tav tm="0">
                                          <p:val>
                                            <p:strVal val="1+#ppt_h/2"/>
                                          </p:val>
                                        </p:tav>
                                        <p:tav tm="100000">
                                          <p:val>
                                            <p:strVal val="#ppt_y"/>
                                          </p:val>
                                        </p:tav>
                                      </p:tavLst>
                                    </p:anim>
                                  </p:childTnLst>
                                </p:cTn>
                              </p:par>
                              <p:par>
                                <p:cTn id="100" presetID="22" presetClass="entr" presetSubtype="1" fill="hold" nodeType="withEffect">
                                  <p:stCondLst>
                                    <p:cond delay="250"/>
                                  </p:stCondLst>
                                  <p:childTnLst>
                                    <p:set>
                                      <p:cBhvr>
                                        <p:cTn id="101" dur="1" fill="hold">
                                          <p:stCondLst>
                                            <p:cond delay="0"/>
                                          </p:stCondLst>
                                        </p:cTn>
                                        <p:tgtEl>
                                          <p:spTgt spid="73"/>
                                        </p:tgtEl>
                                        <p:attrNameLst>
                                          <p:attrName>style.visibility</p:attrName>
                                        </p:attrNameLst>
                                      </p:cBhvr>
                                      <p:to>
                                        <p:strVal val="visible"/>
                                      </p:to>
                                    </p:set>
                                    <p:animEffect transition="in" filter="wipe(up)">
                                      <p:cBhvr>
                                        <p:cTn id="102" dur="1000"/>
                                        <p:tgtEl>
                                          <p:spTgt spid="73"/>
                                        </p:tgtEl>
                                      </p:cBhvr>
                                    </p:animEffect>
                                  </p:childTnLst>
                                </p:cTn>
                              </p:par>
                              <p:par>
                                <p:cTn id="103" presetID="2" presetClass="entr" presetSubtype="4" decel="100000" fill="hold" nodeType="withEffect">
                                  <p:stCondLst>
                                    <p:cond delay="250"/>
                                  </p:stCondLst>
                                  <p:childTnLst>
                                    <p:set>
                                      <p:cBhvr>
                                        <p:cTn id="104" dur="1" fill="hold">
                                          <p:stCondLst>
                                            <p:cond delay="0"/>
                                          </p:stCondLst>
                                        </p:cTn>
                                        <p:tgtEl>
                                          <p:spTgt spid="73"/>
                                        </p:tgtEl>
                                        <p:attrNameLst>
                                          <p:attrName>style.visibility</p:attrName>
                                        </p:attrNameLst>
                                      </p:cBhvr>
                                      <p:to>
                                        <p:strVal val="visible"/>
                                      </p:to>
                                    </p:set>
                                    <p:anim calcmode="lin" valueType="num">
                                      <p:cBhvr additive="base">
                                        <p:cTn id="105" dur="1250" fill="hold"/>
                                        <p:tgtEl>
                                          <p:spTgt spid="73"/>
                                        </p:tgtEl>
                                        <p:attrNameLst>
                                          <p:attrName>ppt_x</p:attrName>
                                        </p:attrNameLst>
                                      </p:cBhvr>
                                      <p:tavLst>
                                        <p:tav tm="0">
                                          <p:val>
                                            <p:strVal val="#ppt_x"/>
                                          </p:val>
                                        </p:tav>
                                        <p:tav tm="100000">
                                          <p:val>
                                            <p:strVal val="#ppt_x"/>
                                          </p:val>
                                        </p:tav>
                                      </p:tavLst>
                                    </p:anim>
                                    <p:anim calcmode="lin" valueType="num">
                                      <p:cBhvr additive="base">
                                        <p:cTn id="106" dur="1250" fill="hold"/>
                                        <p:tgtEl>
                                          <p:spTgt spid="73"/>
                                        </p:tgtEl>
                                        <p:attrNameLst>
                                          <p:attrName>ppt_y</p:attrName>
                                        </p:attrNameLst>
                                      </p:cBhvr>
                                      <p:tavLst>
                                        <p:tav tm="0">
                                          <p:val>
                                            <p:strVal val="1+#ppt_h/2"/>
                                          </p:val>
                                        </p:tav>
                                        <p:tav tm="100000">
                                          <p:val>
                                            <p:strVal val="#ppt_y"/>
                                          </p:val>
                                        </p:tav>
                                      </p:tavLst>
                                    </p:anim>
                                  </p:childTnLst>
                                </p:cTn>
                              </p:par>
                              <p:par>
                                <p:cTn id="107" presetID="2" presetClass="entr" presetSubtype="4" accel="16000" decel="84000" fill="hold" grpId="0" nodeType="withEffect">
                                  <p:stCondLst>
                                    <p:cond delay="500"/>
                                  </p:stCondLst>
                                  <p:childTnLst>
                                    <p:set>
                                      <p:cBhvr>
                                        <p:cTn id="108" dur="1" fill="hold">
                                          <p:stCondLst>
                                            <p:cond delay="0"/>
                                          </p:stCondLst>
                                        </p:cTn>
                                        <p:tgtEl>
                                          <p:spTgt spid="6"/>
                                        </p:tgtEl>
                                        <p:attrNameLst>
                                          <p:attrName>style.visibility</p:attrName>
                                        </p:attrNameLst>
                                      </p:cBhvr>
                                      <p:to>
                                        <p:strVal val="visible"/>
                                      </p:to>
                                    </p:set>
                                    <p:anim calcmode="lin" valueType="num">
                                      <p:cBhvr additive="base">
                                        <p:cTn id="109" dur="1000" fill="hold"/>
                                        <p:tgtEl>
                                          <p:spTgt spid="6"/>
                                        </p:tgtEl>
                                        <p:attrNameLst>
                                          <p:attrName>ppt_x</p:attrName>
                                        </p:attrNameLst>
                                      </p:cBhvr>
                                      <p:tavLst>
                                        <p:tav tm="0">
                                          <p:val>
                                            <p:strVal val="#ppt_x"/>
                                          </p:val>
                                        </p:tav>
                                        <p:tav tm="100000">
                                          <p:val>
                                            <p:strVal val="#ppt_x"/>
                                          </p:val>
                                        </p:tav>
                                      </p:tavLst>
                                    </p:anim>
                                    <p:anim calcmode="lin" valueType="num">
                                      <p:cBhvr additive="base">
                                        <p:cTn id="110" dur="1000" fill="hold"/>
                                        <p:tgtEl>
                                          <p:spTgt spid="6"/>
                                        </p:tgtEl>
                                        <p:attrNameLst>
                                          <p:attrName>ppt_y</p:attrName>
                                        </p:attrNameLst>
                                      </p:cBhvr>
                                      <p:tavLst>
                                        <p:tav tm="0">
                                          <p:val>
                                            <p:strVal val="1+#ppt_h/2"/>
                                          </p:val>
                                        </p:tav>
                                        <p:tav tm="100000">
                                          <p:val>
                                            <p:strVal val="#ppt_y"/>
                                          </p:val>
                                        </p:tav>
                                      </p:tavLst>
                                    </p:anim>
                                  </p:childTnLst>
                                </p:cTn>
                              </p:par>
                              <p:par>
                                <p:cTn id="111" presetID="2" presetClass="entr" presetSubtype="4" accel="16000" decel="84000" fill="hold" grpId="0" nodeType="withEffect">
                                  <p:stCondLst>
                                    <p:cond delay="750"/>
                                  </p:stCondLst>
                                  <p:childTnLst>
                                    <p:set>
                                      <p:cBhvr>
                                        <p:cTn id="112" dur="1" fill="hold">
                                          <p:stCondLst>
                                            <p:cond delay="0"/>
                                          </p:stCondLst>
                                        </p:cTn>
                                        <p:tgtEl>
                                          <p:spTgt spid="5"/>
                                        </p:tgtEl>
                                        <p:attrNameLst>
                                          <p:attrName>style.visibility</p:attrName>
                                        </p:attrNameLst>
                                      </p:cBhvr>
                                      <p:to>
                                        <p:strVal val="visible"/>
                                      </p:to>
                                    </p:set>
                                    <p:anim calcmode="lin" valueType="num">
                                      <p:cBhvr additive="base">
                                        <p:cTn id="113" dur="1000" fill="hold"/>
                                        <p:tgtEl>
                                          <p:spTgt spid="5"/>
                                        </p:tgtEl>
                                        <p:attrNameLst>
                                          <p:attrName>ppt_x</p:attrName>
                                        </p:attrNameLst>
                                      </p:cBhvr>
                                      <p:tavLst>
                                        <p:tav tm="0">
                                          <p:val>
                                            <p:strVal val="#ppt_x"/>
                                          </p:val>
                                        </p:tav>
                                        <p:tav tm="100000">
                                          <p:val>
                                            <p:strVal val="#ppt_x"/>
                                          </p:val>
                                        </p:tav>
                                      </p:tavLst>
                                    </p:anim>
                                    <p:anim calcmode="lin" valueType="num">
                                      <p:cBhvr additive="base">
                                        <p:cTn id="114"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2" grpId="0" animBg="1"/>
      <p:bldP spid="12" grpId="1" animBg="1"/>
      <p:bldP spid="22" grpId="0" animBg="1"/>
      <p:bldP spid="22" grpId="1" animBg="1"/>
      <p:bldP spid="25" grpId="0" animBg="1"/>
      <p:bldP spid="25" grpId="1" animBg="1"/>
      <p:bldP spid="31" grpId="0" animBg="1"/>
      <p:bldP spid="31" grpId="1" animBg="1"/>
      <p:bldP spid="36" grpId="0"/>
      <p:bldP spid="36"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160</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Bahnschrift</vt:lpstr>
      <vt:lpstr>Bauhaus 93</vt:lpstr>
      <vt:lpstr>Calibri</vt:lpstr>
      <vt:lpstr>Calibri Light</vt:lpstr>
      <vt:lpstr>Felix Titling</vt:lpstr>
      <vt:lpstr>French Script MT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hien hoang</dc:creator>
  <cp:lastModifiedBy>hien hoang</cp:lastModifiedBy>
  <cp:revision>11</cp:revision>
  <dcterms:created xsi:type="dcterms:W3CDTF">2023-03-28T02:08:12Z</dcterms:created>
  <dcterms:modified xsi:type="dcterms:W3CDTF">2023-03-28T02:59:15Z</dcterms:modified>
</cp:coreProperties>
</file>