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72" r:id="rId7"/>
    <p:sldId id="305" r:id="rId8"/>
    <p:sldId id="306" r:id="rId9"/>
    <p:sldId id="307" r:id="rId10"/>
    <p:sldId id="277" r:id="rId11"/>
    <p:sldId id="303" r:id="rId12"/>
    <p:sldId id="283" r:id="rId13"/>
    <p:sldId id="281" r:id="rId14"/>
    <p:sldId id="292" r:id="rId15"/>
    <p:sldId id="293" r:id="rId16"/>
    <p:sldId id="312" r:id="rId17"/>
    <p:sldId id="287" r:id="rId18"/>
    <p:sldId id="289" r:id="rId19"/>
    <p:sldId id="295" r:id="rId20"/>
    <p:sldId id="296" r:id="rId21"/>
    <p:sldId id="309" r:id="rId22"/>
    <p:sldId id="297" r:id="rId23"/>
    <p:sldId id="298" r:id="rId24"/>
    <p:sldId id="267" r:id="rId25"/>
    <p:sldId id="304" r:id="rId26"/>
    <p:sldId id="313" r:id="rId27"/>
    <p:sldId id="31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 영주" initials="배영" lastIdx="7" clrIdx="0">
    <p:extLst>
      <p:ext uri="{19B8F6BF-5375-455C-9EA6-DF929625EA0E}">
        <p15:presenceInfo xmlns:p15="http://schemas.microsoft.com/office/powerpoint/2012/main" userId="8f2771c813db1a89" providerId="Windows Live"/>
      </p:ext>
    </p:extLst>
  </p:cmAuthor>
  <p:cmAuthor id="2" name="배 영주" initials="배영 [2]" lastIdx="5" clrIdx="1">
    <p:extLst>
      <p:ext uri="{19B8F6BF-5375-455C-9EA6-DF929625EA0E}">
        <p15:presenceInfo xmlns:p15="http://schemas.microsoft.com/office/powerpoint/2012/main" userId="5e2ce8c7366406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93C49-3697-447E-87FD-A79EBDB9009D}" v="313" dt="2020-11-24T09:51:29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6433" autoAdjust="0"/>
  </p:normalViewPr>
  <p:slideViewPr>
    <p:cSldViewPr snapToGrid="0">
      <p:cViewPr varScale="1">
        <p:scale>
          <a:sx n="83" d="100"/>
          <a:sy n="83" d="100"/>
        </p:scale>
        <p:origin x="168" y="432"/>
      </p:cViewPr>
      <p:guideLst/>
    </p:cSldViewPr>
  </p:slideViewPr>
  <p:outlineViewPr>
    <p:cViewPr>
      <p:scale>
        <a:sx n="33" d="100"/>
        <a:sy n="33" d="100"/>
      </p:scale>
      <p:origin x="0" y="-24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배 영주" userId="5e2ce8c7366406cd" providerId="LiveId" clId="{F9679668-434B-4EC3-904F-CF7CFA6005E4}"/>
    <pc:docChg chg="undo custSel addSld delSld modSld sldOrd">
      <pc:chgData name="배 영주" userId="5e2ce8c7366406cd" providerId="LiveId" clId="{F9679668-434B-4EC3-904F-CF7CFA6005E4}" dt="2020-11-12T11:24:00.648" v="1688" actId="47"/>
      <pc:docMkLst>
        <pc:docMk/>
      </pc:docMkLst>
      <pc:sldChg chg="addSp modSp mod addCm modCm">
        <pc:chgData name="배 영주" userId="5e2ce8c7366406cd" providerId="LiveId" clId="{F9679668-434B-4EC3-904F-CF7CFA6005E4}" dt="2020-11-12T10:13:32.003" v="1260"/>
        <pc:sldMkLst>
          <pc:docMk/>
          <pc:sldMk cId="2990286161" sldId="258"/>
        </pc:sldMkLst>
        <pc:spChg chg="add mod">
          <ac:chgData name="배 영주" userId="5e2ce8c7366406cd" providerId="LiveId" clId="{F9679668-434B-4EC3-904F-CF7CFA6005E4}" dt="2020-11-12T07:46:52.996" v="639" actId="1076"/>
          <ac:spMkLst>
            <pc:docMk/>
            <pc:sldMk cId="2990286161" sldId="258"/>
            <ac:spMk id="2" creationId="{1DA9CB6A-B863-43DA-83BE-7BD8DE5AE759}"/>
          </ac:spMkLst>
        </pc:spChg>
        <pc:spChg chg="mod">
          <ac:chgData name="배 영주" userId="5e2ce8c7366406cd" providerId="LiveId" clId="{F9679668-434B-4EC3-904F-CF7CFA6005E4}" dt="2020-11-12T06:49:33.585" v="494" actId="1076"/>
          <ac:spMkLst>
            <pc:docMk/>
            <pc:sldMk cId="2990286161" sldId="258"/>
            <ac:spMk id="10" creationId="{E631B1F1-FFFC-4CB4-A8D4-C3546F868AC3}"/>
          </ac:spMkLst>
        </pc:spChg>
        <pc:spChg chg="mod">
          <ac:chgData name="배 영주" userId="5e2ce8c7366406cd" providerId="LiveId" clId="{F9679668-434B-4EC3-904F-CF7CFA6005E4}" dt="2020-11-12T07:46:14.162" v="519" actId="20577"/>
          <ac:spMkLst>
            <pc:docMk/>
            <pc:sldMk cId="2990286161" sldId="258"/>
            <ac:spMk id="14" creationId="{0ED77CB2-0D4F-4E97-AD28-FF88D4A6B8A1}"/>
          </ac:spMkLst>
        </pc:spChg>
      </pc:sldChg>
      <pc:sldChg chg="addSp delSp modSp add del mod ord">
        <pc:chgData name="배 영주" userId="5e2ce8c7366406cd" providerId="LiveId" clId="{F9679668-434B-4EC3-904F-CF7CFA6005E4}" dt="2020-11-12T10:11:02.418" v="1253" actId="47"/>
        <pc:sldMkLst>
          <pc:docMk/>
          <pc:sldMk cId="2841713075" sldId="263"/>
        </pc:sldMkLst>
        <pc:spChg chg="mod">
          <ac:chgData name="배 영주" userId="5e2ce8c7366406cd" providerId="LiveId" clId="{F9679668-434B-4EC3-904F-CF7CFA6005E4}" dt="2020-11-12T08:51:53.012" v="1056" actId="1076"/>
          <ac:spMkLst>
            <pc:docMk/>
            <pc:sldMk cId="2841713075" sldId="263"/>
            <ac:spMk id="2" creationId="{D8CD947C-86E3-4590-AE52-54188B3D0E14}"/>
          </ac:spMkLst>
        </pc:spChg>
        <pc:spChg chg="mod">
          <ac:chgData name="배 영주" userId="5e2ce8c7366406cd" providerId="LiveId" clId="{F9679668-434B-4EC3-904F-CF7CFA6005E4}" dt="2020-11-10T01:05:24.479" v="71" actId="20577"/>
          <ac:spMkLst>
            <pc:docMk/>
            <pc:sldMk cId="2841713075" sldId="263"/>
            <ac:spMk id="6" creationId="{9EFA59D4-61DD-4AC4-9E1D-776A17B9418C}"/>
          </ac:spMkLst>
        </pc:spChg>
        <pc:spChg chg="add mod">
          <ac:chgData name="배 영주" userId="5e2ce8c7366406cd" providerId="LiveId" clId="{F9679668-434B-4EC3-904F-CF7CFA6005E4}" dt="2020-11-12T08:54:40.047" v="1072" actId="1076"/>
          <ac:spMkLst>
            <pc:docMk/>
            <pc:sldMk cId="2841713075" sldId="263"/>
            <ac:spMk id="11" creationId="{A11A3713-C8E3-4A76-9361-9FF1E91E473F}"/>
          </ac:spMkLst>
        </pc:spChg>
        <pc:spChg chg="add del mod">
          <ac:chgData name="배 영주" userId="5e2ce8c7366406cd" providerId="LiveId" clId="{F9679668-434B-4EC3-904F-CF7CFA6005E4}" dt="2020-11-12T08:46:08.197" v="905"/>
          <ac:spMkLst>
            <pc:docMk/>
            <pc:sldMk cId="2841713075" sldId="263"/>
            <ac:spMk id="12" creationId="{6ED75D66-EE34-4C27-83E5-7E98F3BDA7D7}"/>
          </ac:spMkLst>
        </pc:spChg>
        <pc:spChg chg="del">
          <ac:chgData name="배 영주" userId="5e2ce8c7366406cd" providerId="LiveId" clId="{F9679668-434B-4EC3-904F-CF7CFA6005E4}" dt="2020-11-12T08:54:27.696" v="1070" actId="478"/>
          <ac:spMkLst>
            <pc:docMk/>
            <pc:sldMk cId="2841713075" sldId="263"/>
            <ac:spMk id="17" creationId="{D0E75750-525B-4D6E-9600-E545AF493EAB}"/>
          </ac:spMkLst>
        </pc:spChg>
        <pc:spChg chg="del">
          <ac:chgData name="배 영주" userId="5e2ce8c7366406cd" providerId="LiveId" clId="{F9679668-434B-4EC3-904F-CF7CFA6005E4}" dt="2020-11-12T08:54:27.696" v="1070" actId="478"/>
          <ac:spMkLst>
            <pc:docMk/>
            <pc:sldMk cId="2841713075" sldId="263"/>
            <ac:spMk id="21" creationId="{EF20671A-5190-4CC5-9520-4B0F4D1723F7}"/>
          </ac:spMkLst>
        </pc:spChg>
        <pc:grpChg chg="del">
          <ac:chgData name="배 영주" userId="5e2ce8c7366406cd" providerId="LiveId" clId="{F9679668-434B-4EC3-904F-CF7CFA6005E4}" dt="2020-11-12T08:54:27.696" v="1070" actId="478"/>
          <ac:grpSpMkLst>
            <pc:docMk/>
            <pc:sldMk cId="2841713075" sldId="263"/>
            <ac:grpSpMk id="18" creationId="{0EED0FDD-46D3-4B45-9A85-E4B0B9BBB0A3}"/>
          </ac:grpSpMkLst>
        </pc:grpChg>
        <pc:picChg chg="del mod">
          <ac:chgData name="배 영주" userId="5e2ce8c7366406cd" providerId="LiveId" clId="{F9679668-434B-4EC3-904F-CF7CFA6005E4}" dt="2020-11-12T07:53:18.001" v="642" actId="478"/>
          <ac:picMkLst>
            <pc:docMk/>
            <pc:sldMk cId="2841713075" sldId="263"/>
            <ac:picMk id="3" creationId="{D0F67D28-E3E9-4D29-9FED-A1F2D8B04780}"/>
          </ac:picMkLst>
        </pc:picChg>
        <pc:picChg chg="add del mod">
          <ac:chgData name="배 영주" userId="5e2ce8c7366406cd" providerId="LiveId" clId="{F9679668-434B-4EC3-904F-CF7CFA6005E4}" dt="2020-11-12T08:35:30.031" v="649" actId="478"/>
          <ac:picMkLst>
            <pc:docMk/>
            <pc:sldMk cId="2841713075" sldId="263"/>
            <ac:picMk id="9" creationId="{A8810FE6-7AA6-4473-8E9D-81D96DA56E47}"/>
          </ac:picMkLst>
        </pc:picChg>
        <pc:picChg chg="add del mod">
          <ac:chgData name="배 영주" userId="5e2ce8c7366406cd" providerId="LiveId" clId="{F9679668-434B-4EC3-904F-CF7CFA6005E4}" dt="2020-11-12T07:53:29.023" v="646" actId="478"/>
          <ac:picMkLst>
            <pc:docMk/>
            <pc:sldMk cId="2841713075" sldId="263"/>
            <ac:picMk id="2050" creationId="{270C1FAB-EFB0-4524-AD16-C1506E126DFD}"/>
          </ac:picMkLst>
        </pc:picChg>
      </pc:sldChg>
      <pc:sldChg chg="del">
        <pc:chgData name="배 영주" userId="5e2ce8c7366406cd" providerId="LiveId" clId="{F9679668-434B-4EC3-904F-CF7CFA6005E4}" dt="2020-11-12T11:20:04.342" v="1683" actId="47"/>
        <pc:sldMkLst>
          <pc:docMk/>
          <pc:sldMk cId="3459512186" sldId="264"/>
        </pc:sldMkLst>
      </pc:sldChg>
      <pc:sldChg chg="del">
        <pc:chgData name="배 영주" userId="5e2ce8c7366406cd" providerId="LiveId" clId="{F9679668-434B-4EC3-904F-CF7CFA6005E4}" dt="2020-11-12T11:20:04.342" v="1683" actId="47"/>
        <pc:sldMkLst>
          <pc:docMk/>
          <pc:sldMk cId="800146232" sldId="265"/>
        </pc:sldMkLst>
      </pc:sldChg>
      <pc:sldChg chg="addSp delSp modSp mod">
        <pc:chgData name="배 영주" userId="5e2ce8c7366406cd" providerId="LiveId" clId="{F9679668-434B-4EC3-904F-CF7CFA6005E4}" dt="2020-11-12T10:10:23.726" v="1252" actId="14100"/>
        <pc:sldMkLst>
          <pc:docMk/>
          <pc:sldMk cId="2953318051" sldId="266"/>
        </pc:sldMkLst>
        <pc:spChg chg="del">
          <ac:chgData name="배 영주" userId="5e2ce8c7366406cd" providerId="LiveId" clId="{F9679668-434B-4EC3-904F-CF7CFA6005E4}" dt="2020-11-12T09:57:16.517" v="1241" actId="478"/>
          <ac:spMkLst>
            <pc:docMk/>
            <pc:sldMk cId="2953318051" sldId="266"/>
            <ac:spMk id="9" creationId="{0ABA6E9B-6575-462C-A353-072EC57E8911}"/>
          </ac:spMkLst>
        </pc:spChg>
        <pc:picChg chg="add del mod">
          <ac:chgData name="배 영주" userId="5e2ce8c7366406cd" providerId="LiveId" clId="{F9679668-434B-4EC3-904F-CF7CFA6005E4}" dt="2020-11-12T09:57:37.297" v="1246" actId="478"/>
          <ac:picMkLst>
            <pc:docMk/>
            <pc:sldMk cId="2953318051" sldId="266"/>
            <ac:picMk id="3" creationId="{EA335AC0-2A6E-4068-A632-52721C98F13E}"/>
          </ac:picMkLst>
        </pc:picChg>
        <pc:picChg chg="add mod">
          <ac:chgData name="배 영주" userId="5e2ce8c7366406cd" providerId="LiveId" clId="{F9679668-434B-4EC3-904F-CF7CFA6005E4}" dt="2020-11-12T10:10:19.856" v="1251" actId="14100"/>
          <ac:picMkLst>
            <pc:docMk/>
            <pc:sldMk cId="2953318051" sldId="266"/>
            <ac:picMk id="10" creationId="{91E3AA45-796D-405E-BAD9-B00EBC4DFFBF}"/>
          </ac:picMkLst>
        </pc:picChg>
        <pc:picChg chg="add mod">
          <ac:chgData name="배 영주" userId="5e2ce8c7366406cd" providerId="LiveId" clId="{F9679668-434B-4EC3-904F-CF7CFA6005E4}" dt="2020-11-12T10:10:23.726" v="1252" actId="14100"/>
          <ac:picMkLst>
            <pc:docMk/>
            <pc:sldMk cId="2953318051" sldId="266"/>
            <ac:picMk id="12" creationId="{612CA2E1-664C-492E-8649-4BB7F83BB90C}"/>
          </ac:picMkLst>
        </pc:picChg>
      </pc:sldChg>
      <pc:sldChg chg="addSp delSp modSp mod">
        <pc:chgData name="배 영주" userId="5e2ce8c7366406cd" providerId="LiveId" clId="{F9679668-434B-4EC3-904F-CF7CFA6005E4}" dt="2020-11-12T09:46:20.593" v="1222" actId="1076"/>
        <pc:sldMkLst>
          <pc:docMk/>
          <pc:sldMk cId="612273895" sldId="269"/>
        </pc:sldMkLst>
        <pc:spChg chg="del">
          <ac:chgData name="배 영주" userId="5e2ce8c7366406cd" providerId="LiveId" clId="{F9679668-434B-4EC3-904F-CF7CFA6005E4}" dt="2020-11-12T09:39:29.470" v="1198" actId="478"/>
          <ac:spMkLst>
            <pc:docMk/>
            <pc:sldMk cId="612273895" sldId="269"/>
            <ac:spMk id="9" creationId="{364F0493-2D10-46C3-A8EA-1DEEBB56782C}"/>
          </ac:spMkLst>
        </pc:spChg>
        <pc:spChg chg="add del mod">
          <ac:chgData name="배 영주" userId="5e2ce8c7366406cd" providerId="LiveId" clId="{F9679668-434B-4EC3-904F-CF7CFA6005E4}" dt="2020-11-12T09:46:01.539" v="1216"/>
          <ac:spMkLst>
            <pc:docMk/>
            <pc:sldMk cId="612273895" sldId="269"/>
            <ac:spMk id="13" creationId="{75708094-5034-4C39-A0E5-20529B8D74EC}"/>
          </ac:spMkLst>
        </pc:spChg>
        <pc:picChg chg="add del mod">
          <ac:chgData name="배 영주" userId="5e2ce8c7366406cd" providerId="LiveId" clId="{F9679668-434B-4EC3-904F-CF7CFA6005E4}" dt="2020-11-12T09:41:08.704" v="1205" actId="478"/>
          <ac:picMkLst>
            <pc:docMk/>
            <pc:sldMk cId="612273895" sldId="269"/>
            <ac:picMk id="3" creationId="{703A681A-835D-4AE5-A971-00D66E9610D6}"/>
          </ac:picMkLst>
        </pc:picChg>
        <pc:picChg chg="add mod">
          <ac:chgData name="배 영주" userId="5e2ce8c7366406cd" providerId="LiveId" clId="{F9679668-434B-4EC3-904F-CF7CFA6005E4}" dt="2020-11-12T09:41:55.965" v="1212" actId="1076"/>
          <ac:picMkLst>
            <pc:docMk/>
            <pc:sldMk cId="612273895" sldId="269"/>
            <ac:picMk id="10" creationId="{5B4EBDAD-C1BB-4553-9875-13FF95DFDE55}"/>
          </ac:picMkLst>
        </pc:picChg>
        <pc:picChg chg="add del mod">
          <ac:chgData name="배 영주" userId="5e2ce8c7366406cd" providerId="LiveId" clId="{F9679668-434B-4EC3-904F-CF7CFA6005E4}" dt="2020-11-12T09:46:01.535" v="1214" actId="478"/>
          <ac:picMkLst>
            <pc:docMk/>
            <pc:sldMk cId="612273895" sldId="269"/>
            <ac:picMk id="12" creationId="{E4B2A136-FD50-46E9-B788-DC9F52170B2B}"/>
          </ac:picMkLst>
        </pc:picChg>
        <pc:picChg chg="add mod">
          <ac:chgData name="배 영주" userId="5e2ce8c7366406cd" providerId="LiveId" clId="{F9679668-434B-4EC3-904F-CF7CFA6005E4}" dt="2020-11-12T09:46:20.593" v="1222" actId="1076"/>
          <ac:picMkLst>
            <pc:docMk/>
            <pc:sldMk cId="612273895" sldId="269"/>
            <ac:picMk id="15" creationId="{DD0E03FE-7618-4ACA-BBDD-04798BD2790B}"/>
          </ac:picMkLst>
        </pc:picChg>
      </pc:sldChg>
      <pc:sldChg chg="del">
        <pc:chgData name="배 영주" userId="5e2ce8c7366406cd" providerId="LiveId" clId="{F9679668-434B-4EC3-904F-CF7CFA6005E4}" dt="2020-11-12T11:20:04.342" v="1683" actId="47"/>
        <pc:sldMkLst>
          <pc:docMk/>
          <pc:sldMk cId="3088409234" sldId="270"/>
        </pc:sldMkLst>
      </pc:sldChg>
      <pc:sldChg chg="del">
        <pc:chgData name="배 영주" userId="5e2ce8c7366406cd" providerId="LiveId" clId="{F9679668-434B-4EC3-904F-CF7CFA6005E4}" dt="2020-11-12T11:20:04.342" v="1683" actId="47"/>
        <pc:sldMkLst>
          <pc:docMk/>
          <pc:sldMk cId="1272338372" sldId="271"/>
        </pc:sldMkLst>
      </pc:sldChg>
      <pc:sldChg chg="addSp delSp modSp mod modCm">
        <pc:chgData name="배 영주" userId="5e2ce8c7366406cd" providerId="LiveId" clId="{F9679668-434B-4EC3-904F-CF7CFA6005E4}" dt="2020-11-12T06:46:57.217" v="375" actId="14100"/>
        <pc:sldMkLst>
          <pc:docMk/>
          <pc:sldMk cId="1962865240" sldId="272"/>
        </pc:sldMkLst>
        <pc:spChg chg="mod">
          <ac:chgData name="배 영주" userId="5e2ce8c7366406cd" providerId="LiveId" clId="{F9679668-434B-4EC3-904F-CF7CFA6005E4}" dt="2020-11-12T06:36:43.094" v="373"/>
          <ac:spMkLst>
            <pc:docMk/>
            <pc:sldMk cId="1962865240" sldId="272"/>
            <ac:spMk id="2" creationId="{EC5B39CF-4314-4DC7-9DEA-162BC3A4EC78}"/>
          </ac:spMkLst>
        </pc:spChg>
        <pc:spChg chg="add del mod">
          <ac:chgData name="배 영주" userId="5e2ce8c7366406cd" providerId="LiveId" clId="{F9679668-434B-4EC3-904F-CF7CFA6005E4}" dt="2020-11-12T06:29:13.898" v="173" actId="767"/>
          <ac:spMkLst>
            <pc:docMk/>
            <pc:sldMk cId="1962865240" sldId="272"/>
            <ac:spMk id="3" creationId="{74ACE3B8-6647-4774-BC41-8EC0487E2710}"/>
          </ac:spMkLst>
        </pc:spChg>
        <pc:spChg chg="mod">
          <ac:chgData name="배 영주" userId="5e2ce8c7366406cd" providerId="LiveId" clId="{F9679668-434B-4EC3-904F-CF7CFA6005E4}" dt="2020-11-12T06:46:57.217" v="375" actId="14100"/>
          <ac:spMkLst>
            <pc:docMk/>
            <pc:sldMk cId="1962865240" sldId="272"/>
            <ac:spMk id="14" creationId="{0ED77CB2-0D4F-4E97-AD28-FF88D4A6B8A1}"/>
          </ac:spMkLst>
        </pc:spChg>
        <pc:picChg chg="del">
          <ac:chgData name="배 영주" userId="5e2ce8c7366406cd" providerId="LiveId" clId="{F9679668-434B-4EC3-904F-CF7CFA6005E4}" dt="2020-11-12T06:27:43.470" v="135" actId="478"/>
          <ac:picMkLst>
            <pc:docMk/>
            <pc:sldMk cId="1962865240" sldId="272"/>
            <ac:picMk id="5" creationId="{6B50E399-AD62-45E9-AE61-4A29A4990680}"/>
          </ac:picMkLst>
        </pc:picChg>
        <pc:picChg chg="add mod">
          <ac:chgData name="배 영주" userId="5e2ce8c7366406cd" providerId="LiveId" clId="{F9679668-434B-4EC3-904F-CF7CFA6005E4}" dt="2020-11-12T06:27:54.781" v="138" actId="1076"/>
          <ac:picMkLst>
            <pc:docMk/>
            <pc:sldMk cId="1962865240" sldId="272"/>
            <ac:picMk id="1026" creationId="{CDA1205C-9390-4EAC-984D-D0A9955AB6E7}"/>
          </ac:picMkLst>
        </pc:picChg>
      </pc:sldChg>
      <pc:sldChg chg="delSp modSp mod ord">
        <pc:chgData name="배 영주" userId="5e2ce8c7366406cd" providerId="LiveId" clId="{F9679668-434B-4EC3-904F-CF7CFA6005E4}" dt="2020-11-12T08:44:03.833" v="799"/>
        <pc:sldMkLst>
          <pc:docMk/>
          <pc:sldMk cId="1017253203" sldId="274"/>
        </pc:sldMkLst>
        <pc:spChg chg="del mod">
          <ac:chgData name="배 영주" userId="5e2ce8c7366406cd" providerId="LiveId" clId="{F9679668-434B-4EC3-904F-CF7CFA6005E4}" dt="2020-11-12T08:44:03.833" v="799"/>
          <ac:spMkLst>
            <pc:docMk/>
            <pc:sldMk cId="1017253203" sldId="274"/>
            <ac:spMk id="17" creationId="{E2258319-5FAF-4415-97D1-0E559083FE12}"/>
          </ac:spMkLst>
        </pc:spChg>
        <pc:spChg chg="mod">
          <ac:chgData name="배 영주" userId="5e2ce8c7366406cd" providerId="LiveId" clId="{F9679668-434B-4EC3-904F-CF7CFA6005E4}" dt="2020-11-10T00:45:35.462" v="27" actId="1076"/>
          <ac:spMkLst>
            <pc:docMk/>
            <pc:sldMk cId="1017253203" sldId="274"/>
            <ac:spMk id="21" creationId="{85549875-9496-49D6-9C16-BEBEB3306C9B}"/>
          </ac:spMkLst>
        </pc:spChg>
        <pc:spChg chg="mod">
          <ac:chgData name="배 영주" userId="5e2ce8c7366406cd" providerId="LiveId" clId="{F9679668-434B-4EC3-904F-CF7CFA6005E4}" dt="2020-11-10T02:14:30.437" v="127" actId="20577"/>
          <ac:spMkLst>
            <pc:docMk/>
            <pc:sldMk cId="1017253203" sldId="274"/>
            <ac:spMk id="23" creationId="{74D3F8D3-CA6D-4B5E-B675-F1A9B49922E7}"/>
          </ac:spMkLst>
        </pc:spChg>
        <pc:grpChg chg="mod">
          <ac:chgData name="배 영주" userId="5e2ce8c7366406cd" providerId="LiveId" clId="{F9679668-434B-4EC3-904F-CF7CFA6005E4}" dt="2020-11-10T00:45:45.745" v="28" actId="1076"/>
          <ac:grpSpMkLst>
            <pc:docMk/>
            <pc:sldMk cId="1017253203" sldId="274"/>
            <ac:grpSpMk id="2" creationId="{14D64326-5844-465F-9F8F-729402EAD788}"/>
          </ac:grpSpMkLst>
        </pc:grpChg>
      </pc:sldChg>
      <pc:sldChg chg="addSp delSp modSp mod">
        <pc:chgData name="배 영주" userId="5e2ce8c7366406cd" providerId="LiveId" clId="{F9679668-434B-4EC3-904F-CF7CFA6005E4}" dt="2020-11-12T11:20:30.004" v="1687" actId="14100"/>
        <pc:sldMkLst>
          <pc:docMk/>
          <pc:sldMk cId="921075743" sldId="275"/>
        </pc:sldMkLst>
        <pc:spChg chg="del">
          <ac:chgData name="배 영주" userId="5e2ce8c7366406cd" providerId="LiveId" clId="{F9679668-434B-4EC3-904F-CF7CFA6005E4}" dt="2020-11-12T09:46:24.818" v="1223" actId="478"/>
          <ac:spMkLst>
            <pc:docMk/>
            <pc:sldMk cId="921075743" sldId="275"/>
            <ac:spMk id="9" creationId="{364F0493-2D10-46C3-A8EA-1DEEBB56782C}"/>
          </ac:spMkLst>
        </pc:spChg>
        <pc:picChg chg="add mod">
          <ac:chgData name="배 영주" userId="5e2ce8c7366406cd" providerId="LiveId" clId="{F9679668-434B-4EC3-904F-CF7CFA6005E4}" dt="2020-11-12T11:20:23.216" v="1685" actId="1076"/>
          <ac:picMkLst>
            <pc:docMk/>
            <pc:sldMk cId="921075743" sldId="275"/>
            <ac:picMk id="3" creationId="{50E25706-5823-49D4-AB67-AAA0F6A5EA67}"/>
          </ac:picMkLst>
        </pc:picChg>
        <pc:picChg chg="add mod">
          <ac:chgData name="배 영주" userId="5e2ce8c7366406cd" providerId="LiveId" clId="{F9679668-434B-4EC3-904F-CF7CFA6005E4}" dt="2020-11-12T11:20:30.004" v="1687" actId="14100"/>
          <ac:picMkLst>
            <pc:docMk/>
            <pc:sldMk cId="921075743" sldId="275"/>
            <ac:picMk id="10" creationId="{392374E4-9E4E-4C44-910A-CAC187A63691}"/>
          </ac:picMkLst>
        </pc:picChg>
      </pc:sldChg>
      <pc:sldChg chg="addSp delSp modSp mod">
        <pc:chgData name="배 영주" userId="5e2ce8c7366406cd" providerId="LiveId" clId="{F9679668-434B-4EC3-904F-CF7CFA6005E4}" dt="2020-11-12T09:57:12.134" v="1240" actId="14100"/>
        <pc:sldMkLst>
          <pc:docMk/>
          <pc:sldMk cId="4165828764" sldId="276"/>
        </pc:sldMkLst>
        <pc:spChg chg="del">
          <ac:chgData name="배 영주" userId="5e2ce8c7366406cd" providerId="LiveId" clId="{F9679668-434B-4EC3-904F-CF7CFA6005E4}" dt="2020-11-12T09:55:18.995" v="1231" actId="478"/>
          <ac:spMkLst>
            <pc:docMk/>
            <pc:sldMk cId="4165828764" sldId="276"/>
            <ac:spMk id="9" creationId="{364F0493-2D10-46C3-A8EA-1DEEBB56782C}"/>
          </ac:spMkLst>
        </pc:spChg>
        <pc:picChg chg="add mod">
          <ac:chgData name="배 영주" userId="5e2ce8c7366406cd" providerId="LiveId" clId="{F9679668-434B-4EC3-904F-CF7CFA6005E4}" dt="2020-11-12T09:55:35.965" v="1233" actId="1076"/>
          <ac:picMkLst>
            <pc:docMk/>
            <pc:sldMk cId="4165828764" sldId="276"/>
            <ac:picMk id="3" creationId="{7D481DCF-BF57-41A6-B524-C656B1E2F419}"/>
          </ac:picMkLst>
        </pc:picChg>
        <pc:picChg chg="add mod">
          <ac:chgData name="배 영주" userId="5e2ce8c7366406cd" providerId="LiveId" clId="{F9679668-434B-4EC3-904F-CF7CFA6005E4}" dt="2020-11-12T09:57:12.134" v="1240" actId="14100"/>
          <ac:picMkLst>
            <pc:docMk/>
            <pc:sldMk cId="4165828764" sldId="276"/>
            <ac:picMk id="10" creationId="{112B4846-17F1-4A96-8775-CBA10234E11F}"/>
          </ac:picMkLst>
        </pc:picChg>
      </pc:sldChg>
      <pc:sldChg chg="addSp delSp modSp mod ord">
        <pc:chgData name="배 영주" userId="5e2ce8c7366406cd" providerId="LiveId" clId="{F9679668-434B-4EC3-904F-CF7CFA6005E4}" dt="2020-11-12T10:51:56.870" v="1681" actId="1076"/>
        <pc:sldMkLst>
          <pc:docMk/>
          <pc:sldMk cId="2529000578" sldId="277"/>
        </pc:sldMkLst>
        <pc:spChg chg="mod">
          <ac:chgData name="배 영주" userId="5e2ce8c7366406cd" providerId="LiveId" clId="{F9679668-434B-4EC3-904F-CF7CFA6005E4}" dt="2020-11-10T00:49:29.290" v="43" actId="1035"/>
          <ac:spMkLst>
            <pc:docMk/>
            <pc:sldMk cId="2529000578" sldId="277"/>
            <ac:spMk id="2" creationId="{F08F4135-A554-4660-80ED-1C5C04D3A1F1}"/>
          </ac:spMkLst>
        </pc:spChg>
        <pc:spChg chg="add mod">
          <ac:chgData name="배 영주" userId="5e2ce8c7366406cd" providerId="LiveId" clId="{F9679668-434B-4EC3-904F-CF7CFA6005E4}" dt="2020-11-10T00:49:43.902" v="64" actId="1036"/>
          <ac:spMkLst>
            <pc:docMk/>
            <pc:sldMk cId="2529000578" sldId="277"/>
            <ac:spMk id="3" creationId="{C29957A7-A0DE-43EA-B015-C62CFDF3BD76}"/>
          </ac:spMkLst>
        </pc:spChg>
        <pc:spChg chg="del mod">
          <ac:chgData name="배 영주" userId="5e2ce8c7366406cd" providerId="LiveId" clId="{F9679668-434B-4EC3-904F-CF7CFA6005E4}" dt="2020-11-10T02:17:42.799" v="133"/>
          <ac:spMkLst>
            <pc:docMk/>
            <pc:sldMk cId="2529000578" sldId="277"/>
            <ac:spMk id="28" creationId="{D042D6CD-960B-4438-8F2F-F701EF905254}"/>
          </ac:spMkLst>
        </pc:spChg>
        <pc:spChg chg="add del mod">
          <ac:chgData name="배 영주" userId="5e2ce8c7366406cd" providerId="LiveId" clId="{F9679668-434B-4EC3-904F-CF7CFA6005E4}" dt="2020-11-12T08:53:57.652" v="1069"/>
          <ac:spMkLst>
            <pc:docMk/>
            <pc:sldMk cId="2529000578" sldId="277"/>
            <ac:spMk id="30" creationId="{2B947830-75E5-4C9D-9DCF-75B4206DD061}"/>
          </ac:spMkLst>
        </pc:spChg>
        <pc:spChg chg="add del mod">
          <ac:chgData name="배 영주" userId="5e2ce8c7366406cd" providerId="LiveId" clId="{F9679668-434B-4EC3-904F-CF7CFA6005E4}" dt="2020-11-12T08:40:07.156" v="751" actId="20577"/>
          <ac:spMkLst>
            <pc:docMk/>
            <pc:sldMk cId="2529000578" sldId="277"/>
            <ac:spMk id="37" creationId="{3EBAE194-6EA5-4966-8640-49D3944D22DD}"/>
          </ac:spMkLst>
        </pc:spChg>
        <pc:spChg chg="del mod">
          <ac:chgData name="배 영주" userId="5e2ce8c7366406cd" providerId="LiveId" clId="{F9679668-434B-4EC3-904F-CF7CFA6005E4}" dt="2020-11-10T02:17:42.798" v="131"/>
          <ac:spMkLst>
            <pc:docMk/>
            <pc:sldMk cId="2529000578" sldId="277"/>
            <ac:spMk id="44" creationId="{388420AD-78E5-4E8F-BD1C-962C23BA980E}"/>
          </ac:spMkLst>
        </pc:spChg>
        <pc:spChg chg="add mod">
          <ac:chgData name="배 영주" userId="5e2ce8c7366406cd" providerId="LiveId" clId="{F9679668-434B-4EC3-904F-CF7CFA6005E4}" dt="2020-11-12T08:41:59.807" v="776" actId="1076"/>
          <ac:spMkLst>
            <pc:docMk/>
            <pc:sldMk cId="2529000578" sldId="277"/>
            <ac:spMk id="44" creationId="{721CA9F3-D4DD-444D-BB80-1CF95DABAA00}"/>
          </ac:spMkLst>
        </pc:spChg>
        <pc:spChg chg="add mod">
          <ac:chgData name="배 영주" userId="5e2ce8c7366406cd" providerId="LiveId" clId="{F9679668-434B-4EC3-904F-CF7CFA6005E4}" dt="2020-11-12T08:43:08.385" v="796"/>
          <ac:spMkLst>
            <pc:docMk/>
            <pc:sldMk cId="2529000578" sldId="277"/>
            <ac:spMk id="45" creationId="{BC8E77FC-BBD0-476F-BF81-F5BF924E82C6}"/>
          </ac:spMkLst>
        </pc:spChg>
        <pc:grpChg chg="mod">
          <ac:chgData name="배 영주" userId="5e2ce8c7366406cd" providerId="LiveId" clId="{F9679668-434B-4EC3-904F-CF7CFA6005E4}" dt="2020-11-12T10:51:56.870" v="1681" actId="1076"/>
          <ac:grpSpMkLst>
            <pc:docMk/>
            <pc:sldMk cId="2529000578" sldId="277"/>
            <ac:grpSpMk id="12" creationId="{9A5A1775-31F8-4033-800E-CD2FC58BAB75}"/>
          </ac:grpSpMkLst>
        </pc:grpChg>
      </pc:sldChg>
      <pc:sldChg chg="addSp delSp modSp del mod">
        <pc:chgData name="배 영주" userId="5e2ce8c7366406cd" providerId="LiveId" clId="{F9679668-434B-4EC3-904F-CF7CFA6005E4}" dt="2020-11-12T08:36:12.932" v="650" actId="47"/>
        <pc:sldMkLst>
          <pc:docMk/>
          <pc:sldMk cId="3073843675" sldId="278"/>
        </pc:sldMkLst>
        <pc:spChg chg="del">
          <ac:chgData name="배 영주" userId="5e2ce8c7366406cd" providerId="LiveId" clId="{F9679668-434B-4EC3-904F-CF7CFA6005E4}" dt="2020-11-12T06:50:12.277" v="498" actId="478"/>
          <ac:spMkLst>
            <pc:docMk/>
            <pc:sldMk cId="3073843675" sldId="278"/>
            <ac:spMk id="2" creationId="{272C4065-0517-44D5-AB8B-A34CC38B3E4D}"/>
          </ac:spMkLst>
        </pc:spChg>
        <pc:spChg chg="add del mod">
          <ac:chgData name="배 영주" userId="5e2ce8c7366406cd" providerId="LiveId" clId="{F9679668-434B-4EC3-904F-CF7CFA6005E4}" dt="2020-11-12T06:50:12.277" v="498" actId="478"/>
          <ac:spMkLst>
            <pc:docMk/>
            <pc:sldMk cId="3073843675" sldId="278"/>
            <ac:spMk id="3" creationId="{8FE4C5AD-8E32-480F-B01D-8DE0973FDEA9}"/>
          </ac:spMkLst>
        </pc:spChg>
        <pc:spChg chg="add del mod">
          <ac:chgData name="배 영주" userId="5e2ce8c7366406cd" providerId="LiveId" clId="{F9679668-434B-4EC3-904F-CF7CFA6005E4}" dt="2020-11-12T06:50:15.942" v="500" actId="478"/>
          <ac:spMkLst>
            <pc:docMk/>
            <pc:sldMk cId="3073843675" sldId="278"/>
            <ac:spMk id="6" creationId="{63E4CC76-45BF-44FE-B983-D2847F5DCD95}"/>
          </ac:spMkLst>
        </pc:spChg>
        <pc:spChg chg="add mod">
          <ac:chgData name="배 영주" userId="5e2ce8c7366406cd" providerId="LiveId" clId="{F9679668-434B-4EC3-904F-CF7CFA6005E4}" dt="2020-11-12T06:50:13.462" v="499"/>
          <ac:spMkLst>
            <pc:docMk/>
            <pc:sldMk cId="3073843675" sldId="278"/>
            <ac:spMk id="8" creationId="{BA8C5723-75DE-4156-A4A5-CD28CAC3E1E0}"/>
          </ac:spMkLst>
        </pc:spChg>
        <pc:spChg chg="add mod">
          <ac:chgData name="배 영주" userId="5e2ce8c7366406cd" providerId="LiveId" clId="{F9679668-434B-4EC3-904F-CF7CFA6005E4}" dt="2020-11-12T06:50:13.462" v="499"/>
          <ac:spMkLst>
            <pc:docMk/>
            <pc:sldMk cId="3073843675" sldId="278"/>
            <ac:spMk id="10" creationId="{FFD1C319-7474-449F-8113-56152B4C16AD}"/>
          </ac:spMkLst>
        </pc:spChg>
        <pc:cxnChg chg="add mod">
          <ac:chgData name="배 영주" userId="5e2ce8c7366406cd" providerId="LiveId" clId="{F9679668-434B-4EC3-904F-CF7CFA6005E4}" dt="2020-11-12T06:50:13.462" v="499"/>
          <ac:cxnSpMkLst>
            <pc:docMk/>
            <pc:sldMk cId="3073843675" sldId="278"/>
            <ac:cxnSpMk id="9" creationId="{DE1B7114-2B8A-40A3-8D14-46D71BA9BAA4}"/>
          </ac:cxnSpMkLst>
        </pc:cxnChg>
      </pc:sldChg>
      <pc:sldChg chg="addSp delSp modSp new mod ord addCm delCm modCm">
        <pc:chgData name="배 영주" userId="5e2ce8c7366406cd" providerId="LiveId" clId="{F9679668-434B-4EC3-904F-CF7CFA6005E4}" dt="2020-11-12T10:19:48.233" v="1366" actId="1589"/>
        <pc:sldMkLst>
          <pc:docMk/>
          <pc:sldMk cId="3833014488" sldId="279"/>
        </pc:sldMkLst>
        <pc:spChg chg="del">
          <ac:chgData name="배 영주" userId="5e2ce8c7366406cd" providerId="LiveId" clId="{F9679668-434B-4EC3-904F-CF7CFA6005E4}" dt="2020-11-12T06:49:59.039" v="496" actId="478"/>
          <ac:spMkLst>
            <pc:docMk/>
            <pc:sldMk cId="3833014488" sldId="279"/>
            <ac:spMk id="2" creationId="{C7846288-D608-434A-8A1A-7557F1625DBC}"/>
          </ac:spMkLst>
        </pc:spChg>
        <pc:spChg chg="del">
          <ac:chgData name="배 영주" userId="5e2ce8c7366406cd" providerId="LiveId" clId="{F9679668-434B-4EC3-904F-CF7CFA6005E4}" dt="2020-11-12T06:49:59.039" v="496" actId="478"/>
          <ac:spMkLst>
            <pc:docMk/>
            <pc:sldMk cId="3833014488" sldId="279"/>
            <ac:spMk id="3" creationId="{8992740B-91DF-4B86-BC8E-27918993881D}"/>
          </ac:spMkLst>
        </pc:spChg>
        <pc:spChg chg="add del mod">
          <ac:chgData name="배 영주" userId="5e2ce8c7366406cd" providerId="LiveId" clId="{F9679668-434B-4EC3-904F-CF7CFA6005E4}" dt="2020-11-12T06:49:59.039" v="496" actId="478"/>
          <ac:spMkLst>
            <pc:docMk/>
            <pc:sldMk cId="3833014488" sldId="279"/>
            <ac:spMk id="5" creationId="{F6839AA4-FE68-4484-9B29-128FCF576002}"/>
          </ac:spMkLst>
        </pc:spChg>
        <pc:spChg chg="add del mod">
          <ac:chgData name="배 영주" userId="5e2ce8c7366406cd" providerId="LiveId" clId="{F9679668-434B-4EC3-904F-CF7CFA6005E4}" dt="2020-11-12T06:49:59.039" v="496" actId="478"/>
          <ac:spMkLst>
            <pc:docMk/>
            <pc:sldMk cId="3833014488" sldId="279"/>
            <ac:spMk id="7" creationId="{505D1664-99FB-4E7D-89B7-3A1E41AD1466}"/>
          </ac:spMkLst>
        </pc:spChg>
        <pc:spChg chg="add mod">
          <ac:chgData name="배 영주" userId="5e2ce8c7366406cd" providerId="LiveId" clId="{F9679668-434B-4EC3-904F-CF7CFA6005E4}" dt="2020-11-12T06:50:00.455" v="497"/>
          <ac:spMkLst>
            <pc:docMk/>
            <pc:sldMk cId="3833014488" sldId="279"/>
            <ac:spMk id="8" creationId="{71ED08A2-7ADB-400C-AC55-0CAA3C81AB6E}"/>
          </ac:spMkLst>
        </pc:spChg>
        <pc:spChg chg="add mod">
          <ac:chgData name="배 영주" userId="5e2ce8c7366406cd" providerId="LiveId" clId="{F9679668-434B-4EC3-904F-CF7CFA6005E4}" dt="2020-11-12T06:50:00.455" v="497"/>
          <ac:spMkLst>
            <pc:docMk/>
            <pc:sldMk cId="3833014488" sldId="279"/>
            <ac:spMk id="10" creationId="{7C3670F0-8F60-43EB-81E0-9B748D629F76}"/>
          </ac:spMkLst>
        </pc:spChg>
        <pc:spChg chg="del mod topLvl">
          <ac:chgData name="배 영주" userId="5e2ce8c7366406cd" providerId="LiveId" clId="{F9679668-434B-4EC3-904F-CF7CFA6005E4}" dt="2020-11-12T07:03:44.095" v="503" actId="478"/>
          <ac:spMkLst>
            <pc:docMk/>
            <pc:sldMk cId="3833014488" sldId="279"/>
            <ac:spMk id="13" creationId="{0845F217-01BD-4C8B-A369-760AFF41593B}"/>
          </ac:spMkLst>
        </pc:spChg>
        <pc:spChg chg="add del mod">
          <ac:chgData name="배 영주" userId="5e2ce8c7366406cd" providerId="LiveId" clId="{F9679668-434B-4EC3-904F-CF7CFA6005E4}" dt="2020-11-12T08:45:31.033" v="894"/>
          <ac:spMkLst>
            <pc:docMk/>
            <pc:sldMk cId="3833014488" sldId="279"/>
            <ac:spMk id="17" creationId="{501A089F-E6DB-4D20-B480-6F86822ECDA7}"/>
          </ac:spMkLst>
        </pc:spChg>
        <pc:spChg chg="add del mod">
          <ac:chgData name="배 영주" userId="5e2ce8c7366406cd" providerId="LiveId" clId="{F9679668-434B-4EC3-904F-CF7CFA6005E4}" dt="2020-11-12T10:14:35.552" v="1271" actId="478"/>
          <ac:spMkLst>
            <pc:docMk/>
            <pc:sldMk cId="3833014488" sldId="279"/>
            <ac:spMk id="19" creationId="{90987353-A7FD-4AE2-80E6-AFE12133DDB1}"/>
          </ac:spMkLst>
        </pc:spChg>
        <pc:spChg chg="mod">
          <ac:chgData name="배 영주" userId="5e2ce8c7366406cd" providerId="LiveId" clId="{F9679668-434B-4EC3-904F-CF7CFA6005E4}" dt="2020-11-12T10:14:35.878" v="1272"/>
          <ac:spMkLst>
            <pc:docMk/>
            <pc:sldMk cId="3833014488" sldId="279"/>
            <ac:spMk id="22" creationId="{50D18B5B-3D49-411E-BB80-7DEC12A5BA7A}"/>
          </ac:spMkLst>
        </pc:spChg>
        <pc:spChg chg="add mod">
          <ac:chgData name="배 영주" userId="5e2ce8c7366406cd" providerId="LiveId" clId="{F9679668-434B-4EC3-904F-CF7CFA6005E4}" dt="2020-11-12T10:15:28.696" v="1364" actId="14100"/>
          <ac:spMkLst>
            <pc:docMk/>
            <pc:sldMk cId="3833014488" sldId="279"/>
            <ac:spMk id="26" creationId="{059DEF9E-BFC0-4D5B-A1BE-7936F744DAEC}"/>
          </ac:spMkLst>
        </pc:spChg>
        <pc:grpChg chg="add del mod">
          <ac:chgData name="배 영주" userId="5e2ce8c7366406cd" providerId="LiveId" clId="{F9679668-434B-4EC3-904F-CF7CFA6005E4}" dt="2020-11-12T07:03:44.095" v="503" actId="478"/>
          <ac:grpSpMkLst>
            <pc:docMk/>
            <pc:sldMk cId="3833014488" sldId="279"/>
            <ac:grpSpMk id="11" creationId="{C5EC2E7D-2738-4973-80B9-12270E68EDEF}"/>
          </ac:grpSpMkLst>
        </pc:grpChg>
        <pc:grpChg chg="del mod topLvl">
          <ac:chgData name="배 영주" userId="5e2ce8c7366406cd" providerId="LiveId" clId="{F9679668-434B-4EC3-904F-CF7CFA6005E4}" dt="2020-11-12T10:14:33.452" v="1270" actId="478"/>
          <ac:grpSpMkLst>
            <pc:docMk/>
            <pc:sldMk cId="3833014488" sldId="279"/>
            <ac:grpSpMk id="12" creationId="{55788AE5-45ED-4F95-8C57-832610CEE42B}"/>
          </ac:grpSpMkLst>
        </pc:grpChg>
        <pc:grpChg chg="add mod">
          <ac:chgData name="배 영주" userId="5e2ce8c7366406cd" providerId="LiveId" clId="{F9679668-434B-4EC3-904F-CF7CFA6005E4}" dt="2020-11-12T10:14:35.878" v="1272"/>
          <ac:grpSpMkLst>
            <pc:docMk/>
            <pc:sldMk cId="3833014488" sldId="279"/>
            <ac:grpSpMk id="20" creationId="{9C23E974-00C3-40A4-B5D8-62882AD96E9F}"/>
          </ac:grpSpMkLst>
        </pc:grpChg>
        <pc:grpChg chg="mod">
          <ac:chgData name="배 영주" userId="5e2ce8c7366406cd" providerId="LiveId" clId="{F9679668-434B-4EC3-904F-CF7CFA6005E4}" dt="2020-11-12T10:14:35.878" v="1272"/>
          <ac:grpSpMkLst>
            <pc:docMk/>
            <pc:sldMk cId="3833014488" sldId="279"/>
            <ac:grpSpMk id="21" creationId="{73D7570E-9CED-4786-9FBC-3693FE919996}"/>
          </ac:grpSpMkLst>
        </pc:grpChg>
        <pc:picChg chg="mod">
          <ac:chgData name="배 영주" userId="5e2ce8c7366406cd" providerId="LiveId" clId="{F9679668-434B-4EC3-904F-CF7CFA6005E4}" dt="2020-11-12T07:03:29.727" v="501"/>
          <ac:picMkLst>
            <pc:docMk/>
            <pc:sldMk cId="3833014488" sldId="279"/>
            <ac:picMk id="15" creationId="{E5534A90-8D5A-4DB9-B738-A0BAC41341AC}"/>
          </ac:picMkLst>
        </pc:picChg>
        <pc:picChg chg="mod">
          <ac:chgData name="배 영주" userId="5e2ce8c7366406cd" providerId="LiveId" clId="{F9679668-434B-4EC3-904F-CF7CFA6005E4}" dt="2020-11-12T10:14:35.878" v="1272"/>
          <ac:picMkLst>
            <pc:docMk/>
            <pc:sldMk cId="3833014488" sldId="279"/>
            <ac:picMk id="24" creationId="{1BF5568A-854A-4266-8059-FA80FE9B5D0A}"/>
          </ac:picMkLst>
        </pc:picChg>
        <pc:cxnChg chg="add del mod">
          <ac:chgData name="배 영주" userId="5e2ce8c7366406cd" providerId="LiveId" clId="{F9679668-434B-4EC3-904F-CF7CFA6005E4}" dt="2020-11-12T06:49:59.039" v="496" actId="478"/>
          <ac:cxnSpMkLst>
            <pc:docMk/>
            <pc:sldMk cId="3833014488" sldId="279"/>
            <ac:cxnSpMk id="6" creationId="{7AAF24B6-3FE4-4079-B000-E42D1ACCA94C}"/>
          </ac:cxnSpMkLst>
        </pc:cxnChg>
        <pc:cxnChg chg="add mod">
          <ac:chgData name="배 영주" userId="5e2ce8c7366406cd" providerId="LiveId" clId="{F9679668-434B-4EC3-904F-CF7CFA6005E4}" dt="2020-11-12T06:50:00.455" v="497"/>
          <ac:cxnSpMkLst>
            <pc:docMk/>
            <pc:sldMk cId="3833014488" sldId="279"/>
            <ac:cxnSpMk id="9" creationId="{560FCD76-9D5C-4997-9B84-D5254773DAE1}"/>
          </ac:cxnSpMkLst>
        </pc:cxnChg>
        <pc:cxnChg chg="del mod">
          <ac:chgData name="배 영주" userId="5e2ce8c7366406cd" providerId="LiveId" clId="{F9679668-434B-4EC3-904F-CF7CFA6005E4}" dt="2020-11-12T07:03:36.053" v="502" actId="478"/>
          <ac:cxnSpMkLst>
            <pc:docMk/>
            <pc:sldMk cId="3833014488" sldId="279"/>
            <ac:cxnSpMk id="14" creationId="{4E8E1684-6FDC-484C-98CD-A7695532F25E}"/>
          </ac:cxnSpMkLst>
        </pc:cxnChg>
        <pc:cxnChg chg="mod">
          <ac:chgData name="배 영주" userId="5e2ce8c7366406cd" providerId="LiveId" clId="{F9679668-434B-4EC3-904F-CF7CFA6005E4}" dt="2020-11-12T07:03:29.727" v="501"/>
          <ac:cxnSpMkLst>
            <pc:docMk/>
            <pc:sldMk cId="3833014488" sldId="279"/>
            <ac:cxnSpMk id="16" creationId="{47829DF8-2905-482B-B0C2-69929339CF29}"/>
          </ac:cxnSpMkLst>
        </pc:cxnChg>
        <pc:cxnChg chg="mod">
          <ac:chgData name="배 영주" userId="5e2ce8c7366406cd" providerId="LiveId" clId="{F9679668-434B-4EC3-904F-CF7CFA6005E4}" dt="2020-11-12T10:14:35.878" v="1272"/>
          <ac:cxnSpMkLst>
            <pc:docMk/>
            <pc:sldMk cId="3833014488" sldId="279"/>
            <ac:cxnSpMk id="23" creationId="{01582356-9FD4-466D-BD2C-EFF6E4071E5D}"/>
          </ac:cxnSpMkLst>
        </pc:cxnChg>
        <pc:cxnChg chg="mod">
          <ac:chgData name="배 영주" userId="5e2ce8c7366406cd" providerId="LiveId" clId="{F9679668-434B-4EC3-904F-CF7CFA6005E4}" dt="2020-11-12T10:14:35.878" v="1272"/>
          <ac:cxnSpMkLst>
            <pc:docMk/>
            <pc:sldMk cId="3833014488" sldId="279"/>
            <ac:cxnSpMk id="25" creationId="{1F316033-668B-4FCA-B084-0B71689B7E3D}"/>
          </ac:cxnSpMkLst>
        </pc:cxnChg>
      </pc:sldChg>
      <pc:sldChg chg="addSp delSp modSp new del mod">
        <pc:chgData name="배 영주" userId="5e2ce8c7366406cd" providerId="LiveId" clId="{F9679668-434B-4EC3-904F-CF7CFA6005E4}" dt="2020-11-12T11:24:00.648" v="1688" actId="47"/>
        <pc:sldMkLst>
          <pc:docMk/>
          <pc:sldMk cId="1863987166" sldId="280"/>
        </pc:sldMkLst>
        <pc:spChg chg="del">
          <ac:chgData name="배 영주" userId="5e2ce8c7366406cd" providerId="LiveId" clId="{F9679668-434B-4EC3-904F-CF7CFA6005E4}" dt="2020-11-12T08:46:13.899" v="907" actId="478"/>
          <ac:spMkLst>
            <pc:docMk/>
            <pc:sldMk cId="1863987166" sldId="280"/>
            <ac:spMk id="2" creationId="{49BE8AAE-534F-4996-9E55-E7E9EC680A9F}"/>
          </ac:spMkLst>
        </pc:spChg>
        <pc:spChg chg="del">
          <ac:chgData name="배 영주" userId="5e2ce8c7366406cd" providerId="LiveId" clId="{F9679668-434B-4EC3-904F-CF7CFA6005E4}" dt="2020-11-12T08:46:13.899" v="907" actId="478"/>
          <ac:spMkLst>
            <pc:docMk/>
            <pc:sldMk cId="1863987166" sldId="280"/>
            <ac:spMk id="3" creationId="{594D7F7A-B5B2-41D0-910B-48C9379087BB}"/>
          </ac:spMkLst>
        </pc:spChg>
        <pc:spChg chg="add del mod">
          <ac:chgData name="배 영주" userId="5e2ce8c7366406cd" providerId="LiveId" clId="{F9679668-434B-4EC3-904F-CF7CFA6005E4}" dt="2020-11-12T09:03:56.615" v="1197"/>
          <ac:spMkLst>
            <pc:docMk/>
            <pc:sldMk cId="1863987166" sldId="280"/>
            <ac:spMk id="5" creationId="{85A0FD97-519E-40F4-B230-4784BDDC7D59}"/>
          </ac:spMkLst>
        </pc:spChg>
        <pc:spChg chg="add mod">
          <ac:chgData name="배 영주" userId="5e2ce8c7366406cd" providerId="LiveId" clId="{F9679668-434B-4EC3-904F-CF7CFA6005E4}" dt="2020-11-12T08:55:34.805" v="1073"/>
          <ac:spMkLst>
            <pc:docMk/>
            <pc:sldMk cId="1863987166" sldId="280"/>
            <ac:spMk id="6" creationId="{4BABB7D4-FFC0-4E14-B224-6FF893DD18DD}"/>
          </ac:spMkLst>
        </pc:spChg>
        <pc:spChg chg="add mod">
          <ac:chgData name="배 영주" userId="5e2ce8c7366406cd" providerId="LiveId" clId="{F9679668-434B-4EC3-904F-CF7CFA6005E4}" dt="2020-11-12T08:55:34.805" v="1073"/>
          <ac:spMkLst>
            <pc:docMk/>
            <pc:sldMk cId="1863987166" sldId="280"/>
            <ac:spMk id="8" creationId="{C9CEF432-60D0-42E3-9477-919540BD2696}"/>
          </ac:spMkLst>
        </pc:spChg>
        <pc:spChg chg="add mod">
          <ac:chgData name="배 영주" userId="5e2ce8c7366406cd" providerId="LiveId" clId="{F9679668-434B-4EC3-904F-CF7CFA6005E4}" dt="2020-11-12T09:00:05.170" v="1143" actId="767"/>
          <ac:spMkLst>
            <pc:docMk/>
            <pc:sldMk cId="1863987166" sldId="280"/>
            <ac:spMk id="9" creationId="{9EAA222F-3420-428F-8711-880B0FFF059A}"/>
          </ac:spMkLst>
        </pc:spChg>
        <pc:spChg chg="add del mod">
          <ac:chgData name="배 영주" userId="5e2ce8c7366406cd" providerId="LiveId" clId="{F9679668-434B-4EC3-904F-CF7CFA6005E4}" dt="2020-11-12T10:20:54.641" v="1384"/>
          <ac:spMkLst>
            <pc:docMk/>
            <pc:sldMk cId="1863987166" sldId="280"/>
            <ac:spMk id="10" creationId="{2D40751C-95B1-49B9-85B0-FD1D2C936628}"/>
          </ac:spMkLst>
        </pc:spChg>
        <pc:spChg chg="add mod">
          <ac:chgData name="배 영주" userId="5e2ce8c7366406cd" providerId="LiveId" clId="{F9679668-434B-4EC3-904F-CF7CFA6005E4}" dt="2020-11-12T10:34:13.821" v="1679" actId="20577"/>
          <ac:spMkLst>
            <pc:docMk/>
            <pc:sldMk cId="1863987166" sldId="280"/>
            <ac:spMk id="11" creationId="{D03D52DE-E5B7-47A8-8F9B-44447760EA79}"/>
          </ac:spMkLst>
        </pc:spChg>
        <pc:cxnChg chg="add mod">
          <ac:chgData name="배 영주" userId="5e2ce8c7366406cd" providerId="LiveId" clId="{F9679668-434B-4EC3-904F-CF7CFA6005E4}" dt="2020-11-12T08:55:34.805" v="1073"/>
          <ac:cxnSpMkLst>
            <pc:docMk/>
            <pc:sldMk cId="1863987166" sldId="280"/>
            <ac:cxnSpMk id="7" creationId="{C3E34690-68F1-4CA4-9C4B-4523F17F143F}"/>
          </ac:cxnSpMkLst>
        </pc:cxnChg>
      </pc:sldChg>
      <pc:sldChg chg="add">
        <pc:chgData name="배 영주" userId="5e2ce8c7366406cd" providerId="LiveId" clId="{F9679668-434B-4EC3-904F-CF7CFA6005E4}" dt="2020-11-12T11:19:53.918" v="1682"/>
        <pc:sldMkLst>
          <pc:docMk/>
          <pc:sldMk cId="1413691209" sldId="281"/>
        </pc:sldMkLst>
      </pc:sldChg>
      <pc:sldChg chg="add">
        <pc:chgData name="배 영주" userId="5e2ce8c7366406cd" providerId="LiveId" clId="{F9679668-434B-4EC3-904F-CF7CFA6005E4}" dt="2020-11-12T11:19:53.918" v="1682"/>
        <pc:sldMkLst>
          <pc:docMk/>
          <pc:sldMk cId="2361227531" sldId="282"/>
        </pc:sldMkLst>
      </pc:sldChg>
      <pc:sldChg chg="add">
        <pc:chgData name="배 영주" userId="5e2ce8c7366406cd" providerId="LiveId" clId="{F9679668-434B-4EC3-904F-CF7CFA6005E4}" dt="2020-11-12T11:19:53.918" v="1682"/>
        <pc:sldMkLst>
          <pc:docMk/>
          <pc:sldMk cId="2987283384" sldId="283"/>
        </pc:sldMkLst>
      </pc:sldChg>
      <pc:sldChg chg="add">
        <pc:chgData name="배 영주" userId="5e2ce8c7366406cd" providerId="LiveId" clId="{F9679668-434B-4EC3-904F-CF7CFA6005E4}" dt="2020-11-12T11:19:53.918" v="1682"/>
        <pc:sldMkLst>
          <pc:docMk/>
          <pc:sldMk cId="3181012188" sldId="284"/>
        </pc:sldMkLst>
      </pc:sldChg>
      <pc:sldChg chg="add">
        <pc:chgData name="배 영주" userId="5e2ce8c7366406cd" providerId="LiveId" clId="{F9679668-434B-4EC3-904F-CF7CFA6005E4}" dt="2020-11-12T11:19:53.918" v="1682"/>
        <pc:sldMkLst>
          <pc:docMk/>
          <pc:sldMk cId="2770208019" sldId="285"/>
        </pc:sldMkLst>
      </pc:sldChg>
      <pc:sldChg chg="add">
        <pc:chgData name="배 영주" userId="5e2ce8c7366406cd" providerId="LiveId" clId="{F9679668-434B-4EC3-904F-CF7CFA6005E4}" dt="2020-11-12T11:19:53.918" v="1682"/>
        <pc:sldMkLst>
          <pc:docMk/>
          <pc:sldMk cId="2485604568" sldId="286"/>
        </pc:sldMkLst>
      </pc:sldChg>
    </pc:docChg>
  </pc:docChgLst>
  <pc:docChgLst>
    <pc:chgData name="진태원" userId="3941cbe5-48bf-44bd-9c17-f3e0a07aaca9" providerId="ADAL" clId="{C1FAABA0-33FB-41B1-B56E-D8E99EC7F154}"/>
    <pc:docChg chg="undo custSel addSld delSld modSld sldOrd">
      <pc:chgData name="진태원" userId="3941cbe5-48bf-44bd-9c17-f3e0a07aaca9" providerId="ADAL" clId="{C1FAABA0-33FB-41B1-B56E-D8E99EC7F154}" dt="2020-11-12T23:59:20.495" v="6403" actId="1076"/>
      <pc:docMkLst>
        <pc:docMk/>
      </pc:docMkLst>
      <pc:sldChg chg="modSp mod">
        <pc:chgData name="진태원" userId="3941cbe5-48bf-44bd-9c17-f3e0a07aaca9" providerId="ADAL" clId="{C1FAABA0-33FB-41B1-B56E-D8E99EC7F154}" dt="2020-11-06T01:56:55.545" v="4290" actId="20577"/>
        <pc:sldMkLst>
          <pc:docMk/>
          <pc:sldMk cId="2977859457" sldId="257"/>
        </pc:sldMkLst>
        <pc:spChg chg="mod">
          <ac:chgData name="진태원" userId="3941cbe5-48bf-44bd-9c17-f3e0a07aaca9" providerId="ADAL" clId="{C1FAABA0-33FB-41B1-B56E-D8E99EC7F154}" dt="2020-11-06T01:56:55.545" v="4290" actId="20577"/>
          <ac:spMkLst>
            <pc:docMk/>
            <pc:sldMk cId="2977859457" sldId="257"/>
            <ac:spMk id="3" creationId="{B9D814B7-D323-422A-A7D1-E8AB19EA77B9}"/>
          </ac:spMkLst>
        </pc:spChg>
      </pc:sldChg>
      <pc:sldChg chg="addSp delSp modSp mod">
        <pc:chgData name="진태원" userId="3941cbe5-48bf-44bd-9c17-f3e0a07aaca9" providerId="ADAL" clId="{C1FAABA0-33FB-41B1-B56E-D8E99EC7F154}" dt="2020-11-06T01:32:40.966" v="397" actId="478"/>
        <pc:sldMkLst>
          <pc:docMk/>
          <pc:sldMk cId="2990286161" sldId="258"/>
        </pc:sldMkLst>
        <pc:spChg chg="add mod">
          <ac:chgData name="진태원" userId="3941cbe5-48bf-44bd-9c17-f3e0a07aaca9" providerId="ADAL" clId="{C1FAABA0-33FB-41B1-B56E-D8E99EC7F154}" dt="2020-11-06T01:14:10.400" v="124" actId="113"/>
          <ac:spMkLst>
            <pc:docMk/>
            <pc:sldMk cId="2990286161" sldId="258"/>
            <ac:spMk id="12" creationId="{ED0CCE42-F43A-40EA-B978-FB6C9DD8F640}"/>
          </ac:spMkLst>
        </pc:spChg>
        <pc:spChg chg="mod">
          <ac:chgData name="진태원" userId="3941cbe5-48bf-44bd-9c17-f3e0a07aaca9" providerId="ADAL" clId="{C1FAABA0-33FB-41B1-B56E-D8E99EC7F154}" dt="2020-11-06T01:22:26.392" v="221" actId="207"/>
          <ac:spMkLst>
            <pc:docMk/>
            <pc:sldMk cId="2990286161" sldId="258"/>
            <ac:spMk id="14" creationId="{0ED77CB2-0D4F-4E97-AD28-FF88D4A6B8A1}"/>
          </ac:spMkLst>
        </pc:spChg>
        <pc:spChg chg="add del mod">
          <ac:chgData name="진태원" userId="3941cbe5-48bf-44bd-9c17-f3e0a07aaca9" providerId="ADAL" clId="{C1FAABA0-33FB-41B1-B56E-D8E99EC7F154}" dt="2020-11-06T01:25:50.887" v="318" actId="21"/>
          <ac:spMkLst>
            <pc:docMk/>
            <pc:sldMk cId="2990286161" sldId="258"/>
            <ac:spMk id="16" creationId="{B7C55F78-0F1F-4EF8-86F4-E1F81D7C9D0A}"/>
          </ac:spMkLst>
        </pc:spChg>
        <pc:spChg chg="del mod">
          <ac:chgData name="진태원" userId="3941cbe5-48bf-44bd-9c17-f3e0a07aaca9" providerId="ADAL" clId="{C1FAABA0-33FB-41B1-B56E-D8E99EC7F154}" dt="2020-11-06T01:12:42.589" v="108" actId="478"/>
          <ac:spMkLst>
            <pc:docMk/>
            <pc:sldMk cId="2990286161" sldId="258"/>
            <ac:spMk id="32" creationId="{4C7FB76B-2602-4FC7-BF08-3AA89E76BC57}"/>
          </ac:spMkLst>
        </pc:spChg>
        <pc:spChg chg="del mod">
          <ac:chgData name="진태원" userId="3941cbe5-48bf-44bd-9c17-f3e0a07aaca9" providerId="ADAL" clId="{C1FAABA0-33FB-41B1-B56E-D8E99EC7F154}" dt="2020-11-06T01:12:52.042" v="111" actId="478"/>
          <ac:spMkLst>
            <pc:docMk/>
            <pc:sldMk cId="2990286161" sldId="258"/>
            <ac:spMk id="38" creationId="{44240461-1816-4012-B973-BAC0B61F7FCB}"/>
          </ac:spMkLst>
        </pc:spChg>
        <pc:spChg chg="mod">
          <ac:chgData name="진태원" userId="3941cbe5-48bf-44bd-9c17-f3e0a07aaca9" providerId="ADAL" clId="{C1FAABA0-33FB-41B1-B56E-D8E99EC7F154}" dt="2020-11-06T01:14:04.604" v="122" actId="1076"/>
          <ac:spMkLst>
            <pc:docMk/>
            <pc:sldMk cId="2990286161" sldId="258"/>
            <ac:spMk id="40" creationId="{E4CC791F-65E4-45F1-AC2C-37E35B714D55}"/>
          </ac:spMkLst>
        </pc:spChg>
        <pc:grpChg chg="add del mod">
          <ac:chgData name="진태원" userId="3941cbe5-48bf-44bd-9c17-f3e0a07aaca9" providerId="ADAL" clId="{C1FAABA0-33FB-41B1-B56E-D8E99EC7F154}" dt="2020-11-06T01:25:47.203" v="316" actId="21"/>
          <ac:grpSpMkLst>
            <pc:docMk/>
            <pc:sldMk cId="2990286161" sldId="258"/>
            <ac:grpSpMk id="15" creationId="{18574C5A-F8C0-4C2E-81BD-E4BA500932B6}"/>
          </ac:grpSpMkLst>
        </pc:grpChg>
        <pc:grpChg chg="add del mod">
          <ac:chgData name="진태원" userId="3941cbe5-48bf-44bd-9c17-f3e0a07aaca9" providerId="ADAL" clId="{C1FAABA0-33FB-41B1-B56E-D8E99EC7F154}" dt="2020-11-06T01:32:40.966" v="397" actId="478"/>
          <ac:grpSpMkLst>
            <pc:docMk/>
            <pc:sldMk cId="2990286161" sldId="258"/>
            <ac:grpSpMk id="23" creationId="{641C6ACF-AC37-4646-B705-EEB91F751FB5}"/>
          </ac:grpSpMkLst>
        </pc:grpChg>
        <pc:picChg chg="add mod">
          <ac:chgData name="진태원" userId="3941cbe5-48bf-44bd-9c17-f3e0a07aaca9" providerId="ADAL" clId="{C1FAABA0-33FB-41B1-B56E-D8E99EC7F154}" dt="2020-11-06T01:31:00.581" v="378" actId="1076"/>
          <ac:picMkLst>
            <pc:docMk/>
            <pc:sldMk cId="2990286161" sldId="258"/>
            <ac:picMk id="5" creationId="{CF0EBB62-BB2E-406C-92B8-7B8F45FD5B6A}"/>
          </ac:picMkLst>
        </pc:picChg>
        <pc:picChg chg="add del mod">
          <ac:chgData name="진태원" userId="3941cbe5-48bf-44bd-9c17-f3e0a07aaca9" providerId="ADAL" clId="{C1FAABA0-33FB-41B1-B56E-D8E99EC7F154}" dt="2020-11-06T01:25:37.097" v="315" actId="22"/>
          <ac:picMkLst>
            <pc:docMk/>
            <pc:sldMk cId="2990286161" sldId="258"/>
            <ac:picMk id="17" creationId="{D2897F4D-6B99-4BD7-9AE8-9E72D61350B8}"/>
          </ac:picMkLst>
        </pc:picChg>
        <pc:cxnChg chg="add mod">
          <ac:chgData name="진태원" userId="3941cbe5-48bf-44bd-9c17-f3e0a07aaca9" providerId="ADAL" clId="{C1FAABA0-33FB-41B1-B56E-D8E99EC7F154}" dt="2020-11-06T01:23:44.367" v="231" actId="164"/>
          <ac:cxnSpMkLst>
            <pc:docMk/>
            <pc:sldMk cId="2990286161" sldId="258"/>
            <ac:cxnSpMk id="9" creationId="{12917DEF-4BF1-44BC-9BC3-9216D460B163}"/>
          </ac:cxnSpMkLst>
        </pc:cxnChg>
        <pc:cxnChg chg="add mod">
          <ac:chgData name="진태원" userId="3941cbe5-48bf-44bd-9c17-f3e0a07aaca9" providerId="ADAL" clId="{C1FAABA0-33FB-41B1-B56E-D8E99EC7F154}" dt="2020-11-06T01:23:44.367" v="231" actId="164"/>
          <ac:cxnSpMkLst>
            <pc:docMk/>
            <pc:sldMk cId="2990286161" sldId="258"/>
            <ac:cxnSpMk id="13" creationId="{363F2A2F-2E9B-4996-9339-69DAA5B6519F}"/>
          </ac:cxnSpMkLst>
        </pc:cxnChg>
        <pc:cxnChg chg="mod">
          <ac:chgData name="진태원" userId="3941cbe5-48bf-44bd-9c17-f3e0a07aaca9" providerId="ADAL" clId="{C1FAABA0-33FB-41B1-B56E-D8E99EC7F154}" dt="2020-11-06T01:31:51.771" v="393"/>
          <ac:cxnSpMkLst>
            <pc:docMk/>
            <pc:sldMk cId="2990286161" sldId="258"/>
            <ac:cxnSpMk id="24" creationId="{86C219C9-3386-49C8-A96A-251091B9CB43}"/>
          </ac:cxnSpMkLst>
        </pc:cxnChg>
        <pc:cxnChg chg="mod">
          <ac:chgData name="진태원" userId="3941cbe5-48bf-44bd-9c17-f3e0a07aaca9" providerId="ADAL" clId="{C1FAABA0-33FB-41B1-B56E-D8E99EC7F154}" dt="2020-11-06T01:32:10.674" v="396" actId="14100"/>
          <ac:cxnSpMkLst>
            <pc:docMk/>
            <pc:sldMk cId="2990286161" sldId="258"/>
            <ac:cxnSpMk id="25" creationId="{6343438E-9733-4B0B-B6D0-EC581BC0FC58}"/>
          </ac:cxnSpMkLst>
        </pc:cxnChg>
      </pc:sldChg>
      <pc:sldChg chg="del">
        <pc:chgData name="진태원" userId="3941cbe5-48bf-44bd-9c17-f3e0a07aaca9" providerId="ADAL" clId="{C1FAABA0-33FB-41B1-B56E-D8E99EC7F154}" dt="2020-11-06T01:51:06.402" v="3147" actId="47"/>
        <pc:sldMkLst>
          <pc:docMk/>
          <pc:sldMk cId="561922472" sldId="260"/>
        </pc:sldMkLst>
      </pc:sldChg>
      <pc:sldChg chg="modSp del mod">
        <pc:chgData name="진태원" userId="3941cbe5-48bf-44bd-9c17-f3e0a07aaca9" providerId="ADAL" clId="{C1FAABA0-33FB-41B1-B56E-D8E99EC7F154}" dt="2020-11-12T23:55:31.031" v="6396" actId="47"/>
        <pc:sldMkLst>
          <pc:docMk/>
          <pc:sldMk cId="1228361594" sldId="261"/>
        </pc:sldMkLst>
        <pc:spChg chg="mod">
          <ac:chgData name="진태원" userId="3941cbe5-48bf-44bd-9c17-f3e0a07aaca9" providerId="ADAL" clId="{C1FAABA0-33FB-41B1-B56E-D8E99EC7F154}" dt="2020-11-12T23:43:09.670" v="5693" actId="20577"/>
          <ac:spMkLst>
            <pc:docMk/>
            <pc:sldMk cId="1228361594" sldId="261"/>
            <ac:spMk id="9" creationId="{364F0493-2D10-46C3-A8EA-1DEEBB56782C}"/>
          </ac:spMkLst>
        </pc:spChg>
      </pc:sldChg>
      <pc:sldChg chg="addSp delSp modSp mod">
        <pc:chgData name="진태원" userId="3941cbe5-48bf-44bd-9c17-f3e0a07aaca9" providerId="ADAL" clId="{C1FAABA0-33FB-41B1-B56E-D8E99EC7F154}" dt="2020-11-06T01:30:53.242" v="377" actId="478"/>
        <pc:sldMkLst>
          <pc:docMk/>
          <pc:sldMk cId="3205376043" sldId="262"/>
        </pc:sldMkLst>
        <pc:spChg chg="add">
          <ac:chgData name="진태원" userId="3941cbe5-48bf-44bd-9c17-f3e0a07aaca9" providerId="ADAL" clId="{C1FAABA0-33FB-41B1-B56E-D8E99EC7F154}" dt="2020-11-06T01:25:06.617" v="305" actId="22"/>
          <ac:spMkLst>
            <pc:docMk/>
            <pc:sldMk cId="3205376043" sldId="262"/>
            <ac:spMk id="2" creationId="{758E88BC-A794-4062-9FEA-D1C7FAED693A}"/>
          </ac:spMkLst>
        </pc:spChg>
        <pc:spChg chg="del mod">
          <ac:chgData name="진태원" userId="3941cbe5-48bf-44bd-9c17-f3e0a07aaca9" providerId="ADAL" clId="{C1FAABA0-33FB-41B1-B56E-D8E99EC7F154}" dt="2020-11-06T01:24:28.147" v="302" actId="478"/>
          <ac:spMkLst>
            <pc:docMk/>
            <pc:sldMk cId="3205376043" sldId="262"/>
            <ac:spMk id="3" creationId="{CE5C0250-9A4F-4120-AC6A-DF4635FB27B4}"/>
          </ac:spMkLst>
        </pc:spChg>
        <pc:spChg chg="del">
          <ac:chgData name="진태원" userId="3941cbe5-48bf-44bd-9c17-f3e0a07aaca9" providerId="ADAL" clId="{C1FAABA0-33FB-41B1-B56E-D8E99EC7F154}" dt="2020-11-06T01:24:30.312" v="303" actId="478"/>
          <ac:spMkLst>
            <pc:docMk/>
            <pc:sldMk cId="3205376043" sldId="262"/>
            <ac:spMk id="5" creationId="{ACF6FBB0-28A1-4D37-A911-388B12EF3235}"/>
          </ac:spMkLst>
        </pc:spChg>
        <pc:spChg chg="add mod">
          <ac:chgData name="진태원" userId="3941cbe5-48bf-44bd-9c17-f3e0a07aaca9" providerId="ADAL" clId="{C1FAABA0-33FB-41B1-B56E-D8E99EC7F154}" dt="2020-11-06T01:26:01.731" v="345"/>
          <ac:spMkLst>
            <pc:docMk/>
            <pc:sldMk cId="3205376043" sldId="262"/>
            <ac:spMk id="6" creationId="{65B4E732-EF90-456E-9829-3A3DAB00E98A}"/>
          </ac:spMkLst>
        </pc:spChg>
        <pc:spChg chg="add mod">
          <ac:chgData name="진태원" userId="3941cbe5-48bf-44bd-9c17-f3e0a07aaca9" providerId="ADAL" clId="{C1FAABA0-33FB-41B1-B56E-D8E99EC7F154}" dt="2020-11-06T01:18:30.120" v="136"/>
          <ac:spMkLst>
            <pc:docMk/>
            <pc:sldMk cId="3205376043" sldId="262"/>
            <ac:spMk id="12" creationId="{F258A28E-2F74-40C0-BE61-4FB6AB43EF24}"/>
          </ac:spMkLst>
        </pc:spChg>
        <pc:spChg chg="del">
          <ac:chgData name="진태원" userId="3941cbe5-48bf-44bd-9c17-f3e0a07aaca9" providerId="ADAL" clId="{C1FAABA0-33FB-41B1-B56E-D8E99EC7F154}" dt="2020-11-06T01:30:52.379" v="376" actId="478"/>
          <ac:spMkLst>
            <pc:docMk/>
            <pc:sldMk cId="3205376043" sldId="262"/>
            <ac:spMk id="19" creationId="{5D15C357-1361-4321-B198-3025F20CF2B1}"/>
          </ac:spMkLst>
        </pc:spChg>
        <pc:spChg chg="del mod">
          <ac:chgData name="진태원" userId="3941cbe5-48bf-44bd-9c17-f3e0a07aaca9" providerId="ADAL" clId="{C1FAABA0-33FB-41B1-B56E-D8E99EC7F154}" dt="2020-11-06T01:30:51.518" v="375" actId="478"/>
          <ac:spMkLst>
            <pc:docMk/>
            <pc:sldMk cId="3205376043" sldId="262"/>
            <ac:spMk id="21" creationId="{85549875-9496-49D6-9C16-BEBEB3306C9B}"/>
          </ac:spMkLst>
        </pc:spChg>
        <pc:spChg chg="del">
          <ac:chgData name="진태원" userId="3941cbe5-48bf-44bd-9c17-f3e0a07aaca9" providerId="ADAL" clId="{C1FAABA0-33FB-41B1-B56E-D8E99EC7F154}" dt="2020-11-06T01:30:53.242" v="377" actId="478"/>
          <ac:spMkLst>
            <pc:docMk/>
            <pc:sldMk cId="3205376043" sldId="262"/>
            <ac:spMk id="23" creationId="{74D3F8D3-CA6D-4B5E-B675-F1A9B49922E7}"/>
          </ac:spMkLst>
        </pc:spChg>
        <pc:grpChg chg="add mod">
          <ac:chgData name="진태원" userId="3941cbe5-48bf-44bd-9c17-f3e0a07aaca9" providerId="ADAL" clId="{C1FAABA0-33FB-41B1-B56E-D8E99EC7F154}" dt="2020-11-06T01:25:48.110" v="317"/>
          <ac:grpSpMkLst>
            <pc:docMk/>
            <pc:sldMk cId="3205376043" sldId="262"/>
            <ac:grpSpMk id="15" creationId="{532FE660-72F1-4086-8D7F-561A0C1C9EF0}"/>
          </ac:grpSpMkLst>
        </pc:grpChg>
        <pc:grpChg chg="add del mod">
          <ac:chgData name="진태원" userId="3941cbe5-48bf-44bd-9c17-f3e0a07aaca9" providerId="ADAL" clId="{C1FAABA0-33FB-41B1-B56E-D8E99EC7F154}" dt="2020-11-06T01:30:49.538" v="374" actId="478"/>
          <ac:grpSpMkLst>
            <pc:docMk/>
            <pc:sldMk cId="3205376043" sldId="262"/>
            <ac:grpSpMk id="26" creationId="{F5905968-7777-4B47-857A-1223D0DB139A}"/>
          </ac:grpSpMkLst>
        </pc:grpChg>
        <pc:picChg chg="add mod">
          <ac:chgData name="진태원" userId="3941cbe5-48bf-44bd-9c17-f3e0a07aaca9" providerId="ADAL" clId="{C1FAABA0-33FB-41B1-B56E-D8E99EC7F154}" dt="2020-11-06T01:26:07.304" v="348" actId="1076"/>
          <ac:picMkLst>
            <pc:docMk/>
            <pc:sldMk cId="3205376043" sldId="262"/>
            <ac:picMk id="9" creationId="{28451208-AAED-4929-9519-FA2FF778C1DE}"/>
          </ac:picMkLst>
        </pc:picChg>
        <pc:picChg chg="add mod modCrop">
          <ac:chgData name="진태원" userId="3941cbe5-48bf-44bd-9c17-f3e0a07aaca9" providerId="ADAL" clId="{C1FAABA0-33FB-41B1-B56E-D8E99EC7F154}" dt="2020-11-06T01:30:02.520" v="358" actId="164"/>
          <ac:picMkLst>
            <pc:docMk/>
            <pc:sldMk cId="3205376043" sldId="262"/>
            <ac:picMk id="14" creationId="{37AA3985-D50C-449F-9EBB-6CA10F32BAD9}"/>
          </ac:picMkLst>
        </pc:picChg>
        <pc:picChg chg="del">
          <ac:chgData name="진태원" userId="3941cbe5-48bf-44bd-9c17-f3e0a07aaca9" providerId="ADAL" clId="{C1FAABA0-33FB-41B1-B56E-D8E99EC7F154}" dt="2020-11-06T01:25:32.406" v="311" actId="21"/>
          <ac:picMkLst>
            <pc:docMk/>
            <pc:sldMk cId="3205376043" sldId="262"/>
            <ac:picMk id="17" creationId="{4620CAEE-C6D6-4940-99E8-D4481FDD3D54}"/>
          </ac:picMkLst>
        </pc:picChg>
        <pc:cxnChg chg="mod">
          <ac:chgData name="진태원" userId="3941cbe5-48bf-44bd-9c17-f3e0a07aaca9" providerId="ADAL" clId="{C1FAABA0-33FB-41B1-B56E-D8E99EC7F154}" dt="2020-11-06T01:25:48.110" v="317"/>
          <ac:cxnSpMkLst>
            <pc:docMk/>
            <pc:sldMk cId="3205376043" sldId="262"/>
            <ac:cxnSpMk id="16" creationId="{A985420D-DF16-40B7-BEF5-8D8AB5F906CF}"/>
          </ac:cxnSpMkLst>
        </pc:cxnChg>
        <pc:cxnChg chg="mod">
          <ac:chgData name="진태원" userId="3941cbe5-48bf-44bd-9c17-f3e0a07aaca9" providerId="ADAL" clId="{C1FAABA0-33FB-41B1-B56E-D8E99EC7F154}" dt="2020-11-06T01:25:48.110" v="317"/>
          <ac:cxnSpMkLst>
            <pc:docMk/>
            <pc:sldMk cId="3205376043" sldId="262"/>
            <ac:cxnSpMk id="18" creationId="{D93AC0C3-B369-4D8D-8953-541DC7AC2CCA}"/>
          </ac:cxnSpMkLst>
        </pc:cxnChg>
        <pc:cxnChg chg="add mod">
          <ac:chgData name="진태원" userId="3941cbe5-48bf-44bd-9c17-f3e0a07aaca9" providerId="ADAL" clId="{C1FAABA0-33FB-41B1-B56E-D8E99EC7F154}" dt="2020-11-06T01:30:02.520" v="358" actId="164"/>
          <ac:cxnSpMkLst>
            <pc:docMk/>
            <pc:sldMk cId="3205376043" sldId="262"/>
            <ac:cxnSpMk id="25" creationId="{B3FA03EB-D757-4575-8DC1-C4D1539BC2FD}"/>
          </ac:cxnSpMkLst>
        </pc:cxnChg>
      </pc:sldChg>
      <pc:sldChg chg="addSp delSp modSp mod ord">
        <pc:chgData name="진태원" userId="3941cbe5-48bf-44bd-9c17-f3e0a07aaca9" providerId="ADAL" clId="{C1FAABA0-33FB-41B1-B56E-D8E99EC7F154}" dt="2020-11-06T01:48:57.324" v="2659" actId="1076"/>
        <pc:sldMkLst>
          <pc:docMk/>
          <pc:sldMk cId="2841713075" sldId="263"/>
        </pc:sldMkLst>
        <pc:spChg chg="add mod">
          <ac:chgData name="진태원" userId="3941cbe5-48bf-44bd-9c17-f3e0a07aaca9" providerId="ADAL" clId="{C1FAABA0-33FB-41B1-B56E-D8E99EC7F154}" dt="2020-11-06T01:48:51.415" v="2656"/>
          <ac:spMkLst>
            <pc:docMk/>
            <pc:sldMk cId="2841713075" sldId="263"/>
            <ac:spMk id="6" creationId="{9EFA59D4-61DD-4AC4-9E1D-776A17B9418C}"/>
          </ac:spMkLst>
        </pc:spChg>
        <pc:spChg chg="del mod">
          <ac:chgData name="진태원" userId="3941cbe5-48bf-44bd-9c17-f3e0a07aaca9" providerId="ADAL" clId="{C1FAABA0-33FB-41B1-B56E-D8E99EC7F154}" dt="2020-11-06T01:46:22.253" v="2298" actId="21"/>
          <ac:spMkLst>
            <pc:docMk/>
            <pc:sldMk cId="2841713075" sldId="263"/>
            <ac:spMk id="9" creationId="{15122734-CFC9-4BE6-A24A-B83894EE1350}"/>
          </ac:spMkLst>
        </pc:spChg>
        <pc:spChg chg="mod">
          <ac:chgData name="진태원" userId="3941cbe5-48bf-44bd-9c17-f3e0a07aaca9" providerId="ADAL" clId="{C1FAABA0-33FB-41B1-B56E-D8E99EC7F154}" dt="2020-11-06T01:48:02.185" v="2644" actId="164"/>
          <ac:spMkLst>
            <pc:docMk/>
            <pc:sldMk cId="2841713075" sldId="263"/>
            <ac:spMk id="15" creationId="{394A317C-1CB2-4C14-8361-1744877FB874}"/>
          </ac:spMkLst>
        </pc:spChg>
        <pc:spChg chg="add mod">
          <ac:chgData name="진태원" userId="3941cbe5-48bf-44bd-9c17-f3e0a07aaca9" providerId="ADAL" clId="{C1FAABA0-33FB-41B1-B56E-D8E99EC7F154}" dt="2020-11-06T01:48:07.032" v="2646" actId="1076"/>
          <ac:spMkLst>
            <pc:docMk/>
            <pc:sldMk cId="2841713075" sldId="263"/>
            <ac:spMk id="17" creationId="{D0E75750-525B-4D6E-9600-E545AF493EAB}"/>
          </ac:spMkLst>
        </pc:spChg>
        <pc:spChg chg="del">
          <ac:chgData name="진태원" userId="3941cbe5-48bf-44bd-9c17-f3e0a07aaca9" providerId="ADAL" clId="{C1FAABA0-33FB-41B1-B56E-D8E99EC7F154}" dt="2020-11-06T01:40:01.148" v="1383" actId="21"/>
          <ac:spMkLst>
            <pc:docMk/>
            <pc:sldMk cId="2841713075" sldId="263"/>
            <ac:spMk id="19" creationId="{5636D772-3DFC-489F-8397-74379EFC4F33}"/>
          </ac:spMkLst>
        </pc:spChg>
        <pc:spChg chg="add mod">
          <ac:chgData name="진태원" userId="3941cbe5-48bf-44bd-9c17-f3e0a07aaca9" providerId="ADAL" clId="{C1FAABA0-33FB-41B1-B56E-D8E99EC7F154}" dt="2020-11-06T01:48:15.375" v="2650" actId="20577"/>
          <ac:spMkLst>
            <pc:docMk/>
            <pc:sldMk cId="2841713075" sldId="263"/>
            <ac:spMk id="21" creationId="{EF20671A-5190-4CC5-9520-4B0F4D1723F7}"/>
          </ac:spMkLst>
        </pc:spChg>
        <pc:spChg chg="add del mod">
          <ac:chgData name="진태원" userId="3941cbe5-48bf-44bd-9c17-f3e0a07aaca9" providerId="ADAL" clId="{C1FAABA0-33FB-41B1-B56E-D8E99EC7F154}" dt="2020-11-06T01:48:54.832" v="2658" actId="478"/>
          <ac:spMkLst>
            <pc:docMk/>
            <pc:sldMk cId="2841713075" sldId="263"/>
            <ac:spMk id="23" creationId="{9C60016B-5DC7-46B2-A480-59B817874D00}"/>
          </ac:spMkLst>
        </pc:spChg>
        <pc:grpChg chg="add mod">
          <ac:chgData name="진태원" userId="3941cbe5-48bf-44bd-9c17-f3e0a07aaca9" providerId="ADAL" clId="{C1FAABA0-33FB-41B1-B56E-D8E99EC7F154}" dt="2020-11-06T01:48:00.505" v="2643" actId="164"/>
          <ac:grpSpMkLst>
            <pc:docMk/>
            <pc:sldMk cId="2841713075" sldId="263"/>
            <ac:grpSpMk id="16" creationId="{5FF1664B-C12F-4682-8235-3D8827FC354C}"/>
          </ac:grpSpMkLst>
        </pc:grpChg>
        <pc:grpChg chg="add mod">
          <ac:chgData name="진태원" userId="3941cbe5-48bf-44bd-9c17-f3e0a07aaca9" providerId="ADAL" clId="{C1FAABA0-33FB-41B1-B56E-D8E99EC7F154}" dt="2020-11-06T01:48:57.324" v="2659" actId="1076"/>
          <ac:grpSpMkLst>
            <pc:docMk/>
            <pc:sldMk cId="2841713075" sldId="263"/>
            <ac:grpSpMk id="18" creationId="{0EED0FDD-46D3-4B45-9A85-E4B0B9BBB0A3}"/>
          </ac:grpSpMkLst>
        </pc:grpChg>
        <pc:picChg chg="add mod">
          <ac:chgData name="진태원" userId="3941cbe5-48bf-44bd-9c17-f3e0a07aaca9" providerId="ADAL" clId="{C1FAABA0-33FB-41B1-B56E-D8E99EC7F154}" dt="2020-11-06T01:41:01.136" v="1508" actId="1076"/>
          <ac:picMkLst>
            <pc:docMk/>
            <pc:sldMk cId="2841713075" sldId="263"/>
            <ac:picMk id="3" creationId="{D0F67D28-E3E9-4D29-9FED-A1F2D8B04780}"/>
          </ac:picMkLst>
        </pc:picChg>
        <pc:picChg chg="add del">
          <ac:chgData name="진태원" userId="3941cbe5-48bf-44bd-9c17-f3e0a07aaca9" providerId="ADAL" clId="{C1FAABA0-33FB-41B1-B56E-D8E99EC7F154}" dt="2020-11-06T01:46:09.115" v="2297" actId="22"/>
          <ac:picMkLst>
            <pc:docMk/>
            <pc:sldMk cId="2841713075" sldId="263"/>
            <ac:picMk id="5" creationId="{9C29C814-9EBE-4B31-9EEE-8A80095677A9}"/>
          </ac:picMkLst>
        </pc:picChg>
        <pc:picChg chg="del">
          <ac:chgData name="진태원" userId="3941cbe5-48bf-44bd-9c17-f3e0a07aaca9" providerId="ADAL" clId="{C1FAABA0-33FB-41B1-B56E-D8E99EC7F154}" dt="2020-11-06T01:37:32.176" v="943" actId="21"/>
          <ac:picMkLst>
            <pc:docMk/>
            <pc:sldMk cId="2841713075" sldId="263"/>
            <ac:picMk id="13" creationId="{7E4E8F7B-045B-4BAF-97B9-2FDD5832C6F7}"/>
          </ac:picMkLst>
        </pc:picChg>
      </pc:sldChg>
      <pc:sldChg chg="addSp delSp modSp mod">
        <pc:chgData name="진태원" userId="3941cbe5-48bf-44bd-9c17-f3e0a07aaca9" providerId="ADAL" clId="{C1FAABA0-33FB-41B1-B56E-D8E99EC7F154}" dt="2020-11-06T01:55:22.131" v="4006" actId="20577"/>
        <pc:sldMkLst>
          <pc:docMk/>
          <pc:sldMk cId="3459512186" sldId="264"/>
        </pc:sldMkLst>
        <pc:spChg chg="del">
          <ac:chgData name="진태원" userId="3941cbe5-48bf-44bd-9c17-f3e0a07aaca9" providerId="ADAL" clId="{C1FAABA0-33FB-41B1-B56E-D8E99EC7F154}" dt="2020-11-06T01:52:07.577" v="3354" actId="478"/>
          <ac:spMkLst>
            <pc:docMk/>
            <pc:sldMk cId="3459512186" sldId="264"/>
            <ac:spMk id="9" creationId="{D9D0AAF9-896F-4E1D-9670-489652A430A9}"/>
          </ac:spMkLst>
        </pc:spChg>
        <pc:spChg chg="add mod">
          <ac:chgData name="진태원" userId="3941cbe5-48bf-44bd-9c17-f3e0a07aaca9" providerId="ADAL" clId="{C1FAABA0-33FB-41B1-B56E-D8E99EC7F154}" dt="2020-11-06T01:55:22.131" v="4006" actId="20577"/>
          <ac:spMkLst>
            <pc:docMk/>
            <pc:sldMk cId="3459512186" sldId="264"/>
            <ac:spMk id="10" creationId="{C39F3C10-61D1-4A21-87DD-48B16F8BB5B4}"/>
          </ac:spMkLst>
        </pc:spChg>
      </pc:sldChg>
      <pc:sldChg chg="modSp mod">
        <pc:chgData name="진태원" userId="3941cbe5-48bf-44bd-9c17-f3e0a07aaca9" providerId="ADAL" clId="{C1FAABA0-33FB-41B1-B56E-D8E99EC7F154}" dt="2020-11-06T01:57:32.905" v="4388" actId="20577"/>
        <pc:sldMkLst>
          <pc:docMk/>
          <pc:sldMk cId="800146232" sldId="265"/>
        </pc:sldMkLst>
        <pc:spChg chg="mod">
          <ac:chgData name="진태원" userId="3941cbe5-48bf-44bd-9c17-f3e0a07aaca9" providerId="ADAL" clId="{C1FAABA0-33FB-41B1-B56E-D8E99EC7F154}" dt="2020-11-06T01:57:32.905" v="4388" actId="20577"/>
          <ac:spMkLst>
            <pc:docMk/>
            <pc:sldMk cId="800146232" sldId="265"/>
            <ac:spMk id="3" creationId="{B7992F72-D889-48CF-9214-4A5FD7CAA092}"/>
          </ac:spMkLst>
        </pc:spChg>
        <pc:spChg chg="mod">
          <ac:chgData name="진태원" userId="3941cbe5-48bf-44bd-9c17-f3e0a07aaca9" providerId="ADAL" clId="{C1FAABA0-33FB-41B1-B56E-D8E99EC7F154}" dt="2020-11-06T01:57:24.918" v="4375" actId="1076"/>
          <ac:spMkLst>
            <pc:docMk/>
            <pc:sldMk cId="800146232" sldId="265"/>
            <ac:spMk id="9" creationId="{6605D7F4-A939-41E5-8E41-C6AF093E6CEB}"/>
          </ac:spMkLst>
        </pc:spChg>
      </pc:sldChg>
      <pc:sldChg chg="addSp modSp mod">
        <pc:chgData name="진태원" userId="3941cbe5-48bf-44bd-9c17-f3e0a07aaca9" providerId="ADAL" clId="{C1FAABA0-33FB-41B1-B56E-D8E99EC7F154}" dt="2020-11-12T23:59:20.495" v="6403" actId="1076"/>
        <pc:sldMkLst>
          <pc:docMk/>
          <pc:sldMk cId="1581765902" sldId="267"/>
        </pc:sldMkLst>
        <pc:spChg chg="add mod">
          <ac:chgData name="진태원" userId="3941cbe5-48bf-44bd-9c17-f3e0a07aaca9" providerId="ADAL" clId="{C1FAABA0-33FB-41B1-B56E-D8E99EC7F154}" dt="2020-11-12T23:59:20.495" v="6403" actId="1076"/>
          <ac:spMkLst>
            <pc:docMk/>
            <pc:sldMk cId="1581765902" sldId="267"/>
            <ac:spMk id="9" creationId="{AB94E1A3-128C-4856-941E-BE376BBA77B7}"/>
          </ac:spMkLst>
        </pc:spChg>
      </pc:sldChg>
      <pc:sldChg chg="addSp delSp modSp mod">
        <pc:chgData name="진태원" userId="3941cbe5-48bf-44bd-9c17-f3e0a07aaca9" providerId="ADAL" clId="{C1FAABA0-33FB-41B1-B56E-D8E99EC7F154}" dt="2020-11-12T23:56:16.902" v="6398"/>
        <pc:sldMkLst>
          <pc:docMk/>
          <pc:sldMk cId="2139212945" sldId="268"/>
        </pc:sldMkLst>
        <pc:spChg chg="add del mod">
          <ac:chgData name="진태원" userId="3941cbe5-48bf-44bd-9c17-f3e0a07aaca9" providerId="ADAL" clId="{C1FAABA0-33FB-41B1-B56E-D8E99EC7F154}" dt="2020-11-12T23:56:08.463" v="6397" actId="478"/>
          <ac:spMkLst>
            <pc:docMk/>
            <pc:sldMk cId="2139212945" sldId="268"/>
            <ac:spMk id="2" creationId="{28F959F1-89D2-45DC-9FFB-9A26CCE7DE70}"/>
          </ac:spMkLst>
        </pc:spChg>
        <pc:spChg chg="add mod">
          <ac:chgData name="진태원" userId="3941cbe5-48bf-44bd-9c17-f3e0a07aaca9" providerId="ADAL" clId="{C1FAABA0-33FB-41B1-B56E-D8E99EC7F154}" dt="2020-11-12T23:56:16.902" v="6398"/>
          <ac:spMkLst>
            <pc:docMk/>
            <pc:sldMk cId="2139212945" sldId="268"/>
            <ac:spMk id="6" creationId="{596E9F93-F8C2-42AC-816E-D222FC3DD7E7}"/>
          </ac:spMkLst>
        </pc:spChg>
        <pc:spChg chg="mod">
          <ac:chgData name="진태원" userId="3941cbe5-48bf-44bd-9c17-f3e0a07aaca9" providerId="ADAL" clId="{C1FAABA0-33FB-41B1-B56E-D8E99EC7F154}" dt="2020-11-06T01:58:01.333" v="4402" actId="20577"/>
          <ac:spMkLst>
            <pc:docMk/>
            <pc:sldMk cId="2139212945" sldId="268"/>
            <ac:spMk id="7" creationId="{EB8F8726-B977-4A3A-BC50-92099EF4A844}"/>
          </ac:spMkLst>
        </pc:spChg>
        <pc:spChg chg="del">
          <ac:chgData name="진태원" userId="3941cbe5-48bf-44bd-9c17-f3e0a07aaca9" providerId="ADAL" clId="{C1FAABA0-33FB-41B1-B56E-D8E99EC7F154}" dt="2020-11-06T01:58:04.719" v="4403" actId="478"/>
          <ac:spMkLst>
            <pc:docMk/>
            <pc:sldMk cId="2139212945" sldId="268"/>
            <ac:spMk id="9" creationId="{12A535D2-DD90-4E9A-BF35-7FD040640F4D}"/>
          </ac:spMkLst>
        </pc:spChg>
        <pc:spChg chg="mod">
          <ac:chgData name="진태원" userId="3941cbe5-48bf-44bd-9c17-f3e0a07aaca9" providerId="ADAL" clId="{C1FAABA0-33FB-41B1-B56E-D8E99EC7F154}" dt="2020-11-12T23:56:16.902" v="6398"/>
          <ac:spMkLst>
            <pc:docMk/>
            <pc:sldMk cId="2139212945" sldId="268"/>
            <ac:spMk id="11" creationId="{84B1D4F1-B074-488F-A599-4BB9EA7E2CB2}"/>
          </ac:spMkLst>
        </pc:spChg>
        <pc:spChg chg="mod">
          <ac:chgData name="진태원" userId="3941cbe5-48bf-44bd-9c17-f3e0a07aaca9" providerId="ADAL" clId="{C1FAABA0-33FB-41B1-B56E-D8E99EC7F154}" dt="2020-11-12T23:56:16.902" v="6398"/>
          <ac:spMkLst>
            <pc:docMk/>
            <pc:sldMk cId="2139212945" sldId="268"/>
            <ac:spMk id="12" creationId="{C4D9A011-A1C8-42A2-BC85-896A4214892E}"/>
          </ac:spMkLst>
        </pc:spChg>
        <pc:spChg chg="add mod">
          <ac:chgData name="진태원" userId="3941cbe5-48bf-44bd-9c17-f3e0a07aaca9" providerId="ADAL" clId="{C1FAABA0-33FB-41B1-B56E-D8E99EC7F154}" dt="2020-11-12T23:56:16.902" v="6398"/>
          <ac:spMkLst>
            <pc:docMk/>
            <pc:sldMk cId="2139212945" sldId="268"/>
            <ac:spMk id="13" creationId="{470136AF-A40D-42BF-9A4C-B6CB39FAB383}"/>
          </ac:spMkLst>
        </pc:spChg>
        <pc:grpChg chg="add mod">
          <ac:chgData name="진태원" userId="3941cbe5-48bf-44bd-9c17-f3e0a07aaca9" providerId="ADAL" clId="{C1FAABA0-33FB-41B1-B56E-D8E99EC7F154}" dt="2020-11-12T23:56:16.902" v="6398"/>
          <ac:grpSpMkLst>
            <pc:docMk/>
            <pc:sldMk cId="2139212945" sldId="268"/>
            <ac:grpSpMk id="9" creationId="{0F91B368-31EA-43F0-B18F-FA647F534505}"/>
          </ac:grpSpMkLst>
        </pc:grpChg>
        <pc:cxnChg chg="mod">
          <ac:chgData name="진태원" userId="3941cbe5-48bf-44bd-9c17-f3e0a07aaca9" providerId="ADAL" clId="{C1FAABA0-33FB-41B1-B56E-D8E99EC7F154}" dt="2020-11-12T23:56:16.902" v="6398"/>
          <ac:cxnSpMkLst>
            <pc:docMk/>
            <pc:sldMk cId="2139212945" sldId="268"/>
            <ac:cxnSpMk id="10" creationId="{9179EB8E-0C32-4003-BEC1-40B4D33685C3}"/>
          </ac:cxnSpMkLst>
        </pc:cxnChg>
      </pc:sldChg>
      <pc:sldChg chg="modSp mod">
        <pc:chgData name="진태원" userId="3941cbe5-48bf-44bd-9c17-f3e0a07aaca9" providerId="ADAL" clId="{C1FAABA0-33FB-41B1-B56E-D8E99EC7F154}" dt="2020-11-06T01:57:05.238" v="4291" actId="1076"/>
        <pc:sldMkLst>
          <pc:docMk/>
          <pc:sldMk cId="3088409234" sldId="270"/>
        </pc:sldMkLst>
        <pc:spChg chg="mod">
          <ac:chgData name="진태원" userId="3941cbe5-48bf-44bd-9c17-f3e0a07aaca9" providerId="ADAL" clId="{C1FAABA0-33FB-41B1-B56E-D8E99EC7F154}" dt="2020-11-06T01:57:05.238" v="4291" actId="1076"/>
          <ac:spMkLst>
            <pc:docMk/>
            <pc:sldMk cId="3088409234" sldId="270"/>
            <ac:spMk id="9" creationId="{D9D0AAF9-896F-4E1D-9670-489652A430A9}"/>
          </ac:spMkLst>
        </pc:spChg>
      </pc:sldChg>
      <pc:sldChg chg="addSp delSp modSp mod">
        <pc:chgData name="진태원" userId="3941cbe5-48bf-44bd-9c17-f3e0a07aaca9" providerId="ADAL" clId="{C1FAABA0-33FB-41B1-B56E-D8E99EC7F154}" dt="2020-11-06T01:57:20.388" v="4374" actId="1076"/>
        <pc:sldMkLst>
          <pc:docMk/>
          <pc:sldMk cId="1272338372" sldId="271"/>
        </pc:sldMkLst>
        <pc:spChg chg="add mod">
          <ac:chgData name="진태원" userId="3941cbe5-48bf-44bd-9c17-f3e0a07aaca9" providerId="ADAL" clId="{C1FAABA0-33FB-41B1-B56E-D8E99EC7F154}" dt="2020-11-06T01:57:20.388" v="4374" actId="1076"/>
          <ac:spMkLst>
            <pc:docMk/>
            <pc:sldMk cId="1272338372" sldId="271"/>
            <ac:spMk id="2" creationId="{3196C90C-3BB0-4178-8C3B-7670CBECB229}"/>
          </ac:spMkLst>
        </pc:spChg>
        <pc:spChg chg="del">
          <ac:chgData name="진태원" userId="3941cbe5-48bf-44bd-9c17-f3e0a07aaca9" providerId="ADAL" clId="{C1FAABA0-33FB-41B1-B56E-D8E99EC7F154}" dt="2020-11-06T01:55:06.107" v="3963" actId="478"/>
          <ac:spMkLst>
            <pc:docMk/>
            <pc:sldMk cId="1272338372" sldId="271"/>
            <ac:spMk id="9" creationId="{6605D7F4-A939-41E5-8E41-C6AF093E6CEB}"/>
          </ac:spMkLst>
        </pc:spChg>
      </pc:sldChg>
      <pc:sldChg chg="addSp delSp modSp add mod">
        <pc:chgData name="진태원" userId="3941cbe5-48bf-44bd-9c17-f3e0a07aaca9" providerId="ADAL" clId="{C1FAABA0-33FB-41B1-B56E-D8E99EC7F154}" dt="2020-11-06T01:51:42.970" v="3352" actId="20577"/>
        <pc:sldMkLst>
          <pc:docMk/>
          <pc:sldMk cId="1962865240" sldId="272"/>
        </pc:sldMkLst>
        <pc:spChg chg="add mod">
          <ac:chgData name="진태원" userId="3941cbe5-48bf-44bd-9c17-f3e0a07aaca9" providerId="ADAL" clId="{C1FAABA0-33FB-41B1-B56E-D8E99EC7F154}" dt="2020-11-06T01:51:42.970" v="3352" actId="20577"/>
          <ac:spMkLst>
            <pc:docMk/>
            <pc:sldMk cId="1962865240" sldId="272"/>
            <ac:spMk id="2" creationId="{EC5B39CF-4314-4DC7-9DEA-162BC3A4EC78}"/>
          </ac:spMkLst>
        </pc:spChg>
        <pc:spChg chg="del">
          <ac:chgData name="진태원" userId="3941cbe5-48bf-44bd-9c17-f3e0a07aaca9" providerId="ADAL" clId="{C1FAABA0-33FB-41B1-B56E-D8E99EC7F154}" dt="2020-11-06T01:31:08.515" v="379" actId="478"/>
          <ac:spMkLst>
            <pc:docMk/>
            <pc:sldMk cId="1962865240" sldId="272"/>
            <ac:spMk id="12" creationId="{ED0CCE42-F43A-40EA-B978-FB6C9DD8F640}"/>
          </ac:spMkLst>
        </pc:spChg>
        <pc:spChg chg="mod">
          <ac:chgData name="진태원" userId="3941cbe5-48bf-44bd-9c17-f3e0a07aaca9" providerId="ADAL" clId="{C1FAABA0-33FB-41B1-B56E-D8E99EC7F154}" dt="2020-11-06T01:31:24.780" v="392" actId="20577"/>
          <ac:spMkLst>
            <pc:docMk/>
            <pc:sldMk cId="1962865240" sldId="272"/>
            <ac:spMk id="14" creationId="{0ED77CB2-0D4F-4E97-AD28-FF88D4A6B8A1}"/>
          </ac:spMkLst>
        </pc:spChg>
        <pc:spChg chg="del">
          <ac:chgData name="진태원" userId="3941cbe5-48bf-44bd-9c17-f3e0a07aaca9" providerId="ADAL" clId="{C1FAABA0-33FB-41B1-B56E-D8E99EC7F154}" dt="2020-11-06T01:31:09.684" v="380" actId="478"/>
          <ac:spMkLst>
            <pc:docMk/>
            <pc:sldMk cId="1962865240" sldId="272"/>
            <ac:spMk id="40" creationId="{E4CC791F-65E4-45F1-AC2C-37E35B714D55}"/>
          </ac:spMkLst>
        </pc:spChg>
        <pc:picChg chg="del">
          <ac:chgData name="진태원" userId="3941cbe5-48bf-44bd-9c17-f3e0a07aaca9" providerId="ADAL" clId="{C1FAABA0-33FB-41B1-B56E-D8E99EC7F154}" dt="2020-11-06T01:20:03.052" v="162" actId="478"/>
          <ac:picMkLst>
            <pc:docMk/>
            <pc:sldMk cId="1962865240" sldId="272"/>
            <ac:picMk id="5" creationId="{CF0EBB62-BB2E-406C-92B8-7B8F45FD5B6A}"/>
          </ac:picMkLst>
        </pc:picChg>
      </pc:sldChg>
      <pc:sldChg chg="delSp add del mod">
        <pc:chgData name="진태원" userId="3941cbe5-48bf-44bd-9c17-f3e0a07aaca9" providerId="ADAL" clId="{C1FAABA0-33FB-41B1-B56E-D8E99EC7F154}" dt="2020-11-06T01:15:36.465" v="135" actId="47"/>
        <pc:sldMkLst>
          <pc:docMk/>
          <pc:sldMk cId="2863912900" sldId="272"/>
        </pc:sldMkLst>
        <pc:spChg chg="del">
          <ac:chgData name="진태원" userId="3941cbe5-48bf-44bd-9c17-f3e0a07aaca9" providerId="ADAL" clId="{C1FAABA0-33FB-41B1-B56E-D8E99EC7F154}" dt="2020-11-06T01:15:34.272" v="133" actId="478"/>
          <ac:spMkLst>
            <pc:docMk/>
            <pc:sldMk cId="2863912900" sldId="272"/>
            <ac:spMk id="12" creationId="{ED0CCE42-F43A-40EA-B978-FB6C9DD8F640}"/>
          </ac:spMkLst>
        </pc:spChg>
        <pc:spChg chg="del">
          <ac:chgData name="진태원" userId="3941cbe5-48bf-44bd-9c17-f3e0a07aaca9" providerId="ADAL" clId="{C1FAABA0-33FB-41B1-B56E-D8E99EC7F154}" dt="2020-11-06T01:15:35.797" v="134" actId="478"/>
          <ac:spMkLst>
            <pc:docMk/>
            <pc:sldMk cId="2863912900" sldId="272"/>
            <ac:spMk id="40" creationId="{E4CC791F-65E4-45F1-AC2C-37E35B714D55}"/>
          </ac:spMkLst>
        </pc:spChg>
        <pc:picChg chg="del">
          <ac:chgData name="진태원" userId="3941cbe5-48bf-44bd-9c17-f3e0a07aaca9" providerId="ADAL" clId="{C1FAABA0-33FB-41B1-B56E-D8E99EC7F154}" dt="2020-11-06T01:15:32.694" v="132" actId="478"/>
          <ac:picMkLst>
            <pc:docMk/>
            <pc:sldMk cId="2863912900" sldId="272"/>
            <ac:picMk id="5" creationId="{CF0EBB62-BB2E-406C-92B8-7B8F45FD5B6A}"/>
          </ac:picMkLst>
        </pc:picChg>
      </pc:sldChg>
      <pc:sldChg chg="addSp delSp modSp add mod">
        <pc:chgData name="진태원" userId="3941cbe5-48bf-44bd-9c17-f3e0a07aaca9" providerId="ADAL" clId="{C1FAABA0-33FB-41B1-B56E-D8E99EC7F154}" dt="2020-11-06T01:52:02.656" v="3353" actId="207"/>
        <pc:sldMkLst>
          <pc:docMk/>
          <pc:sldMk cId="2468029191" sldId="273"/>
        </pc:sldMkLst>
        <pc:spChg chg="add mod">
          <ac:chgData name="진태원" userId="3941cbe5-48bf-44bd-9c17-f3e0a07aaca9" providerId="ADAL" clId="{C1FAABA0-33FB-41B1-B56E-D8E99EC7F154}" dt="2020-11-06T01:36:00.410" v="796" actId="1076"/>
          <ac:spMkLst>
            <pc:docMk/>
            <pc:sldMk cId="2468029191" sldId="273"/>
            <ac:spMk id="3" creationId="{DCAA4598-03C0-4E5B-B970-7F72E35BB32A}"/>
          </ac:spMkLst>
        </pc:spChg>
        <pc:spChg chg="add mod">
          <ac:chgData name="진태원" userId="3941cbe5-48bf-44bd-9c17-f3e0a07aaca9" providerId="ADAL" clId="{C1FAABA0-33FB-41B1-B56E-D8E99EC7F154}" dt="2020-11-06T01:52:02.656" v="3353" actId="207"/>
          <ac:spMkLst>
            <pc:docMk/>
            <pc:sldMk cId="2468029191" sldId="273"/>
            <ac:spMk id="6" creationId="{A7E27A5B-D59F-4C84-B14A-97DF9AEA7BE4}"/>
          </ac:spMkLst>
        </pc:spChg>
        <pc:spChg chg="add del mod">
          <ac:chgData name="진태원" userId="3941cbe5-48bf-44bd-9c17-f3e0a07aaca9" providerId="ADAL" clId="{C1FAABA0-33FB-41B1-B56E-D8E99EC7F154}" dt="2020-11-06T01:35:58.019" v="795"/>
          <ac:spMkLst>
            <pc:docMk/>
            <pc:sldMk cId="2468029191" sldId="273"/>
            <ac:spMk id="13" creationId="{E6A7236E-8A4C-4D82-AF43-A745314E5A89}"/>
          </ac:spMkLst>
        </pc:spChg>
        <pc:spChg chg="del">
          <ac:chgData name="진태원" userId="3941cbe5-48bf-44bd-9c17-f3e0a07aaca9" providerId="ADAL" clId="{C1FAABA0-33FB-41B1-B56E-D8E99EC7F154}" dt="2020-11-06T01:36:08.294" v="798" actId="478"/>
          <ac:spMkLst>
            <pc:docMk/>
            <pc:sldMk cId="2468029191" sldId="273"/>
            <ac:spMk id="19" creationId="{5D15C357-1361-4321-B198-3025F20CF2B1}"/>
          </ac:spMkLst>
        </pc:spChg>
        <pc:spChg chg="del">
          <ac:chgData name="진태원" userId="3941cbe5-48bf-44bd-9c17-f3e0a07aaca9" providerId="ADAL" clId="{C1FAABA0-33FB-41B1-B56E-D8E99EC7F154}" dt="2020-11-06T01:36:07.245" v="797" actId="478"/>
          <ac:spMkLst>
            <pc:docMk/>
            <pc:sldMk cId="2468029191" sldId="273"/>
            <ac:spMk id="21" creationId="{85549875-9496-49D6-9C16-BEBEB3306C9B}"/>
          </ac:spMkLst>
        </pc:spChg>
        <pc:spChg chg="del mod">
          <ac:chgData name="진태원" userId="3941cbe5-48bf-44bd-9c17-f3e0a07aaca9" providerId="ADAL" clId="{C1FAABA0-33FB-41B1-B56E-D8E99EC7F154}" dt="2020-11-06T01:45:32.332" v="2295" actId="478"/>
          <ac:spMkLst>
            <pc:docMk/>
            <pc:sldMk cId="2468029191" sldId="273"/>
            <ac:spMk id="23" creationId="{74D3F8D3-CA6D-4B5E-B675-F1A9B49922E7}"/>
          </ac:spMkLst>
        </pc:spChg>
        <pc:picChg chg="add del mod">
          <ac:chgData name="진태원" userId="3941cbe5-48bf-44bd-9c17-f3e0a07aaca9" providerId="ADAL" clId="{C1FAABA0-33FB-41B1-B56E-D8E99EC7F154}" dt="2020-11-06T01:38:15.825" v="946" actId="21"/>
          <ac:picMkLst>
            <pc:docMk/>
            <pc:sldMk cId="2468029191" sldId="273"/>
            <ac:picMk id="5" creationId="{CA6EA2A6-1CF3-40FC-95DA-0E21A2413681}"/>
          </ac:picMkLst>
        </pc:picChg>
        <pc:picChg chg="del">
          <ac:chgData name="진태원" userId="3941cbe5-48bf-44bd-9c17-f3e0a07aaca9" providerId="ADAL" clId="{C1FAABA0-33FB-41B1-B56E-D8E99EC7F154}" dt="2020-11-06T01:26:03.923" v="346" actId="21"/>
          <ac:picMkLst>
            <pc:docMk/>
            <pc:sldMk cId="2468029191" sldId="273"/>
            <ac:picMk id="17" creationId="{4620CAEE-C6D6-4940-99E8-D4481FDD3D54}"/>
          </ac:picMkLst>
        </pc:picChg>
      </pc:sldChg>
      <pc:sldChg chg="addSp delSp modSp add mod">
        <pc:chgData name="진태원" userId="3941cbe5-48bf-44bd-9c17-f3e0a07aaca9" providerId="ADAL" clId="{C1FAABA0-33FB-41B1-B56E-D8E99EC7F154}" dt="2020-11-06T01:49:49.360" v="2790"/>
        <pc:sldMkLst>
          <pc:docMk/>
          <pc:sldMk cId="1017253203" sldId="274"/>
        </pc:sldMkLst>
        <pc:spChg chg="del">
          <ac:chgData name="진태원" userId="3941cbe5-48bf-44bd-9c17-f3e0a07aaca9" providerId="ADAL" clId="{C1FAABA0-33FB-41B1-B56E-D8E99EC7F154}" dt="2020-11-06T01:30:37.116" v="371" actId="478"/>
          <ac:spMkLst>
            <pc:docMk/>
            <pc:sldMk cId="1017253203" sldId="274"/>
            <ac:spMk id="2" creationId="{758E88BC-A794-4062-9FEA-D1C7FAED693A}"/>
          </ac:spMkLst>
        </pc:spChg>
        <pc:spChg chg="add del mod">
          <ac:chgData name="진태원" userId="3941cbe5-48bf-44bd-9c17-f3e0a07aaca9" providerId="ADAL" clId="{C1FAABA0-33FB-41B1-B56E-D8E99EC7F154}" dt="2020-11-06T01:33:20.862" v="401" actId="478"/>
          <ac:spMkLst>
            <pc:docMk/>
            <pc:sldMk cId="1017253203" sldId="274"/>
            <ac:spMk id="3" creationId="{94DD2F28-B2CA-4A6E-84F6-959399510363}"/>
          </ac:spMkLst>
        </pc:spChg>
        <pc:spChg chg="add mod">
          <ac:chgData name="진태원" userId="3941cbe5-48bf-44bd-9c17-f3e0a07aaca9" providerId="ADAL" clId="{C1FAABA0-33FB-41B1-B56E-D8E99EC7F154}" dt="2020-11-06T01:33:34.694" v="405" actId="1582"/>
          <ac:spMkLst>
            <pc:docMk/>
            <pc:sldMk cId="1017253203" sldId="274"/>
            <ac:spMk id="5" creationId="{E7FFD1B9-C5FD-4E1E-8840-03909281AB07}"/>
          </ac:spMkLst>
        </pc:spChg>
        <pc:spChg chg="del">
          <ac:chgData name="진태원" userId="3941cbe5-48bf-44bd-9c17-f3e0a07aaca9" providerId="ADAL" clId="{C1FAABA0-33FB-41B1-B56E-D8E99EC7F154}" dt="2020-11-06T01:30:18.555" v="363" actId="478"/>
          <ac:spMkLst>
            <pc:docMk/>
            <pc:sldMk cId="1017253203" sldId="274"/>
            <ac:spMk id="6" creationId="{65B4E732-EF90-456E-9829-3A3DAB00E98A}"/>
          </ac:spMkLst>
        </pc:spChg>
        <pc:spChg chg="add mod">
          <ac:chgData name="진태원" userId="3941cbe5-48bf-44bd-9c17-f3e0a07aaca9" providerId="ADAL" clId="{C1FAABA0-33FB-41B1-B56E-D8E99EC7F154}" dt="2020-11-06T01:49:49.360" v="2790"/>
          <ac:spMkLst>
            <pc:docMk/>
            <pc:sldMk cId="1017253203" sldId="274"/>
            <ac:spMk id="17" creationId="{E2258319-5FAF-4415-97D1-0E559083FE12}"/>
          </ac:spMkLst>
        </pc:spChg>
        <pc:spChg chg="del mod">
          <ac:chgData name="진태원" userId="3941cbe5-48bf-44bd-9c17-f3e0a07aaca9" providerId="ADAL" clId="{C1FAABA0-33FB-41B1-B56E-D8E99EC7F154}" dt="2020-11-06T01:30:28.640" v="369" actId="478"/>
          <ac:spMkLst>
            <pc:docMk/>
            <pc:sldMk cId="1017253203" sldId="274"/>
            <ac:spMk id="19" creationId="{5D15C357-1361-4321-B198-3025F20CF2B1}"/>
          </ac:spMkLst>
        </pc:spChg>
        <pc:spChg chg="mod">
          <ac:chgData name="진태원" userId="3941cbe5-48bf-44bd-9c17-f3e0a07aaca9" providerId="ADAL" clId="{C1FAABA0-33FB-41B1-B56E-D8E99EC7F154}" dt="2020-11-06T01:30:39.832" v="372" actId="1076"/>
          <ac:spMkLst>
            <pc:docMk/>
            <pc:sldMk cId="1017253203" sldId="274"/>
            <ac:spMk id="21" creationId="{85549875-9496-49D6-9C16-BEBEB3306C9B}"/>
          </ac:spMkLst>
        </pc:spChg>
        <pc:spChg chg="add del mod">
          <ac:chgData name="진태원" userId="3941cbe5-48bf-44bd-9c17-f3e0a07aaca9" providerId="ADAL" clId="{C1FAABA0-33FB-41B1-B56E-D8E99EC7F154}" dt="2020-11-06T01:48:35.153" v="2651" actId="21"/>
          <ac:spMkLst>
            <pc:docMk/>
            <pc:sldMk cId="1017253203" sldId="274"/>
            <ac:spMk id="22" creationId="{E4F6927A-B2BF-45D3-8071-0F1A8F23B282}"/>
          </ac:spMkLst>
        </pc:spChg>
        <pc:spChg chg="mod">
          <ac:chgData name="진태원" userId="3941cbe5-48bf-44bd-9c17-f3e0a07aaca9" providerId="ADAL" clId="{C1FAABA0-33FB-41B1-B56E-D8E99EC7F154}" dt="2020-11-06T01:33:54.213" v="410" actId="20577"/>
          <ac:spMkLst>
            <pc:docMk/>
            <pc:sldMk cId="1017253203" sldId="274"/>
            <ac:spMk id="23" creationId="{74D3F8D3-CA6D-4B5E-B675-F1A9B49922E7}"/>
          </ac:spMkLst>
        </pc:spChg>
        <pc:grpChg chg="del">
          <ac:chgData name="진태원" userId="3941cbe5-48bf-44bd-9c17-f3e0a07aaca9" providerId="ADAL" clId="{C1FAABA0-33FB-41B1-B56E-D8E99EC7F154}" dt="2020-11-06T01:30:17.177" v="362" actId="478"/>
          <ac:grpSpMkLst>
            <pc:docMk/>
            <pc:sldMk cId="1017253203" sldId="274"/>
            <ac:grpSpMk id="15" creationId="{532FE660-72F1-4086-8D7F-561A0C1C9EF0}"/>
          </ac:grpSpMkLst>
        </pc:grpChg>
        <pc:grpChg chg="mod">
          <ac:chgData name="진태원" userId="3941cbe5-48bf-44bd-9c17-f3e0a07aaca9" providerId="ADAL" clId="{C1FAABA0-33FB-41B1-B56E-D8E99EC7F154}" dt="2020-11-06T01:30:24.467" v="367" actId="1076"/>
          <ac:grpSpMkLst>
            <pc:docMk/>
            <pc:sldMk cId="1017253203" sldId="274"/>
            <ac:grpSpMk id="26" creationId="{F5905968-7777-4B47-857A-1223D0DB139A}"/>
          </ac:grpSpMkLst>
        </pc:grpChg>
        <pc:picChg chg="del">
          <ac:chgData name="진태원" userId="3941cbe5-48bf-44bd-9c17-f3e0a07aaca9" providerId="ADAL" clId="{C1FAABA0-33FB-41B1-B56E-D8E99EC7F154}" dt="2020-11-06T01:30:18.869" v="364" actId="478"/>
          <ac:picMkLst>
            <pc:docMk/>
            <pc:sldMk cId="1017253203" sldId="274"/>
            <ac:picMk id="9" creationId="{28451208-AAED-4929-9519-FA2FF778C1DE}"/>
          </ac:picMkLst>
        </pc:picChg>
        <pc:picChg chg="add del mod">
          <ac:chgData name="진태원" userId="3941cbe5-48bf-44bd-9c17-f3e0a07aaca9" providerId="ADAL" clId="{C1FAABA0-33FB-41B1-B56E-D8E99EC7F154}" dt="2020-11-06T01:40:55.583" v="1504" actId="21"/>
          <ac:picMkLst>
            <pc:docMk/>
            <pc:sldMk cId="1017253203" sldId="274"/>
            <ac:picMk id="20" creationId="{56C6E533-BB9A-4743-BDC3-D62A091A1AA2}"/>
          </ac:picMkLst>
        </pc:picChg>
        <pc:cxnChg chg="add mod">
          <ac:chgData name="진태원" userId="3941cbe5-48bf-44bd-9c17-f3e0a07aaca9" providerId="ADAL" clId="{C1FAABA0-33FB-41B1-B56E-D8E99EC7F154}" dt="2020-11-06T01:33:51.021" v="409" actId="208"/>
          <ac:cxnSpMkLst>
            <pc:docMk/>
            <pc:sldMk cId="1017253203" sldId="274"/>
            <ac:cxnSpMk id="13" creationId="{1CE869AA-8D43-4879-8DC6-1C0FD122B317}"/>
          </ac:cxnSpMkLst>
        </pc:cxnChg>
      </pc:sldChg>
      <pc:sldChg chg="add">
        <pc:chgData name="진태원" userId="3941cbe5-48bf-44bd-9c17-f3e0a07aaca9" providerId="ADAL" clId="{C1FAABA0-33FB-41B1-B56E-D8E99EC7F154}" dt="2020-11-06T02:00:39.527" v="5118"/>
        <pc:sldMkLst>
          <pc:docMk/>
          <pc:sldMk cId="921075743" sldId="275"/>
        </pc:sldMkLst>
      </pc:sldChg>
      <pc:sldChg chg="add">
        <pc:chgData name="진태원" userId="3941cbe5-48bf-44bd-9c17-f3e0a07aaca9" providerId="ADAL" clId="{C1FAABA0-33FB-41B1-B56E-D8E99EC7F154}" dt="2020-11-06T02:00:39.701" v="5119"/>
        <pc:sldMkLst>
          <pc:docMk/>
          <pc:sldMk cId="4165828764" sldId="276"/>
        </pc:sldMkLst>
      </pc:sldChg>
      <pc:sldChg chg="modSp mod">
        <pc:chgData name="진태원" userId="3941cbe5-48bf-44bd-9c17-f3e0a07aaca9" providerId="ADAL" clId="{C1FAABA0-33FB-41B1-B56E-D8E99EC7F154}" dt="2020-11-12T23:33:05.704" v="5265"/>
        <pc:sldMkLst>
          <pc:docMk/>
          <pc:sldMk cId="3181012188" sldId="284"/>
        </pc:sldMkLst>
        <pc:spChg chg="mod">
          <ac:chgData name="진태원" userId="3941cbe5-48bf-44bd-9c17-f3e0a07aaca9" providerId="ADAL" clId="{C1FAABA0-33FB-41B1-B56E-D8E99EC7F154}" dt="2020-11-12T23:33:05.704" v="5265"/>
          <ac:spMkLst>
            <pc:docMk/>
            <pc:sldMk cId="3181012188" sldId="284"/>
            <ac:spMk id="29" creationId="{E4F29728-ED8B-4F63-886C-C0CDB67B7E1D}"/>
          </ac:spMkLst>
        </pc:spChg>
      </pc:sldChg>
      <pc:sldChg chg="addSp delSp modSp add mod delAnim">
        <pc:chgData name="진태원" userId="3941cbe5-48bf-44bd-9c17-f3e0a07aaca9" providerId="ADAL" clId="{C1FAABA0-33FB-41B1-B56E-D8E99EC7F154}" dt="2020-11-12T23:42:27.475" v="5684" actId="1076"/>
        <pc:sldMkLst>
          <pc:docMk/>
          <pc:sldMk cId="3674569144" sldId="287"/>
        </pc:sldMkLst>
        <pc:spChg chg="mod">
          <ac:chgData name="진태원" userId="3941cbe5-48bf-44bd-9c17-f3e0a07aaca9" providerId="ADAL" clId="{C1FAABA0-33FB-41B1-B56E-D8E99EC7F154}" dt="2020-11-12T23:40:55.753" v="5600"/>
          <ac:spMkLst>
            <pc:docMk/>
            <pc:sldMk cId="3674569144" sldId="287"/>
            <ac:spMk id="2" creationId="{FBFA9F49-4267-4888-A9B7-D003D0519587}"/>
          </ac:spMkLst>
        </pc:spChg>
        <pc:spChg chg="add del mod">
          <ac:chgData name="진태원" userId="3941cbe5-48bf-44bd-9c17-f3e0a07aaca9" providerId="ADAL" clId="{C1FAABA0-33FB-41B1-B56E-D8E99EC7F154}" dt="2020-11-12T23:38:49.603" v="5499" actId="478"/>
          <ac:spMkLst>
            <pc:docMk/>
            <pc:sldMk cId="3674569144" sldId="287"/>
            <ac:spMk id="3" creationId="{5435E48E-F293-4169-AF2B-D9C388C01322}"/>
          </ac:spMkLst>
        </pc:spChg>
        <pc:spChg chg="del">
          <ac:chgData name="진태원" userId="3941cbe5-48bf-44bd-9c17-f3e0a07aaca9" providerId="ADAL" clId="{C1FAABA0-33FB-41B1-B56E-D8E99EC7F154}" dt="2020-11-12T23:32:08.913" v="5260" actId="478"/>
          <ac:spMkLst>
            <pc:docMk/>
            <pc:sldMk cId="3674569144" sldId="287"/>
            <ac:spMk id="5" creationId="{05FF382A-4432-462A-970D-1CD4AD7219A5}"/>
          </ac:spMkLst>
        </pc:spChg>
        <pc:spChg chg="add del mod">
          <ac:chgData name="진태원" userId="3941cbe5-48bf-44bd-9c17-f3e0a07aaca9" providerId="ADAL" clId="{C1FAABA0-33FB-41B1-B56E-D8E99EC7F154}" dt="2020-11-12T23:39:59.138" v="5511"/>
          <ac:spMkLst>
            <pc:docMk/>
            <pc:sldMk cId="3674569144" sldId="287"/>
            <ac:spMk id="9" creationId="{915F2D5E-8287-40F5-8EA2-D6987D1998E9}"/>
          </ac:spMkLst>
        </pc:spChg>
        <pc:spChg chg="add del">
          <ac:chgData name="진태원" userId="3941cbe5-48bf-44bd-9c17-f3e0a07aaca9" providerId="ADAL" clId="{C1FAABA0-33FB-41B1-B56E-D8E99EC7F154}" dt="2020-11-12T23:40:03.516" v="5513"/>
          <ac:spMkLst>
            <pc:docMk/>
            <pc:sldMk cId="3674569144" sldId="287"/>
            <ac:spMk id="11" creationId="{854083E1-1A31-42AD-A691-6F4A1C54EEB8}"/>
          </ac:spMkLst>
        </pc:spChg>
        <pc:spChg chg="mod">
          <ac:chgData name="진태원" userId="3941cbe5-48bf-44bd-9c17-f3e0a07aaca9" providerId="ADAL" clId="{C1FAABA0-33FB-41B1-B56E-D8E99EC7F154}" dt="2020-11-12T23:30:16.704" v="5133" actId="20577"/>
          <ac:spMkLst>
            <pc:docMk/>
            <pc:sldMk cId="3674569144" sldId="287"/>
            <ac:spMk id="14" creationId="{AD821CC0-78E6-4386-802E-D3FB21139D57}"/>
          </ac:spMkLst>
        </pc:spChg>
        <pc:spChg chg="del">
          <ac:chgData name="진태원" userId="3941cbe5-48bf-44bd-9c17-f3e0a07aaca9" providerId="ADAL" clId="{C1FAABA0-33FB-41B1-B56E-D8E99EC7F154}" dt="2020-11-12T23:32:13.100" v="5263" actId="478"/>
          <ac:spMkLst>
            <pc:docMk/>
            <pc:sldMk cId="3674569144" sldId="287"/>
            <ac:spMk id="15" creationId="{40D2C1A3-3D71-42B4-9B92-97F4A9674E1A}"/>
          </ac:spMkLst>
        </pc:spChg>
        <pc:spChg chg="del">
          <ac:chgData name="진태원" userId="3941cbe5-48bf-44bd-9c17-f3e0a07aaca9" providerId="ADAL" clId="{C1FAABA0-33FB-41B1-B56E-D8E99EC7F154}" dt="2020-11-12T23:32:10.456" v="5261" actId="478"/>
          <ac:spMkLst>
            <pc:docMk/>
            <pc:sldMk cId="3674569144" sldId="287"/>
            <ac:spMk id="16" creationId="{1C9015D7-FC51-4D5E-99C1-FA21CBD5E5E6}"/>
          </ac:spMkLst>
        </pc:spChg>
        <pc:spChg chg="del">
          <ac:chgData name="진태원" userId="3941cbe5-48bf-44bd-9c17-f3e0a07aaca9" providerId="ADAL" clId="{C1FAABA0-33FB-41B1-B56E-D8E99EC7F154}" dt="2020-11-12T23:32:11.715" v="5262" actId="478"/>
          <ac:spMkLst>
            <pc:docMk/>
            <pc:sldMk cId="3674569144" sldId="287"/>
            <ac:spMk id="18" creationId="{ABEE35EC-6E1D-41C7-9A7C-4C95EAA270DB}"/>
          </ac:spMkLst>
        </pc:spChg>
        <pc:spChg chg="add mod">
          <ac:chgData name="진태원" userId="3941cbe5-48bf-44bd-9c17-f3e0a07aaca9" providerId="ADAL" clId="{C1FAABA0-33FB-41B1-B56E-D8E99EC7F154}" dt="2020-11-12T23:42:06.937" v="5680" actId="14100"/>
          <ac:spMkLst>
            <pc:docMk/>
            <pc:sldMk cId="3674569144" sldId="287"/>
            <ac:spMk id="19" creationId="{90ED020F-03A2-49B6-8C85-E588FE366CC5}"/>
          </ac:spMkLst>
        </pc:spChg>
        <pc:spChg chg="mod">
          <ac:chgData name="진태원" userId="3941cbe5-48bf-44bd-9c17-f3e0a07aaca9" providerId="ADAL" clId="{C1FAABA0-33FB-41B1-B56E-D8E99EC7F154}" dt="2020-11-12T23:33:10.685" v="5266"/>
          <ac:spMkLst>
            <pc:docMk/>
            <pc:sldMk cId="3674569144" sldId="287"/>
            <ac:spMk id="22" creationId="{CC53CAFF-5926-4858-9ED1-7C4BA9114C4C}"/>
          </ac:spMkLst>
        </pc:spChg>
        <pc:spChg chg="add del">
          <ac:chgData name="진태원" userId="3941cbe5-48bf-44bd-9c17-f3e0a07aaca9" providerId="ADAL" clId="{C1FAABA0-33FB-41B1-B56E-D8E99EC7F154}" dt="2020-11-12T23:42:20.166" v="5682"/>
          <ac:spMkLst>
            <pc:docMk/>
            <pc:sldMk cId="3674569144" sldId="287"/>
            <ac:spMk id="29" creationId="{1D6923B7-D7C9-4373-87D4-90B16E6C8A43}"/>
          </ac:spMkLst>
        </pc:spChg>
        <pc:spChg chg="add del">
          <ac:chgData name="진태원" userId="3941cbe5-48bf-44bd-9c17-f3e0a07aaca9" providerId="ADAL" clId="{C1FAABA0-33FB-41B1-B56E-D8E99EC7F154}" dt="2020-11-12T23:42:20.166" v="5682"/>
          <ac:spMkLst>
            <pc:docMk/>
            <pc:sldMk cId="3674569144" sldId="287"/>
            <ac:spMk id="30" creationId="{DB777961-7175-463D-AAD3-191740A4547C}"/>
          </ac:spMkLst>
        </pc:spChg>
        <pc:spChg chg="add del">
          <ac:chgData name="진태원" userId="3941cbe5-48bf-44bd-9c17-f3e0a07aaca9" providerId="ADAL" clId="{C1FAABA0-33FB-41B1-B56E-D8E99EC7F154}" dt="2020-11-12T23:42:20.166" v="5682"/>
          <ac:spMkLst>
            <pc:docMk/>
            <pc:sldMk cId="3674569144" sldId="287"/>
            <ac:spMk id="31" creationId="{8A699286-1A2C-4459-95A7-5FA8890624DA}"/>
          </ac:spMkLst>
        </pc:spChg>
        <pc:spChg chg="add del">
          <ac:chgData name="진태원" userId="3941cbe5-48bf-44bd-9c17-f3e0a07aaca9" providerId="ADAL" clId="{C1FAABA0-33FB-41B1-B56E-D8E99EC7F154}" dt="2020-11-12T23:42:20.166" v="5682"/>
          <ac:spMkLst>
            <pc:docMk/>
            <pc:sldMk cId="3674569144" sldId="287"/>
            <ac:spMk id="32" creationId="{88DB0704-F06F-4B84-8657-006E6312AF36}"/>
          </ac:spMkLst>
        </pc:spChg>
        <pc:spChg chg="add del">
          <ac:chgData name="진태원" userId="3941cbe5-48bf-44bd-9c17-f3e0a07aaca9" providerId="ADAL" clId="{C1FAABA0-33FB-41B1-B56E-D8E99EC7F154}" dt="2020-11-12T23:42:20.166" v="5682"/>
          <ac:spMkLst>
            <pc:docMk/>
            <pc:sldMk cId="3674569144" sldId="287"/>
            <ac:spMk id="33" creationId="{FF9D1558-5E2B-4CC0-9605-E95522361485}"/>
          </ac:spMkLst>
        </pc:spChg>
        <pc:spChg chg="add del">
          <ac:chgData name="진태원" userId="3941cbe5-48bf-44bd-9c17-f3e0a07aaca9" providerId="ADAL" clId="{C1FAABA0-33FB-41B1-B56E-D8E99EC7F154}" dt="2020-11-12T23:42:20.166" v="5682"/>
          <ac:spMkLst>
            <pc:docMk/>
            <pc:sldMk cId="3674569144" sldId="287"/>
            <ac:spMk id="34" creationId="{0B97C820-88D3-4876-9043-FBE1C76E940E}"/>
          </ac:spMkLst>
        </pc:spChg>
        <pc:spChg chg="add del">
          <ac:chgData name="진태원" userId="3941cbe5-48bf-44bd-9c17-f3e0a07aaca9" providerId="ADAL" clId="{C1FAABA0-33FB-41B1-B56E-D8E99EC7F154}" dt="2020-11-12T23:42:20.166" v="5682"/>
          <ac:spMkLst>
            <pc:docMk/>
            <pc:sldMk cId="3674569144" sldId="287"/>
            <ac:spMk id="35" creationId="{698D153C-C4D4-4656-A9D1-F9D9B252F757}"/>
          </ac:spMkLst>
        </pc:spChg>
        <pc:spChg chg="add del">
          <ac:chgData name="진태원" userId="3941cbe5-48bf-44bd-9c17-f3e0a07aaca9" providerId="ADAL" clId="{C1FAABA0-33FB-41B1-B56E-D8E99EC7F154}" dt="2020-11-12T23:42:20.166" v="5682"/>
          <ac:spMkLst>
            <pc:docMk/>
            <pc:sldMk cId="3674569144" sldId="287"/>
            <ac:spMk id="36" creationId="{8157631B-EE95-4FA2-9EDD-6CF5BBEB1272}"/>
          </ac:spMkLst>
        </pc:spChg>
        <pc:spChg chg="add del">
          <ac:chgData name="진태원" userId="3941cbe5-48bf-44bd-9c17-f3e0a07aaca9" providerId="ADAL" clId="{C1FAABA0-33FB-41B1-B56E-D8E99EC7F154}" dt="2020-11-12T23:42:20.166" v="5682"/>
          <ac:spMkLst>
            <pc:docMk/>
            <pc:sldMk cId="3674569144" sldId="287"/>
            <ac:spMk id="37" creationId="{6E4BB275-85FC-406A-A209-7DD9195D05CE}"/>
          </ac:spMkLst>
        </pc:spChg>
        <pc:graphicFrameChg chg="add del mod">
          <ac:chgData name="진태원" userId="3941cbe5-48bf-44bd-9c17-f3e0a07aaca9" providerId="ADAL" clId="{C1FAABA0-33FB-41B1-B56E-D8E99EC7F154}" dt="2020-11-12T23:39:59.138" v="5511"/>
          <ac:graphicFrameMkLst>
            <pc:docMk/>
            <pc:sldMk cId="3674569144" sldId="287"/>
            <ac:graphicFrameMk id="10" creationId="{680A28F3-C1ED-440A-A52C-20D186AF3603}"/>
          </ac:graphicFrameMkLst>
        </pc:graphicFrameChg>
        <pc:graphicFrameChg chg="add del">
          <ac:chgData name="진태원" userId="3941cbe5-48bf-44bd-9c17-f3e0a07aaca9" providerId="ADAL" clId="{C1FAABA0-33FB-41B1-B56E-D8E99EC7F154}" dt="2020-11-12T23:40:03.516" v="5513"/>
          <ac:graphicFrameMkLst>
            <pc:docMk/>
            <pc:sldMk cId="3674569144" sldId="287"/>
            <ac:graphicFrameMk id="13" creationId="{2EA28F7F-3507-4522-ACFD-BF3E57E1F846}"/>
          </ac:graphicFrameMkLst>
        </pc:graphicFrameChg>
        <pc:graphicFrameChg chg="add del">
          <ac:chgData name="진태원" userId="3941cbe5-48bf-44bd-9c17-f3e0a07aaca9" providerId="ADAL" clId="{C1FAABA0-33FB-41B1-B56E-D8E99EC7F154}" dt="2020-11-12T23:42:20.166" v="5682"/>
          <ac:graphicFrameMkLst>
            <pc:docMk/>
            <pc:sldMk cId="3674569144" sldId="287"/>
            <ac:graphicFrameMk id="20" creationId="{AE18F519-3CE6-4CAF-AC1A-EEEDBEBAA0F0}"/>
          </ac:graphicFrameMkLst>
        </pc:graphicFrameChg>
        <pc:graphicFrameChg chg="add del">
          <ac:chgData name="진태원" userId="3941cbe5-48bf-44bd-9c17-f3e0a07aaca9" providerId="ADAL" clId="{C1FAABA0-33FB-41B1-B56E-D8E99EC7F154}" dt="2020-11-12T23:42:20.166" v="5682"/>
          <ac:graphicFrameMkLst>
            <pc:docMk/>
            <pc:sldMk cId="3674569144" sldId="287"/>
            <ac:graphicFrameMk id="21" creationId="{C3E4EAF8-A544-4C2E-AC8A-926C82848195}"/>
          </ac:graphicFrameMkLst>
        </pc:graphicFrameChg>
        <pc:graphicFrameChg chg="add del">
          <ac:chgData name="진태원" userId="3941cbe5-48bf-44bd-9c17-f3e0a07aaca9" providerId="ADAL" clId="{C1FAABA0-33FB-41B1-B56E-D8E99EC7F154}" dt="2020-11-12T23:42:20.166" v="5682"/>
          <ac:graphicFrameMkLst>
            <pc:docMk/>
            <pc:sldMk cId="3674569144" sldId="287"/>
            <ac:graphicFrameMk id="23" creationId="{AC325E38-7C44-489F-A030-273704DDDE02}"/>
          </ac:graphicFrameMkLst>
        </pc:graphicFrameChg>
        <pc:graphicFrameChg chg="add del">
          <ac:chgData name="진태원" userId="3941cbe5-48bf-44bd-9c17-f3e0a07aaca9" providerId="ADAL" clId="{C1FAABA0-33FB-41B1-B56E-D8E99EC7F154}" dt="2020-11-12T23:42:20.166" v="5682"/>
          <ac:graphicFrameMkLst>
            <pc:docMk/>
            <pc:sldMk cId="3674569144" sldId="287"/>
            <ac:graphicFrameMk id="24" creationId="{ACE5AFF5-CE53-4C36-9556-25E2D6127016}"/>
          </ac:graphicFrameMkLst>
        </pc:graphicFrameChg>
        <pc:graphicFrameChg chg="add del">
          <ac:chgData name="진태원" userId="3941cbe5-48bf-44bd-9c17-f3e0a07aaca9" providerId="ADAL" clId="{C1FAABA0-33FB-41B1-B56E-D8E99EC7F154}" dt="2020-11-12T23:42:20.166" v="5682"/>
          <ac:graphicFrameMkLst>
            <pc:docMk/>
            <pc:sldMk cId="3674569144" sldId="287"/>
            <ac:graphicFrameMk id="25" creationId="{258F3D00-8ED1-4D1B-BE47-149E4CE2FF2F}"/>
          </ac:graphicFrameMkLst>
        </pc:graphicFrameChg>
        <pc:graphicFrameChg chg="add del">
          <ac:chgData name="진태원" userId="3941cbe5-48bf-44bd-9c17-f3e0a07aaca9" providerId="ADAL" clId="{C1FAABA0-33FB-41B1-B56E-D8E99EC7F154}" dt="2020-11-12T23:42:20.166" v="5682"/>
          <ac:graphicFrameMkLst>
            <pc:docMk/>
            <pc:sldMk cId="3674569144" sldId="287"/>
            <ac:graphicFrameMk id="26" creationId="{10508A3D-887E-45E7-A2DE-80B17F2978F4}"/>
          </ac:graphicFrameMkLst>
        </pc:graphicFrameChg>
        <pc:graphicFrameChg chg="add del">
          <ac:chgData name="진태원" userId="3941cbe5-48bf-44bd-9c17-f3e0a07aaca9" providerId="ADAL" clId="{C1FAABA0-33FB-41B1-B56E-D8E99EC7F154}" dt="2020-11-12T23:42:20.166" v="5682"/>
          <ac:graphicFrameMkLst>
            <pc:docMk/>
            <pc:sldMk cId="3674569144" sldId="287"/>
            <ac:graphicFrameMk id="27" creationId="{1B2E9481-BA99-4210-A05E-2244A19C019C}"/>
          </ac:graphicFrameMkLst>
        </pc:graphicFrameChg>
        <pc:graphicFrameChg chg="add del">
          <ac:chgData name="진태원" userId="3941cbe5-48bf-44bd-9c17-f3e0a07aaca9" providerId="ADAL" clId="{C1FAABA0-33FB-41B1-B56E-D8E99EC7F154}" dt="2020-11-12T23:42:20.166" v="5682"/>
          <ac:graphicFrameMkLst>
            <pc:docMk/>
            <pc:sldMk cId="3674569144" sldId="287"/>
            <ac:graphicFrameMk id="28" creationId="{661D24D5-6BA1-4A52-9491-6EDC7C95225D}"/>
          </ac:graphicFrameMkLst>
        </pc:graphicFrameChg>
        <pc:picChg chg="del">
          <ac:chgData name="진태원" userId="3941cbe5-48bf-44bd-9c17-f3e0a07aaca9" providerId="ADAL" clId="{C1FAABA0-33FB-41B1-B56E-D8E99EC7F154}" dt="2020-11-12T23:32:07.571" v="5259" actId="478"/>
          <ac:picMkLst>
            <pc:docMk/>
            <pc:sldMk cId="3674569144" sldId="287"/>
            <ac:picMk id="12" creationId="{4C250B11-998F-412F-874E-B4C797C82467}"/>
          </ac:picMkLst>
        </pc:picChg>
        <pc:picChg chg="add mod">
          <ac:chgData name="진태원" userId="3941cbe5-48bf-44bd-9c17-f3e0a07aaca9" providerId="ADAL" clId="{C1FAABA0-33FB-41B1-B56E-D8E99EC7F154}" dt="2020-11-12T23:40:10.186" v="5517" actId="1076"/>
          <ac:picMkLst>
            <pc:docMk/>
            <pc:sldMk cId="3674569144" sldId="287"/>
            <ac:picMk id="17" creationId="{B231D247-C768-45CF-AB99-E85446B09B63}"/>
          </ac:picMkLst>
        </pc:picChg>
        <pc:picChg chg="add mod">
          <ac:chgData name="진태원" userId="3941cbe5-48bf-44bd-9c17-f3e0a07aaca9" providerId="ADAL" clId="{C1FAABA0-33FB-41B1-B56E-D8E99EC7F154}" dt="2020-11-12T23:42:27.475" v="5684" actId="1076"/>
          <ac:picMkLst>
            <pc:docMk/>
            <pc:sldMk cId="3674569144" sldId="287"/>
            <ac:picMk id="38" creationId="{94C5CB3C-DB6A-4BAC-A277-A283ECF875FA}"/>
          </ac:picMkLst>
        </pc:picChg>
      </pc:sldChg>
      <pc:sldChg chg="addSp delSp modSp add mod delAnim">
        <pc:chgData name="진태원" userId="3941cbe5-48bf-44bd-9c17-f3e0a07aaca9" providerId="ADAL" clId="{C1FAABA0-33FB-41B1-B56E-D8E99EC7F154}" dt="2020-11-12T23:55:20.901" v="6393" actId="1076"/>
        <pc:sldMkLst>
          <pc:docMk/>
          <pc:sldMk cId="1455256848" sldId="288"/>
        </pc:sldMkLst>
        <pc:spChg chg="del">
          <ac:chgData name="진태원" userId="3941cbe5-48bf-44bd-9c17-f3e0a07aaca9" providerId="ADAL" clId="{C1FAABA0-33FB-41B1-B56E-D8E99EC7F154}" dt="2020-11-12T23:43:29.416" v="5714" actId="478"/>
          <ac:spMkLst>
            <pc:docMk/>
            <pc:sldMk cId="1455256848" sldId="288"/>
            <ac:spMk id="2" creationId="{FBFA9F49-4267-4888-A9B7-D003D0519587}"/>
          </ac:spMkLst>
        </pc:spChg>
        <pc:spChg chg="add del mod">
          <ac:chgData name="진태원" userId="3941cbe5-48bf-44bd-9c17-f3e0a07aaca9" providerId="ADAL" clId="{C1FAABA0-33FB-41B1-B56E-D8E99EC7F154}" dt="2020-11-12T23:52:50.450" v="6324" actId="21"/>
          <ac:spMkLst>
            <pc:docMk/>
            <pc:sldMk cId="1455256848" sldId="288"/>
            <ac:spMk id="3" creationId="{87A47097-BDE8-4788-BBB0-0F15BF13E747}"/>
          </ac:spMkLst>
        </pc:spChg>
        <pc:spChg chg="del">
          <ac:chgData name="진태원" userId="3941cbe5-48bf-44bd-9c17-f3e0a07aaca9" providerId="ADAL" clId="{C1FAABA0-33FB-41B1-B56E-D8E99EC7F154}" dt="2020-11-12T23:43:31.764" v="5716" actId="478"/>
          <ac:spMkLst>
            <pc:docMk/>
            <pc:sldMk cId="1455256848" sldId="288"/>
            <ac:spMk id="5" creationId="{05FF382A-4432-462A-970D-1CD4AD7219A5}"/>
          </ac:spMkLst>
        </pc:spChg>
        <pc:spChg chg="mod">
          <ac:chgData name="진태원" userId="3941cbe5-48bf-44bd-9c17-f3e0a07aaca9" providerId="ADAL" clId="{C1FAABA0-33FB-41B1-B56E-D8E99EC7F154}" dt="2020-11-12T23:44:36.899" v="5737" actId="1037"/>
          <ac:spMkLst>
            <pc:docMk/>
            <pc:sldMk cId="1455256848" sldId="288"/>
            <ac:spMk id="6" creationId="{B12F5C40-D56B-4A03-964C-A6AC4E4B86CC}"/>
          </ac:spMkLst>
        </pc:spChg>
        <pc:spChg chg="mod">
          <ac:chgData name="진태원" userId="3941cbe5-48bf-44bd-9c17-f3e0a07aaca9" providerId="ADAL" clId="{C1FAABA0-33FB-41B1-B56E-D8E99EC7F154}" dt="2020-11-12T23:43:42.609" v="5721"/>
          <ac:spMkLst>
            <pc:docMk/>
            <pc:sldMk cId="1455256848" sldId="288"/>
            <ac:spMk id="7" creationId="{EB8F8726-B977-4A3A-BC50-92099EF4A844}"/>
          </ac:spMkLst>
        </pc:spChg>
        <pc:spChg chg="add del mod">
          <ac:chgData name="진태원" userId="3941cbe5-48bf-44bd-9c17-f3e0a07aaca9" providerId="ADAL" clId="{C1FAABA0-33FB-41B1-B56E-D8E99EC7F154}" dt="2020-11-12T23:51:11.456" v="6240" actId="21"/>
          <ac:spMkLst>
            <pc:docMk/>
            <pc:sldMk cId="1455256848" sldId="288"/>
            <ac:spMk id="9" creationId="{DC429165-F937-4F55-ACDE-0334C3B61B08}"/>
          </ac:spMkLst>
        </pc:spChg>
        <pc:spChg chg="add del mod">
          <ac:chgData name="진태원" userId="3941cbe5-48bf-44bd-9c17-f3e0a07aaca9" providerId="ADAL" clId="{C1FAABA0-33FB-41B1-B56E-D8E99EC7F154}" dt="2020-11-12T23:53:22.268" v="6334" actId="478"/>
          <ac:spMkLst>
            <pc:docMk/>
            <pc:sldMk cId="1455256848" sldId="288"/>
            <ac:spMk id="10" creationId="{81E98B82-D76D-4534-A535-B63C14DDE6BA}"/>
          </ac:spMkLst>
        </pc:spChg>
        <pc:spChg chg="add mod">
          <ac:chgData name="진태원" userId="3941cbe5-48bf-44bd-9c17-f3e0a07aaca9" providerId="ADAL" clId="{C1FAABA0-33FB-41B1-B56E-D8E99EC7F154}" dt="2020-11-12T23:55:20.901" v="6393" actId="1076"/>
          <ac:spMkLst>
            <pc:docMk/>
            <pc:sldMk cId="1455256848" sldId="288"/>
            <ac:spMk id="11" creationId="{82C94CCC-AE39-49D4-A45A-D4BFEB06F1C9}"/>
          </ac:spMkLst>
        </pc:spChg>
        <pc:spChg chg="add del mod">
          <ac:chgData name="진태원" userId="3941cbe5-48bf-44bd-9c17-f3e0a07aaca9" providerId="ADAL" clId="{C1FAABA0-33FB-41B1-B56E-D8E99EC7F154}" dt="2020-11-12T23:53:23.421" v="6335" actId="478"/>
          <ac:spMkLst>
            <pc:docMk/>
            <pc:sldMk cId="1455256848" sldId="288"/>
            <ac:spMk id="13" creationId="{1D4B1687-EF5E-4FDB-B421-F13ADA7694CA}"/>
          </ac:spMkLst>
        </pc:spChg>
        <pc:spChg chg="mod">
          <ac:chgData name="진태원" userId="3941cbe5-48bf-44bd-9c17-f3e0a07aaca9" providerId="ADAL" clId="{C1FAABA0-33FB-41B1-B56E-D8E99EC7F154}" dt="2020-11-12T23:43:27.082" v="5713"/>
          <ac:spMkLst>
            <pc:docMk/>
            <pc:sldMk cId="1455256848" sldId="288"/>
            <ac:spMk id="14" creationId="{AD821CC0-78E6-4386-802E-D3FB21139D57}"/>
          </ac:spMkLst>
        </pc:spChg>
        <pc:spChg chg="del">
          <ac:chgData name="진태원" userId="3941cbe5-48bf-44bd-9c17-f3e0a07aaca9" providerId="ADAL" clId="{C1FAABA0-33FB-41B1-B56E-D8E99EC7F154}" dt="2020-11-12T23:43:35.348" v="5719" actId="478"/>
          <ac:spMkLst>
            <pc:docMk/>
            <pc:sldMk cId="1455256848" sldId="288"/>
            <ac:spMk id="15" creationId="{40D2C1A3-3D71-42B4-9B92-97F4A9674E1A}"/>
          </ac:spMkLst>
        </pc:spChg>
        <pc:spChg chg="del">
          <ac:chgData name="진태원" userId="3941cbe5-48bf-44bd-9c17-f3e0a07aaca9" providerId="ADAL" clId="{C1FAABA0-33FB-41B1-B56E-D8E99EC7F154}" dt="2020-11-12T23:43:32.830" v="5717" actId="478"/>
          <ac:spMkLst>
            <pc:docMk/>
            <pc:sldMk cId="1455256848" sldId="288"/>
            <ac:spMk id="16" creationId="{1C9015D7-FC51-4D5E-99C1-FA21CBD5E5E6}"/>
          </ac:spMkLst>
        </pc:spChg>
        <pc:spChg chg="del">
          <ac:chgData name="진태원" userId="3941cbe5-48bf-44bd-9c17-f3e0a07aaca9" providerId="ADAL" clId="{C1FAABA0-33FB-41B1-B56E-D8E99EC7F154}" dt="2020-11-12T23:43:33.820" v="5718" actId="478"/>
          <ac:spMkLst>
            <pc:docMk/>
            <pc:sldMk cId="1455256848" sldId="288"/>
            <ac:spMk id="18" creationId="{ABEE35EC-6E1D-41C7-9A7C-4C95EAA270DB}"/>
          </ac:spMkLst>
        </pc:spChg>
        <pc:spChg chg="add del mod">
          <ac:chgData name="진태원" userId="3941cbe5-48bf-44bd-9c17-f3e0a07aaca9" providerId="ADAL" clId="{C1FAABA0-33FB-41B1-B56E-D8E99EC7F154}" dt="2020-11-12T23:53:21.192" v="6333" actId="478"/>
          <ac:spMkLst>
            <pc:docMk/>
            <pc:sldMk cId="1455256848" sldId="288"/>
            <ac:spMk id="21" creationId="{BDE51C61-E173-401C-930F-ADF8B76ACFE2}"/>
          </ac:spMkLst>
        </pc:spChg>
        <pc:spChg chg="del">
          <ac:chgData name="진태원" userId="3941cbe5-48bf-44bd-9c17-f3e0a07aaca9" providerId="ADAL" clId="{C1FAABA0-33FB-41B1-B56E-D8E99EC7F154}" dt="2020-11-12T23:43:36.567" v="5720" actId="478"/>
          <ac:spMkLst>
            <pc:docMk/>
            <pc:sldMk cId="1455256848" sldId="288"/>
            <ac:spMk id="22" creationId="{CC53CAFF-5926-4858-9ED1-7C4BA9114C4C}"/>
          </ac:spMkLst>
        </pc:spChg>
        <pc:spChg chg="add mod">
          <ac:chgData name="진태원" userId="3941cbe5-48bf-44bd-9c17-f3e0a07aaca9" providerId="ADAL" clId="{C1FAABA0-33FB-41B1-B56E-D8E99EC7F154}" dt="2020-11-12T23:55:09.315" v="6392" actId="113"/>
          <ac:spMkLst>
            <pc:docMk/>
            <pc:sldMk cId="1455256848" sldId="288"/>
            <ac:spMk id="25" creationId="{8863F3A9-C888-490F-B345-14F2563789D1}"/>
          </ac:spMkLst>
        </pc:spChg>
        <pc:spChg chg="add mod">
          <ac:chgData name="진태원" userId="3941cbe5-48bf-44bd-9c17-f3e0a07aaca9" providerId="ADAL" clId="{C1FAABA0-33FB-41B1-B56E-D8E99EC7F154}" dt="2020-11-12T23:54:45.492" v="6377"/>
          <ac:spMkLst>
            <pc:docMk/>
            <pc:sldMk cId="1455256848" sldId="288"/>
            <ac:spMk id="26" creationId="{95507DED-5C26-477A-9880-477C709EB03B}"/>
          </ac:spMkLst>
        </pc:spChg>
        <pc:spChg chg="add mod">
          <ac:chgData name="진태원" userId="3941cbe5-48bf-44bd-9c17-f3e0a07aaca9" providerId="ADAL" clId="{C1FAABA0-33FB-41B1-B56E-D8E99EC7F154}" dt="2020-11-12T23:54:59.815" v="6388" actId="1076"/>
          <ac:spMkLst>
            <pc:docMk/>
            <pc:sldMk cId="1455256848" sldId="288"/>
            <ac:spMk id="28" creationId="{390F1433-5567-4C13-93CE-89A2FFBE07FE}"/>
          </ac:spMkLst>
        </pc:spChg>
        <pc:picChg chg="del">
          <ac:chgData name="진태원" userId="3941cbe5-48bf-44bd-9c17-f3e0a07aaca9" providerId="ADAL" clId="{C1FAABA0-33FB-41B1-B56E-D8E99EC7F154}" dt="2020-11-12T23:43:29.759" v="5715" actId="478"/>
          <ac:picMkLst>
            <pc:docMk/>
            <pc:sldMk cId="1455256848" sldId="288"/>
            <ac:picMk id="12" creationId="{4C250B11-998F-412F-874E-B4C797C82467}"/>
          </ac:picMkLst>
        </pc:picChg>
      </pc:sldChg>
      <pc:sldChg chg="addSp delSp modSp add mod ord">
        <pc:chgData name="진태원" userId="3941cbe5-48bf-44bd-9c17-f3e0a07aaca9" providerId="ADAL" clId="{C1FAABA0-33FB-41B1-B56E-D8E99EC7F154}" dt="2020-11-12T23:55:26.419" v="6395"/>
        <pc:sldMkLst>
          <pc:docMk/>
          <pc:sldMk cId="4024752401" sldId="289"/>
        </pc:sldMkLst>
        <pc:spChg chg="add mod">
          <ac:chgData name="진태원" userId="3941cbe5-48bf-44bd-9c17-f3e0a07aaca9" providerId="ADAL" clId="{C1FAABA0-33FB-41B1-B56E-D8E99EC7F154}" dt="2020-11-12T23:51:33.044" v="6255" actId="1076"/>
          <ac:spMkLst>
            <pc:docMk/>
            <pc:sldMk cId="4024752401" sldId="289"/>
            <ac:spMk id="2" creationId="{03569F54-ABE5-4F3B-8335-0DCF039DBE38}"/>
          </ac:spMkLst>
        </pc:spChg>
        <pc:spChg chg="del">
          <ac:chgData name="진태원" userId="3941cbe5-48bf-44bd-9c17-f3e0a07aaca9" providerId="ADAL" clId="{C1FAABA0-33FB-41B1-B56E-D8E99EC7F154}" dt="2020-11-12T23:51:13.689" v="6241" actId="478"/>
          <ac:spMkLst>
            <pc:docMk/>
            <pc:sldMk cId="4024752401" sldId="289"/>
            <ac:spMk id="3" creationId="{87A47097-BDE8-4788-BBB0-0F15BF13E747}"/>
          </ac:spMkLst>
        </pc:spChg>
        <pc:spChg chg="add mod">
          <ac:chgData name="진태원" userId="3941cbe5-48bf-44bd-9c17-f3e0a07aaca9" providerId="ADAL" clId="{C1FAABA0-33FB-41B1-B56E-D8E99EC7F154}" dt="2020-11-12T23:52:38.432" v="6322" actId="1076"/>
          <ac:spMkLst>
            <pc:docMk/>
            <pc:sldMk cId="4024752401" sldId="289"/>
            <ac:spMk id="5" creationId="{BA9C2347-CD23-49D4-BCC0-26993FE090A4}"/>
          </ac:spMkLst>
        </pc:spChg>
        <pc:spChg chg="del">
          <ac:chgData name="진태원" userId="3941cbe5-48bf-44bd-9c17-f3e0a07aaca9" providerId="ADAL" clId="{C1FAABA0-33FB-41B1-B56E-D8E99EC7F154}" dt="2020-11-12T23:51:15.097" v="6242" actId="478"/>
          <ac:spMkLst>
            <pc:docMk/>
            <pc:sldMk cId="4024752401" sldId="289"/>
            <ac:spMk id="9" creationId="{DC429165-F937-4F55-ACDE-0334C3B61B08}"/>
          </ac:spMkLst>
        </pc:spChg>
        <pc:spChg chg="del">
          <ac:chgData name="진태원" userId="3941cbe5-48bf-44bd-9c17-f3e0a07aaca9" providerId="ADAL" clId="{C1FAABA0-33FB-41B1-B56E-D8E99EC7F154}" dt="2020-11-12T23:51:17.798" v="6244" actId="478"/>
          <ac:spMkLst>
            <pc:docMk/>
            <pc:sldMk cId="4024752401" sldId="289"/>
            <ac:spMk id="10" creationId="{81E98B82-D76D-4534-A535-B63C14DDE6BA}"/>
          </ac:spMkLst>
        </pc:spChg>
        <pc:spChg chg="del">
          <ac:chgData name="진태원" userId="3941cbe5-48bf-44bd-9c17-f3e0a07aaca9" providerId="ADAL" clId="{C1FAABA0-33FB-41B1-B56E-D8E99EC7F154}" dt="2020-11-12T23:51:16.403" v="6243" actId="478"/>
          <ac:spMkLst>
            <pc:docMk/>
            <pc:sldMk cId="4024752401" sldId="289"/>
            <ac:spMk id="11" creationId="{82C94CCC-AE39-49D4-A45A-D4BFEB06F1C9}"/>
          </ac:spMkLst>
        </pc:spChg>
        <pc:spChg chg="add mod">
          <ac:chgData name="진태원" userId="3941cbe5-48bf-44bd-9c17-f3e0a07aaca9" providerId="ADAL" clId="{C1FAABA0-33FB-41B1-B56E-D8E99EC7F154}" dt="2020-11-12T23:53:13.544" v="6330" actId="113"/>
          <ac:spMkLst>
            <pc:docMk/>
            <pc:sldMk cId="4024752401" sldId="289"/>
            <ac:spMk id="13" creationId="{4DDCA8DB-63FF-49DC-A3F7-B71890E7E23F}"/>
          </ac:spMkLst>
        </pc:spChg>
        <pc:spChg chg="add del mod">
          <ac:chgData name="진태원" userId="3941cbe5-48bf-44bd-9c17-f3e0a07aaca9" providerId="ADAL" clId="{C1FAABA0-33FB-41B1-B56E-D8E99EC7F154}" dt="2020-11-12T23:53:18.479" v="6331" actId="21"/>
          <ac:spMkLst>
            <pc:docMk/>
            <pc:sldMk cId="4024752401" sldId="289"/>
            <ac:spMk id="16" creationId="{E6C4B440-65CA-4FD1-89FB-533162AD2487}"/>
          </ac:spMkLst>
        </pc:spChg>
      </pc:sldChg>
    </pc:docChg>
  </pc:docChgLst>
  <pc:docChgLst>
    <pc:chgData name="배 영주" userId="5e2ce8c7366406cd" providerId="LiveId" clId="{1C293C49-3697-447E-87FD-A79EBDB9009D}"/>
    <pc:docChg chg="undo custSel addSld delSld modSld sldOrd">
      <pc:chgData name="배 영주" userId="5e2ce8c7366406cd" providerId="LiveId" clId="{1C293C49-3697-447E-87FD-A79EBDB9009D}" dt="2020-11-24T09:51:29.175" v="821" actId="20577"/>
      <pc:docMkLst>
        <pc:docMk/>
      </pc:docMkLst>
      <pc:sldChg chg="modSp mod">
        <pc:chgData name="배 영주" userId="5e2ce8c7366406cd" providerId="LiveId" clId="{1C293C49-3697-447E-87FD-A79EBDB9009D}" dt="2020-11-23T01:38:04.859" v="236" actId="20577"/>
        <pc:sldMkLst>
          <pc:docMk/>
          <pc:sldMk cId="2977859457" sldId="257"/>
        </pc:sldMkLst>
        <pc:spChg chg="mod">
          <ac:chgData name="배 영주" userId="5e2ce8c7366406cd" providerId="LiveId" clId="{1C293C49-3697-447E-87FD-A79EBDB9009D}" dt="2020-11-23T01:38:04.859" v="236" actId="20577"/>
          <ac:spMkLst>
            <pc:docMk/>
            <pc:sldMk cId="2977859457" sldId="257"/>
            <ac:spMk id="3" creationId="{B9D814B7-D323-422A-A7D1-E8AB19EA77B9}"/>
          </ac:spMkLst>
        </pc:spChg>
      </pc:sldChg>
      <pc:sldChg chg="delSp mod">
        <pc:chgData name="배 영주" userId="5e2ce8c7366406cd" providerId="LiveId" clId="{1C293C49-3697-447E-87FD-A79EBDB9009D}" dt="2020-11-23T02:23:11.186" v="266" actId="478"/>
        <pc:sldMkLst>
          <pc:docMk/>
          <pc:sldMk cId="1581765902" sldId="267"/>
        </pc:sldMkLst>
        <pc:spChg chg="del">
          <ac:chgData name="배 영주" userId="5e2ce8c7366406cd" providerId="LiveId" clId="{1C293C49-3697-447E-87FD-A79EBDB9009D}" dt="2020-11-23T02:23:11.186" v="266" actId="478"/>
          <ac:spMkLst>
            <pc:docMk/>
            <pc:sldMk cId="1581765902" sldId="267"/>
            <ac:spMk id="6" creationId="{582CE4D5-F166-4B5E-ACDF-C747916BBB5D}"/>
          </ac:spMkLst>
        </pc:spChg>
      </pc:sldChg>
      <pc:sldChg chg="del">
        <pc:chgData name="배 영주" userId="5e2ce8c7366406cd" providerId="LiveId" clId="{1C293C49-3697-447E-87FD-A79EBDB9009D}" dt="2020-11-23T01:31:49.761" v="198" actId="47"/>
        <pc:sldMkLst>
          <pc:docMk/>
          <pc:sldMk cId="2139212945" sldId="268"/>
        </pc:sldMkLst>
      </pc:sldChg>
      <pc:sldChg chg="delSp modSp mod">
        <pc:chgData name="배 영주" userId="5e2ce8c7366406cd" providerId="LiveId" clId="{1C293C49-3697-447E-87FD-A79EBDB9009D}" dt="2020-11-23T01:28:18.958" v="97" actId="1076"/>
        <pc:sldMkLst>
          <pc:docMk/>
          <pc:sldMk cId="1962865240" sldId="272"/>
        </pc:sldMkLst>
        <pc:spChg chg="mod">
          <ac:chgData name="배 영주" userId="5e2ce8c7366406cd" providerId="LiveId" clId="{1C293C49-3697-447E-87FD-A79EBDB9009D}" dt="2020-11-23T01:28:16.042" v="96" actId="20577"/>
          <ac:spMkLst>
            <pc:docMk/>
            <pc:sldMk cId="1962865240" sldId="272"/>
            <ac:spMk id="2" creationId="{EC5B39CF-4314-4DC7-9DEA-162BC3A4EC78}"/>
          </ac:spMkLst>
        </pc:spChg>
        <pc:spChg chg="mod">
          <ac:chgData name="배 영주" userId="5e2ce8c7366406cd" providerId="LiveId" clId="{1C293C49-3697-447E-87FD-A79EBDB9009D}" dt="2020-11-23T01:28:09.532" v="92" actId="20577"/>
          <ac:spMkLst>
            <pc:docMk/>
            <pc:sldMk cId="1962865240" sldId="272"/>
            <ac:spMk id="10" creationId="{E631B1F1-FFFC-4CB4-A8D4-C3546F868AC3}"/>
          </ac:spMkLst>
        </pc:spChg>
        <pc:spChg chg="del">
          <ac:chgData name="배 영주" userId="5e2ce8c7366406cd" providerId="LiveId" clId="{1C293C49-3697-447E-87FD-A79EBDB9009D}" dt="2020-11-23T01:28:12.593" v="93" actId="478"/>
          <ac:spMkLst>
            <pc:docMk/>
            <pc:sldMk cId="1962865240" sldId="272"/>
            <ac:spMk id="14" creationId="{0ED77CB2-0D4F-4E97-AD28-FF88D4A6B8A1}"/>
          </ac:spMkLst>
        </pc:spChg>
        <pc:picChg chg="mod">
          <ac:chgData name="배 영주" userId="5e2ce8c7366406cd" providerId="LiveId" clId="{1C293C49-3697-447E-87FD-A79EBDB9009D}" dt="2020-11-23T01:28:18.958" v="97" actId="1076"/>
          <ac:picMkLst>
            <pc:docMk/>
            <pc:sldMk cId="1962865240" sldId="272"/>
            <ac:picMk id="1026" creationId="{CDA1205C-9390-4EAC-984D-D0A9955AB6E7}"/>
          </ac:picMkLst>
        </pc:picChg>
      </pc:sldChg>
      <pc:sldChg chg="delSp modSp mod">
        <pc:chgData name="배 영주" userId="5e2ce8c7366406cd" providerId="LiveId" clId="{1C293C49-3697-447E-87FD-A79EBDB9009D}" dt="2020-11-23T01:29:51.039" v="196"/>
        <pc:sldMkLst>
          <pc:docMk/>
          <pc:sldMk cId="2529000578" sldId="277"/>
        </pc:sldMkLst>
        <pc:spChg chg="del mod">
          <ac:chgData name="배 영주" userId="5e2ce8c7366406cd" providerId="LiveId" clId="{1C293C49-3697-447E-87FD-A79EBDB9009D}" dt="2020-11-23T01:29:51.039" v="196"/>
          <ac:spMkLst>
            <pc:docMk/>
            <pc:sldMk cId="2529000578" sldId="277"/>
            <ac:spMk id="3" creationId="{C29957A7-A0DE-43EA-B015-C62CFDF3BD76}"/>
          </ac:spMkLst>
        </pc:spChg>
      </pc:sldChg>
      <pc:sldChg chg="addSp delSp modSp mod ord modAnim">
        <pc:chgData name="배 영주" userId="5e2ce8c7366406cd" providerId="LiveId" clId="{1C293C49-3697-447E-87FD-A79EBDB9009D}" dt="2020-11-24T09:07:02" v="591" actId="164"/>
        <pc:sldMkLst>
          <pc:docMk/>
          <pc:sldMk cId="1413691209" sldId="281"/>
        </pc:sldMkLst>
        <pc:spChg chg="mod topLvl">
          <ac:chgData name="배 영주" userId="5e2ce8c7366406cd" providerId="LiveId" clId="{1C293C49-3697-447E-87FD-A79EBDB9009D}" dt="2020-11-24T09:07:02" v="591" actId="164"/>
          <ac:spMkLst>
            <pc:docMk/>
            <pc:sldMk cId="1413691209" sldId="281"/>
            <ac:spMk id="5" creationId="{6C46A9D9-5D1A-436A-ABE1-A1FFEB2049D2}"/>
          </ac:spMkLst>
        </pc:spChg>
        <pc:spChg chg="mod">
          <ac:chgData name="배 영주" userId="5e2ce8c7366406cd" providerId="LiveId" clId="{1C293C49-3697-447E-87FD-A79EBDB9009D}" dt="2020-11-24T09:07:02" v="591" actId="164"/>
          <ac:spMkLst>
            <pc:docMk/>
            <pc:sldMk cId="1413691209" sldId="281"/>
            <ac:spMk id="15" creationId="{4D2D9DE1-7042-4779-854D-7D23AE039FC6}"/>
          </ac:spMkLst>
        </pc:spChg>
        <pc:grpChg chg="add mod">
          <ac:chgData name="배 영주" userId="5e2ce8c7366406cd" providerId="LiveId" clId="{1C293C49-3697-447E-87FD-A79EBDB9009D}" dt="2020-11-24T09:07:02" v="591" actId="164"/>
          <ac:grpSpMkLst>
            <pc:docMk/>
            <pc:sldMk cId="1413691209" sldId="281"/>
            <ac:grpSpMk id="2" creationId="{7F9E8724-019E-4C2D-A712-C38EA754B806}"/>
          </ac:grpSpMkLst>
        </pc:grpChg>
        <pc:grpChg chg="del mod">
          <ac:chgData name="배 영주" userId="5e2ce8c7366406cd" providerId="LiveId" clId="{1C293C49-3697-447E-87FD-A79EBDB9009D}" dt="2020-11-24T09:06:29.326" v="590" actId="165"/>
          <ac:grpSpMkLst>
            <pc:docMk/>
            <pc:sldMk cId="1413691209" sldId="281"/>
            <ac:grpSpMk id="12" creationId="{4D2E5F5B-59DD-45FE-9611-3DCF0E48AE44}"/>
          </ac:grpSpMkLst>
        </pc:grpChg>
        <pc:cxnChg chg="mod topLvl">
          <ac:chgData name="배 영주" userId="5e2ce8c7366406cd" providerId="LiveId" clId="{1C293C49-3697-447E-87FD-A79EBDB9009D}" dt="2020-11-24T09:07:02" v="591" actId="164"/>
          <ac:cxnSpMkLst>
            <pc:docMk/>
            <pc:sldMk cId="1413691209" sldId="281"/>
            <ac:cxnSpMk id="11" creationId="{5DC041C4-BA5A-496F-BA43-1A44AB65B44C}"/>
          </ac:cxnSpMkLst>
        </pc:cxnChg>
      </pc:sldChg>
      <pc:sldChg chg="addSp modSp mod modAnim">
        <pc:chgData name="배 영주" userId="5e2ce8c7366406cd" providerId="LiveId" clId="{1C293C49-3697-447E-87FD-A79EBDB9009D}" dt="2020-11-24T09:34:29.539" v="641"/>
        <pc:sldMkLst>
          <pc:docMk/>
          <pc:sldMk cId="2987283384" sldId="283"/>
        </pc:sldMkLst>
        <pc:spChg chg="mod">
          <ac:chgData name="배 영주" userId="5e2ce8c7366406cd" providerId="LiveId" clId="{1C293C49-3697-447E-87FD-A79EBDB9009D}" dt="2020-11-24T09:34:09.566" v="609" actId="20577"/>
          <ac:spMkLst>
            <pc:docMk/>
            <pc:sldMk cId="2987283384" sldId="283"/>
            <ac:spMk id="21" creationId="{6345EE57-3BDA-4D85-99EC-DE9B94540F23}"/>
          </ac:spMkLst>
        </pc:spChg>
        <pc:spChg chg="mod">
          <ac:chgData name="배 영주" userId="5e2ce8c7366406cd" providerId="LiveId" clId="{1C293C49-3697-447E-87FD-A79EBDB9009D}" dt="2020-11-24T09:34:29.539" v="641"/>
          <ac:spMkLst>
            <pc:docMk/>
            <pc:sldMk cId="2987283384" sldId="283"/>
            <ac:spMk id="23" creationId="{5B92C952-C9C8-44FC-916E-4231532AA38F}"/>
          </ac:spMkLst>
        </pc:spChg>
        <pc:spChg chg="add mod">
          <ac:chgData name="배 영주" userId="5e2ce8c7366406cd" providerId="LiveId" clId="{1C293C49-3697-447E-87FD-A79EBDB9009D}" dt="2020-11-24T09:07:26.372" v="600" actId="1076"/>
          <ac:spMkLst>
            <pc:docMk/>
            <pc:sldMk cId="2987283384" sldId="283"/>
            <ac:spMk id="26" creationId="{676826EB-BFA1-4BC9-B84D-5FE226B28706}"/>
          </ac:spMkLst>
        </pc:spChg>
        <pc:spChg chg="add mod">
          <ac:chgData name="배 영주" userId="5e2ce8c7366406cd" providerId="LiveId" clId="{1C293C49-3697-447E-87FD-A79EBDB9009D}" dt="2020-11-24T09:34:20.751" v="610" actId="1076"/>
          <ac:spMkLst>
            <pc:docMk/>
            <pc:sldMk cId="2987283384" sldId="283"/>
            <ac:spMk id="27" creationId="{DD28B0C7-6920-412A-BCA5-BD88CEF91428}"/>
          </ac:spMkLst>
        </pc:spChg>
        <pc:grpChg chg="mod">
          <ac:chgData name="배 영주" userId="5e2ce8c7366406cd" providerId="LiveId" clId="{1C293C49-3697-447E-87FD-A79EBDB9009D}" dt="2020-11-24T09:07:15.762" v="596" actId="1076"/>
          <ac:grpSpMkLst>
            <pc:docMk/>
            <pc:sldMk cId="2987283384" sldId="283"/>
            <ac:grpSpMk id="11" creationId="{6BB7C444-5CA1-4AF7-AC53-8FD9B3C2FE47}"/>
          </ac:grpSpMkLst>
        </pc:grpChg>
        <pc:grpChg chg="mod">
          <ac:chgData name="배 영주" userId="5e2ce8c7366406cd" providerId="LiveId" clId="{1C293C49-3697-447E-87FD-A79EBDB9009D}" dt="2020-11-24T09:07:23.687" v="599" actId="1076"/>
          <ac:grpSpMkLst>
            <pc:docMk/>
            <pc:sldMk cId="2987283384" sldId="283"/>
            <ac:grpSpMk id="25" creationId="{D09E53AF-99D7-4D6F-B4B9-0FB828E330B6}"/>
          </ac:grpSpMkLst>
        </pc:grpChg>
      </pc:sldChg>
      <pc:sldChg chg="delSp mod">
        <pc:chgData name="배 영주" userId="5e2ce8c7366406cd" providerId="LiveId" clId="{1C293C49-3697-447E-87FD-A79EBDB9009D}" dt="2020-11-23T02:23:25.730" v="271" actId="478"/>
        <pc:sldMkLst>
          <pc:docMk/>
          <pc:sldMk cId="4024752401" sldId="289"/>
        </pc:sldMkLst>
        <pc:spChg chg="del">
          <ac:chgData name="배 영주" userId="5e2ce8c7366406cd" providerId="LiveId" clId="{1C293C49-3697-447E-87FD-A79EBDB9009D}" dt="2020-11-23T02:23:25.730" v="271" actId="478"/>
          <ac:spMkLst>
            <pc:docMk/>
            <pc:sldMk cId="4024752401" sldId="289"/>
            <ac:spMk id="6" creationId="{B12F5C40-D56B-4A03-964C-A6AC4E4B86CC}"/>
          </ac:spMkLst>
        </pc:spChg>
      </pc:sldChg>
      <pc:sldChg chg="del">
        <pc:chgData name="배 영주" userId="5e2ce8c7366406cd" providerId="LiveId" clId="{1C293C49-3697-447E-87FD-A79EBDB9009D}" dt="2020-11-24T08:39:55.862" v="581" actId="47"/>
        <pc:sldMkLst>
          <pc:docMk/>
          <pc:sldMk cId="4175985975" sldId="294"/>
        </pc:sldMkLst>
      </pc:sldChg>
      <pc:sldChg chg="delSp mod">
        <pc:chgData name="배 영주" userId="5e2ce8c7366406cd" providerId="LiveId" clId="{1C293C49-3697-447E-87FD-A79EBDB9009D}" dt="2020-11-23T02:23:23.533" v="270" actId="478"/>
        <pc:sldMkLst>
          <pc:docMk/>
          <pc:sldMk cId="2905812240" sldId="295"/>
        </pc:sldMkLst>
        <pc:spChg chg="del">
          <ac:chgData name="배 영주" userId="5e2ce8c7366406cd" providerId="LiveId" clId="{1C293C49-3697-447E-87FD-A79EBDB9009D}" dt="2020-11-23T02:23:23.533" v="270" actId="478"/>
          <ac:spMkLst>
            <pc:docMk/>
            <pc:sldMk cId="2905812240" sldId="295"/>
            <ac:spMk id="6" creationId="{B12F5C40-D56B-4A03-964C-A6AC4E4B86CC}"/>
          </ac:spMkLst>
        </pc:spChg>
      </pc:sldChg>
      <pc:sldChg chg="delSp mod">
        <pc:chgData name="배 영주" userId="5e2ce8c7366406cd" providerId="LiveId" clId="{1C293C49-3697-447E-87FD-A79EBDB9009D}" dt="2020-11-23T02:23:20.894" v="269" actId="478"/>
        <pc:sldMkLst>
          <pc:docMk/>
          <pc:sldMk cId="3810951923" sldId="296"/>
        </pc:sldMkLst>
        <pc:spChg chg="del">
          <ac:chgData name="배 영주" userId="5e2ce8c7366406cd" providerId="LiveId" clId="{1C293C49-3697-447E-87FD-A79EBDB9009D}" dt="2020-11-23T02:23:20.894" v="269" actId="478"/>
          <ac:spMkLst>
            <pc:docMk/>
            <pc:sldMk cId="3810951923" sldId="296"/>
            <ac:spMk id="6" creationId="{B12F5C40-D56B-4A03-964C-A6AC4E4B86CC}"/>
          </ac:spMkLst>
        </pc:spChg>
      </pc:sldChg>
      <pc:sldChg chg="delSp mod">
        <pc:chgData name="배 영주" userId="5e2ce8c7366406cd" providerId="LiveId" clId="{1C293C49-3697-447E-87FD-A79EBDB9009D}" dt="2020-11-23T02:23:16.066" v="268" actId="478"/>
        <pc:sldMkLst>
          <pc:docMk/>
          <pc:sldMk cId="1283485211" sldId="297"/>
        </pc:sldMkLst>
        <pc:spChg chg="del">
          <ac:chgData name="배 영주" userId="5e2ce8c7366406cd" providerId="LiveId" clId="{1C293C49-3697-447E-87FD-A79EBDB9009D}" dt="2020-11-23T02:23:16.066" v="268" actId="478"/>
          <ac:spMkLst>
            <pc:docMk/>
            <pc:sldMk cId="1283485211" sldId="297"/>
            <ac:spMk id="6" creationId="{B12F5C40-D56B-4A03-964C-A6AC4E4B86CC}"/>
          </ac:spMkLst>
        </pc:spChg>
      </pc:sldChg>
      <pc:sldChg chg="addSp delSp modSp mod">
        <pc:chgData name="배 영주" userId="5e2ce8c7366406cd" providerId="LiveId" clId="{1C293C49-3697-447E-87FD-A79EBDB9009D}" dt="2020-11-24T08:21:21.405" v="547" actId="14100"/>
        <pc:sldMkLst>
          <pc:docMk/>
          <pc:sldMk cId="629380232" sldId="298"/>
        </pc:sldMkLst>
        <pc:spChg chg="add mod">
          <ac:chgData name="배 영주" userId="5e2ce8c7366406cd" providerId="LiveId" clId="{1C293C49-3697-447E-87FD-A79EBDB9009D}" dt="2020-11-24T08:17:12.463" v="533" actId="207"/>
          <ac:spMkLst>
            <pc:docMk/>
            <pc:sldMk cId="629380232" sldId="298"/>
            <ac:spMk id="2" creationId="{3229B8DF-4BD2-45A7-815A-18027C5210A7}"/>
          </ac:spMkLst>
        </pc:spChg>
        <pc:spChg chg="del">
          <ac:chgData name="배 영주" userId="5e2ce8c7366406cd" providerId="LiveId" clId="{1C293C49-3697-447E-87FD-A79EBDB9009D}" dt="2020-11-23T02:23:14.072" v="267" actId="478"/>
          <ac:spMkLst>
            <pc:docMk/>
            <pc:sldMk cId="629380232" sldId="298"/>
            <ac:spMk id="6" creationId="{B12F5C40-D56B-4A03-964C-A6AC4E4B86CC}"/>
          </ac:spMkLst>
        </pc:spChg>
        <pc:spChg chg="mod">
          <ac:chgData name="배 영주" userId="5e2ce8c7366406cd" providerId="LiveId" clId="{1C293C49-3697-447E-87FD-A79EBDB9009D}" dt="2020-11-24T08:15:17.367" v="431" actId="1076"/>
          <ac:spMkLst>
            <pc:docMk/>
            <pc:sldMk cId="629380232" sldId="298"/>
            <ac:spMk id="12" creationId="{925B80B1-131B-4F25-AB98-57B725C2BF50}"/>
          </ac:spMkLst>
        </pc:spChg>
        <pc:picChg chg="add mod">
          <ac:chgData name="배 영주" userId="5e2ce8c7366406cd" providerId="LiveId" clId="{1C293C49-3697-447E-87FD-A79EBDB9009D}" dt="2020-11-24T08:17:38.141" v="534" actId="1076"/>
          <ac:picMkLst>
            <pc:docMk/>
            <pc:sldMk cId="629380232" sldId="298"/>
            <ac:picMk id="3" creationId="{76472C3E-2878-4841-A1E2-745AB839273E}"/>
          </ac:picMkLst>
        </pc:picChg>
        <pc:picChg chg="add mod">
          <ac:chgData name="배 영주" userId="5e2ce8c7366406cd" providerId="LiveId" clId="{1C293C49-3697-447E-87FD-A79EBDB9009D}" dt="2020-11-24T08:21:15.137" v="545" actId="14100"/>
          <ac:picMkLst>
            <pc:docMk/>
            <pc:sldMk cId="629380232" sldId="298"/>
            <ac:picMk id="6" creationId="{AB7AA15F-3C3E-4D5B-AF64-0B0DEF46C609}"/>
          </ac:picMkLst>
        </pc:picChg>
        <pc:picChg chg="del">
          <ac:chgData name="배 영주" userId="5e2ce8c7366406cd" providerId="LiveId" clId="{1C293C49-3697-447E-87FD-A79EBDB9009D}" dt="2020-11-23T01:32:02.521" v="199" actId="478"/>
          <ac:picMkLst>
            <pc:docMk/>
            <pc:sldMk cId="629380232" sldId="298"/>
            <ac:picMk id="9" creationId="{7111633F-4AAA-4BFD-B42E-47B06F2364CB}"/>
          </ac:picMkLst>
        </pc:picChg>
        <pc:picChg chg="add mod">
          <ac:chgData name="배 영주" userId="5e2ce8c7366406cd" providerId="LiveId" clId="{1C293C49-3697-447E-87FD-A79EBDB9009D}" dt="2020-11-24T08:21:21.405" v="547" actId="14100"/>
          <ac:picMkLst>
            <pc:docMk/>
            <pc:sldMk cId="629380232" sldId="298"/>
            <ac:picMk id="10" creationId="{D501FD33-5ABB-44A3-BB95-82E324DF7362}"/>
          </ac:picMkLst>
        </pc:picChg>
        <pc:picChg chg="del">
          <ac:chgData name="배 영주" userId="5e2ce8c7366406cd" providerId="LiveId" clId="{1C293C49-3697-447E-87FD-A79EBDB9009D}" dt="2020-11-24T08:18:36.749" v="537" actId="478"/>
          <ac:picMkLst>
            <pc:docMk/>
            <pc:sldMk cId="629380232" sldId="298"/>
            <ac:picMk id="11" creationId="{6D975860-8F44-4D78-82EA-203343783429}"/>
          </ac:picMkLst>
        </pc:picChg>
      </pc:sldChg>
      <pc:sldChg chg="addSp delSp modSp mod delAnim modAnim">
        <pc:chgData name="배 영주" userId="5e2ce8c7366406cd" providerId="LiveId" clId="{1C293C49-3697-447E-87FD-A79EBDB9009D}" dt="2020-11-24T08:40:47.917" v="585"/>
        <pc:sldMkLst>
          <pc:docMk/>
          <pc:sldMk cId="814145148" sldId="301"/>
        </pc:sldMkLst>
        <pc:spChg chg="del">
          <ac:chgData name="배 영주" userId="5e2ce8c7366406cd" providerId="LiveId" clId="{1C293C49-3697-447E-87FD-A79EBDB9009D}" dt="2020-11-23T01:34:01.526" v="204" actId="478"/>
          <ac:spMkLst>
            <pc:docMk/>
            <pc:sldMk cId="814145148" sldId="301"/>
            <ac:spMk id="2" creationId="{E41C2717-45FE-4D2E-9518-FA1082F27301}"/>
          </ac:spMkLst>
        </pc:spChg>
        <pc:spChg chg="del">
          <ac:chgData name="배 영주" userId="5e2ce8c7366406cd" providerId="LiveId" clId="{1C293C49-3697-447E-87FD-A79EBDB9009D}" dt="2020-11-23T01:34:01.526" v="204" actId="478"/>
          <ac:spMkLst>
            <pc:docMk/>
            <pc:sldMk cId="814145148" sldId="301"/>
            <ac:spMk id="14" creationId="{FF504B4C-4FAE-4B0A-BE6F-3128E6EEE2A9}"/>
          </ac:spMkLst>
        </pc:spChg>
        <pc:spChg chg="del">
          <ac:chgData name="배 영주" userId="5e2ce8c7366406cd" providerId="LiveId" clId="{1C293C49-3697-447E-87FD-A79EBDB9009D}" dt="2020-11-23T01:34:01.526" v="204" actId="478"/>
          <ac:spMkLst>
            <pc:docMk/>
            <pc:sldMk cId="814145148" sldId="301"/>
            <ac:spMk id="15" creationId="{EA7A6A7A-1003-46B3-B4E9-C59E8953DF59}"/>
          </ac:spMkLst>
        </pc:spChg>
        <pc:spChg chg="del">
          <ac:chgData name="배 영주" userId="5e2ce8c7366406cd" providerId="LiveId" clId="{1C293C49-3697-447E-87FD-A79EBDB9009D}" dt="2020-11-23T01:34:01.526" v="204" actId="478"/>
          <ac:spMkLst>
            <pc:docMk/>
            <pc:sldMk cId="814145148" sldId="301"/>
            <ac:spMk id="16" creationId="{7C42EAF1-0550-4350-B474-86BE69D5AA03}"/>
          </ac:spMkLst>
        </pc:spChg>
        <pc:spChg chg="del">
          <ac:chgData name="배 영주" userId="5e2ce8c7366406cd" providerId="LiveId" clId="{1C293C49-3697-447E-87FD-A79EBDB9009D}" dt="2020-11-23T01:34:01.526" v="204" actId="478"/>
          <ac:spMkLst>
            <pc:docMk/>
            <pc:sldMk cId="814145148" sldId="301"/>
            <ac:spMk id="17" creationId="{23790848-FE78-4892-B59E-DF419F995606}"/>
          </ac:spMkLst>
        </pc:spChg>
        <pc:spChg chg="add mod">
          <ac:chgData name="배 영주" userId="5e2ce8c7366406cd" providerId="LiveId" clId="{1C293C49-3697-447E-87FD-A79EBDB9009D}" dt="2020-11-23T01:34:49.484" v="212" actId="164"/>
          <ac:spMkLst>
            <pc:docMk/>
            <pc:sldMk cId="814145148" sldId="301"/>
            <ac:spMk id="18" creationId="{234C237B-B158-47D4-BF3B-F935FBC74929}"/>
          </ac:spMkLst>
        </pc:spChg>
        <pc:grpChg chg="add mod">
          <ac:chgData name="배 영주" userId="5e2ce8c7366406cd" providerId="LiveId" clId="{1C293C49-3697-447E-87FD-A79EBDB9009D}" dt="2020-11-24T08:14:01.352" v="423" actId="1076"/>
          <ac:grpSpMkLst>
            <pc:docMk/>
            <pc:sldMk cId="814145148" sldId="301"/>
            <ac:grpSpMk id="2" creationId="{520057DF-F3DC-4787-BED4-DC02788AD19D}"/>
          </ac:grpSpMkLst>
        </pc:grpChg>
        <pc:grpChg chg="add mod">
          <ac:chgData name="배 영주" userId="5e2ce8c7366406cd" providerId="LiveId" clId="{1C293C49-3697-447E-87FD-A79EBDB9009D}" dt="2020-11-23T01:35:06.136" v="215" actId="14100"/>
          <ac:grpSpMkLst>
            <pc:docMk/>
            <pc:sldMk cId="814145148" sldId="301"/>
            <ac:grpSpMk id="3" creationId="{8968868A-8BD2-405C-BCD2-F35A9069E904}"/>
          </ac:grpSpMkLst>
        </pc:grpChg>
        <pc:grpChg chg="add mod">
          <ac:chgData name="배 영주" userId="5e2ce8c7366406cd" providerId="LiveId" clId="{1C293C49-3697-447E-87FD-A79EBDB9009D}" dt="2020-11-23T01:34:49.484" v="212" actId="164"/>
          <ac:grpSpMkLst>
            <pc:docMk/>
            <pc:sldMk cId="814145148" sldId="301"/>
            <ac:grpSpMk id="11" creationId="{15AFA294-365B-4E5D-B864-04A790EC39B8}"/>
          </ac:grpSpMkLst>
        </pc:grpChg>
        <pc:grpChg chg="add mod">
          <ac:chgData name="배 영주" userId="5e2ce8c7366406cd" providerId="LiveId" clId="{1C293C49-3697-447E-87FD-A79EBDB9009D}" dt="2020-11-24T08:13:44.648" v="419" actId="164"/>
          <ac:grpSpMkLst>
            <pc:docMk/>
            <pc:sldMk cId="814145148" sldId="301"/>
            <ac:grpSpMk id="16" creationId="{2404E8EE-FCA0-434D-ACF7-7CD10C9AE04D}"/>
          </ac:grpSpMkLst>
        </pc:grpChg>
        <pc:grpChg chg="mod">
          <ac:chgData name="배 영주" userId="5e2ce8c7366406cd" providerId="LiveId" clId="{1C293C49-3697-447E-87FD-A79EBDB9009D}" dt="2020-11-24T08:13:39.188" v="418"/>
          <ac:grpSpMkLst>
            <pc:docMk/>
            <pc:sldMk cId="814145148" sldId="301"/>
            <ac:grpSpMk id="17" creationId="{0339FE5D-7B70-43FB-9BF4-5850BCF017E7}"/>
          </ac:grpSpMkLst>
        </pc:grpChg>
        <pc:grpChg chg="mod">
          <ac:chgData name="배 영주" userId="5e2ce8c7366406cd" providerId="LiveId" clId="{1C293C49-3697-447E-87FD-A79EBDB9009D}" dt="2020-11-24T08:13:39.188" v="418"/>
          <ac:grpSpMkLst>
            <pc:docMk/>
            <pc:sldMk cId="814145148" sldId="301"/>
            <ac:grpSpMk id="21" creationId="{F0BF9F00-2234-4D94-B5A8-397DFF23FC34}"/>
          </ac:grpSpMkLst>
        </pc:grpChg>
        <pc:picChg chg="add mod">
          <ac:chgData name="배 영주" userId="5e2ce8c7366406cd" providerId="LiveId" clId="{1C293C49-3697-447E-87FD-A79EBDB9009D}" dt="2020-11-23T01:34:12.891" v="208" actId="1076"/>
          <ac:picMkLst>
            <pc:docMk/>
            <pc:sldMk cId="814145148" sldId="301"/>
            <ac:picMk id="10" creationId="{AF077A3D-034F-4C55-BC9D-2133EBC9027D}"/>
          </ac:picMkLst>
        </pc:picChg>
        <pc:picChg chg="mod">
          <ac:chgData name="배 영주" userId="5e2ce8c7366406cd" providerId="LiveId" clId="{1C293C49-3697-447E-87FD-A79EBDB9009D}" dt="2020-11-23T01:34:26.381" v="209"/>
          <ac:picMkLst>
            <pc:docMk/>
            <pc:sldMk cId="814145148" sldId="301"/>
            <ac:picMk id="12" creationId="{C03C826C-01DB-490B-A6A1-93AD9C602638}"/>
          </ac:picMkLst>
        </pc:picChg>
        <pc:picChg chg="add del mod">
          <ac:chgData name="배 영주" userId="5e2ce8c7366406cd" providerId="LiveId" clId="{1C293C49-3697-447E-87FD-A79EBDB9009D}" dt="2020-11-24T08:13:18.971" v="417" actId="478"/>
          <ac:picMkLst>
            <pc:docMk/>
            <pc:sldMk cId="814145148" sldId="301"/>
            <ac:picMk id="14" creationId="{647782C4-0EAA-4607-90E8-F0A5FAE6D377}"/>
          </ac:picMkLst>
        </pc:picChg>
        <pc:picChg chg="add mod">
          <ac:chgData name="배 영주" userId="5e2ce8c7366406cd" providerId="LiveId" clId="{1C293C49-3697-447E-87FD-A79EBDB9009D}" dt="2020-11-24T08:13:44.648" v="419" actId="164"/>
          <ac:picMkLst>
            <pc:docMk/>
            <pc:sldMk cId="814145148" sldId="301"/>
            <ac:picMk id="15" creationId="{647C612A-978E-492D-B914-6A339425912B}"/>
          </ac:picMkLst>
        </pc:picChg>
        <pc:picChg chg="add mod">
          <ac:chgData name="배 영주" userId="5e2ce8c7366406cd" providerId="LiveId" clId="{1C293C49-3697-447E-87FD-A79EBDB9009D}" dt="2020-11-23T01:36:23.050" v="221" actId="1076"/>
          <ac:picMkLst>
            <pc:docMk/>
            <pc:sldMk cId="814145148" sldId="301"/>
            <ac:picMk id="19" creationId="{036D2FE8-95A6-4C69-8E5B-77A41888A547}"/>
          </ac:picMkLst>
        </pc:picChg>
        <pc:picChg chg="add del mod">
          <ac:chgData name="배 영주" userId="5e2ce8c7366406cd" providerId="LiveId" clId="{1C293C49-3697-447E-87FD-A79EBDB9009D}" dt="2020-11-24T08:22:06.300" v="555" actId="478"/>
          <ac:picMkLst>
            <pc:docMk/>
            <pc:sldMk cId="814145148" sldId="301"/>
            <ac:picMk id="20" creationId="{AAB62180-270C-451F-BCA6-A0E000B93BF9}"/>
          </ac:picMkLst>
        </pc:picChg>
        <pc:picChg chg="add mod">
          <ac:chgData name="배 영주" userId="5e2ce8c7366406cd" providerId="LiveId" clId="{1C293C49-3697-447E-87FD-A79EBDB9009D}" dt="2020-11-24T08:40:45.171" v="584" actId="1076"/>
          <ac:picMkLst>
            <pc:docMk/>
            <pc:sldMk cId="814145148" sldId="301"/>
            <ac:picMk id="32" creationId="{9F47813A-2C94-40C8-B2CF-CD80F69DBC5E}"/>
          </ac:picMkLst>
        </pc:picChg>
        <pc:cxnChg chg="mod">
          <ac:chgData name="배 영주" userId="5e2ce8c7366406cd" providerId="LiveId" clId="{1C293C49-3697-447E-87FD-A79EBDB9009D}" dt="2020-11-23T01:34:26.381" v="209"/>
          <ac:cxnSpMkLst>
            <pc:docMk/>
            <pc:sldMk cId="814145148" sldId="301"/>
            <ac:cxnSpMk id="13" creationId="{6DBFC510-AE7E-4725-88C1-639389DB2415}"/>
          </ac:cxnSpMkLst>
        </pc:cxnChg>
        <pc:cxnChg chg="mod">
          <ac:chgData name="배 영주" userId="5e2ce8c7366406cd" providerId="LiveId" clId="{1C293C49-3697-447E-87FD-A79EBDB9009D}" dt="2020-11-24T08:13:39.188" v="418"/>
          <ac:cxnSpMkLst>
            <pc:docMk/>
            <pc:sldMk cId="814145148" sldId="301"/>
            <ac:cxnSpMk id="22" creationId="{5BE21113-5708-485D-B4EF-5AC31D3DBA91}"/>
          </ac:cxnSpMkLst>
        </pc:cxnChg>
        <pc:cxnChg chg="mod">
          <ac:chgData name="배 영주" userId="5e2ce8c7366406cd" providerId="LiveId" clId="{1C293C49-3697-447E-87FD-A79EBDB9009D}" dt="2020-11-24T08:13:39.188" v="418"/>
          <ac:cxnSpMkLst>
            <pc:docMk/>
            <pc:sldMk cId="814145148" sldId="301"/>
            <ac:cxnSpMk id="23" creationId="{60C5F741-3AFA-4357-8D25-F8DB9A38230C}"/>
          </ac:cxnSpMkLst>
        </pc:cxnChg>
        <pc:cxnChg chg="mod">
          <ac:chgData name="배 영주" userId="5e2ce8c7366406cd" providerId="LiveId" clId="{1C293C49-3697-447E-87FD-A79EBDB9009D}" dt="2020-11-24T08:13:39.188" v="418"/>
          <ac:cxnSpMkLst>
            <pc:docMk/>
            <pc:sldMk cId="814145148" sldId="301"/>
            <ac:cxnSpMk id="24" creationId="{62F6DB94-156D-496C-9A5C-8D56DEFBD4FE}"/>
          </ac:cxnSpMkLst>
        </pc:cxnChg>
        <pc:cxnChg chg="mod">
          <ac:chgData name="배 영주" userId="5e2ce8c7366406cd" providerId="LiveId" clId="{1C293C49-3697-447E-87FD-A79EBDB9009D}" dt="2020-11-24T08:13:39.188" v="418"/>
          <ac:cxnSpMkLst>
            <pc:docMk/>
            <pc:sldMk cId="814145148" sldId="301"/>
            <ac:cxnSpMk id="25" creationId="{0E50D77D-AF5D-46D1-BF72-B29157319AC4}"/>
          </ac:cxnSpMkLst>
        </pc:cxnChg>
        <pc:cxnChg chg="mod">
          <ac:chgData name="배 영주" userId="5e2ce8c7366406cd" providerId="LiveId" clId="{1C293C49-3697-447E-87FD-A79EBDB9009D}" dt="2020-11-24T08:13:39.188" v="418"/>
          <ac:cxnSpMkLst>
            <pc:docMk/>
            <pc:sldMk cId="814145148" sldId="301"/>
            <ac:cxnSpMk id="26" creationId="{398E5913-A6EB-4EE1-9D5A-076DB5C5692B}"/>
          </ac:cxnSpMkLst>
        </pc:cxnChg>
        <pc:cxnChg chg="mod">
          <ac:chgData name="배 영주" userId="5e2ce8c7366406cd" providerId="LiveId" clId="{1C293C49-3697-447E-87FD-A79EBDB9009D}" dt="2020-11-24T08:13:39.188" v="418"/>
          <ac:cxnSpMkLst>
            <pc:docMk/>
            <pc:sldMk cId="814145148" sldId="301"/>
            <ac:cxnSpMk id="27" creationId="{146B6F3A-EDA1-4088-B877-0595ED7A86F8}"/>
          </ac:cxnSpMkLst>
        </pc:cxnChg>
        <pc:cxnChg chg="mod">
          <ac:chgData name="배 영주" userId="5e2ce8c7366406cd" providerId="LiveId" clId="{1C293C49-3697-447E-87FD-A79EBDB9009D}" dt="2020-11-24T08:13:39.188" v="418"/>
          <ac:cxnSpMkLst>
            <pc:docMk/>
            <pc:sldMk cId="814145148" sldId="301"/>
            <ac:cxnSpMk id="28" creationId="{11539940-B8CB-4354-915E-E8FA730458C0}"/>
          </ac:cxnSpMkLst>
        </pc:cxnChg>
        <pc:cxnChg chg="mod">
          <ac:chgData name="배 영주" userId="5e2ce8c7366406cd" providerId="LiveId" clId="{1C293C49-3697-447E-87FD-A79EBDB9009D}" dt="2020-11-24T08:13:39.188" v="418"/>
          <ac:cxnSpMkLst>
            <pc:docMk/>
            <pc:sldMk cId="814145148" sldId="301"/>
            <ac:cxnSpMk id="29" creationId="{11DBA7E6-4EE6-48E8-BF52-C46AB13F4DE7}"/>
          </ac:cxnSpMkLst>
        </pc:cxnChg>
        <pc:cxnChg chg="mod">
          <ac:chgData name="배 영주" userId="5e2ce8c7366406cd" providerId="LiveId" clId="{1C293C49-3697-447E-87FD-A79EBDB9009D}" dt="2020-11-24T08:13:39.188" v="418"/>
          <ac:cxnSpMkLst>
            <pc:docMk/>
            <pc:sldMk cId="814145148" sldId="301"/>
            <ac:cxnSpMk id="30" creationId="{EE55057E-1604-4340-9F3D-4E7AF5912CCA}"/>
          </ac:cxnSpMkLst>
        </pc:cxnChg>
        <pc:cxnChg chg="mod">
          <ac:chgData name="배 영주" userId="5e2ce8c7366406cd" providerId="LiveId" clId="{1C293C49-3697-447E-87FD-A79EBDB9009D}" dt="2020-11-24T08:13:39.188" v="418"/>
          <ac:cxnSpMkLst>
            <pc:docMk/>
            <pc:sldMk cId="814145148" sldId="301"/>
            <ac:cxnSpMk id="31" creationId="{254232B6-DBCF-4302-96B1-766199A9A7DE}"/>
          </ac:cxnSpMkLst>
        </pc:cxnChg>
      </pc:sldChg>
      <pc:sldChg chg="addSp modSp mod modAnim">
        <pc:chgData name="배 영주" userId="5e2ce8c7366406cd" providerId="LiveId" clId="{1C293C49-3697-447E-87FD-A79EBDB9009D}" dt="2020-11-24T09:51:29.175" v="821" actId="20577"/>
        <pc:sldMkLst>
          <pc:docMk/>
          <pc:sldMk cId="48411713" sldId="305"/>
        </pc:sldMkLst>
        <pc:spChg chg="add mod">
          <ac:chgData name="배 영주" userId="5e2ce8c7366406cd" providerId="LiveId" clId="{1C293C49-3697-447E-87FD-A79EBDB9009D}" dt="2020-11-23T05:47:07.581" v="335" actId="208"/>
          <ac:spMkLst>
            <pc:docMk/>
            <pc:sldMk cId="48411713" sldId="305"/>
            <ac:spMk id="2" creationId="{BFF1E830-2AB8-40FE-85AB-5388A2FEC2D7}"/>
          </ac:spMkLst>
        </pc:spChg>
        <pc:spChg chg="mod">
          <ac:chgData name="배 영주" userId="5e2ce8c7366406cd" providerId="LiveId" clId="{1C293C49-3697-447E-87FD-A79EBDB9009D}" dt="2020-11-23T05:47:41.538" v="338" actId="207"/>
          <ac:spMkLst>
            <pc:docMk/>
            <pc:sldMk cId="48411713" sldId="305"/>
            <ac:spMk id="3" creationId="{A62DB58B-F255-429E-8E1B-3E0CDA461562}"/>
          </ac:spMkLst>
        </pc:spChg>
        <pc:spChg chg="mod">
          <ac:chgData name="배 영주" userId="5e2ce8c7366406cd" providerId="LiveId" clId="{1C293C49-3697-447E-87FD-A79EBDB9009D}" dt="2020-11-24T09:51:29.175" v="821" actId="20577"/>
          <ac:spMkLst>
            <pc:docMk/>
            <pc:sldMk cId="48411713" sldId="305"/>
            <ac:spMk id="5" creationId="{8F874CB7-8726-4537-BC41-1A198297A1FB}"/>
          </ac:spMkLst>
        </pc:spChg>
        <pc:spChg chg="mod">
          <ac:chgData name="배 영주" userId="5e2ce8c7366406cd" providerId="LiveId" clId="{1C293C49-3697-447E-87FD-A79EBDB9009D}" dt="2020-11-23T05:32:54.130" v="279" actId="1076"/>
          <ac:spMkLst>
            <pc:docMk/>
            <pc:sldMk cId="48411713" sldId="305"/>
            <ac:spMk id="6" creationId="{66B83C35-3CD6-48FA-9D14-FC290D68CEA9}"/>
          </ac:spMkLst>
        </pc:spChg>
        <pc:spChg chg="mod">
          <ac:chgData name="배 영주" userId="5e2ce8c7366406cd" providerId="LiveId" clId="{1C293C49-3697-447E-87FD-A79EBDB9009D}" dt="2020-11-24T09:43:51.280" v="793" actId="207"/>
          <ac:spMkLst>
            <pc:docMk/>
            <pc:sldMk cId="48411713" sldId="305"/>
            <ac:spMk id="9" creationId="{E2EE43D9-9C7F-4CDC-A0DF-4B3D7B0DB26E}"/>
          </ac:spMkLst>
        </pc:spChg>
        <pc:spChg chg="mod">
          <ac:chgData name="배 영주" userId="5e2ce8c7366406cd" providerId="LiveId" clId="{1C293C49-3697-447E-87FD-A79EBDB9009D}" dt="2020-11-23T01:27:58.098" v="67" actId="20577"/>
          <ac:spMkLst>
            <pc:docMk/>
            <pc:sldMk cId="48411713" sldId="305"/>
            <ac:spMk id="10" creationId="{E631B1F1-FFFC-4CB4-A8D4-C3546F868AC3}"/>
          </ac:spMkLst>
        </pc:spChg>
        <pc:spChg chg="add">
          <ac:chgData name="배 영주" userId="5e2ce8c7366406cd" providerId="LiveId" clId="{1C293C49-3697-447E-87FD-A79EBDB9009D}" dt="2020-11-23T05:39:31.986" v="320" actId="11529"/>
          <ac:spMkLst>
            <pc:docMk/>
            <pc:sldMk cId="48411713" sldId="305"/>
            <ac:spMk id="11" creationId="{B062B107-1EAC-4CE6-A0C1-3D1322384969}"/>
          </ac:spMkLst>
        </pc:spChg>
        <pc:spChg chg="add mod">
          <ac:chgData name="배 영주" userId="5e2ce8c7366406cd" providerId="LiveId" clId="{1C293C49-3697-447E-87FD-A79EBDB9009D}" dt="2020-11-23T05:33:06.422" v="280" actId="1076"/>
          <ac:spMkLst>
            <pc:docMk/>
            <pc:sldMk cId="48411713" sldId="305"/>
            <ac:spMk id="12" creationId="{83AA328B-F8D8-4F0D-A917-2B257BDBCB48}"/>
          </ac:spMkLst>
        </pc:spChg>
        <pc:spChg chg="add mod">
          <ac:chgData name="배 영주" userId="5e2ce8c7366406cd" providerId="LiveId" clId="{1C293C49-3697-447E-87FD-A79EBDB9009D}" dt="2020-11-23T05:36:32.523" v="303" actId="208"/>
          <ac:spMkLst>
            <pc:docMk/>
            <pc:sldMk cId="48411713" sldId="305"/>
            <ac:spMk id="13" creationId="{9554EFB0-B530-4304-945F-4AF3682C5333}"/>
          </ac:spMkLst>
        </pc:spChg>
        <pc:spChg chg="add mod">
          <ac:chgData name="배 영주" userId="5e2ce8c7366406cd" providerId="LiveId" clId="{1C293C49-3697-447E-87FD-A79EBDB9009D}" dt="2020-11-23T05:39:17.217" v="319" actId="208"/>
          <ac:spMkLst>
            <pc:docMk/>
            <pc:sldMk cId="48411713" sldId="305"/>
            <ac:spMk id="15" creationId="{EBDEF2C2-8C38-493F-9FB6-6EAEEE958764}"/>
          </ac:spMkLst>
        </pc:spChg>
      </pc:sldChg>
      <pc:sldChg chg="addSp delSp modSp mod modAnim">
        <pc:chgData name="배 영주" userId="5e2ce8c7366406cd" providerId="LiveId" clId="{1C293C49-3697-447E-87FD-A79EBDB9009D}" dt="2020-11-23T05:33:59.555" v="293" actId="1076"/>
        <pc:sldMkLst>
          <pc:docMk/>
          <pc:sldMk cId="653675838" sldId="306"/>
        </pc:sldMkLst>
        <pc:spChg chg="add mod">
          <ac:chgData name="배 영주" userId="5e2ce8c7366406cd" providerId="LiveId" clId="{1C293C49-3697-447E-87FD-A79EBDB9009D}" dt="2020-11-23T05:33:54.601" v="292" actId="1076"/>
          <ac:spMkLst>
            <pc:docMk/>
            <pc:sldMk cId="653675838" sldId="306"/>
            <ac:spMk id="2" creationId="{E3B80FBF-30C2-41F2-AD8C-0810C98939AB}"/>
          </ac:spMkLst>
        </pc:spChg>
        <pc:spChg chg="mod">
          <ac:chgData name="배 영주" userId="5e2ce8c7366406cd" providerId="LiveId" clId="{1C293C49-3697-447E-87FD-A79EBDB9009D}" dt="2020-11-23T05:33:59.555" v="293" actId="1076"/>
          <ac:spMkLst>
            <pc:docMk/>
            <pc:sldMk cId="653675838" sldId="306"/>
            <ac:spMk id="3" creationId="{3ECAF65D-46B6-4F27-8B84-D7D2F0B37B66}"/>
          </ac:spMkLst>
        </pc:spChg>
        <pc:spChg chg="mod">
          <ac:chgData name="배 영주" userId="5e2ce8c7366406cd" providerId="LiveId" clId="{1C293C49-3697-447E-87FD-A79EBDB9009D}" dt="2020-11-23T01:27:34.141" v="42" actId="20577"/>
          <ac:spMkLst>
            <pc:docMk/>
            <pc:sldMk cId="653675838" sldId="306"/>
            <ac:spMk id="8" creationId="{86323A6D-4DBB-4B53-A7B2-8C9050011C7F}"/>
          </ac:spMkLst>
        </pc:spChg>
        <pc:spChg chg="mod">
          <ac:chgData name="배 영주" userId="5e2ce8c7366406cd" providerId="LiveId" clId="{1C293C49-3697-447E-87FD-A79EBDB9009D}" dt="2020-11-23T05:33:47.941" v="291" actId="1076"/>
          <ac:spMkLst>
            <pc:docMk/>
            <pc:sldMk cId="653675838" sldId="306"/>
            <ac:spMk id="9" creationId="{C751FB75-9A90-4E05-874E-52A1160E84D8}"/>
          </ac:spMkLst>
        </pc:spChg>
        <pc:picChg chg="del mod">
          <ac:chgData name="배 영주" userId="5e2ce8c7366406cd" providerId="LiveId" clId="{1C293C49-3697-447E-87FD-A79EBDB9009D}" dt="2020-11-23T05:33:32.037" v="284" actId="478"/>
          <ac:picMkLst>
            <pc:docMk/>
            <pc:sldMk cId="653675838" sldId="306"/>
            <ac:picMk id="2054" creationId="{A66238BC-79DA-40E1-BAC9-2E042C293A77}"/>
          </ac:picMkLst>
        </pc:picChg>
        <pc:picChg chg="del mod">
          <ac:chgData name="배 영주" userId="5e2ce8c7366406cd" providerId="LiveId" clId="{1C293C49-3697-447E-87FD-A79EBDB9009D}" dt="2020-11-23T05:33:34.221" v="286" actId="478"/>
          <ac:picMkLst>
            <pc:docMk/>
            <pc:sldMk cId="653675838" sldId="306"/>
            <ac:picMk id="2056" creationId="{17BDFD16-FE75-4231-AED1-5A8CD59411E9}"/>
          </ac:picMkLst>
        </pc:picChg>
        <pc:picChg chg="mod">
          <ac:chgData name="배 영주" userId="5e2ce8c7366406cd" providerId="LiveId" clId="{1C293C49-3697-447E-87FD-A79EBDB9009D}" dt="2020-11-23T05:33:42.227" v="290" actId="14100"/>
          <ac:picMkLst>
            <pc:docMk/>
            <pc:sldMk cId="653675838" sldId="306"/>
            <ac:picMk id="2058" creationId="{31DC9A33-684B-4275-A646-F9D6561C330E}"/>
          </ac:picMkLst>
        </pc:picChg>
      </pc:sldChg>
      <pc:sldChg chg="addSp delSp modSp mod delAnim">
        <pc:chgData name="배 영주" userId="5e2ce8c7366406cd" providerId="LiveId" clId="{1C293C49-3697-447E-87FD-A79EBDB9009D}" dt="2020-11-23T05:34:22.754" v="295" actId="478"/>
        <pc:sldMkLst>
          <pc:docMk/>
          <pc:sldMk cId="2909688528" sldId="307"/>
        </pc:sldMkLst>
        <pc:spChg chg="add del">
          <ac:chgData name="배 영주" userId="5e2ce8c7366406cd" providerId="LiveId" clId="{1C293C49-3697-447E-87FD-A79EBDB9009D}" dt="2020-11-23T02:21:10.615" v="255" actId="478"/>
          <ac:spMkLst>
            <pc:docMk/>
            <pc:sldMk cId="2909688528" sldId="307"/>
            <ac:spMk id="2" creationId="{A9F2B07C-1302-4879-A5B8-51EBA6449E65}"/>
          </ac:spMkLst>
        </pc:spChg>
        <pc:spChg chg="add del">
          <ac:chgData name="배 영주" userId="5e2ce8c7366406cd" providerId="LiveId" clId="{1C293C49-3697-447E-87FD-A79EBDB9009D}" dt="2020-11-23T02:21:08.697" v="254" actId="478"/>
          <ac:spMkLst>
            <pc:docMk/>
            <pc:sldMk cId="2909688528" sldId="307"/>
            <ac:spMk id="3" creationId="{DC2849D8-8BD0-4726-9181-6090DCD4FCB4}"/>
          </ac:spMkLst>
        </pc:spChg>
        <pc:spChg chg="mod">
          <ac:chgData name="배 영주" userId="5e2ce8c7366406cd" providerId="LiveId" clId="{1C293C49-3697-447E-87FD-A79EBDB9009D}" dt="2020-11-23T01:37:41.428" v="229" actId="113"/>
          <ac:spMkLst>
            <pc:docMk/>
            <pc:sldMk cId="2909688528" sldId="307"/>
            <ac:spMk id="6" creationId="{7B70F1C8-6FD6-436B-8188-734D932201A5}"/>
          </ac:spMkLst>
        </pc:spChg>
        <pc:spChg chg="add del mod">
          <ac:chgData name="배 영주" userId="5e2ce8c7366406cd" providerId="LiveId" clId="{1C293C49-3697-447E-87FD-A79EBDB9009D}" dt="2020-11-23T02:23:01.410" v="265" actId="478"/>
          <ac:spMkLst>
            <pc:docMk/>
            <pc:sldMk cId="2909688528" sldId="307"/>
            <ac:spMk id="9" creationId="{222EE5BA-C65F-4456-8D4F-452E3697197F}"/>
          </ac:spMkLst>
        </pc:spChg>
        <pc:spChg chg="mod">
          <ac:chgData name="배 영주" userId="5e2ce8c7366406cd" providerId="LiveId" clId="{1C293C49-3697-447E-87FD-A79EBDB9009D}" dt="2020-11-23T01:29:28.249" v="192" actId="20577"/>
          <ac:spMkLst>
            <pc:docMk/>
            <pc:sldMk cId="2909688528" sldId="307"/>
            <ac:spMk id="10" creationId="{E631B1F1-FFFC-4CB4-A8D4-C3546F868AC3}"/>
          </ac:spMkLst>
        </pc:spChg>
        <pc:spChg chg="add del mod">
          <ac:chgData name="배 영주" userId="5e2ce8c7366406cd" providerId="LiveId" clId="{1C293C49-3697-447E-87FD-A79EBDB9009D}" dt="2020-11-23T05:34:22.754" v="295" actId="478"/>
          <ac:spMkLst>
            <pc:docMk/>
            <pc:sldMk cId="2909688528" sldId="307"/>
            <ac:spMk id="11" creationId="{E46BFA20-8934-4019-835F-55E9A48E47CD}"/>
          </ac:spMkLst>
        </pc:spChg>
        <pc:spChg chg="del">
          <ac:chgData name="배 영주" userId="5e2ce8c7366406cd" providerId="LiveId" clId="{1C293C49-3697-447E-87FD-A79EBDB9009D}" dt="2020-11-23T05:34:19.298" v="294" actId="478"/>
          <ac:spMkLst>
            <pc:docMk/>
            <pc:sldMk cId="2909688528" sldId="307"/>
            <ac:spMk id="15" creationId="{DA95B307-7457-42DA-8E8E-8A5DAD1CD81C}"/>
          </ac:spMkLst>
        </pc:spChg>
        <pc:spChg chg="del">
          <ac:chgData name="배 영주" userId="5e2ce8c7366406cd" providerId="LiveId" clId="{1C293C49-3697-447E-87FD-A79EBDB9009D}" dt="2020-11-23T01:29:30.546" v="193" actId="478"/>
          <ac:spMkLst>
            <pc:docMk/>
            <pc:sldMk cId="2909688528" sldId="307"/>
            <ac:spMk id="21" creationId="{85549875-9496-49D6-9C16-BEBEB3306C9B}"/>
          </ac:spMkLst>
        </pc:spChg>
      </pc:sldChg>
      <pc:sldChg chg="add">
        <pc:chgData name="배 영주" userId="5e2ce8c7366406cd" providerId="LiveId" clId="{1C293C49-3697-447E-87FD-A79EBDB9009D}" dt="2020-11-23T01:31:46.388" v="197"/>
        <pc:sldMkLst>
          <pc:docMk/>
          <pc:sldMk cId="1866580432" sldId="308"/>
        </pc:sldMkLst>
      </pc:sldChg>
      <pc:sldChg chg="addSp delSp modSp add mod">
        <pc:chgData name="배 영주" userId="5e2ce8c7366406cd" providerId="LiveId" clId="{1C293C49-3697-447E-87FD-A79EBDB9009D}" dt="2020-11-24T08:12:40.899" v="414" actId="1076"/>
        <pc:sldMkLst>
          <pc:docMk/>
          <pc:sldMk cId="854615766" sldId="309"/>
        </pc:sldMkLst>
        <pc:spChg chg="del">
          <ac:chgData name="배 영주" userId="5e2ce8c7366406cd" providerId="LiveId" clId="{1C293C49-3697-447E-87FD-A79EBDB9009D}" dt="2020-11-24T08:04:03.565" v="344" actId="478"/>
          <ac:spMkLst>
            <pc:docMk/>
            <pc:sldMk cId="854615766" sldId="309"/>
            <ac:spMk id="11" creationId="{FC2C29EF-45BC-40A6-8AF2-3EC072485132}"/>
          </ac:spMkLst>
        </pc:spChg>
        <pc:spChg chg="add mod">
          <ac:chgData name="배 영주" userId="5e2ce8c7366406cd" providerId="LiveId" clId="{1C293C49-3697-447E-87FD-A79EBDB9009D}" dt="2020-11-24T08:12:11.398" v="405" actId="1076"/>
          <ac:spMkLst>
            <pc:docMk/>
            <pc:sldMk cId="854615766" sldId="309"/>
            <ac:spMk id="15" creationId="{83CA579F-37FC-4F60-9840-206391B0CF84}"/>
          </ac:spMkLst>
        </pc:spChg>
        <pc:spChg chg="add mod">
          <ac:chgData name="배 영주" userId="5e2ce8c7366406cd" providerId="LiveId" clId="{1C293C49-3697-447E-87FD-A79EBDB9009D}" dt="2020-11-24T08:12:24.356" v="409" actId="20577"/>
          <ac:spMkLst>
            <pc:docMk/>
            <pc:sldMk cId="854615766" sldId="309"/>
            <ac:spMk id="17" creationId="{DE8DD268-7C1A-4527-95AB-D7C27C06E6FB}"/>
          </ac:spMkLst>
        </pc:spChg>
        <pc:spChg chg="add mod">
          <ac:chgData name="배 영주" userId="5e2ce8c7366406cd" providerId="LiveId" clId="{1C293C49-3697-447E-87FD-A79EBDB9009D}" dt="2020-11-24T08:12:40.899" v="414" actId="1076"/>
          <ac:spMkLst>
            <pc:docMk/>
            <pc:sldMk cId="854615766" sldId="309"/>
            <ac:spMk id="18" creationId="{1D6C4E47-C587-449A-A257-4C9BA193DDDA}"/>
          </ac:spMkLst>
        </pc:spChg>
        <pc:picChg chg="del">
          <ac:chgData name="배 영주" userId="5e2ce8c7366406cd" providerId="LiveId" clId="{1C293C49-3697-447E-87FD-A79EBDB9009D}" dt="2020-11-24T08:03:58.764" v="343" actId="478"/>
          <ac:picMkLst>
            <pc:docMk/>
            <pc:sldMk cId="854615766" sldId="309"/>
            <ac:picMk id="3" creationId="{96F82B33-D9F4-4D00-A0C5-5B8FB018E6ED}"/>
          </ac:picMkLst>
        </pc:picChg>
        <pc:picChg chg="add mod">
          <ac:chgData name="배 영주" userId="5e2ce8c7366406cd" providerId="LiveId" clId="{1C293C49-3697-447E-87FD-A79EBDB9009D}" dt="2020-11-24T08:10:38.076" v="368" actId="14100"/>
          <ac:picMkLst>
            <pc:docMk/>
            <pc:sldMk cId="854615766" sldId="309"/>
            <ac:picMk id="5" creationId="{7146C217-F6CD-4EA8-838D-278092EBEF59}"/>
          </ac:picMkLst>
        </pc:picChg>
        <pc:picChg chg="add mod">
          <ac:chgData name="배 영주" userId="5e2ce8c7366406cd" providerId="LiveId" clId="{1C293C49-3697-447E-87FD-A79EBDB9009D}" dt="2020-11-24T08:10:34.612" v="367" actId="14100"/>
          <ac:picMkLst>
            <pc:docMk/>
            <pc:sldMk cId="854615766" sldId="309"/>
            <ac:picMk id="9" creationId="{3478FDB1-CD55-4E69-AFF6-EDE7513B266C}"/>
          </ac:picMkLst>
        </pc:picChg>
        <pc:picChg chg="add mod">
          <ac:chgData name="배 영주" userId="5e2ce8c7366406cd" providerId="LiveId" clId="{1C293C49-3697-447E-87FD-A79EBDB9009D}" dt="2020-11-24T08:10:47.757" v="370" actId="1076"/>
          <ac:picMkLst>
            <pc:docMk/>
            <pc:sldMk cId="854615766" sldId="309"/>
            <ac:picMk id="12" creationId="{6186AB99-A733-481B-BB6D-F5D60FA739C4}"/>
          </ac:picMkLst>
        </pc:picChg>
        <pc:picChg chg="del">
          <ac:chgData name="배 영주" userId="5e2ce8c7366406cd" providerId="LiveId" clId="{1C293C49-3697-447E-87FD-A79EBDB9009D}" dt="2020-11-24T08:04:05.259" v="345" actId="478"/>
          <ac:picMkLst>
            <pc:docMk/>
            <pc:sldMk cId="854615766" sldId="309"/>
            <ac:picMk id="13" creationId="{D7F14EE4-0A0F-4344-B6BB-F7CA9E122C1F}"/>
          </ac:picMkLst>
        </pc:picChg>
        <pc:picChg chg="add mod">
          <ac:chgData name="배 영주" userId="5e2ce8c7366406cd" providerId="LiveId" clId="{1C293C49-3697-447E-87FD-A79EBDB9009D}" dt="2020-11-24T08:10:58.988" v="375" actId="14100"/>
          <ac:picMkLst>
            <pc:docMk/>
            <pc:sldMk cId="854615766" sldId="309"/>
            <ac:picMk id="1026" creationId="{2D202EDE-3F8C-4B8E-BBE9-74EA72A95ECD}"/>
          </ac:picMkLst>
        </pc:picChg>
      </pc:sldChg>
      <pc:sldChg chg="new del">
        <pc:chgData name="배 영주" userId="5e2ce8c7366406cd" providerId="LiveId" clId="{1C293C49-3697-447E-87FD-A79EBDB9009D}" dt="2020-11-24T08:14:31.347" v="426" actId="47"/>
        <pc:sldMkLst>
          <pc:docMk/>
          <pc:sldMk cId="3761802156" sldId="310"/>
        </pc:sldMkLst>
      </pc:sldChg>
      <pc:sldChg chg="addSp delSp modSp add mod delAnim modAnim">
        <pc:chgData name="배 영주" userId="5e2ce8c7366406cd" providerId="LiveId" clId="{1C293C49-3697-447E-87FD-A79EBDB9009D}" dt="2020-11-24T08:37:45.108" v="578" actId="1076"/>
        <pc:sldMkLst>
          <pc:docMk/>
          <pc:sldMk cId="1924831268" sldId="311"/>
        </pc:sldMkLst>
        <pc:grpChg chg="del">
          <ac:chgData name="배 영주" userId="5e2ce8c7366406cd" providerId="LiveId" clId="{1C293C49-3697-447E-87FD-A79EBDB9009D}" dt="2020-11-24T08:21:50.883" v="553" actId="478"/>
          <ac:grpSpMkLst>
            <pc:docMk/>
            <pc:sldMk cId="1924831268" sldId="311"/>
            <ac:grpSpMk id="2" creationId="{520057DF-F3DC-4787-BED4-DC02788AD19D}"/>
          </ac:grpSpMkLst>
        </pc:grpChg>
        <pc:grpChg chg="del">
          <ac:chgData name="배 영주" userId="5e2ce8c7366406cd" providerId="LiveId" clId="{1C293C49-3697-447E-87FD-A79EBDB9009D}" dt="2020-11-24T08:21:43.473" v="551" actId="478"/>
          <ac:grpSpMkLst>
            <pc:docMk/>
            <pc:sldMk cId="1924831268" sldId="311"/>
            <ac:grpSpMk id="3" creationId="{8968868A-8BD2-405C-BCD2-F35A9069E904}"/>
          </ac:grpSpMkLst>
        </pc:grpChg>
        <pc:picChg chg="del">
          <ac:chgData name="배 영주" userId="5e2ce8c7366406cd" providerId="LiveId" clId="{1C293C49-3697-447E-87FD-A79EBDB9009D}" dt="2020-11-24T08:21:42.118" v="550" actId="478"/>
          <ac:picMkLst>
            <pc:docMk/>
            <pc:sldMk cId="1924831268" sldId="311"/>
            <ac:picMk id="10" creationId="{AF077A3D-034F-4C55-BC9D-2133EBC9027D}"/>
          </ac:picMkLst>
        </pc:picChg>
        <pc:picChg chg="del">
          <ac:chgData name="배 영주" userId="5e2ce8c7366406cd" providerId="LiveId" clId="{1C293C49-3697-447E-87FD-A79EBDB9009D}" dt="2020-11-24T08:21:45.215" v="552" actId="478"/>
          <ac:picMkLst>
            <pc:docMk/>
            <pc:sldMk cId="1924831268" sldId="311"/>
            <ac:picMk id="19" creationId="{036D2FE8-95A6-4C69-8E5B-77A41888A547}"/>
          </ac:picMkLst>
        </pc:picChg>
        <pc:picChg chg="del">
          <ac:chgData name="배 영주" userId="5e2ce8c7366406cd" providerId="LiveId" clId="{1C293C49-3697-447E-87FD-A79EBDB9009D}" dt="2020-11-24T08:21:51.802" v="554" actId="478"/>
          <ac:picMkLst>
            <pc:docMk/>
            <pc:sldMk cId="1924831268" sldId="311"/>
            <ac:picMk id="20" creationId="{AAB62180-270C-451F-BCA6-A0E000B93BF9}"/>
          </ac:picMkLst>
        </pc:picChg>
        <pc:picChg chg="add mod">
          <ac:chgData name="배 영주" userId="5e2ce8c7366406cd" providerId="LiveId" clId="{1C293C49-3697-447E-87FD-A79EBDB9009D}" dt="2020-11-24T08:37:26.807" v="572" actId="1076"/>
          <ac:picMkLst>
            <pc:docMk/>
            <pc:sldMk cId="1924831268" sldId="311"/>
            <ac:picMk id="32" creationId="{E63D1E05-BBAC-4AB1-ADF6-6CBB3665FA51}"/>
          </ac:picMkLst>
        </pc:picChg>
        <pc:picChg chg="add mod">
          <ac:chgData name="배 영주" userId="5e2ce8c7366406cd" providerId="LiveId" clId="{1C293C49-3697-447E-87FD-A79EBDB9009D}" dt="2020-11-24T08:37:43.165" v="577" actId="1076"/>
          <ac:picMkLst>
            <pc:docMk/>
            <pc:sldMk cId="1924831268" sldId="311"/>
            <ac:picMk id="33" creationId="{45A0A582-8E1C-4DED-A1FB-1EB41169EE55}"/>
          </ac:picMkLst>
        </pc:picChg>
        <pc:picChg chg="add mod">
          <ac:chgData name="배 영주" userId="5e2ce8c7366406cd" providerId="LiveId" clId="{1C293C49-3697-447E-87FD-A79EBDB9009D}" dt="2020-11-24T08:37:45.108" v="578" actId="1076"/>
          <ac:picMkLst>
            <pc:docMk/>
            <pc:sldMk cId="1924831268" sldId="311"/>
            <ac:picMk id="34" creationId="{33391851-DC44-43DD-BCF4-B7A994A99025}"/>
          </ac:picMkLst>
        </pc:picChg>
      </pc:sldChg>
      <pc:sldChg chg="new del">
        <pc:chgData name="배 영주" userId="5e2ce8c7366406cd" providerId="LiveId" clId="{1C293C49-3697-447E-87FD-A79EBDB9009D}" dt="2020-11-24T08:21:38.841" v="549" actId="47"/>
        <pc:sldMkLst>
          <pc:docMk/>
          <pc:sldMk cId="168652440" sldId="312"/>
        </pc:sldMkLst>
      </pc:sldChg>
      <pc:sldChg chg="add">
        <pc:chgData name="배 영주" userId="5e2ce8c7366406cd" providerId="LiveId" clId="{1C293C49-3697-447E-87FD-A79EBDB9009D}" dt="2020-11-24T08:39:54.295" v="580"/>
        <pc:sldMkLst>
          <pc:docMk/>
          <pc:sldMk cId="2880021277" sldId="312"/>
        </pc:sldMkLst>
      </pc:sldChg>
      <pc:sldChg chg="new del">
        <pc:chgData name="배 영주" userId="5e2ce8c7366406cd" providerId="LiveId" clId="{1C293C49-3697-447E-87FD-A79EBDB9009D}" dt="2020-11-24T09:33:10.759" v="604" actId="47"/>
        <pc:sldMkLst>
          <pc:docMk/>
          <pc:sldMk cId="3719061816" sldId="3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A848735-AD2B-4695-8D19-931B27F342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394A2E-9E4A-4101-B27D-C377DABAA0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CB1D2-6134-43A6-BB91-FB23AA386FD1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D0B972-953B-4579-B6B1-6181FB311B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CFBB95-1EE8-4043-A7DD-ED6058AFA9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34BA3-F8E1-4B53-A8C2-17C183592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682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D4612-52D2-420B-9318-B242BA21A83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586A0-DF4B-4693-A8A8-4A772B82C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9226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BF022-A781-493D-A79B-A32C9F786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86BC90-455D-48E1-A69E-DD9C35C6E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249E5-D015-47B3-815C-6450EA9F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E6E8-24D4-4E92-89E1-C1EE7AE6A86C}" type="datetime1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60FC5-AA2A-47CC-9CF3-5D62F3AF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3EEFA-9C10-495E-BB47-E2ABB8DA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7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59107-4111-44F2-885F-AEA1649C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7127C3-90A9-421D-A746-634214E46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4395C9-7841-42A7-A7D4-79AED3280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D990D7-ADD5-4B4A-9D10-1DB0CD78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EB31-7185-4DEB-A2D0-09D1B41AD867}" type="datetime1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756609-EE35-4475-A921-91FEBAEA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63F291-369E-49D8-91D3-828D67FD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37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00D8D-C2F4-47FF-864C-EB1BB97C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71A3DC-FE12-4B63-8685-7E9899A67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2A594-D77E-4D71-9B06-06FEFD1A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198B-9128-4AD8-B070-4036DDE2A89C}" type="datetime1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55474-311C-4EEF-8414-C04E7B23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A1B4B-361C-4793-8E21-71B91806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38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352DB0-20F7-4AF7-8B71-765A9EE41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02366E-5C25-4619-983B-8A15F049B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862CE-31CD-42A7-AE01-5431E925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6088-054E-4122-908A-141477CB8A6C}" type="datetime1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35E99-7358-447B-BC1C-20F6DCA4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8D3A4-525D-48CE-BB79-78C441E2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0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0F514-5C19-4D4C-9A10-FE6C7543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BF999-EEFA-4B6C-93DA-D05D797EF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8C416-6BA1-4BD4-890A-C9F94D0C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172F-5D02-4650-903C-20951B8C4514}" type="datetime1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52B8A-C651-4C36-A4BB-5B3A3CE6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8816" y="6356350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E3BBD-63DB-40AF-B840-14410086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C0AE8DB8-D0D7-4AE9-A809-7257E6E0F457}" type="slidenum">
              <a:rPr lang="ko-KR" altLang="en-US" smtClean="0"/>
              <a:pPr/>
              <a:t>‹#›</a:t>
            </a:fld>
            <a:r>
              <a:rPr lang="en-US" altLang="ko-KR"/>
              <a:t>/17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127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C271D-3815-40A0-B04D-E075406A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250D32-D4A1-4DE2-A6D0-AED02825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A06-62DA-4EAA-B3CF-4BB08ED140C6}" type="datetime1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2CBC38-3194-4ABC-B8E3-29CDE668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399FC2-2CB1-4DAE-9047-A43505F2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88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82B5B-9ADE-45A1-81A1-C628B771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9287F3-22E0-4D66-B593-A9289C681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956AC-1FB8-4D08-9746-7F16AEE8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EAF7-AC42-47D6-9FEA-318C00C49608}" type="datetime1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AD704-EAFC-474C-B821-EDC828D9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E046F-41E4-49F7-9803-FF85546B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92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6D7A8-86B3-4EC2-B6A8-A739A61B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FFC2A-6882-46B3-989D-69393D191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796B60-3D07-4F1A-9328-45AD03F03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3AB636-A769-48D5-9783-4273396B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39AA-2085-4DD7-942E-0717ACDD5705}" type="datetime1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B67D7-EE4C-4235-815E-5B65915A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0D9B8E-C766-4DDF-95B8-207873A7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94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774B8-25BC-4D8B-991C-359FF21B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0E53B1-EE4E-4D0A-95B7-A6DD6D65A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FE51A3-C707-4B24-866A-BEF57F76B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D423FB-C4F2-4031-833D-515E51DE4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A38303-A825-425A-B79E-7D801C820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532EBF-F2F6-4F53-A1DD-689278FC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E0B4-DA00-4823-93D0-C6C18A1D7DE9}" type="datetime1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41D4E0-0F7D-4AA5-9C63-468D1ECA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049245-8A9A-43D2-8929-36E9DF12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66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85090-0902-4950-BB30-AA79F962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D21B86-2651-4F37-9500-9B297FD4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E27B-9F61-4A1A-A42A-9335304CFC94}" type="datetime1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1746CC-3E6B-4DF9-B644-487F2492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31F179-1229-41FC-9482-95816D95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9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9E93B2-9FE4-4F61-95AE-DEA889E0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F0E-B0AA-4E42-B378-3195968EB117}" type="datetime1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056690-5734-4443-91C3-434CCCCA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F9002B-7CFF-4BBA-80E4-B6B2C027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9550-DE55-4477-9A9E-E9E2CAFD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D48CA-176A-4F3B-A95B-5FEFC4C8C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44C606-4595-411C-B0B1-4EA034935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C7D577-7880-4BA2-A9F7-704C7D99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1A49-3A3C-4D04-8BBB-162485F34B6B}" type="datetime1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5066E6-D1A8-4B9B-B193-DDAFB31D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E5211C-EDF4-47EE-A8EF-87659C8C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5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0FF017-4599-4135-A57B-3F882F84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F2B80-0406-4ADB-A0F5-6979225E6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5A42A-7B69-445C-BD09-F38616CD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3FA06-62DA-4EAA-B3CF-4BB08ED140C6}" type="datetime1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4952B-5F96-4FDF-B7ED-E747E17DB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29617-E521-4634-9ADF-75B3864E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E8DB8-D0D7-4AE9-A809-7257E6E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17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ithub.com/New-TW/2020_2_Capston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98241-BD7F-4131-8641-4C02BF684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884" y="1919851"/>
            <a:ext cx="8917496" cy="1509149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800" dirty="0"/>
              <a:t>고성능 </a:t>
            </a:r>
            <a:r>
              <a:rPr lang="ko-KR" altLang="en-US" sz="4800" dirty="0" err="1"/>
              <a:t>광변조기를</a:t>
            </a:r>
            <a:r>
              <a:rPr lang="ko-KR" altLang="en-US" sz="4800" dirty="0"/>
              <a:t> 위한 </a:t>
            </a:r>
            <a:r>
              <a:rPr lang="en-US" altLang="ko-KR" sz="4800" dirty="0"/>
              <a:t>Strained </a:t>
            </a:r>
            <a:r>
              <a:rPr lang="en-US" altLang="ko-KR" sz="4800" dirty="0" err="1"/>
              <a:t>SiGe</a:t>
            </a:r>
            <a:r>
              <a:rPr lang="ko-KR" altLang="en-US" sz="4800" dirty="0"/>
              <a:t>의 이론적 검토 및 계산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924E21-8F88-4AFD-81C6-CA567C887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9921" y="4014983"/>
            <a:ext cx="3243287" cy="773206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2017014693 </a:t>
            </a:r>
            <a:r>
              <a:rPr lang="ko-KR" altLang="en-US" sz="1400" dirty="0"/>
              <a:t>진태원</a:t>
            </a:r>
            <a:endParaRPr lang="en-US" altLang="ko-KR" sz="1400" dirty="0"/>
          </a:p>
          <a:p>
            <a:r>
              <a:rPr lang="en-US" altLang="ko-KR" sz="1400" dirty="0"/>
              <a:t>2018047165 </a:t>
            </a:r>
            <a:r>
              <a:rPr lang="ko-KR" altLang="en-US" sz="1400" dirty="0" err="1"/>
              <a:t>배영주</a:t>
            </a:r>
            <a:endParaRPr lang="ko-KR" altLang="en-US" sz="14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119E35-564E-4005-BDC4-F8DD10BA022B}"/>
              </a:ext>
            </a:extLst>
          </p:cNvPr>
          <p:cNvCxnSpPr/>
          <p:nvPr/>
        </p:nvCxnSpPr>
        <p:spPr>
          <a:xfrm>
            <a:off x="1743883" y="3464525"/>
            <a:ext cx="8917497" cy="0"/>
          </a:xfrm>
          <a:prstGeom prst="line">
            <a:avLst/>
          </a:prstGeom>
          <a:ln w="57150" cap="sq" cmpd="thickThin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CA19CC-D339-4662-80FA-2E7BC8D78CF6}"/>
              </a:ext>
            </a:extLst>
          </p:cNvPr>
          <p:cNvSpPr txBox="1"/>
          <p:nvPr/>
        </p:nvSpPr>
        <p:spPr>
          <a:xfrm>
            <a:off x="7405467" y="3536467"/>
            <a:ext cx="2312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err="1"/>
              <a:t>나노광전자학과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00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E0275301-EFFA-4CBF-B4CA-8B3F3F583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7" y="2972563"/>
            <a:ext cx="3753374" cy="273405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5D8A48-5A75-45C5-A991-3302B22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B8F8726-B977-4A3A-BC50-92099EF4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5" y="458581"/>
            <a:ext cx="8917496" cy="738966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Theory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9F95188-C41D-48AB-A7A9-E5706717F504}"/>
              </a:ext>
            </a:extLst>
          </p:cNvPr>
          <p:cNvCxnSpPr/>
          <p:nvPr/>
        </p:nvCxnSpPr>
        <p:spPr>
          <a:xfrm>
            <a:off x="250985" y="1234509"/>
            <a:ext cx="8917497" cy="0"/>
          </a:xfrm>
          <a:prstGeom prst="line">
            <a:avLst/>
          </a:prstGeom>
          <a:ln w="57150" cap="sq" cmpd="thickThin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2F5C40-D56B-4A03-964C-A6AC4E4B86CC}"/>
              </a:ext>
            </a:extLst>
          </p:cNvPr>
          <p:cNvSpPr txBox="1"/>
          <p:nvPr/>
        </p:nvSpPr>
        <p:spPr>
          <a:xfrm>
            <a:off x="1854459" y="66203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– Modulation</a:t>
            </a:r>
            <a:r>
              <a:rPr lang="ko-KR" altLang="en-US" dirty="0"/>
              <a:t> </a:t>
            </a:r>
            <a:r>
              <a:rPr lang="en-US" altLang="ko-KR" dirty="0"/>
              <a:t>Efficiency Improvement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92A08-AFCF-49D7-906C-D414751CCD39}"/>
              </a:ext>
            </a:extLst>
          </p:cNvPr>
          <p:cNvSpPr txBox="1"/>
          <p:nvPr/>
        </p:nvSpPr>
        <p:spPr>
          <a:xfrm>
            <a:off x="536895" y="1659812"/>
            <a:ext cx="636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Effective Mass</a:t>
            </a:r>
            <a:endParaRPr lang="ko-KR" altLang="en-US" sz="2400" dirty="0"/>
          </a:p>
        </p:txBody>
      </p:sp>
      <p:sp>
        <p:nvSpPr>
          <p:cNvPr id="23" name="바닥글 개체 틀 32">
            <a:extLst>
              <a:ext uri="{FF2B5EF4-FFF2-40B4-BE49-F238E27FC236}">
                <a16:creationId xmlns:a16="http://schemas.microsoft.com/office/drawing/2014/main" id="{40B2378D-4938-4EDB-9141-B3713529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0939" y="6356350"/>
            <a:ext cx="3981061" cy="365125"/>
          </a:xfrm>
        </p:spPr>
        <p:txBody>
          <a:bodyPr/>
          <a:lstStyle/>
          <a:p>
            <a:r>
              <a:rPr lang="en-US" altLang="ko-KR" dirty="0"/>
              <a:t>[1] </a:t>
            </a:r>
            <a:r>
              <a:rPr lang="en-US" altLang="ko-KR" dirty="0" err="1"/>
              <a:t>Neamen</a:t>
            </a:r>
            <a:r>
              <a:rPr lang="en-US" altLang="ko-KR" dirty="0"/>
              <a:t>, Semiconductor physics and devices, Fourth Edition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659C79-9F3C-4C64-9A10-C2E74C770FAC}"/>
              </a:ext>
            </a:extLst>
          </p:cNvPr>
          <p:cNvSpPr txBox="1"/>
          <p:nvPr/>
        </p:nvSpPr>
        <p:spPr>
          <a:xfrm>
            <a:off x="536894" y="2284673"/>
            <a:ext cx="693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격자 구조를 지나는 전자는 외부 힘과 내부 힘을 동시에 받는다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F9E8724-019E-4C2D-A712-C38EA754B806}"/>
              </a:ext>
            </a:extLst>
          </p:cNvPr>
          <p:cNvGrpSpPr/>
          <p:nvPr/>
        </p:nvGrpSpPr>
        <p:grpSpPr>
          <a:xfrm>
            <a:off x="1391369" y="4764506"/>
            <a:ext cx="3048767" cy="1641827"/>
            <a:chOff x="1391369" y="4764506"/>
            <a:chExt cx="3048767" cy="1641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D2D9DE1-7042-4779-854D-7D23AE039FC6}"/>
                    </a:ext>
                  </a:extLst>
                </p:cNvPr>
                <p:cNvSpPr txBox="1"/>
                <p:nvPr/>
              </p:nvSpPr>
              <p:spPr>
                <a:xfrm>
                  <a:off x="1391369" y="5775221"/>
                  <a:ext cx="2773708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4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ko-KR" sz="4000" b="1" i="1" smtClean="0">
                                <a:latin typeface="Cambria Math" panose="02040503050406030204" pitchFamily="18" charset="0"/>
                              </a:rPr>
                              <m:t>𝒆𝒙𝒕</m:t>
                            </m:r>
                          </m:sub>
                        </m:sSub>
                        <m:r>
                          <a:rPr lang="en-US" altLang="ko-KR" sz="4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4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40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altLang="ko-KR" sz="40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4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ko-KR" altLang="en-US" sz="4000" b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D2D9DE1-7042-4779-854D-7D23AE039F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1369" y="5775221"/>
                  <a:ext cx="2773708" cy="6155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C46A9D9-5D1A-436A-ABE1-A1FFEB2049D2}"/>
                </a:ext>
              </a:extLst>
            </p:cNvPr>
            <p:cNvSpPr/>
            <p:nvPr/>
          </p:nvSpPr>
          <p:spPr>
            <a:xfrm>
              <a:off x="3020159" y="5693397"/>
              <a:ext cx="705853" cy="71293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DC041C4-BA5A-496F-BA43-1A44AB65B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4283" y="4764506"/>
              <a:ext cx="705853" cy="101071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25A003-29AF-46F3-837F-B10DC895EF56}"/>
              </a:ext>
            </a:extLst>
          </p:cNvPr>
          <p:cNvGrpSpPr/>
          <p:nvPr/>
        </p:nvGrpSpPr>
        <p:grpSpPr>
          <a:xfrm>
            <a:off x="4387064" y="3970368"/>
            <a:ext cx="3212868" cy="1364262"/>
            <a:chOff x="3091334" y="4794871"/>
            <a:chExt cx="3212868" cy="13642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32CFC5-6386-4343-B9FA-11A61D013DD8}"/>
                </a:ext>
              </a:extLst>
            </p:cNvPr>
            <p:cNvSpPr txBox="1"/>
            <p:nvPr/>
          </p:nvSpPr>
          <p:spPr>
            <a:xfrm>
              <a:off x="3091334" y="4794871"/>
              <a:ext cx="32128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Effective</a:t>
              </a:r>
              <a:r>
                <a:rPr lang="ko-KR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Mass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F8922E1-CBFB-4B7A-BD0E-EADA6C029535}"/>
                    </a:ext>
                  </a:extLst>
                </p:cNvPr>
                <p:cNvSpPr txBox="1"/>
                <p:nvPr/>
              </p:nvSpPr>
              <p:spPr>
                <a:xfrm>
                  <a:off x="3428670" y="5408543"/>
                  <a:ext cx="1948482" cy="7505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24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p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𝑬</m:t>
                            </m:r>
                          </m:num>
                          <m:den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𝒅</m:t>
                            </m:r>
                            <m:sSup>
                              <m:sSupPr>
                                <m:ctrlP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ko-KR" alt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F8922E1-CBFB-4B7A-BD0E-EADA6C029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8670" y="5408543"/>
                  <a:ext cx="1948482" cy="750590"/>
                </a:xfrm>
                <a:prstGeom prst="rect">
                  <a:avLst/>
                </a:prstGeom>
                <a:blipFill>
                  <a:blip r:embed="rId4"/>
                  <a:stretch>
                    <a:fillRect b="-65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C168B5FA-12A6-4BC1-BCCD-AD53A3C6CEFD}"/>
              </a:ext>
            </a:extLst>
          </p:cNvPr>
          <p:cNvSpPr/>
          <p:nvPr/>
        </p:nvSpPr>
        <p:spPr>
          <a:xfrm>
            <a:off x="277528" y="3429000"/>
            <a:ext cx="285909" cy="275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8A68BB4-D212-4075-BE08-BA8381418723}"/>
              </a:ext>
            </a:extLst>
          </p:cNvPr>
          <p:cNvGrpSpPr/>
          <p:nvPr/>
        </p:nvGrpSpPr>
        <p:grpSpPr>
          <a:xfrm>
            <a:off x="1854459" y="3283049"/>
            <a:ext cx="1947520" cy="1210539"/>
            <a:chOff x="1854459" y="3283049"/>
            <a:chExt cx="1947520" cy="1210539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8BD1604-E1CB-41D7-A8C7-216A5DA6F5FF}"/>
                </a:ext>
              </a:extLst>
            </p:cNvPr>
            <p:cNvGrpSpPr/>
            <p:nvPr/>
          </p:nvGrpSpPr>
          <p:grpSpPr>
            <a:xfrm>
              <a:off x="2492943" y="3291840"/>
              <a:ext cx="577516" cy="558265"/>
              <a:chOff x="2492943" y="3291840"/>
              <a:chExt cx="577516" cy="558265"/>
            </a:xfrm>
          </p:grpSpPr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A1D7AA6D-EBB9-4723-A853-EE4435FE2EB4}"/>
                  </a:ext>
                </a:extLst>
              </p:cNvPr>
              <p:cNvCxnSpPr/>
              <p:nvPr/>
            </p:nvCxnSpPr>
            <p:spPr>
              <a:xfrm>
                <a:off x="2492943" y="3291840"/>
                <a:ext cx="144379" cy="1371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13D1BF0E-8A8D-4C2E-8A33-11817A058468}"/>
                  </a:ext>
                </a:extLst>
              </p:cNvPr>
              <p:cNvCxnSpPr/>
              <p:nvPr/>
            </p:nvCxnSpPr>
            <p:spPr>
              <a:xfrm flipH="1">
                <a:off x="2945331" y="3311091"/>
                <a:ext cx="125128" cy="117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F13B816A-6279-4844-9927-7644FF99F987}"/>
                  </a:ext>
                </a:extLst>
              </p:cNvPr>
              <p:cNvCxnSpPr/>
              <p:nvPr/>
            </p:nvCxnSpPr>
            <p:spPr>
              <a:xfrm flipV="1">
                <a:off x="2492943" y="3704154"/>
                <a:ext cx="144379" cy="1459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16714719-9BE8-4AE4-9826-205B981D2A0E}"/>
                  </a:ext>
                </a:extLst>
              </p:cNvPr>
              <p:cNvCxnSpPr/>
              <p:nvPr/>
            </p:nvCxnSpPr>
            <p:spPr>
              <a:xfrm flipH="1" flipV="1">
                <a:off x="2945331" y="3747558"/>
                <a:ext cx="125128" cy="937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7B41653-0836-4CC5-BDD6-418A3E368FAE}"/>
                </a:ext>
              </a:extLst>
            </p:cNvPr>
            <p:cNvGrpSpPr/>
            <p:nvPr/>
          </p:nvGrpSpPr>
          <p:grpSpPr>
            <a:xfrm>
              <a:off x="1854459" y="3283049"/>
              <a:ext cx="1947520" cy="1210539"/>
              <a:chOff x="1854459" y="3283049"/>
              <a:chExt cx="1947520" cy="1210539"/>
            </a:xfrm>
          </p:grpSpPr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B6DB4BFC-0049-4788-8143-4FCA6249AC3C}"/>
                  </a:ext>
                </a:extLst>
              </p:cNvPr>
              <p:cNvCxnSpPr/>
              <p:nvPr/>
            </p:nvCxnSpPr>
            <p:spPr>
              <a:xfrm>
                <a:off x="1854459" y="3283049"/>
                <a:ext cx="263099" cy="126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4DA28197-86E1-4129-9665-459BE02A692D}"/>
                  </a:ext>
                </a:extLst>
              </p:cNvPr>
              <p:cNvCxnSpPr/>
              <p:nvPr/>
            </p:nvCxnSpPr>
            <p:spPr>
              <a:xfrm flipV="1">
                <a:off x="1854459" y="3747558"/>
                <a:ext cx="330475" cy="1025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3E42CDE3-CE3A-41B0-817A-F0C30B508481}"/>
                  </a:ext>
                </a:extLst>
              </p:cNvPr>
              <p:cNvCxnSpPr/>
              <p:nvPr/>
            </p:nvCxnSpPr>
            <p:spPr>
              <a:xfrm flipV="1">
                <a:off x="2548792" y="4196615"/>
                <a:ext cx="99580" cy="2969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A6BF62CD-50D0-4BC1-88DD-756E5395ACEB}"/>
                  </a:ext>
                </a:extLst>
              </p:cNvPr>
              <p:cNvCxnSpPr/>
              <p:nvPr/>
            </p:nvCxnSpPr>
            <p:spPr>
              <a:xfrm flipH="1" flipV="1">
                <a:off x="2945331" y="4168663"/>
                <a:ext cx="125128" cy="324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37C35506-48FC-4430-8C38-C58AE0D102B6}"/>
                  </a:ext>
                </a:extLst>
              </p:cNvPr>
              <p:cNvCxnSpPr/>
              <p:nvPr/>
            </p:nvCxnSpPr>
            <p:spPr>
              <a:xfrm flipH="1">
                <a:off x="3522846" y="3311091"/>
                <a:ext cx="279133" cy="1508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2AB7D032-B6B6-4159-8C92-8600AB34FA67}"/>
                  </a:ext>
                </a:extLst>
              </p:cNvPr>
              <p:cNvCxnSpPr/>
              <p:nvPr/>
            </p:nvCxnSpPr>
            <p:spPr>
              <a:xfrm flipH="1" flipV="1">
                <a:off x="3484345" y="3747558"/>
                <a:ext cx="249938" cy="1658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63226F46-8BFE-4391-803A-8597E321A8FC}"/>
              </a:ext>
            </a:extLst>
          </p:cNvPr>
          <p:cNvSpPr/>
          <p:nvPr/>
        </p:nvSpPr>
        <p:spPr>
          <a:xfrm>
            <a:off x="163629" y="3747558"/>
            <a:ext cx="519765" cy="9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F9AF6F3F-848F-4D59-B3CE-9B4C905087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5" t="8521" r="6876" b="9282"/>
          <a:stretch/>
        </p:blipFill>
        <p:spPr>
          <a:xfrm>
            <a:off x="7526802" y="2580658"/>
            <a:ext cx="3636083" cy="304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9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59259E-6 L 0.19661 -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5D8A48-5A75-45C5-A991-3302B22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B8F8726-B977-4A3A-BC50-92099EF4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5" y="458581"/>
            <a:ext cx="8917496" cy="738966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Theory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9F95188-C41D-48AB-A7A9-E5706717F504}"/>
              </a:ext>
            </a:extLst>
          </p:cNvPr>
          <p:cNvCxnSpPr/>
          <p:nvPr/>
        </p:nvCxnSpPr>
        <p:spPr>
          <a:xfrm>
            <a:off x="250985" y="1234509"/>
            <a:ext cx="8917497" cy="0"/>
          </a:xfrm>
          <a:prstGeom prst="line">
            <a:avLst/>
          </a:prstGeom>
          <a:ln w="57150" cap="sq" cmpd="thickThin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2F5C40-D56B-4A03-964C-A6AC4E4B86CC}"/>
              </a:ext>
            </a:extLst>
          </p:cNvPr>
          <p:cNvSpPr txBox="1"/>
          <p:nvPr/>
        </p:nvSpPr>
        <p:spPr>
          <a:xfrm>
            <a:off x="1854459" y="66203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– Modulation</a:t>
            </a:r>
            <a:r>
              <a:rPr lang="ko-KR" altLang="en-US" dirty="0"/>
              <a:t> </a:t>
            </a:r>
            <a:r>
              <a:rPr lang="en-US" altLang="ko-KR" dirty="0"/>
              <a:t>Efficiency Improvement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21CC0-78E6-4386-802E-D3FB21139D57}"/>
              </a:ext>
            </a:extLst>
          </p:cNvPr>
          <p:cNvSpPr txBox="1"/>
          <p:nvPr/>
        </p:nvSpPr>
        <p:spPr>
          <a:xfrm>
            <a:off x="536895" y="1659812"/>
            <a:ext cx="636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Modulator of Carrier Depletion Type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3C62E6-1EE0-4FA9-9DD1-3EB96C9E32B1}"/>
              </a:ext>
            </a:extLst>
          </p:cNvPr>
          <p:cNvSpPr txBox="1"/>
          <p:nvPr/>
        </p:nvSpPr>
        <p:spPr>
          <a:xfrm>
            <a:off x="536894" y="2454446"/>
            <a:ext cx="74151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/>
              <a:t>변조 효율은 굴절률의 변화량이 클 수록 좋아진다</a:t>
            </a:r>
            <a:r>
              <a:rPr lang="en-US" altLang="ko-KR" b="1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 err="1"/>
              <a:t>Drude</a:t>
            </a:r>
            <a:r>
              <a:rPr lang="en-US" altLang="ko-KR" b="1" dirty="0"/>
              <a:t> Model</a:t>
            </a:r>
            <a:r>
              <a:rPr lang="ko-KR" altLang="en-US" b="1" dirty="0"/>
              <a:t>에 따라</a:t>
            </a:r>
            <a:r>
              <a:rPr lang="en-US" altLang="ko-KR" b="1" dirty="0"/>
              <a:t>, </a:t>
            </a:r>
            <a:r>
              <a:rPr lang="ko-KR" altLang="en-US" b="1" dirty="0"/>
              <a:t>낮은 유효질량은 큰 굴절률의 변화를 만든다</a:t>
            </a:r>
            <a:r>
              <a:rPr lang="en-US" altLang="ko-KR" b="1" dirty="0"/>
              <a:t>.</a:t>
            </a:r>
          </a:p>
        </p:txBody>
      </p:sp>
      <p:sp>
        <p:nvSpPr>
          <p:cNvPr id="24" name="바닥글 개체 틀 32">
            <a:extLst>
              <a:ext uri="{FF2B5EF4-FFF2-40B4-BE49-F238E27FC236}">
                <a16:creationId xmlns:a16="http://schemas.microsoft.com/office/drawing/2014/main" id="{98998F1A-8755-42D4-A29F-A87E49FD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0939" y="6356350"/>
            <a:ext cx="3981061" cy="365125"/>
          </a:xfrm>
        </p:spPr>
        <p:txBody>
          <a:bodyPr/>
          <a:lstStyle/>
          <a:p>
            <a:r>
              <a:rPr lang="en-US" altLang="ko-KR" dirty="0"/>
              <a:t>[1] G. T. Reed, G. </a:t>
            </a:r>
            <a:r>
              <a:rPr lang="en-US" altLang="ko-KR" dirty="0" err="1"/>
              <a:t>Mashanovich</a:t>
            </a:r>
            <a:r>
              <a:rPr lang="en-US" altLang="ko-KR" dirty="0"/>
              <a:t>, F. Y. </a:t>
            </a:r>
            <a:r>
              <a:rPr lang="en-US" altLang="ko-KR" dirty="0" err="1"/>
              <a:t>Gardes</a:t>
            </a:r>
            <a:r>
              <a:rPr lang="en-US" altLang="ko-KR" dirty="0"/>
              <a:t> and D.J Thomson, Silicon Optical modulators, 2010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D08754-C12C-4514-9654-905F077FBA29}"/>
              </a:ext>
            </a:extLst>
          </p:cNvPr>
          <p:cNvSpPr txBox="1"/>
          <p:nvPr/>
        </p:nvSpPr>
        <p:spPr>
          <a:xfrm>
            <a:off x="539873" y="4686567"/>
            <a:ext cx="725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3. </a:t>
            </a:r>
            <a:r>
              <a:rPr lang="ko-KR" altLang="en-US" b="1" dirty="0">
                <a:solidFill>
                  <a:srgbClr val="FF0000"/>
                </a:solidFill>
              </a:rPr>
              <a:t>낮은 유효질량을 가지는 물질은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더 좋은 변조 효율을 </a:t>
            </a:r>
            <a:r>
              <a:rPr lang="ko-KR" altLang="en-US" b="1" dirty="0" err="1">
                <a:solidFill>
                  <a:srgbClr val="FF0000"/>
                </a:solidFill>
              </a:rPr>
              <a:t>가질것이다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EF1EABE-3D2D-4BF4-80FA-58B680D75605}"/>
              </a:ext>
            </a:extLst>
          </p:cNvPr>
          <p:cNvGrpSpPr/>
          <p:nvPr/>
        </p:nvGrpSpPr>
        <p:grpSpPr>
          <a:xfrm>
            <a:off x="914974" y="4686567"/>
            <a:ext cx="2980269" cy="886967"/>
            <a:chOff x="2165684" y="4202515"/>
            <a:chExt cx="705853" cy="194733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71F5796-D2D2-49D3-90D3-A603A0003308}"/>
                </a:ext>
              </a:extLst>
            </p:cNvPr>
            <p:cNvSpPr/>
            <p:nvPr/>
          </p:nvSpPr>
          <p:spPr>
            <a:xfrm>
              <a:off x="2165684" y="4202515"/>
              <a:ext cx="705853" cy="83470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AF37893-F8DA-4CF4-ABFB-46D36F9D4E8E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2518611" y="5037222"/>
              <a:ext cx="235364" cy="111262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CD12FF-E049-4F06-9F18-FD4354ED8335}"/>
              </a:ext>
            </a:extLst>
          </p:cNvPr>
          <p:cNvSpPr txBox="1"/>
          <p:nvPr/>
        </p:nvSpPr>
        <p:spPr>
          <a:xfrm>
            <a:off x="3430096" y="5388868"/>
            <a:ext cx="17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“</a:t>
            </a:r>
            <a:r>
              <a:rPr lang="en-US" altLang="ko-KR" b="1" dirty="0" err="1"/>
              <a:t>SiGe</a:t>
            </a:r>
            <a:r>
              <a:rPr lang="en-US" altLang="ko-KR" b="1" dirty="0"/>
              <a:t>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8599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5D8A48-5A75-45C5-A991-3302B22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B8F8726-B977-4A3A-BC50-92099EF4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5" y="458581"/>
            <a:ext cx="8917496" cy="738966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Theory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9F95188-C41D-48AB-A7A9-E5706717F504}"/>
              </a:ext>
            </a:extLst>
          </p:cNvPr>
          <p:cNvCxnSpPr/>
          <p:nvPr/>
        </p:nvCxnSpPr>
        <p:spPr>
          <a:xfrm>
            <a:off x="250985" y="1234509"/>
            <a:ext cx="8917497" cy="0"/>
          </a:xfrm>
          <a:prstGeom prst="line">
            <a:avLst/>
          </a:prstGeom>
          <a:ln w="57150" cap="sq" cmpd="thickThin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2F5C40-D56B-4A03-964C-A6AC4E4B86CC}"/>
              </a:ext>
            </a:extLst>
          </p:cNvPr>
          <p:cNvSpPr txBox="1"/>
          <p:nvPr/>
        </p:nvSpPr>
        <p:spPr>
          <a:xfrm>
            <a:off x="1854459" y="66203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– Modulation</a:t>
            </a:r>
            <a:r>
              <a:rPr lang="ko-KR" altLang="en-US" dirty="0"/>
              <a:t> </a:t>
            </a:r>
            <a:r>
              <a:rPr lang="en-US" altLang="ko-KR" dirty="0"/>
              <a:t>Efficiency Improvement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21CC0-78E6-4386-802E-D3FB21139D57}"/>
              </a:ext>
            </a:extLst>
          </p:cNvPr>
          <p:cNvSpPr txBox="1"/>
          <p:nvPr/>
        </p:nvSpPr>
        <p:spPr>
          <a:xfrm>
            <a:off x="2145226" y="1780972"/>
            <a:ext cx="7674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보다 낮은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 Mass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가지는가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바닥글 개체 틀 32">
            <a:extLst>
              <a:ext uri="{FF2B5EF4-FFF2-40B4-BE49-F238E27FC236}">
                <a16:creationId xmlns:a16="http://schemas.microsoft.com/office/drawing/2014/main" id="{98998F1A-8755-42D4-A29F-A87E49FD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0939" y="6356350"/>
            <a:ext cx="3981061" cy="365125"/>
          </a:xfrm>
        </p:spPr>
        <p:txBody>
          <a:bodyPr/>
          <a:lstStyle/>
          <a:p>
            <a:r>
              <a:rPr lang="en-US" altLang="ko-KR" dirty="0"/>
              <a:t>[1] G. T. Reed, G. </a:t>
            </a:r>
            <a:r>
              <a:rPr lang="en-US" altLang="ko-KR" dirty="0" err="1"/>
              <a:t>Mashanovich</a:t>
            </a:r>
            <a:r>
              <a:rPr lang="en-US" altLang="ko-KR" dirty="0"/>
              <a:t>, F. Y. </a:t>
            </a:r>
            <a:r>
              <a:rPr lang="en-US" altLang="ko-KR" dirty="0" err="1"/>
              <a:t>Gardes</a:t>
            </a:r>
            <a:r>
              <a:rPr lang="en-US" altLang="ko-KR" dirty="0"/>
              <a:t> and D.J Thomson, Silicon Optical modulators, 2010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A4E77-7C1D-4DA9-87D1-C42752DA72E8}"/>
              </a:ext>
            </a:extLst>
          </p:cNvPr>
          <p:cNvSpPr txBox="1"/>
          <p:nvPr/>
        </p:nvSpPr>
        <p:spPr>
          <a:xfrm>
            <a:off x="968992" y="4967785"/>
            <a:ext cx="302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Ge-like </a:t>
            </a:r>
            <a:r>
              <a:rPr lang="ko-KR" altLang="en-US" b="1" dirty="0"/>
              <a:t>해 지므로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791D9-34EE-4474-BAEA-5A6D8307DD35}"/>
              </a:ext>
            </a:extLst>
          </p:cNvPr>
          <p:cNvSpPr txBox="1"/>
          <p:nvPr/>
        </p:nvSpPr>
        <p:spPr>
          <a:xfrm>
            <a:off x="6696037" y="4941928"/>
            <a:ext cx="302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Strain</a:t>
            </a:r>
            <a:r>
              <a:rPr lang="ko-KR" altLang="en-US" b="1" dirty="0"/>
              <a:t>으로 인해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1">
                <a:extLst>
                  <a:ext uri="{FF2B5EF4-FFF2-40B4-BE49-F238E27FC236}">
                    <a16:creationId xmlns:a16="http://schemas.microsoft.com/office/drawing/2014/main" id="{AF7B9FBC-2FCE-47CB-833F-2D59EC61F5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2156589"/>
                  </p:ext>
                </p:extLst>
              </p:nvPr>
            </p:nvGraphicFramePr>
            <p:xfrm>
              <a:off x="466340" y="3538710"/>
              <a:ext cx="4035105" cy="99097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45035">
                      <a:extLst>
                        <a:ext uri="{9D8B030D-6E8A-4147-A177-3AD203B41FA5}">
                          <a16:colId xmlns:a16="http://schemas.microsoft.com/office/drawing/2014/main" val="3527283179"/>
                        </a:ext>
                      </a:extLst>
                    </a:gridCol>
                    <a:gridCol w="1345035">
                      <a:extLst>
                        <a:ext uri="{9D8B030D-6E8A-4147-A177-3AD203B41FA5}">
                          <a16:colId xmlns:a16="http://schemas.microsoft.com/office/drawing/2014/main" val="595400783"/>
                        </a:ext>
                      </a:extLst>
                    </a:gridCol>
                    <a:gridCol w="1345035">
                      <a:extLst>
                        <a:ext uri="{9D8B030D-6E8A-4147-A177-3AD203B41FA5}">
                          <a16:colId xmlns:a16="http://schemas.microsoft.com/office/drawing/2014/main" val="1173317230"/>
                        </a:ext>
                      </a:extLst>
                    </a:gridCol>
                  </a:tblGrid>
                  <a:tr h="48490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Ge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Si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631043"/>
                      </a:ext>
                    </a:extLst>
                  </a:tr>
                  <a:tr h="50607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0.21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0.37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9800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1">
                <a:extLst>
                  <a:ext uri="{FF2B5EF4-FFF2-40B4-BE49-F238E27FC236}">
                    <a16:creationId xmlns:a16="http://schemas.microsoft.com/office/drawing/2014/main" id="{AF7B9FBC-2FCE-47CB-833F-2D59EC61F5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2156589"/>
                  </p:ext>
                </p:extLst>
              </p:nvPr>
            </p:nvGraphicFramePr>
            <p:xfrm>
              <a:off x="466340" y="3538710"/>
              <a:ext cx="4035105" cy="99097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45035">
                      <a:extLst>
                        <a:ext uri="{9D8B030D-6E8A-4147-A177-3AD203B41FA5}">
                          <a16:colId xmlns:a16="http://schemas.microsoft.com/office/drawing/2014/main" val="3527283179"/>
                        </a:ext>
                      </a:extLst>
                    </a:gridCol>
                    <a:gridCol w="1345035">
                      <a:extLst>
                        <a:ext uri="{9D8B030D-6E8A-4147-A177-3AD203B41FA5}">
                          <a16:colId xmlns:a16="http://schemas.microsoft.com/office/drawing/2014/main" val="595400783"/>
                        </a:ext>
                      </a:extLst>
                    </a:gridCol>
                    <a:gridCol w="1345035">
                      <a:extLst>
                        <a:ext uri="{9D8B030D-6E8A-4147-A177-3AD203B41FA5}">
                          <a16:colId xmlns:a16="http://schemas.microsoft.com/office/drawing/2014/main" val="1173317230"/>
                        </a:ext>
                      </a:extLst>
                    </a:gridCol>
                  </a:tblGrid>
                  <a:tr h="48490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Ge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Si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631043"/>
                      </a:ext>
                    </a:extLst>
                  </a:tr>
                  <a:tr h="50607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1190" r="-200452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1190" r="-100452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01190" r="-452" b="-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980014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598D23-57B6-416E-9BCE-237D25772871}"/>
              </a:ext>
            </a:extLst>
          </p:cNvPr>
          <p:cNvGrpSpPr/>
          <p:nvPr/>
        </p:nvGrpSpPr>
        <p:grpSpPr>
          <a:xfrm>
            <a:off x="6696037" y="3752292"/>
            <a:ext cx="3029803" cy="738664"/>
            <a:chOff x="6696037" y="3752292"/>
            <a:chExt cx="3029803" cy="73866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53328E1-E7D4-481C-A328-1BC6A0AF3F47}"/>
                </a:ext>
              </a:extLst>
            </p:cNvPr>
            <p:cNvSpPr/>
            <p:nvPr/>
          </p:nvSpPr>
          <p:spPr>
            <a:xfrm>
              <a:off x="6696037" y="4121624"/>
              <a:ext cx="3029803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Si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2916C6-12CC-480E-8BB5-BE4D5C5AABE8}"/>
                </a:ext>
              </a:extLst>
            </p:cNvPr>
            <p:cNvSpPr/>
            <p:nvPr/>
          </p:nvSpPr>
          <p:spPr>
            <a:xfrm>
              <a:off x="6696037" y="3752292"/>
              <a:ext cx="3029803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SiGe</a:t>
              </a:r>
              <a:endParaRPr lang="ko-KR" alt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0FF4F7D-9384-4F8E-8970-AA399A4BC7BA}"/>
              </a:ext>
            </a:extLst>
          </p:cNvPr>
          <p:cNvSpPr txBox="1"/>
          <p:nvPr/>
        </p:nvSpPr>
        <p:spPr>
          <a:xfrm>
            <a:off x="6696037" y="4620233"/>
            <a:ext cx="4151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격자상수 차이로 인한 </a:t>
            </a:r>
            <a:r>
              <a:rPr lang="en-US" altLang="ko-KR" sz="1400" b="1" dirty="0">
                <a:solidFill>
                  <a:srgbClr val="FF0000"/>
                </a:solidFill>
              </a:rPr>
              <a:t>Strain </a:t>
            </a:r>
            <a:r>
              <a:rPr lang="ko-KR" altLang="en-US" sz="1400" b="1" dirty="0">
                <a:solidFill>
                  <a:srgbClr val="FF0000"/>
                </a:solidFill>
              </a:rPr>
              <a:t>발생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314452-AE20-48F2-891C-5F3AEF1D0803}"/>
              </a:ext>
            </a:extLst>
          </p:cNvPr>
          <p:cNvSpPr txBox="1"/>
          <p:nvPr/>
        </p:nvSpPr>
        <p:spPr>
          <a:xfrm>
            <a:off x="962779" y="5594426"/>
            <a:ext cx="100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SiGe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이용하면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Si</a:t>
            </a:r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이용할 때 보다 유효질량이 낮아지므로 변조 효율을 높일 수 있다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!”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023F66-962C-48C5-95EE-F3A7F7519E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3" b="51924"/>
          <a:stretch/>
        </p:blipFill>
        <p:spPr>
          <a:xfrm>
            <a:off x="6366002" y="3355765"/>
            <a:ext cx="1586011" cy="113519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F9B9C88-0095-421A-AE32-5A39A66F41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73"/>
          <a:stretch/>
        </p:blipFill>
        <p:spPr>
          <a:xfrm>
            <a:off x="8771930" y="3358051"/>
            <a:ext cx="1586011" cy="1315168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482A416-BD4D-4557-9EE3-2CC5013011A1}"/>
              </a:ext>
            </a:extLst>
          </p:cNvPr>
          <p:cNvSpPr/>
          <p:nvPr/>
        </p:nvSpPr>
        <p:spPr>
          <a:xfrm>
            <a:off x="8257580" y="3752292"/>
            <a:ext cx="514350" cy="4616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8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4CBF9634-98BA-46B3-8318-2EE9182E93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47"/>
          <a:stretch/>
        </p:blipFill>
        <p:spPr>
          <a:xfrm>
            <a:off x="4087811" y="3265287"/>
            <a:ext cx="2122717" cy="26548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D89FED-4A86-41C9-936A-1A9121A561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62"/>
          <a:stretch/>
        </p:blipFill>
        <p:spPr>
          <a:xfrm>
            <a:off x="911024" y="3104078"/>
            <a:ext cx="2589510" cy="265487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5D8A48-5A75-45C5-A991-3302B22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B8F8726-B977-4A3A-BC50-92099EF4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5" y="458581"/>
            <a:ext cx="8917496" cy="738966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Theory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9F95188-C41D-48AB-A7A9-E5706717F504}"/>
              </a:ext>
            </a:extLst>
          </p:cNvPr>
          <p:cNvCxnSpPr/>
          <p:nvPr/>
        </p:nvCxnSpPr>
        <p:spPr>
          <a:xfrm>
            <a:off x="250985" y="1234509"/>
            <a:ext cx="8917497" cy="0"/>
          </a:xfrm>
          <a:prstGeom prst="line">
            <a:avLst/>
          </a:prstGeom>
          <a:ln w="57150" cap="sq" cmpd="thickThin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2F5C40-D56B-4A03-964C-A6AC4E4B86CC}"/>
              </a:ext>
            </a:extLst>
          </p:cNvPr>
          <p:cNvSpPr txBox="1"/>
          <p:nvPr/>
        </p:nvSpPr>
        <p:spPr>
          <a:xfrm>
            <a:off x="1854459" y="66203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– Modulation</a:t>
            </a:r>
            <a:r>
              <a:rPr lang="ko-KR" altLang="en-US" dirty="0"/>
              <a:t> </a:t>
            </a:r>
            <a:r>
              <a:rPr lang="en-US" altLang="ko-KR" dirty="0"/>
              <a:t>Efficiency Improvement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92A08-AFCF-49D7-906C-D414751CCD39}"/>
              </a:ext>
            </a:extLst>
          </p:cNvPr>
          <p:cNvSpPr txBox="1"/>
          <p:nvPr/>
        </p:nvSpPr>
        <p:spPr>
          <a:xfrm>
            <a:off x="536895" y="1659812"/>
            <a:ext cx="636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Effective Mass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8922E1-CBFB-4B7A-BD0E-EADA6C029535}"/>
                  </a:ext>
                </a:extLst>
              </p:cNvPr>
              <p:cNvSpPr txBox="1"/>
              <p:nvPr/>
            </p:nvSpPr>
            <p:spPr>
              <a:xfrm>
                <a:off x="2891497" y="1442995"/>
                <a:ext cx="1948482" cy="7505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8922E1-CBFB-4B7A-BD0E-EADA6C029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497" y="1442995"/>
                <a:ext cx="1948482" cy="750590"/>
              </a:xfrm>
              <a:prstGeom prst="rect">
                <a:avLst/>
              </a:prstGeom>
              <a:blipFill>
                <a:blip r:embed="rId3"/>
                <a:stretch>
                  <a:fillRect b="-65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바닥글 개체 틀 32">
            <a:extLst>
              <a:ext uri="{FF2B5EF4-FFF2-40B4-BE49-F238E27FC236}">
                <a16:creationId xmlns:a16="http://schemas.microsoft.com/office/drawing/2014/main" id="{C196FFC8-119E-49A6-B51F-23150FCA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0939" y="6356350"/>
            <a:ext cx="3981061" cy="365125"/>
          </a:xfrm>
        </p:spPr>
        <p:txBody>
          <a:bodyPr/>
          <a:lstStyle/>
          <a:p>
            <a:r>
              <a:rPr lang="en-US" altLang="ko-KR" dirty="0"/>
              <a:t>[1] Mitsuru </a:t>
            </a:r>
            <a:r>
              <a:rPr lang="en-US" altLang="ko-KR" dirty="0" err="1"/>
              <a:t>Takenaka</a:t>
            </a:r>
            <a:r>
              <a:rPr lang="en-US" altLang="ko-KR" dirty="0"/>
              <a:t>, Member, IEEE, and Shinichi Takagi, Member, IEEE, Strain Engineering of Plasma Dispersion Effect for </a:t>
            </a:r>
            <a:r>
              <a:rPr lang="en-US" altLang="ko-KR" dirty="0" err="1"/>
              <a:t>SiGe</a:t>
            </a:r>
            <a:r>
              <a:rPr lang="en-US" altLang="ko-KR" dirty="0"/>
              <a:t> Optical Modulators, 2012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5A91D0-3395-4CEC-852F-9B6B1C6239B2}"/>
              </a:ext>
            </a:extLst>
          </p:cNvPr>
          <p:cNvSpPr txBox="1"/>
          <p:nvPr/>
        </p:nvSpPr>
        <p:spPr>
          <a:xfrm>
            <a:off x="705029" y="2705797"/>
            <a:ext cx="300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슈뢰딩거 방정식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8BB792C-72F8-4653-915F-B46A47BE7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341" y="5862020"/>
            <a:ext cx="1857520" cy="6768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59C8C68-3B6F-46FD-82AA-C1FAFE124632}"/>
              </a:ext>
            </a:extLst>
          </p:cNvPr>
          <p:cNvSpPr txBox="1"/>
          <p:nvPr/>
        </p:nvSpPr>
        <p:spPr>
          <a:xfrm>
            <a:off x="6449201" y="3342968"/>
            <a:ext cx="464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“K-P method”</a:t>
            </a:r>
            <a:endParaRPr lang="ko-KR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965CE5-BAC7-4D78-9FE6-0E2E3B256420}"/>
              </a:ext>
            </a:extLst>
          </p:cNvPr>
          <p:cNvSpPr txBox="1"/>
          <p:nvPr/>
        </p:nvSpPr>
        <p:spPr>
          <a:xfrm>
            <a:off x="541359" y="2338294"/>
            <a:ext cx="332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조성에 따른 </a:t>
            </a:r>
            <a:r>
              <a:rPr lang="en-US" altLang="ko-KR" sz="1200" b="1" dirty="0">
                <a:solidFill>
                  <a:srgbClr val="FF0000"/>
                </a:solidFill>
              </a:rPr>
              <a:t>E-K diagram</a:t>
            </a:r>
            <a:r>
              <a:rPr lang="ko-KR" altLang="en-US" sz="1200" b="1" dirty="0">
                <a:solidFill>
                  <a:srgbClr val="FF0000"/>
                </a:solidFill>
              </a:rPr>
              <a:t>은 어떻게 구하는가</a:t>
            </a:r>
            <a:r>
              <a:rPr lang="en-US" altLang="ko-KR" sz="1200" b="1" dirty="0">
                <a:solidFill>
                  <a:srgbClr val="FF0000"/>
                </a:solidFill>
              </a:rPr>
              <a:t>?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02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5D8A48-5A75-45C5-A991-3302B22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B8F8726-B977-4A3A-BC50-92099EF4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5" y="458581"/>
            <a:ext cx="8917496" cy="738966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Theory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9F95188-C41D-48AB-A7A9-E5706717F504}"/>
              </a:ext>
            </a:extLst>
          </p:cNvPr>
          <p:cNvCxnSpPr/>
          <p:nvPr/>
        </p:nvCxnSpPr>
        <p:spPr>
          <a:xfrm>
            <a:off x="250985" y="1234509"/>
            <a:ext cx="8917497" cy="0"/>
          </a:xfrm>
          <a:prstGeom prst="line">
            <a:avLst/>
          </a:prstGeom>
          <a:ln w="57150" cap="sq" cmpd="thickThin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2F5C40-D56B-4A03-964C-A6AC4E4B86CC}"/>
              </a:ext>
            </a:extLst>
          </p:cNvPr>
          <p:cNvSpPr txBox="1"/>
          <p:nvPr/>
        </p:nvSpPr>
        <p:spPr>
          <a:xfrm>
            <a:off x="1854459" y="66203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– Modulation</a:t>
            </a:r>
            <a:r>
              <a:rPr lang="ko-KR" altLang="en-US" dirty="0"/>
              <a:t> </a:t>
            </a:r>
            <a:r>
              <a:rPr lang="en-US" altLang="ko-KR" dirty="0"/>
              <a:t>Efficiency Improvement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21CC0-78E6-4386-802E-D3FB21139D57}"/>
              </a:ext>
            </a:extLst>
          </p:cNvPr>
          <p:cNvSpPr txBox="1"/>
          <p:nvPr/>
        </p:nvSpPr>
        <p:spPr>
          <a:xfrm>
            <a:off x="536895" y="1659812"/>
            <a:ext cx="636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K-P</a:t>
            </a:r>
            <a:r>
              <a:rPr lang="ko-KR" altLang="en-US" sz="2400" dirty="0"/>
              <a:t> </a:t>
            </a:r>
            <a:r>
              <a:rPr lang="en-US" altLang="ko-KR" sz="2400" dirty="0"/>
              <a:t>method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FA9F49-4267-4888-A9B7-D003D0519587}"/>
              </a:ext>
            </a:extLst>
          </p:cNvPr>
          <p:cNvSpPr txBox="1"/>
          <p:nvPr/>
        </p:nvSpPr>
        <p:spPr>
          <a:xfrm>
            <a:off x="536894" y="2284673"/>
            <a:ext cx="657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KP </a:t>
            </a:r>
            <a:r>
              <a:rPr lang="ko-KR" altLang="en-US" dirty="0"/>
              <a:t>섭동항을 추가하여</a:t>
            </a:r>
            <a:r>
              <a:rPr lang="en-US" altLang="ko-KR" dirty="0"/>
              <a:t>, Band </a:t>
            </a:r>
            <a:r>
              <a:rPr lang="ko-KR" altLang="en-US" dirty="0"/>
              <a:t>구조를 계산하는 방법</a:t>
            </a:r>
          </a:p>
        </p:txBody>
      </p:sp>
      <p:sp>
        <p:nvSpPr>
          <p:cNvPr id="22" name="바닥글 개체 틀 32">
            <a:extLst>
              <a:ext uri="{FF2B5EF4-FFF2-40B4-BE49-F238E27FC236}">
                <a16:creationId xmlns:a16="http://schemas.microsoft.com/office/drawing/2014/main" id="{CC53CAFF-5926-4858-9ED1-7C4BA911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0939" y="6356350"/>
            <a:ext cx="3981061" cy="365125"/>
          </a:xfrm>
        </p:spPr>
        <p:txBody>
          <a:bodyPr/>
          <a:lstStyle/>
          <a:p>
            <a:r>
              <a:rPr lang="en-US" altLang="ko-KR" dirty="0"/>
              <a:t>[1] Calvin Yi-Ping Chao and Shun Lien Chuang, Spin-orbit-coupling effects on the valence-band structure of strained semiconductor quantum wells, 1992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231D247-C768-45CF-AB99-E85446B0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5" y="2971048"/>
            <a:ext cx="4728723" cy="28527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0ED020F-03A2-49B6-8C85-E588FE366CC5}"/>
              </a:ext>
            </a:extLst>
          </p:cNvPr>
          <p:cNvSpPr txBox="1"/>
          <p:nvPr/>
        </p:nvSpPr>
        <p:spPr>
          <a:xfrm>
            <a:off x="5718048" y="2931004"/>
            <a:ext cx="4933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HH, LH, SO</a:t>
            </a:r>
            <a:r>
              <a:rPr lang="ko-KR" altLang="en-US" dirty="0"/>
              <a:t>의 스핀 방향을 고려한 에너지들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Luttinger</a:t>
            </a:r>
            <a:r>
              <a:rPr lang="en-US" altLang="ko-KR" dirty="0"/>
              <a:t>-Kohn </a:t>
            </a:r>
            <a:r>
              <a:rPr lang="ko-KR" altLang="en-US" dirty="0"/>
              <a:t>와</a:t>
            </a:r>
            <a:r>
              <a:rPr lang="en-US" altLang="ko-KR" dirty="0"/>
              <a:t> Bir-</a:t>
            </a:r>
            <a:r>
              <a:rPr lang="en-US" altLang="ko-KR" dirty="0" err="1"/>
              <a:t>Pikus</a:t>
            </a:r>
            <a:r>
              <a:rPr lang="ko-KR" altLang="en-US" dirty="0"/>
              <a:t>이론에 의해 증명</a:t>
            </a:r>
            <a:endParaRPr lang="en-US" altLang="ko-KR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94C5CB3C-DB6A-4BAC-A277-A283ECF87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634" y="4017206"/>
            <a:ext cx="5388864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69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5D8A48-5A75-45C5-A991-3302B22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B8F8726-B977-4A3A-BC50-92099EF4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5" y="458581"/>
            <a:ext cx="8917496" cy="738966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Research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9F95188-C41D-48AB-A7A9-E5706717F504}"/>
              </a:ext>
            </a:extLst>
          </p:cNvPr>
          <p:cNvCxnSpPr/>
          <p:nvPr/>
        </p:nvCxnSpPr>
        <p:spPr>
          <a:xfrm>
            <a:off x="250985" y="1234509"/>
            <a:ext cx="8917497" cy="0"/>
          </a:xfrm>
          <a:prstGeom prst="line">
            <a:avLst/>
          </a:prstGeom>
          <a:ln w="57150" cap="sq" cmpd="thickThin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821CC0-78E6-4386-802E-D3FB21139D57}"/>
              </a:ext>
            </a:extLst>
          </p:cNvPr>
          <p:cNvSpPr txBox="1"/>
          <p:nvPr/>
        </p:nvSpPr>
        <p:spPr>
          <a:xfrm>
            <a:off x="536895" y="1659812"/>
            <a:ext cx="636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Code </a:t>
            </a:r>
            <a:r>
              <a:rPr lang="ko-KR" altLang="en-US" sz="2400" dirty="0"/>
              <a:t>설계 단계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69F54-ABE5-4F3B-8335-0DCF039DBE38}"/>
              </a:ext>
            </a:extLst>
          </p:cNvPr>
          <p:cNvSpPr txBox="1"/>
          <p:nvPr/>
        </p:nvSpPr>
        <p:spPr>
          <a:xfrm>
            <a:off x="536895" y="2546779"/>
            <a:ext cx="60884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E-K Diagram</a:t>
            </a:r>
            <a:r>
              <a:rPr lang="ko-KR" altLang="en-US" b="1" dirty="0"/>
              <a:t>을 위한 </a:t>
            </a:r>
            <a:r>
              <a:rPr lang="en-US" altLang="ko-KR" b="1" dirty="0"/>
              <a:t>H </a:t>
            </a:r>
            <a:r>
              <a:rPr lang="ko-KR" altLang="en-US" b="1" dirty="0"/>
              <a:t>행렬 생성</a:t>
            </a: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H </a:t>
            </a:r>
            <a:r>
              <a:rPr lang="ko-KR" altLang="en-US" b="1" dirty="0"/>
              <a:t>행렬을 이용하여 </a:t>
            </a:r>
            <a:r>
              <a:rPr lang="en-US" altLang="ko-KR" b="1" dirty="0"/>
              <a:t>E-K Diagram plot</a:t>
            </a:r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E-K Diagram</a:t>
            </a:r>
            <a:r>
              <a:rPr lang="ko-KR" altLang="en-US" b="1" dirty="0"/>
              <a:t>을 이용하여 </a:t>
            </a:r>
            <a:r>
              <a:rPr lang="en-US" altLang="ko-KR" b="1" dirty="0"/>
              <a:t>Effective mass </a:t>
            </a:r>
            <a:r>
              <a:rPr lang="ko-KR" altLang="en-US" b="1" dirty="0"/>
              <a:t>계산</a:t>
            </a: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/>
              <a:t>얻어낸 </a:t>
            </a:r>
            <a:r>
              <a:rPr lang="en-US" altLang="ko-KR" b="1" dirty="0" err="1"/>
              <a:t>E_mass</a:t>
            </a:r>
            <a:r>
              <a:rPr lang="ko-KR" altLang="en-US" b="1" dirty="0"/>
              <a:t>로 굴절률의 변화량을 계산</a:t>
            </a:r>
          </a:p>
        </p:txBody>
      </p:sp>
    </p:spTree>
    <p:extLst>
      <p:ext uri="{BB962C8B-B14F-4D97-AF65-F5344CB8AC3E}">
        <p14:creationId xmlns:p14="http://schemas.microsoft.com/office/powerpoint/2010/main" val="402475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5D8A48-5A75-45C5-A991-3302B22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B8F8726-B977-4A3A-BC50-92099EF4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5" y="458581"/>
            <a:ext cx="8917496" cy="738966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Research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9F95188-C41D-48AB-A7A9-E5706717F504}"/>
              </a:ext>
            </a:extLst>
          </p:cNvPr>
          <p:cNvCxnSpPr/>
          <p:nvPr/>
        </p:nvCxnSpPr>
        <p:spPr>
          <a:xfrm>
            <a:off x="250985" y="1234509"/>
            <a:ext cx="8917497" cy="0"/>
          </a:xfrm>
          <a:prstGeom prst="line">
            <a:avLst/>
          </a:prstGeom>
          <a:ln w="57150" cap="sq" cmpd="thickThin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821CC0-78E6-4386-802E-D3FB21139D57}"/>
              </a:ext>
            </a:extLst>
          </p:cNvPr>
          <p:cNvSpPr txBox="1"/>
          <p:nvPr/>
        </p:nvSpPr>
        <p:spPr>
          <a:xfrm>
            <a:off x="536895" y="1659812"/>
            <a:ext cx="636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400" b="1" dirty="0"/>
              <a:t>E-K Diagram</a:t>
            </a:r>
            <a:r>
              <a:rPr lang="ko-KR" altLang="en-US" sz="2400" b="1" dirty="0"/>
              <a:t>을 위한 </a:t>
            </a:r>
            <a:r>
              <a:rPr lang="en-US" altLang="ko-KR" sz="2400" b="1" dirty="0"/>
              <a:t>H </a:t>
            </a:r>
            <a:r>
              <a:rPr lang="ko-KR" altLang="en-US" sz="2400" b="1" dirty="0"/>
              <a:t>행렬 생성</a:t>
            </a:r>
            <a:endParaRPr lang="en-US" altLang="ko-KR" sz="24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C44309-39EB-4807-91FA-21807E3D0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954" y="2310549"/>
            <a:ext cx="2669292" cy="16103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5235590-1974-4545-9B1A-A793C1CD4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31" y="2310549"/>
            <a:ext cx="3938969" cy="42283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6268F4-F487-48FB-8512-24C8FFA6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405" y="4259110"/>
            <a:ext cx="4355681" cy="17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12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7F14EE4-0A0F-4344-B6BB-F7CA9E122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403" y="2083322"/>
            <a:ext cx="4875024" cy="36562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6F82B33-D9F4-4D00-A0C5-5B8FB018E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92" y="2310549"/>
            <a:ext cx="3938969" cy="423950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5D8A48-5A75-45C5-A991-3302B22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B8F8726-B977-4A3A-BC50-92099EF4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5" y="458581"/>
            <a:ext cx="8917496" cy="738966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Research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9F95188-C41D-48AB-A7A9-E5706717F504}"/>
              </a:ext>
            </a:extLst>
          </p:cNvPr>
          <p:cNvCxnSpPr/>
          <p:nvPr/>
        </p:nvCxnSpPr>
        <p:spPr>
          <a:xfrm>
            <a:off x="250985" y="1234509"/>
            <a:ext cx="8917497" cy="0"/>
          </a:xfrm>
          <a:prstGeom prst="line">
            <a:avLst/>
          </a:prstGeom>
          <a:ln w="57150" cap="sq" cmpd="thickThin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821CC0-78E6-4386-802E-D3FB21139D57}"/>
              </a:ext>
            </a:extLst>
          </p:cNvPr>
          <p:cNvSpPr txBox="1"/>
          <p:nvPr/>
        </p:nvSpPr>
        <p:spPr>
          <a:xfrm>
            <a:off x="536895" y="1659812"/>
            <a:ext cx="636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H </a:t>
            </a:r>
            <a:r>
              <a:rPr lang="ko-KR" altLang="en-US" sz="2400" b="1" dirty="0"/>
              <a:t>행렬을 이용하여 </a:t>
            </a:r>
            <a:r>
              <a:rPr lang="en-US" altLang="ko-KR" sz="2400" b="1" dirty="0"/>
              <a:t>E-K Diagram plot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C29EF-45BC-40A6-8AF2-3EC072485132}"/>
              </a:ext>
            </a:extLst>
          </p:cNvPr>
          <p:cNvSpPr txBox="1"/>
          <p:nvPr/>
        </p:nvSpPr>
        <p:spPr>
          <a:xfrm>
            <a:off x="5764192" y="5822066"/>
            <a:ext cx="585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몰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분율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0.3, [1,0,0]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방향</a:t>
            </a:r>
          </a:p>
        </p:txBody>
      </p:sp>
    </p:spTree>
    <p:extLst>
      <p:ext uri="{BB962C8B-B14F-4D97-AF65-F5344CB8AC3E}">
        <p14:creationId xmlns:p14="http://schemas.microsoft.com/office/powerpoint/2010/main" val="3810951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5D8A48-5A75-45C5-A991-3302B22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B8F8726-B977-4A3A-BC50-92099EF4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5" y="458581"/>
            <a:ext cx="8917496" cy="738966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Research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9F95188-C41D-48AB-A7A9-E5706717F504}"/>
              </a:ext>
            </a:extLst>
          </p:cNvPr>
          <p:cNvCxnSpPr/>
          <p:nvPr/>
        </p:nvCxnSpPr>
        <p:spPr>
          <a:xfrm>
            <a:off x="250985" y="1234509"/>
            <a:ext cx="8917497" cy="0"/>
          </a:xfrm>
          <a:prstGeom prst="line">
            <a:avLst/>
          </a:prstGeom>
          <a:ln w="57150" cap="sq" cmpd="thickThin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821CC0-78E6-4386-802E-D3FB21139D57}"/>
              </a:ext>
            </a:extLst>
          </p:cNvPr>
          <p:cNvSpPr txBox="1"/>
          <p:nvPr/>
        </p:nvSpPr>
        <p:spPr>
          <a:xfrm>
            <a:off x="536895" y="1659812"/>
            <a:ext cx="636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H </a:t>
            </a:r>
            <a:r>
              <a:rPr lang="ko-KR" altLang="en-US" sz="2400" b="1" dirty="0"/>
              <a:t>행렬을 이용하여 </a:t>
            </a:r>
            <a:r>
              <a:rPr lang="en-US" altLang="ko-KR" sz="2400" b="1" dirty="0"/>
              <a:t>E-K Diagram plot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46C217-F6CD-4EA8-838D-278092EBE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96" y="2185526"/>
            <a:ext cx="2743200" cy="2057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78FDB1-CD55-4E69-AFF6-EDE7513B2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207" y="2121477"/>
            <a:ext cx="2743200" cy="2057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86AB99-A733-481B-BB6D-F5D60FA73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02" y="4362999"/>
            <a:ext cx="2743200" cy="2057400"/>
          </a:xfrm>
          <a:prstGeom prst="rect">
            <a:avLst/>
          </a:prstGeom>
        </p:spPr>
      </p:pic>
      <p:pic>
        <p:nvPicPr>
          <p:cNvPr id="1026" name="Picture 2" descr="Band structure - Exam March 2007">
            <a:extLst>
              <a:ext uri="{FF2B5EF4-FFF2-40B4-BE49-F238E27FC236}">
                <a16:creationId xmlns:a16="http://schemas.microsoft.com/office/drawing/2014/main" id="{2D202EDE-3F8C-4B8E-BBE9-74EA72A9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333" y="2258893"/>
            <a:ext cx="4383501" cy="321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CA579F-37FC-4F60-9840-206391B0CF84}"/>
              </a:ext>
            </a:extLst>
          </p:cNvPr>
          <p:cNvSpPr txBox="1"/>
          <p:nvPr/>
        </p:nvSpPr>
        <p:spPr>
          <a:xfrm>
            <a:off x="709997" y="4208798"/>
            <a:ext cx="257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 </a:t>
            </a:r>
            <a:r>
              <a:rPr lang="en-US" altLang="ko-KR" dirty="0" err="1"/>
              <a:t>molefraction</a:t>
            </a:r>
            <a:r>
              <a:rPr lang="en-US" altLang="ko-KR" dirty="0"/>
              <a:t> = 0.5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8DD268-7C1A-4527-95AB-D7C27C06E6FB}"/>
              </a:ext>
            </a:extLst>
          </p:cNvPr>
          <p:cNvSpPr txBox="1"/>
          <p:nvPr/>
        </p:nvSpPr>
        <p:spPr>
          <a:xfrm>
            <a:off x="4178757" y="4144749"/>
            <a:ext cx="257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 </a:t>
            </a:r>
            <a:r>
              <a:rPr lang="en-US" altLang="ko-KR" dirty="0" err="1"/>
              <a:t>molefraction</a:t>
            </a:r>
            <a:r>
              <a:rPr lang="en-US" altLang="ko-KR" dirty="0"/>
              <a:t> = 0.7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6C4E47-C587-449A-A257-4C9BA193DDDA}"/>
              </a:ext>
            </a:extLst>
          </p:cNvPr>
          <p:cNvSpPr txBox="1"/>
          <p:nvPr/>
        </p:nvSpPr>
        <p:spPr>
          <a:xfrm>
            <a:off x="2524683" y="6432878"/>
            <a:ext cx="257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 </a:t>
            </a:r>
            <a:r>
              <a:rPr lang="en-US" altLang="ko-KR" dirty="0" err="1"/>
              <a:t>molefraction</a:t>
            </a:r>
            <a:r>
              <a:rPr lang="en-US" altLang="ko-KR" dirty="0"/>
              <a:t> = 0.9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61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66BB70-8722-4A43-A1C6-29828949E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3" y="2310549"/>
            <a:ext cx="3938968" cy="42395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BA0029-76EB-4211-B429-291E872DD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74" y="2364839"/>
            <a:ext cx="4997530" cy="374814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5D8A48-5A75-45C5-A991-3302B22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B8F8726-B977-4A3A-BC50-92099EF4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5" y="458581"/>
            <a:ext cx="8917496" cy="738966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Research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9F95188-C41D-48AB-A7A9-E5706717F504}"/>
              </a:ext>
            </a:extLst>
          </p:cNvPr>
          <p:cNvCxnSpPr/>
          <p:nvPr/>
        </p:nvCxnSpPr>
        <p:spPr>
          <a:xfrm>
            <a:off x="250985" y="1234509"/>
            <a:ext cx="8917497" cy="0"/>
          </a:xfrm>
          <a:prstGeom prst="line">
            <a:avLst/>
          </a:prstGeom>
          <a:ln w="57150" cap="sq" cmpd="thickThin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821CC0-78E6-4386-802E-D3FB21139D57}"/>
              </a:ext>
            </a:extLst>
          </p:cNvPr>
          <p:cNvSpPr txBox="1"/>
          <p:nvPr/>
        </p:nvSpPr>
        <p:spPr>
          <a:xfrm>
            <a:off x="536895" y="1659812"/>
            <a:ext cx="693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E-K Diagram</a:t>
            </a:r>
            <a:r>
              <a:rPr lang="ko-KR" altLang="en-US" sz="2400" b="1" dirty="0"/>
              <a:t>을 이용하여 </a:t>
            </a:r>
            <a:r>
              <a:rPr lang="en-US" altLang="ko-KR" sz="2400" b="1" dirty="0"/>
              <a:t>Effective mass </a:t>
            </a:r>
            <a:r>
              <a:rPr lang="ko-KR" altLang="en-US" sz="2400" b="1" dirty="0"/>
              <a:t>계산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28348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64685-2961-4115-BE24-F67C35D9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5" y="458581"/>
            <a:ext cx="5587482" cy="73896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Contents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D814B7-D323-422A-A7D1-E8AB19EA7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85" y="1197547"/>
            <a:ext cx="10515600" cy="5523928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Introduction </a:t>
            </a:r>
          </a:p>
          <a:p>
            <a:pPr marL="0" indent="0">
              <a:buNone/>
            </a:pPr>
            <a:r>
              <a:rPr lang="en-US" altLang="ko-KR" sz="2200" dirty="0"/>
              <a:t>  - Limitation of Electronics</a:t>
            </a:r>
          </a:p>
          <a:p>
            <a:pPr marL="0" indent="0">
              <a:buNone/>
            </a:pPr>
            <a:r>
              <a:rPr lang="en-US" altLang="ko-KR" sz="2200" dirty="0"/>
              <a:t>  - Silicon Photonics</a:t>
            </a:r>
          </a:p>
          <a:p>
            <a:pPr marL="0" indent="0">
              <a:buNone/>
            </a:pPr>
            <a:r>
              <a:rPr lang="en-US" altLang="ko-KR" sz="2200" dirty="0"/>
              <a:t>  - Problem of Silicon Photonics</a:t>
            </a:r>
            <a:endParaRPr lang="ko-KR" altLang="en-US" sz="2200" dirty="0"/>
          </a:p>
          <a:p>
            <a:endParaRPr lang="en-US" altLang="ko-KR" dirty="0"/>
          </a:p>
          <a:p>
            <a:r>
              <a:rPr lang="en-US" altLang="ko-KR" dirty="0"/>
              <a:t>Theory 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2200" dirty="0"/>
              <a:t>- Effective Mass</a:t>
            </a:r>
          </a:p>
          <a:p>
            <a:pPr marL="0" indent="0">
              <a:buNone/>
            </a:pPr>
            <a:r>
              <a:rPr lang="en-US" altLang="ko-KR" sz="2200" dirty="0"/>
              <a:t>  - </a:t>
            </a:r>
            <a:r>
              <a:rPr lang="en-US" altLang="ko-KR" sz="2000" dirty="0" err="1"/>
              <a:t>Drude</a:t>
            </a:r>
            <a:r>
              <a:rPr lang="en-US" altLang="ko-KR" sz="2000" dirty="0"/>
              <a:t> Model</a:t>
            </a:r>
            <a:endParaRPr lang="ko-KR" altLang="en-US" sz="2000" dirty="0"/>
          </a:p>
          <a:p>
            <a:pPr marL="0" indent="0">
              <a:buNone/>
            </a:pPr>
            <a:r>
              <a:rPr lang="en-US" altLang="ko-KR" sz="2200" dirty="0"/>
              <a:t>  - K-P Method</a:t>
            </a:r>
            <a:endParaRPr lang="ko-KR" altLang="en-US" sz="22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Research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en-US" altLang="ko-KR" sz="2200" dirty="0"/>
              <a:t>- Result Analysis</a:t>
            </a:r>
          </a:p>
          <a:p>
            <a:pPr marL="0" indent="0">
              <a:buNone/>
            </a:pPr>
            <a:r>
              <a:rPr lang="en-US" altLang="ko-KR" sz="2200" dirty="0"/>
              <a:t>   - Summary</a:t>
            </a:r>
          </a:p>
          <a:p>
            <a:pPr marL="0" indent="0">
              <a:buNone/>
            </a:pPr>
            <a:r>
              <a:rPr lang="en-US" altLang="ko-KR" sz="2200" dirty="0"/>
              <a:t>   - Future Plan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034B77D-E9D4-499E-B18F-3F9190E9229D}"/>
              </a:ext>
            </a:extLst>
          </p:cNvPr>
          <p:cNvCxnSpPr/>
          <p:nvPr/>
        </p:nvCxnSpPr>
        <p:spPr>
          <a:xfrm>
            <a:off x="250985" y="1234509"/>
            <a:ext cx="8917497" cy="0"/>
          </a:xfrm>
          <a:prstGeom prst="line">
            <a:avLst/>
          </a:prstGeom>
          <a:ln w="57150" cap="sq" cmpd="thickThin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2A0C5-F14A-4D0F-B9A6-1F16A35E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859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472C3E-2878-4841-A1E2-745AB8392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444" y="2583385"/>
            <a:ext cx="4955310" cy="295422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5D8A48-5A75-45C5-A991-3302B22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B8F8726-B977-4A3A-BC50-92099EF4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5" y="458581"/>
            <a:ext cx="8917496" cy="738966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Research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9F95188-C41D-48AB-A7A9-E5706717F504}"/>
              </a:ext>
            </a:extLst>
          </p:cNvPr>
          <p:cNvCxnSpPr/>
          <p:nvPr/>
        </p:nvCxnSpPr>
        <p:spPr>
          <a:xfrm>
            <a:off x="250985" y="1234509"/>
            <a:ext cx="8917497" cy="0"/>
          </a:xfrm>
          <a:prstGeom prst="line">
            <a:avLst/>
          </a:prstGeom>
          <a:ln w="57150" cap="sq" cmpd="thickThin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821CC0-78E6-4386-802E-D3FB21139D57}"/>
              </a:ext>
            </a:extLst>
          </p:cNvPr>
          <p:cNvSpPr txBox="1"/>
          <p:nvPr/>
        </p:nvSpPr>
        <p:spPr>
          <a:xfrm>
            <a:off x="536895" y="1659812"/>
            <a:ext cx="636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</a:t>
            </a:r>
            <a:r>
              <a:rPr lang="ko-KR" altLang="en-US" sz="2400" b="1" dirty="0"/>
              <a:t>얻어낸 </a:t>
            </a:r>
            <a:r>
              <a:rPr lang="en-US" altLang="ko-KR" sz="2400" b="1" dirty="0" err="1"/>
              <a:t>E_mass</a:t>
            </a:r>
            <a:r>
              <a:rPr lang="ko-KR" altLang="en-US" sz="2400" b="1" dirty="0"/>
              <a:t>로 굴절률의 변화량을 계산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5B80B1-131B-4F25-AB98-57B725C2BF50}"/>
                  </a:ext>
                </a:extLst>
              </p:cNvPr>
              <p:cNvSpPr txBox="1"/>
              <p:nvPr/>
            </p:nvSpPr>
            <p:spPr>
              <a:xfrm>
                <a:off x="6204008" y="1796019"/>
                <a:ext cx="4847303" cy="975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effectLst/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sz="2800" b="1" i="1" smtClean="0">
                          <a:effectLst/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2800" b="1" i="1" smtClean="0">
                          <a:effectLst/>
                          <a:latin typeface="Cambria Math" panose="02040503050406030204" pitchFamily="18" charset="0"/>
                        </a:rPr>
                        <m:t>=−(</m:t>
                      </m:r>
                      <m:f>
                        <m:fPr>
                          <m:ctrlPr>
                            <a:rPr lang="en-US" altLang="ko-KR" sz="28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800" b="1" i="1" smtClean="0">
                              <a:effectLst/>
                              <a:latin typeface="Cambria Math" panose="02040503050406030204" pitchFamily="18" charset="0"/>
                            </a:rPr>
                            <m:t>𝟖</m:t>
                          </m:r>
                          <m:sSup>
                            <m:sSupPr>
                              <m:ctrlP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p>
                              <m: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altLang="ko-KR" sz="2800" b="1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)[</m:t>
                      </m:r>
                      <m:f>
                        <m:fPr>
                          <m:ctrlPr>
                            <a:rPr lang="en-US" altLang="ko-KR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𝒄𝒆</m:t>
                              </m:r>
                            </m:sub>
                            <m:sup>
                              <m: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n-US" altLang="ko-KR" sz="2800" b="1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𝒄𝒉</m:t>
                              </m:r>
                            </m:sub>
                            <m:sup>
                              <m:r>
                                <a:rPr lang="en-US" altLang="ko-KR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n-US" altLang="ko-KR" sz="2800" b="1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800" b="1" dirty="0">
                  <a:effectLst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5B80B1-131B-4F25-AB98-57B725C2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008" y="1796019"/>
                <a:ext cx="4847303" cy="975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229B8DF-4BD2-45A7-815A-18027C5210A7}"/>
              </a:ext>
            </a:extLst>
          </p:cNvPr>
          <p:cNvSpPr txBox="1"/>
          <p:nvPr/>
        </p:nvSpPr>
        <p:spPr>
          <a:xfrm>
            <a:off x="5388077" y="5687414"/>
            <a:ext cx="585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Ge </a:t>
            </a:r>
            <a:r>
              <a:rPr lang="ko-KR" altLang="en-US" dirty="0" err="1">
                <a:solidFill>
                  <a:srgbClr val="FF0000"/>
                </a:solidFill>
              </a:rPr>
              <a:t>몰분율이</a:t>
            </a:r>
            <a:r>
              <a:rPr lang="ko-KR" altLang="en-US" dirty="0">
                <a:solidFill>
                  <a:srgbClr val="FF0000"/>
                </a:solidFill>
              </a:rPr>
              <a:t> 증가함에 따라 굴절률의 변화도 커진다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7AA15F-3C3E-4D5B-AF64-0B0DEF46C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95" y="2284758"/>
            <a:ext cx="5451099" cy="8251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01FD33-5ABB-44A3-BB95-82E324DF7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95" y="3252719"/>
            <a:ext cx="4187505" cy="328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8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5D8A48-5A75-45C5-A991-3302B22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B8F8726-B977-4A3A-BC50-92099EF4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5" y="458581"/>
            <a:ext cx="5587482" cy="73896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Research</a:t>
            </a:r>
            <a:endParaRPr lang="ko-KR" altLang="en-US" sz="36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9F95188-C41D-48AB-A7A9-E5706717F504}"/>
              </a:ext>
            </a:extLst>
          </p:cNvPr>
          <p:cNvCxnSpPr/>
          <p:nvPr/>
        </p:nvCxnSpPr>
        <p:spPr>
          <a:xfrm>
            <a:off x="250985" y="1234509"/>
            <a:ext cx="8917497" cy="0"/>
          </a:xfrm>
          <a:prstGeom prst="line">
            <a:avLst/>
          </a:prstGeom>
          <a:ln w="57150" cap="sq" cmpd="thickThin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AB94E1A3-128C-4856-941E-BE376BBA77B7}"/>
              </a:ext>
            </a:extLst>
          </p:cNvPr>
          <p:cNvSpPr txBox="1"/>
          <p:nvPr/>
        </p:nvSpPr>
        <p:spPr>
          <a:xfrm>
            <a:off x="6371399" y="338898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https://github.com/New-TW/2020_2_Capstone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69C4E5-8CF3-409C-A154-A5FA4E0BE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47" y="1558645"/>
            <a:ext cx="5147358" cy="479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65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5D8A48-5A75-45C5-A991-3302B22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B8F8726-B977-4A3A-BC50-92099EF4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5" y="458581"/>
            <a:ext cx="5587482" cy="73896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Summary</a:t>
            </a:r>
            <a:endParaRPr lang="ko-KR" altLang="en-US" sz="36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9F95188-C41D-48AB-A7A9-E5706717F504}"/>
              </a:ext>
            </a:extLst>
          </p:cNvPr>
          <p:cNvCxnSpPr/>
          <p:nvPr/>
        </p:nvCxnSpPr>
        <p:spPr>
          <a:xfrm>
            <a:off x="250985" y="1234509"/>
            <a:ext cx="8917497" cy="0"/>
          </a:xfrm>
          <a:prstGeom prst="line">
            <a:avLst/>
          </a:prstGeom>
          <a:ln w="57150" cap="sq" cmpd="thickThin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504B4C-4FAE-4B0A-BE6F-3128E6EEE2A9}"/>
              </a:ext>
            </a:extLst>
          </p:cNvPr>
          <p:cNvSpPr txBox="1"/>
          <p:nvPr/>
        </p:nvSpPr>
        <p:spPr>
          <a:xfrm>
            <a:off x="536895" y="1659812"/>
            <a:ext cx="636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정리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7A6A7A-1003-46B3-B4E9-C59E8953DF59}"/>
              </a:ext>
            </a:extLst>
          </p:cNvPr>
          <p:cNvSpPr txBox="1"/>
          <p:nvPr/>
        </p:nvSpPr>
        <p:spPr>
          <a:xfrm>
            <a:off x="626385" y="4359488"/>
            <a:ext cx="1041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SiGe</a:t>
            </a:r>
            <a:r>
              <a:rPr lang="ko-KR" altLang="en-US" b="1" dirty="0"/>
              <a:t>의 조성에 따른 굴절률의 변화율 계산</a:t>
            </a:r>
            <a:endParaRPr lang="en-US" altLang="ko-KR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1C2717-45FE-4D2E-9518-FA1082F27301}"/>
              </a:ext>
            </a:extLst>
          </p:cNvPr>
          <p:cNvSpPr txBox="1"/>
          <p:nvPr/>
        </p:nvSpPr>
        <p:spPr>
          <a:xfrm>
            <a:off x="643447" y="4969456"/>
            <a:ext cx="1093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SiGe</a:t>
            </a:r>
            <a:r>
              <a:rPr lang="ko-KR" altLang="en-US" b="1" dirty="0"/>
              <a:t>는 </a:t>
            </a:r>
            <a:r>
              <a:rPr lang="en-US" altLang="ko-KR" b="1" dirty="0"/>
              <a:t>Ge</a:t>
            </a:r>
            <a:r>
              <a:rPr lang="ko-KR" altLang="en-US" b="1" dirty="0"/>
              <a:t>의 몰 </a:t>
            </a:r>
            <a:r>
              <a:rPr lang="ko-KR" altLang="en-US" b="1" dirty="0" err="1"/>
              <a:t>분율이</a:t>
            </a:r>
            <a:r>
              <a:rPr lang="ko-KR" altLang="en-US" b="1" dirty="0"/>
              <a:t> 높아질수록 굴절률의 변화율이 커지며</a:t>
            </a:r>
            <a:r>
              <a:rPr lang="en-US" altLang="ko-KR" b="1" dirty="0"/>
              <a:t>, </a:t>
            </a:r>
            <a:r>
              <a:rPr lang="ko-KR" altLang="en-US" b="1" dirty="0"/>
              <a:t>이로 인해 변조 효율이 개선된다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16E62-F814-460E-A2B4-8087351F49C6}"/>
              </a:ext>
            </a:extLst>
          </p:cNvPr>
          <p:cNvSpPr txBox="1"/>
          <p:nvPr/>
        </p:nvSpPr>
        <p:spPr>
          <a:xfrm>
            <a:off x="590171" y="3709054"/>
            <a:ext cx="1041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SiGe</a:t>
            </a:r>
            <a:r>
              <a:rPr lang="ko-KR" altLang="en-US" b="1" dirty="0"/>
              <a:t>을 이용한 소자의 구조를 설계 하기 전</a:t>
            </a:r>
            <a:r>
              <a:rPr lang="en-US" altLang="ko-KR" b="1" dirty="0"/>
              <a:t>, </a:t>
            </a:r>
            <a:r>
              <a:rPr lang="ko-KR" altLang="en-US" b="1" dirty="0"/>
              <a:t>이론적인 검토</a:t>
            </a:r>
            <a:r>
              <a:rPr lang="en-US" altLang="ko-KR" b="1" dirty="0"/>
              <a:t>, </a:t>
            </a:r>
            <a:r>
              <a:rPr lang="ko-KR" altLang="en-US" b="1" dirty="0"/>
              <a:t>계산 과정 필요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BA0179-A9F5-478D-A52F-714E2AF5317A}"/>
              </a:ext>
            </a:extLst>
          </p:cNvPr>
          <p:cNvSpPr txBox="1"/>
          <p:nvPr/>
        </p:nvSpPr>
        <p:spPr>
          <a:xfrm>
            <a:off x="590171" y="2437132"/>
            <a:ext cx="1041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Si Photonics</a:t>
            </a:r>
            <a:r>
              <a:rPr lang="ko-KR" altLang="en-US" b="1" dirty="0"/>
              <a:t>는 광 변조기의 효율이 낮다는 단점이 존재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7DC229-E66C-45B4-AD2D-7C8E6C9AD073}"/>
              </a:ext>
            </a:extLst>
          </p:cNvPr>
          <p:cNvSpPr txBox="1"/>
          <p:nvPr/>
        </p:nvSpPr>
        <p:spPr>
          <a:xfrm>
            <a:off x="590171" y="3073093"/>
            <a:ext cx="1041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이를 해결하기 위해 </a:t>
            </a:r>
            <a:r>
              <a:rPr lang="en-US" altLang="ko-KR" b="1" dirty="0" err="1"/>
              <a:t>SiGe</a:t>
            </a:r>
            <a:r>
              <a:rPr lang="ko-KR" altLang="en-US" b="1" dirty="0"/>
              <a:t>을 이용하기로 결정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1" grpId="0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09CF584-4EF6-4145-BFB5-5100DF58B614}"/>
              </a:ext>
            </a:extLst>
          </p:cNvPr>
          <p:cNvGrpSpPr/>
          <p:nvPr/>
        </p:nvGrpSpPr>
        <p:grpSpPr>
          <a:xfrm>
            <a:off x="7168144" y="1758763"/>
            <a:ext cx="2488596" cy="3376266"/>
            <a:chOff x="7168144" y="1758763"/>
            <a:chExt cx="2488596" cy="3376266"/>
          </a:xfrm>
        </p:grpSpPr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E675A12F-98DA-43E5-B3FC-97AE11843920}"/>
                </a:ext>
              </a:extLst>
            </p:cNvPr>
            <p:cNvSpPr/>
            <p:nvPr/>
          </p:nvSpPr>
          <p:spPr>
            <a:xfrm>
              <a:off x="7404300" y="3350708"/>
              <a:ext cx="2107920" cy="924025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4BD6551-41EF-4DDF-ABC2-726B3CF05480}"/>
                </a:ext>
              </a:extLst>
            </p:cNvPr>
            <p:cNvGrpSpPr/>
            <p:nvPr/>
          </p:nvGrpSpPr>
          <p:grpSpPr>
            <a:xfrm rot="10800000">
              <a:off x="7664388" y="1758763"/>
              <a:ext cx="1314000" cy="1926371"/>
              <a:chOff x="1217795" y="4147170"/>
              <a:chExt cx="1314000" cy="1926371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3A412F26-AE83-4C8D-8A65-0A37705472B6}"/>
                  </a:ext>
                </a:extLst>
              </p:cNvPr>
              <p:cNvCxnSpPr/>
              <p:nvPr/>
            </p:nvCxnSpPr>
            <p:spPr>
              <a:xfrm>
                <a:off x="1886551" y="4147170"/>
                <a:ext cx="0" cy="613381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DA388848-1245-4925-B7F9-22E79F5B59BB}"/>
                  </a:ext>
                </a:extLst>
              </p:cNvPr>
              <p:cNvSpPr/>
              <p:nvPr/>
            </p:nvSpPr>
            <p:spPr>
              <a:xfrm>
                <a:off x="1217795" y="4760551"/>
                <a:ext cx="1314000" cy="131299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17D005C8-88C3-4375-AFAC-B8B21B79CEA3}"/>
                  </a:ext>
                </a:extLst>
              </p:cNvPr>
              <p:cNvSpPr/>
              <p:nvPr/>
            </p:nvSpPr>
            <p:spPr>
              <a:xfrm>
                <a:off x="1280795" y="4823046"/>
                <a:ext cx="1188000" cy="118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202078-2308-478B-BF65-87BE9C573AF6}"/>
                </a:ext>
              </a:extLst>
            </p:cNvPr>
            <p:cNvSpPr txBox="1"/>
            <p:nvPr/>
          </p:nvSpPr>
          <p:spPr>
            <a:xfrm>
              <a:off x="7168144" y="4027033"/>
              <a:ext cx="67518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b="1" dirty="0">
                  <a:solidFill>
                    <a:srgbClr val="FFFF00"/>
                  </a:solidFill>
                </a:rPr>
                <a:t>4</a:t>
              </a:r>
              <a:endParaRPr lang="ko-KR" altLang="en-US" sz="6600" b="1" dirty="0">
                <a:solidFill>
                  <a:srgbClr val="FFFF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ED8635-025A-4FB9-B121-51196D01A4E0}"/>
                </a:ext>
              </a:extLst>
            </p:cNvPr>
            <p:cNvSpPr txBox="1"/>
            <p:nvPr/>
          </p:nvSpPr>
          <p:spPr>
            <a:xfrm>
              <a:off x="7750938" y="4445364"/>
              <a:ext cx="190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소자 제작공정</a:t>
              </a: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00B995A-37FB-4B0C-8C87-2C513898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654" y="1961184"/>
              <a:ext cx="911467" cy="911467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0CADB03-896A-4751-A06D-86E465E3BFD5}"/>
              </a:ext>
            </a:extLst>
          </p:cNvPr>
          <p:cNvGrpSpPr/>
          <p:nvPr/>
        </p:nvGrpSpPr>
        <p:grpSpPr>
          <a:xfrm>
            <a:off x="5592368" y="2535480"/>
            <a:ext cx="2389182" cy="3415696"/>
            <a:chOff x="5592368" y="2535480"/>
            <a:chExt cx="2389182" cy="3415696"/>
          </a:xfrm>
        </p:grpSpPr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491B99F5-3003-40FC-9B88-BA7FBB096BB4}"/>
                </a:ext>
              </a:extLst>
            </p:cNvPr>
            <p:cNvSpPr/>
            <p:nvPr/>
          </p:nvSpPr>
          <p:spPr>
            <a:xfrm>
              <a:off x="5592368" y="3350707"/>
              <a:ext cx="2107920" cy="92402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642E54-4DC7-4A14-B05F-D7EFE15A1E69}"/>
                </a:ext>
              </a:extLst>
            </p:cNvPr>
            <p:cNvGrpSpPr/>
            <p:nvPr/>
          </p:nvGrpSpPr>
          <p:grpSpPr>
            <a:xfrm>
              <a:off x="5825239" y="4024805"/>
              <a:ext cx="1314000" cy="1926371"/>
              <a:chOff x="1217795" y="4147170"/>
              <a:chExt cx="1314000" cy="1926371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26B2C214-BBD5-47D6-8111-9E53B4F6D8FD}"/>
                  </a:ext>
                </a:extLst>
              </p:cNvPr>
              <p:cNvCxnSpPr/>
              <p:nvPr/>
            </p:nvCxnSpPr>
            <p:spPr>
              <a:xfrm>
                <a:off x="1886551" y="4147170"/>
                <a:ext cx="0" cy="61338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D41C9ED1-4900-4932-94A1-A2096C52EF55}"/>
                  </a:ext>
                </a:extLst>
              </p:cNvPr>
              <p:cNvSpPr/>
              <p:nvPr/>
            </p:nvSpPr>
            <p:spPr>
              <a:xfrm>
                <a:off x="1217795" y="4760551"/>
                <a:ext cx="1314000" cy="131299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18E9D1D2-0836-47DF-9344-598A07D39763}"/>
                  </a:ext>
                </a:extLst>
              </p:cNvPr>
              <p:cNvSpPr/>
              <p:nvPr/>
            </p:nvSpPr>
            <p:spPr>
              <a:xfrm>
                <a:off x="1280795" y="4823046"/>
                <a:ext cx="1188000" cy="118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28A4DE-E8E9-4FA7-B6E1-02800815C65E}"/>
                </a:ext>
              </a:extLst>
            </p:cNvPr>
            <p:cNvSpPr txBox="1"/>
            <p:nvPr/>
          </p:nvSpPr>
          <p:spPr>
            <a:xfrm>
              <a:off x="5618607" y="2535480"/>
              <a:ext cx="67518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b="1" dirty="0">
                  <a:solidFill>
                    <a:schemeClr val="accent2"/>
                  </a:solidFill>
                </a:rPr>
                <a:t>3</a:t>
              </a:r>
              <a:endParaRPr lang="ko-KR" altLang="en-US" sz="6600" b="1" dirty="0">
                <a:solidFill>
                  <a:schemeClr val="accent2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1D09BC-7AC9-4721-A819-CC5AAB37DB55}"/>
                </a:ext>
              </a:extLst>
            </p:cNvPr>
            <p:cNvSpPr txBox="1"/>
            <p:nvPr/>
          </p:nvSpPr>
          <p:spPr>
            <a:xfrm>
              <a:off x="6075748" y="2970818"/>
              <a:ext cx="1905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소자 구조 설계 및 최적화</a:t>
              </a:r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7715035F-46A9-4CE1-9895-C42A15DA2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594" y="4848280"/>
              <a:ext cx="892801" cy="892801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4D8B18-55FC-4CE4-9BEE-DBDFC7939FED}"/>
              </a:ext>
            </a:extLst>
          </p:cNvPr>
          <p:cNvGrpSpPr/>
          <p:nvPr/>
        </p:nvGrpSpPr>
        <p:grpSpPr>
          <a:xfrm>
            <a:off x="3634323" y="1758763"/>
            <a:ext cx="2338133" cy="3374039"/>
            <a:chOff x="3634323" y="1758763"/>
            <a:chExt cx="2338133" cy="3374039"/>
          </a:xfrm>
        </p:grpSpPr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4207B8B1-187B-4745-B95E-3824EE1E5F10}"/>
                </a:ext>
              </a:extLst>
            </p:cNvPr>
            <p:cNvSpPr/>
            <p:nvPr/>
          </p:nvSpPr>
          <p:spPr>
            <a:xfrm>
              <a:off x="3864536" y="3350708"/>
              <a:ext cx="2107920" cy="924025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87BB912-F060-4F12-85C6-AF6ACB7DDA8D}"/>
                </a:ext>
              </a:extLst>
            </p:cNvPr>
            <p:cNvGrpSpPr/>
            <p:nvPr/>
          </p:nvGrpSpPr>
          <p:grpSpPr>
            <a:xfrm rot="10800000">
              <a:off x="4124624" y="1758763"/>
              <a:ext cx="1314000" cy="1926371"/>
              <a:chOff x="1217795" y="4147170"/>
              <a:chExt cx="1314000" cy="1926371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9416926-6E79-4185-8DD9-04D28E867F6C}"/>
                  </a:ext>
                </a:extLst>
              </p:cNvPr>
              <p:cNvCxnSpPr/>
              <p:nvPr/>
            </p:nvCxnSpPr>
            <p:spPr>
              <a:xfrm>
                <a:off x="1886551" y="4147170"/>
                <a:ext cx="0" cy="613381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D89EFE9D-1129-4836-A6CC-7479C92610F4}"/>
                  </a:ext>
                </a:extLst>
              </p:cNvPr>
              <p:cNvSpPr/>
              <p:nvPr/>
            </p:nvSpPr>
            <p:spPr>
              <a:xfrm>
                <a:off x="1217795" y="4760551"/>
                <a:ext cx="1314000" cy="131299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4D9EA70-3D3F-4A01-A6BF-2098C6F0A577}"/>
                  </a:ext>
                </a:extLst>
              </p:cNvPr>
              <p:cNvSpPr/>
              <p:nvPr/>
            </p:nvSpPr>
            <p:spPr>
              <a:xfrm>
                <a:off x="1280795" y="4823046"/>
                <a:ext cx="1188000" cy="118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547AF0-74A7-4994-A0BB-C5B406B1AF69}"/>
                </a:ext>
              </a:extLst>
            </p:cNvPr>
            <p:cNvSpPr txBox="1"/>
            <p:nvPr/>
          </p:nvSpPr>
          <p:spPr>
            <a:xfrm>
              <a:off x="3634323" y="4024806"/>
              <a:ext cx="67518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b="1" dirty="0">
                  <a:solidFill>
                    <a:schemeClr val="accent1"/>
                  </a:solidFill>
                </a:rPr>
                <a:t>2</a:t>
              </a:r>
              <a:endParaRPr lang="ko-KR" altLang="en-US" sz="6600" b="1" dirty="0">
                <a:solidFill>
                  <a:schemeClr val="accent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870D4E-032D-4E34-B7D2-DF1EA51D8CAF}"/>
                </a:ext>
              </a:extLst>
            </p:cNvPr>
            <p:cNvSpPr txBox="1"/>
            <p:nvPr/>
          </p:nvSpPr>
          <p:spPr>
            <a:xfrm>
              <a:off x="4238870" y="4316258"/>
              <a:ext cx="1457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소자 구조 제안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99D7E039-E224-4C4C-BE47-A021955A4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983" y="2060086"/>
              <a:ext cx="725767" cy="725767"/>
            </a:xfrm>
            <a:prstGeom prst="rect">
              <a:avLst/>
            </a:prstGeom>
          </p:spPr>
        </p:pic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5D8A48-5A75-45C5-A991-3302B22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B8F8726-B977-4A3A-BC50-92099EF4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5" y="458581"/>
            <a:ext cx="5587482" cy="73896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Future Plan</a:t>
            </a:r>
            <a:endParaRPr lang="ko-KR" altLang="en-US" sz="36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9F95188-C41D-48AB-A7A9-E5706717F504}"/>
              </a:ext>
            </a:extLst>
          </p:cNvPr>
          <p:cNvCxnSpPr/>
          <p:nvPr/>
        </p:nvCxnSpPr>
        <p:spPr>
          <a:xfrm>
            <a:off x="250985" y="1234509"/>
            <a:ext cx="8917497" cy="0"/>
          </a:xfrm>
          <a:prstGeom prst="line">
            <a:avLst/>
          </a:prstGeom>
          <a:ln w="57150" cap="sq" cmpd="thickThin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0EA3EA5-B756-44DF-80B7-DEF660E85A77}"/>
              </a:ext>
            </a:extLst>
          </p:cNvPr>
          <p:cNvGrpSpPr/>
          <p:nvPr/>
        </p:nvGrpSpPr>
        <p:grpSpPr>
          <a:xfrm>
            <a:off x="1931753" y="2576148"/>
            <a:ext cx="2317987" cy="3308820"/>
            <a:chOff x="1931753" y="2576148"/>
            <a:chExt cx="2317987" cy="3308820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1A25471-C510-46CE-9213-76707D4FF411}"/>
                </a:ext>
              </a:extLst>
            </p:cNvPr>
            <p:cNvGrpSpPr/>
            <p:nvPr/>
          </p:nvGrpSpPr>
          <p:grpSpPr>
            <a:xfrm>
              <a:off x="2257323" y="3958597"/>
              <a:ext cx="1314000" cy="1926371"/>
              <a:chOff x="1217795" y="4147170"/>
              <a:chExt cx="1314000" cy="1926371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370EDB16-47E5-4BD1-A21E-0B013D1220C8}"/>
                  </a:ext>
                </a:extLst>
              </p:cNvPr>
              <p:cNvCxnSpPr/>
              <p:nvPr/>
            </p:nvCxnSpPr>
            <p:spPr>
              <a:xfrm>
                <a:off x="1886551" y="4147170"/>
                <a:ext cx="0" cy="613381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C016D19D-2544-4829-9ECB-BCE77AD9A847}"/>
                  </a:ext>
                </a:extLst>
              </p:cNvPr>
              <p:cNvSpPr/>
              <p:nvPr/>
            </p:nvSpPr>
            <p:spPr>
              <a:xfrm>
                <a:off x="1217795" y="4760551"/>
                <a:ext cx="1314000" cy="131299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8191462-5BF6-455E-B9A9-CF547A37AF23}"/>
                  </a:ext>
                </a:extLst>
              </p:cNvPr>
              <p:cNvSpPr/>
              <p:nvPr/>
            </p:nvSpPr>
            <p:spPr>
              <a:xfrm>
                <a:off x="1280795" y="4823046"/>
                <a:ext cx="1188000" cy="118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17161ADE-AD57-45E3-9B68-6E6105FF7E77}"/>
                </a:ext>
              </a:extLst>
            </p:cNvPr>
            <p:cNvSpPr/>
            <p:nvPr/>
          </p:nvSpPr>
          <p:spPr>
            <a:xfrm>
              <a:off x="2141820" y="3350708"/>
              <a:ext cx="2107920" cy="924025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0B17C7-4228-4DA7-8DAF-576DE8A65209}"/>
                </a:ext>
              </a:extLst>
            </p:cNvPr>
            <p:cNvSpPr txBox="1"/>
            <p:nvPr/>
          </p:nvSpPr>
          <p:spPr>
            <a:xfrm>
              <a:off x="1931753" y="2576148"/>
              <a:ext cx="67518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ko-KR" altLang="en-US" sz="6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4AB2261-368E-4181-958F-C146F3D0FBC5}"/>
                </a:ext>
              </a:extLst>
            </p:cNvPr>
            <p:cNvSpPr txBox="1"/>
            <p:nvPr/>
          </p:nvSpPr>
          <p:spPr>
            <a:xfrm>
              <a:off x="2400498" y="2830091"/>
              <a:ext cx="1453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이론 검토 및 계산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FDE18B7E-1072-4E01-913E-F6912A8B6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5951" y="4700101"/>
              <a:ext cx="1056743" cy="1056743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A59002B-5B59-4F35-9944-6B6F9F24F84E}"/>
              </a:ext>
            </a:extLst>
          </p:cNvPr>
          <p:cNvSpPr txBox="1"/>
          <p:nvPr/>
        </p:nvSpPr>
        <p:spPr>
          <a:xfrm>
            <a:off x="3853632" y="3513113"/>
            <a:ext cx="751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Ge</a:t>
            </a:r>
            <a:r>
              <a:rPr lang="ko-KR" altLang="en-US" b="1" dirty="0"/>
              <a:t>의 몰 </a:t>
            </a:r>
            <a:r>
              <a:rPr lang="ko-KR" altLang="en-US" b="1" dirty="0" err="1"/>
              <a:t>분율</a:t>
            </a:r>
            <a:r>
              <a:rPr lang="ko-KR" altLang="en-US" b="1" dirty="0"/>
              <a:t> 증가라는 것은 또한 강한 </a:t>
            </a:r>
            <a:r>
              <a:rPr lang="en-US" altLang="ko-KR" b="1" dirty="0"/>
              <a:t>Strain</a:t>
            </a:r>
            <a:r>
              <a:rPr lang="ko-KR" altLang="en-US" b="1" dirty="0"/>
              <a:t>을 일으키고</a:t>
            </a:r>
            <a:r>
              <a:rPr lang="en-US" altLang="ko-KR" b="1" dirty="0"/>
              <a:t>, </a:t>
            </a:r>
            <a:r>
              <a:rPr lang="ko-KR" altLang="en-US" b="1" dirty="0"/>
              <a:t>이로 인해  증착 할 수 있는 </a:t>
            </a:r>
            <a:r>
              <a:rPr lang="en-US" altLang="ko-KR" b="1" dirty="0" err="1"/>
              <a:t>SiGe</a:t>
            </a:r>
            <a:r>
              <a:rPr lang="en-US" altLang="ko-KR" b="1" dirty="0"/>
              <a:t> </a:t>
            </a:r>
            <a:r>
              <a:rPr lang="ko-KR" altLang="en-US" b="1" dirty="0"/>
              <a:t>층의 두께 한계를 낮춘다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F91198-06AE-4ABC-A63A-7C5368F1518D}"/>
              </a:ext>
            </a:extLst>
          </p:cNvPr>
          <p:cNvSpPr txBox="1"/>
          <p:nvPr/>
        </p:nvSpPr>
        <p:spPr>
          <a:xfrm>
            <a:off x="3878146" y="4493867"/>
            <a:ext cx="751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Strain</a:t>
            </a:r>
            <a:r>
              <a:rPr lang="ko-KR" altLang="en-US" b="1" dirty="0">
                <a:solidFill>
                  <a:srgbClr val="FF0000"/>
                </a:solidFill>
              </a:rPr>
              <a:t>에 따른 두께 한계와 </a:t>
            </a:r>
            <a:r>
              <a:rPr lang="en-US" altLang="ko-KR" b="1" dirty="0" err="1">
                <a:solidFill>
                  <a:srgbClr val="FF0000"/>
                </a:solidFill>
              </a:rPr>
              <a:t>SiGe</a:t>
            </a:r>
            <a:r>
              <a:rPr lang="ko-KR" altLang="en-US" b="1" dirty="0">
                <a:solidFill>
                  <a:srgbClr val="FF0000"/>
                </a:solidFill>
              </a:rPr>
              <a:t>의 몰 </a:t>
            </a:r>
            <a:r>
              <a:rPr lang="ko-KR" altLang="en-US" b="1" dirty="0" err="1">
                <a:solidFill>
                  <a:srgbClr val="FF0000"/>
                </a:solidFill>
              </a:rPr>
              <a:t>분율에</a:t>
            </a:r>
            <a:r>
              <a:rPr lang="ko-KR" altLang="en-US" b="1" dirty="0">
                <a:solidFill>
                  <a:srgbClr val="FF0000"/>
                </a:solidFill>
              </a:rPr>
              <a:t> 따른 변조효율 사이의 </a:t>
            </a:r>
            <a:r>
              <a:rPr lang="en-US" altLang="ko-KR" b="1" dirty="0">
                <a:solidFill>
                  <a:srgbClr val="FF0000"/>
                </a:solidFill>
              </a:rPr>
              <a:t>Trade off </a:t>
            </a:r>
            <a:r>
              <a:rPr lang="ko-KR" altLang="en-US" b="1" dirty="0">
                <a:solidFill>
                  <a:srgbClr val="FF0000"/>
                </a:solidFill>
              </a:rPr>
              <a:t>관계를 고려하여 소자의 구조를 제안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7452E5-1847-47B3-BCA9-C10A5D4686C2}"/>
              </a:ext>
            </a:extLst>
          </p:cNvPr>
          <p:cNvSpPr txBox="1"/>
          <p:nvPr/>
        </p:nvSpPr>
        <p:spPr>
          <a:xfrm>
            <a:off x="3853632" y="2846160"/>
            <a:ext cx="751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Ge</a:t>
            </a:r>
            <a:r>
              <a:rPr lang="ko-KR" altLang="en-US" b="1" dirty="0"/>
              <a:t>의 몰 </a:t>
            </a:r>
            <a:r>
              <a:rPr lang="ko-KR" altLang="en-US" b="1" dirty="0" err="1"/>
              <a:t>분율</a:t>
            </a:r>
            <a:r>
              <a:rPr lang="ko-KR" altLang="en-US" b="1" dirty="0"/>
              <a:t> 증가에 따라</a:t>
            </a:r>
            <a:r>
              <a:rPr lang="en-US" altLang="ko-KR" b="1" dirty="0"/>
              <a:t>, </a:t>
            </a:r>
            <a:r>
              <a:rPr lang="en-US" altLang="ko-KR" b="1" dirty="0" err="1"/>
              <a:t>SiGe</a:t>
            </a:r>
            <a:r>
              <a:rPr lang="ko-KR" altLang="en-US" b="1" dirty="0"/>
              <a:t>의 변조 효율은 개선된다</a:t>
            </a:r>
          </a:p>
        </p:txBody>
      </p:sp>
    </p:spTree>
    <p:extLst>
      <p:ext uri="{BB962C8B-B14F-4D97-AF65-F5344CB8AC3E}">
        <p14:creationId xmlns:p14="http://schemas.microsoft.com/office/powerpoint/2010/main" val="332819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81481E-6 L -0.26198 0.062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99" y="312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5D8A48-5A75-45C5-A991-3302B22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B8F8726-B977-4A3A-BC50-92099EF4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450" y="2031440"/>
            <a:ext cx="6600467" cy="1397560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/>
              <a:t>감사합니다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9F95188-C41D-48AB-A7A9-E5706717F504}"/>
              </a:ext>
            </a:extLst>
          </p:cNvPr>
          <p:cNvCxnSpPr/>
          <p:nvPr/>
        </p:nvCxnSpPr>
        <p:spPr>
          <a:xfrm>
            <a:off x="1637251" y="3549084"/>
            <a:ext cx="8917497" cy="0"/>
          </a:xfrm>
          <a:prstGeom prst="line">
            <a:avLst/>
          </a:prstGeom>
          <a:ln w="57150" cap="sq" cmpd="thickThin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34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5D8A48-5A75-45C5-A991-3302B22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B8F8726-B977-4A3A-BC50-92099EF4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5" y="458581"/>
            <a:ext cx="5587482" cy="73896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Introduction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9F95188-C41D-48AB-A7A9-E5706717F504}"/>
              </a:ext>
            </a:extLst>
          </p:cNvPr>
          <p:cNvCxnSpPr/>
          <p:nvPr/>
        </p:nvCxnSpPr>
        <p:spPr>
          <a:xfrm>
            <a:off x="250985" y="1234509"/>
            <a:ext cx="8917497" cy="0"/>
          </a:xfrm>
          <a:prstGeom prst="line">
            <a:avLst/>
          </a:prstGeom>
          <a:ln w="57150" cap="sq" cmpd="thickThin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31B1F1-FFFC-4CB4-A8D4-C3546F868AC3}"/>
              </a:ext>
            </a:extLst>
          </p:cNvPr>
          <p:cNvSpPr txBox="1"/>
          <p:nvPr/>
        </p:nvSpPr>
        <p:spPr>
          <a:xfrm>
            <a:off x="2918149" y="66203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Limitation of electronics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5B39CF-4314-4DC7-9DEA-162BC3A4EC78}"/>
              </a:ext>
            </a:extLst>
          </p:cNvPr>
          <p:cNvSpPr txBox="1"/>
          <p:nvPr/>
        </p:nvSpPr>
        <p:spPr>
          <a:xfrm>
            <a:off x="6346985" y="1985469"/>
            <a:ext cx="47062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정보의 병목현상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데이터가 많아지는 현상을 감당할 수 없어 데이터의 이동 속도가 </a:t>
            </a:r>
            <a:r>
              <a:rPr lang="ko-KR" altLang="en-US" dirty="0" err="1"/>
              <a:t>느려지는</a:t>
            </a:r>
            <a:r>
              <a:rPr lang="ko-KR" altLang="en-US" dirty="0"/>
              <a:t> 것</a:t>
            </a:r>
            <a:endParaRPr lang="en-US" altLang="ko-KR" dirty="0"/>
          </a:p>
        </p:txBody>
      </p:sp>
      <p:pic>
        <p:nvPicPr>
          <p:cNvPr id="1026" name="Picture 2" descr="예술로 정리된 데이터센터 케이블링">
            <a:extLst>
              <a:ext uri="{FF2B5EF4-FFF2-40B4-BE49-F238E27FC236}">
                <a16:creationId xmlns:a16="http://schemas.microsoft.com/office/drawing/2014/main" id="{CDA1205C-9390-4EAC-984D-D0A9955AB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5" y="1727654"/>
            <a:ext cx="5845015" cy="438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2582EA-48A0-4BFE-94D4-AE00534D906B}"/>
              </a:ext>
            </a:extLst>
          </p:cNvPr>
          <p:cNvSpPr txBox="1"/>
          <p:nvPr/>
        </p:nvSpPr>
        <p:spPr>
          <a:xfrm>
            <a:off x="8280400" y="6195970"/>
            <a:ext cx="3911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tint val="75000"/>
                  </a:schemeClr>
                </a:solidFill>
              </a:rPr>
              <a:t>[1] </a:t>
            </a:r>
            <a:r>
              <a:rPr lang="ko-KR" altLang="en-US" sz="1200" dirty="0" err="1">
                <a:solidFill>
                  <a:schemeClr val="tx1">
                    <a:tint val="75000"/>
                  </a:schemeClr>
                </a:solidFill>
              </a:rPr>
              <a:t>임아람</a:t>
            </a:r>
            <a:r>
              <a:rPr lang="ko-KR" altLang="en-US" sz="12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tint val="75000"/>
                  </a:schemeClr>
                </a:solidFill>
              </a:rPr>
              <a:t>, Design of Silicon Optical Modulator based on a </a:t>
            </a:r>
            <a:r>
              <a:rPr lang="en-US" altLang="ko-KR" sz="1200" dirty="0" err="1">
                <a:solidFill>
                  <a:schemeClr val="tx1">
                    <a:tint val="75000"/>
                  </a:schemeClr>
                </a:solidFill>
              </a:rPr>
              <a:t>npn</a:t>
            </a:r>
            <a:r>
              <a:rPr lang="en-US" altLang="ko-KR" sz="1200" dirty="0">
                <a:solidFill>
                  <a:schemeClr val="tx1">
                    <a:tint val="75000"/>
                  </a:schemeClr>
                </a:solidFill>
              </a:rPr>
              <a:t> Junction Using Free-carrier Plasma Dispersion Effect, 2011</a:t>
            </a:r>
            <a:endParaRPr lang="ko-KR" alt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F106-8160-4910-B3F7-C5EF2A7032F5}"/>
              </a:ext>
            </a:extLst>
          </p:cNvPr>
          <p:cNvSpPr txBox="1"/>
          <p:nvPr/>
        </p:nvSpPr>
        <p:spPr>
          <a:xfrm>
            <a:off x="319147" y="6123348"/>
            <a:ext cx="5845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Si photonics</a:t>
            </a:r>
            <a:r>
              <a:rPr lang="ko-KR" altLang="en-US" sz="1600" dirty="0">
                <a:solidFill>
                  <a:srgbClr val="FF0000"/>
                </a:solidFill>
              </a:rPr>
              <a:t>를 이용하여 정보의 병목 현상을 해결할 수 있다</a:t>
            </a:r>
            <a:r>
              <a:rPr lang="en-US" altLang="ko-KR" sz="1600" dirty="0">
                <a:solidFill>
                  <a:srgbClr val="FF0000"/>
                </a:solidFill>
              </a:rPr>
              <a:t>!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5D8A48-5A75-45C5-A991-3302B22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B8F8726-B977-4A3A-BC50-92099EF4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5" y="458581"/>
            <a:ext cx="5587482" cy="73896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Introduction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9F95188-C41D-48AB-A7A9-E5706717F504}"/>
              </a:ext>
            </a:extLst>
          </p:cNvPr>
          <p:cNvCxnSpPr/>
          <p:nvPr/>
        </p:nvCxnSpPr>
        <p:spPr>
          <a:xfrm>
            <a:off x="250985" y="1234509"/>
            <a:ext cx="8917497" cy="0"/>
          </a:xfrm>
          <a:prstGeom prst="line">
            <a:avLst/>
          </a:prstGeom>
          <a:ln w="57150" cap="sq" cmpd="thickThin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31B1F1-FFFC-4CB4-A8D4-C3546F868AC3}"/>
              </a:ext>
            </a:extLst>
          </p:cNvPr>
          <p:cNvSpPr txBox="1"/>
          <p:nvPr/>
        </p:nvSpPr>
        <p:spPr>
          <a:xfrm>
            <a:off x="2918149" y="66203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Silicon photonics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D77CB2-0D4F-4E97-AD28-FF88D4A6B8A1}"/>
              </a:ext>
            </a:extLst>
          </p:cNvPr>
          <p:cNvSpPr txBox="1"/>
          <p:nvPr/>
        </p:nvSpPr>
        <p:spPr>
          <a:xfrm>
            <a:off x="-319898" y="1494081"/>
            <a:ext cx="449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What is Photonics?</a:t>
            </a:r>
            <a:endParaRPr lang="ko-KR" altLang="en-US" sz="2400" dirty="0"/>
          </a:p>
        </p:txBody>
      </p:sp>
      <p:sp>
        <p:nvSpPr>
          <p:cNvPr id="33" name="바닥글 개체 틀 32">
            <a:extLst>
              <a:ext uri="{FF2B5EF4-FFF2-40B4-BE49-F238E27FC236}">
                <a16:creationId xmlns:a16="http://schemas.microsoft.com/office/drawing/2014/main" id="{B5BB8C78-1201-4523-9340-19B1C02C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0939" y="6492875"/>
            <a:ext cx="3981061" cy="365125"/>
          </a:xfrm>
        </p:spPr>
        <p:txBody>
          <a:bodyPr/>
          <a:lstStyle/>
          <a:p>
            <a:r>
              <a:rPr lang="en-US" altLang="ko-KR" dirty="0"/>
              <a:t>[1] Introducing Intel`s Advances in Silicon Photonics, </a:t>
            </a:r>
          </a:p>
          <a:p>
            <a:r>
              <a:rPr lang="en-US" altLang="ko-KR" dirty="0" err="1"/>
              <a:t>Dr.Mario</a:t>
            </a:r>
            <a:r>
              <a:rPr lang="en-US" altLang="ko-KR" dirty="0"/>
              <a:t> </a:t>
            </a:r>
            <a:r>
              <a:rPr lang="en-US" altLang="ko-KR" dirty="0" err="1"/>
              <a:t>Paniccia</a:t>
            </a:r>
            <a:r>
              <a:rPr lang="en-US" altLang="ko-KR" dirty="0"/>
              <a:t>, 2004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83C35-3CD6-48FA-9D14-FC290D68CEA9}"/>
              </a:ext>
            </a:extLst>
          </p:cNvPr>
          <p:cNvSpPr txBox="1"/>
          <p:nvPr/>
        </p:nvSpPr>
        <p:spPr>
          <a:xfrm>
            <a:off x="368183" y="2157760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빛에 관계된 과학 기술 또는 학문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74CB7-8726-4537-BC41-1A198297A1FB}"/>
              </a:ext>
            </a:extLst>
          </p:cNvPr>
          <p:cNvSpPr txBox="1"/>
          <p:nvPr/>
        </p:nvSpPr>
        <p:spPr>
          <a:xfrm>
            <a:off x="5966926" y="2918267"/>
            <a:ext cx="2252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고속 전달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큰 용량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얇고 가벼운 장치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낮은 에너지 손실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2DB58B-F255-429E-8E1B-3E0CDA461562}"/>
              </a:ext>
            </a:extLst>
          </p:cNvPr>
          <p:cNvSpPr/>
          <p:nvPr/>
        </p:nvSpPr>
        <p:spPr>
          <a:xfrm>
            <a:off x="259126" y="3192875"/>
            <a:ext cx="4739779" cy="13506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EE43D9-9C7F-4CDC-A0DF-4B3D7B0DB26E}"/>
              </a:ext>
            </a:extLst>
          </p:cNvPr>
          <p:cNvSpPr/>
          <p:nvPr/>
        </p:nvSpPr>
        <p:spPr>
          <a:xfrm>
            <a:off x="368183" y="5363919"/>
            <a:ext cx="4521667" cy="8446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A328B-F8D8-4F0D-A917-2B257BDBCB48}"/>
              </a:ext>
            </a:extLst>
          </p:cNvPr>
          <p:cNvSpPr txBox="1"/>
          <p:nvPr/>
        </p:nvSpPr>
        <p:spPr>
          <a:xfrm>
            <a:off x="6096000" y="2080816"/>
            <a:ext cx="3654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Why photonics?</a:t>
            </a:r>
            <a:endParaRPr lang="ko-KR" altLang="en-US" sz="2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54EFB0-B530-4304-945F-4AF3682C5333}"/>
              </a:ext>
            </a:extLst>
          </p:cNvPr>
          <p:cNvSpPr/>
          <p:nvPr/>
        </p:nvSpPr>
        <p:spPr>
          <a:xfrm>
            <a:off x="259126" y="3386525"/>
            <a:ext cx="4739779" cy="969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FF1E830-2AB8-40FE-85AB-5388A2FEC2D7}"/>
              </a:ext>
            </a:extLst>
          </p:cNvPr>
          <p:cNvSpPr/>
          <p:nvPr/>
        </p:nvSpPr>
        <p:spPr>
          <a:xfrm>
            <a:off x="250985" y="3386526"/>
            <a:ext cx="987880" cy="96927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DEF2C2-8C38-493F-9FB6-6EAEEE958764}"/>
              </a:ext>
            </a:extLst>
          </p:cNvPr>
          <p:cNvSpPr/>
          <p:nvPr/>
        </p:nvSpPr>
        <p:spPr>
          <a:xfrm>
            <a:off x="368183" y="5506447"/>
            <a:ext cx="4521667" cy="563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062B107-1EAC-4CE6-A0C1-3D1322384969}"/>
              </a:ext>
            </a:extLst>
          </p:cNvPr>
          <p:cNvSpPr/>
          <p:nvPr/>
        </p:nvSpPr>
        <p:spPr>
          <a:xfrm>
            <a:off x="368183" y="5506447"/>
            <a:ext cx="637657" cy="56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0CED2-9E1D-4F00-B16C-36BCA2177163}"/>
              </a:ext>
            </a:extLst>
          </p:cNvPr>
          <p:cNvSpPr txBox="1"/>
          <p:nvPr/>
        </p:nvSpPr>
        <p:spPr>
          <a:xfrm>
            <a:off x="762000" y="470535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Photonics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FF023-6C22-42D1-B478-3C9B0C95E3E4}"/>
              </a:ext>
            </a:extLst>
          </p:cNvPr>
          <p:cNvSpPr txBox="1"/>
          <p:nvPr/>
        </p:nvSpPr>
        <p:spPr>
          <a:xfrm>
            <a:off x="744925" y="635635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Electronics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841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repeatCount="indefinite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0.34414 0.000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01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0.33112 -0.00116 " pathEditMode="relative" rAng="0" ptsTypes="AA">
                                      <p:cBhvr>
                                        <p:cTn id="16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/>
      <p:bldP spid="2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AB3EB6-9A4E-4443-AA8D-3C5623ED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0AE8DB8-D0D7-4AE9-A809-7257E6E0F457}" type="slidenum">
              <a:rPr lang="ko-KR" altLang="en-US" smtClean="0"/>
              <a:pPr algn="ctr"/>
              <a:t>5</a:t>
            </a:fld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5580EC6-98E8-4687-B478-7603B5C1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5" y="458581"/>
            <a:ext cx="5587482" cy="73896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Introduction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D582D3-0ECC-4834-9EB4-3AC773BF3307}"/>
              </a:ext>
            </a:extLst>
          </p:cNvPr>
          <p:cNvCxnSpPr/>
          <p:nvPr/>
        </p:nvCxnSpPr>
        <p:spPr>
          <a:xfrm>
            <a:off x="250985" y="1234509"/>
            <a:ext cx="8917497" cy="0"/>
          </a:xfrm>
          <a:prstGeom prst="line">
            <a:avLst/>
          </a:prstGeom>
          <a:ln w="57150" cap="sq" cmpd="thickThin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323A6D-4DBB-4B53-A7B2-8C9050011C7F}"/>
              </a:ext>
            </a:extLst>
          </p:cNvPr>
          <p:cNvSpPr txBox="1"/>
          <p:nvPr/>
        </p:nvSpPr>
        <p:spPr>
          <a:xfrm>
            <a:off x="2918149" y="66203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Silicon photonics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FB013-A013-42D0-96FD-914E86F14825}"/>
              </a:ext>
            </a:extLst>
          </p:cNvPr>
          <p:cNvSpPr txBox="1"/>
          <p:nvPr/>
        </p:nvSpPr>
        <p:spPr>
          <a:xfrm>
            <a:off x="99551" y="1754334"/>
            <a:ext cx="449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What is Si Photonics?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1FB75-9A90-4E05-874E-52A1160E84D8}"/>
              </a:ext>
            </a:extLst>
          </p:cNvPr>
          <p:cNvSpPr txBox="1"/>
          <p:nvPr/>
        </p:nvSpPr>
        <p:spPr>
          <a:xfrm>
            <a:off x="250985" y="2375170"/>
            <a:ext cx="5028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데이터의 광 전송 및 수신에 필요한 모든 기능을 </a:t>
            </a:r>
            <a:r>
              <a:rPr lang="ko-KR" altLang="en-US" b="1" dirty="0">
                <a:solidFill>
                  <a:srgbClr val="FF0000"/>
                </a:solidFill>
              </a:rPr>
              <a:t>실리콘 칩</a:t>
            </a:r>
            <a:r>
              <a:rPr lang="ko-KR" altLang="en-US" b="1" dirty="0"/>
              <a:t>에 구축한 것</a:t>
            </a:r>
            <a:endParaRPr lang="en-US" altLang="ko-KR" b="1" dirty="0"/>
          </a:p>
        </p:txBody>
      </p:sp>
      <p:pic>
        <p:nvPicPr>
          <p:cNvPr id="2058" name="Picture 10" descr="Silicon photonics will revolutionize data centers in 2015 - TechRepublic">
            <a:extLst>
              <a:ext uri="{FF2B5EF4-FFF2-40B4-BE49-F238E27FC236}">
                <a16:creationId xmlns:a16="http://schemas.microsoft.com/office/drawing/2014/main" id="{31DC9A33-684B-4275-A646-F9D6561C3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5" y="3156546"/>
            <a:ext cx="3764062" cy="234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CAF65D-46B6-4F27-8B84-D7D2F0B37B66}"/>
              </a:ext>
            </a:extLst>
          </p:cNvPr>
          <p:cNvSpPr txBox="1"/>
          <p:nvPr/>
        </p:nvSpPr>
        <p:spPr>
          <a:xfrm>
            <a:off x="6146800" y="3258215"/>
            <a:ext cx="35702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가격이 싸다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쉽게 구할 수 있다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공정기술이 잘 개발되어 있다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80FBF-30C2-41F2-AD8C-0810C98939AB}"/>
              </a:ext>
            </a:extLst>
          </p:cNvPr>
          <p:cNvSpPr txBox="1"/>
          <p:nvPr/>
        </p:nvSpPr>
        <p:spPr>
          <a:xfrm>
            <a:off x="6126480" y="2221627"/>
            <a:ext cx="3654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Why silicon?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367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5D8A48-5A75-45C5-A991-3302B22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B8F8726-B977-4A3A-BC50-92099EF4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5" y="458581"/>
            <a:ext cx="5587482" cy="73896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Introduction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9F95188-C41D-48AB-A7A9-E5706717F504}"/>
              </a:ext>
            </a:extLst>
          </p:cNvPr>
          <p:cNvCxnSpPr/>
          <p:nvPr/>
        </p:nvCxnSpPr>
        <p:spPr>
          <a:xfrm>
            <a:off x="250985" y="1234509"/>
            <a:ext cx="8917497" cy="0"/>
          </a:xfrm>
          <a:prstGeom prst="line">
            <a:avLst/>
          </a:prstGeom>
          <a:ln w="57150" cap="sq" cmpd="thickThin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31B1F1-FFFC-4CB4-A8D4-C3546F868AC3}"/>
              </a:ext>
            </a:extLst>
          </p:cNvPr>
          <p:cNvSpPr txBox="1"/>
          <p:nvPr/>
        </p:nvSpPr>
        <p:spPr>
          <a:xfrm>
            <a:off x="2918149" y="66203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Problem of Silicon Photonics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D3F8D3-CA6D-4B5E-B675-F1A9B49922E7}"/>
              </a:ext>
            </a:extLst>
          </p:cNvPr>
          <p:cNvSpPr txBox="1"/>
          <p:nvPr/>
        </p:nvSpPr>
        <p:spPr>
          <a:xfrm>
            <a:off x="7022359" y="2677582"/>
            <a:ext cx="34670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Si </a:t>
            </a:r>
            <a:r>
              <a:rPr lang="ko-KR" altLang="en-US" b="1" dirty="0"/>
              <a:t>기반 광 변조기의 </a:t>
            </a:r>
            <a:r>
              <a:rPr lang="ko-KR" altLang="en-US" b="1" dirty="0">
                <a:solidFill>
                  <a:srgbClr val="FF0000"/>
                </a:solidFill>
              </a:rPr>
              <a:t>변조 효율이 낮다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2" name="바닥글 개체 틀 32">
            <a:extLst>
              <a:ext uri="{FF2B5EF4-FFF2-40B4-BE49-F238E27FC236}">
                <a16:creationId xmlns:a16="http://schemas.microsoft.com/office/drawing/2014/main" id="{F258A28E-2F74-40C0-BE61-4FB6AB43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0939" y="6492875"/>
            <a:ext cx="3981061" cy="365125"/>
          </a:xfrm>
        </p:spPr>
        <p:txBody>
          <a:bodyPr/>
          <a:lstStyle/>
          <a:p>
            <a:r>
              <a:rPr lang="en-US" altLang="ko-KR" dirty="0"/>
              <a:t>[1] Introducing Intel`s Advances in Silicon Photonics, </a:t>
            </a:r>
          </a:p>
          <a:p>
            <a:r>
              <a:rPr lang="en-US" altLang="ko-KR" dirty="0" err="1"/>
              <a:t>Dr.Mario</a:t>
            </a:r>
            <a:r>
              <a:rPr lang="en-US" altLang="ko-KR" dirty="0"/>
              <a:t> </a:t>
            </a:r>
            <a:r>
              <a:rPr lang="en-US" altLang="ko-KR" dirty="0" err="1"/>
              <a:t>Paniccia</a:t>
            </a:r>
            <a:r>
              <a:rPr lang="en-US" altLang="ko-KR" dirty="0"/>
              <a:t>, 2004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5905968-7777-4B47-857A-1223D0DB139A}"/>
              </a:ext>
            </a:extLst>
          </p:cNvPr>
          <p:cNvGrpSpPr/>
          <p:nvPr/>
        </p:nvGrpSpPr>
        <p:grpSpPr>
          <a:xfrm>
            <a:off x="460810" y="2234519"/>
            <a:ext cx="5611094" cy="3576900"/>
            <a:chOff x="439147" y="2430815"/>
            <a:chExt cx="4958002" cy="342358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7AA3985-D50C-449F-9EBB-6CA10F32B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27"/>
            <a:stretch/>
          </p:blipFill>
          <p:spPr>
            <a:xfrm>
              <a:off x="439147" y="2430815"/>
              <a:ext cx="4958002" cy="3423583"/>
            </a:xfrm>
            <a:prstGeom prst="rect">
              <a:avLst/>
            </a:prstGeom>
          </p:spPr>
        </p:pic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3FA03EB-D757-4575-8DC1-C4D1539BC2FD}"/>
                </a:ext>
              </a:extLst>
            </p:cNvPr>
            <p:cNvCxnSpPr/>
            <p:nvPr/>
          </p:nvCxnSpPr>
          <p:spPr>
            <a:xfrm>
              <a:off x="439147" y="5854398"/>
              <a:ext cx="4958002" cy="0"/>
            </a:xfrm>
            <a:prstGeom prst="line">
              <a:avLst/>
            </a:prstGeom>
            <a:ln w="19050">
              <a:solidFill>
                <a:srgbClr val="7E7E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FFD1B9-C5FD-4E1E-8840-03909281AB07}"/>
              </a:ext>
            </a:extLst>
          </p:cNvPr>
          <p:cNvSpPr/>
          <p:nvPr/>
        </p:nvSpPr>
        <p:spPr>
          <a:xfrm>
            <a:off x="4726310" y="2654327"/>
            <a:ext cx="1205742" cy="1149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E869AA-8D43-4879-8DC6-1C0FD122B317}"/>
              </a:ext>
            </a:extLst>
          </p:cNvPr>
          <p:cNvCxnSpPr>
            <a:stCxn id="5" idx="3"/>
          </p:cNvCxnSpPr>
          <p:nvPr/>
        </p:nvCxnSpPr>
        <p:spPr>
          <a:xfrm flipV="1">
            <a:off x="5932052" y="2996149"/>
            <a:ext cx="1243718" cy="2327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70F1C8-6FD6-436B-8188-734D932201A5}"/>
                  </a:ext>
                </a:extLst>
              </p:cNvPr>
              <p:cNvSpPr txBox="1"/>
              <p:nvPr/>
            </p:nvSpPr>
            <p:spPr>
              <a:xfrm>
                <a:off x="6724769" y="4403472"/>
                <a:ext cx="4062202" cy="647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ko-KR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이용하여 해결할 수 있다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!</a:t>
                </a:r>
              </a:p>
              <a:p>
                <a:endParaRPr lang="en-US" altLang="ko-KR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70F1C8-6FD6-436B-8188-734D93220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769" y="4403472"/>
                <a:ext cx="4062202" cy="647806"/>
              </a:xfrm>
              <a:prstGeom prst="rect">
                <a:avLst/>
              </a:prstGeom>
              <a:blipFill>
                <a:blip r:embed="rId3"/>
                <a:stretch>
                  <a:fillRect t="-4673" r="-4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68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DEA97AAE-BC7E-4F65-915D-E3CBCFFD1FBC}"/>
              </a:ext>
            </a:extLst>
          </p:cNvPr>
          <p:cNvSpPr/>
          <p:nvPr/>
        </p:nvSpPr>
        <p:spPr>
          <a:xfrm>
            <a:off x="7404300" y="3350708"/>
            <a:ext cx="2107920" cy="924025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802F72E0-6A82-462C-99A7-2239784626AC}"/>
              </a:ext>
            </a:extLst>
          </p:cNvPr>
          <p:cNvSpPr/>
          <p:nvPr/>
        </p:nvSpPr>
        <p:spPr>
          <a:xfrm>
            <a:off x="5592368" y="3350707"/>
            <a:ext cx="2107920" cy="92402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8F4135-A554-4660-80ED-1C5C04D3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49" y="128495"/>
            <a:ext cx="10515600" cy="1325563"/>
          </a:xfrm>
        </p:spPr>
        <p:txBody>
          <a:bodyPr/>
          <a:lstStyle/>
          <a:p>
            <a:r>
              <a:rPr lang="en-US" altLang="ko-KR" sz="3600" dirty="0"/>
              <a:t>Introduction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0AF86A-B7B7-4731-8784-BFEE2DAD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00856" y="6379533"/>
            <a:ext cx="2743200" cy="365125"/>
          </a:xfrm>
        </p:spPr>
        <p:txBody>
          <a:bodyPr/>
          <a:lstStyle/>
          <a:p>
            <a:pPr algn="ctr"/>
            <a:fld id="{C0AE8DB8-D0D7-4AE9-A809-7257E6E0F457}" type="slidenum">
              <a:rPr lang="ko-KR" altLang="en-US" smtClean="0"/>
              <a:pPr algn="ctr"/>
              <a:t>7</a:t>
            </a:fld>
            <a:endParaRPr lang="en-US" altLang="ko-KR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6507491-6FC4-4554-90BC-CDAA81F06718}"/>
              </a:ext>
            </a:extLst>
          </p:cNvPr>
          <p:cNvSpPr/>
          <p:nvPr/>
        </p:nvSpPr>
        <p:spPr>
          <a:xfrm>
            <a:off x="3864536" y="3350708"/>
            <a:ext cx="2107920" cy="924025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06DEE95-4319-4FF9-B8A1-E0D9AA96A46A}"/>
              </a:ext>
            </a:extLst>
          </p:cNvPr>
          <p:cNvGrpSpPr/>
          <p:nvPr/>
        </p:nvGrpSpPr>
        <p:grpSpPr>
          <a:xfrm rot="10800000">
            <a:off x="4124624" y="1758763"/>
            <a:ext cx="1314000" cy="1926371"/>
            <a:chOff x="1217795" y="4147170"/>
            <a:chExt cx="1314000" cy="1926371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9373BB6-0E94-4E2A-92DB-AA080FD7B848}"/>
                </a:ext>
              </a:extLst>
            </p:cNvPr>
            <p:cNvCxnSpPr/>
            <p:nvPr/>
          </p:nvCxnSpPr>
          <p:spPr>
            <a:xfrm>
              <a:off x="1886551" y="4147170"/>
              <a:ext cx="0" cy="61338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D1390AE-3F53-40F1-A7C9-13D5B89FCB5F}"/>
                </a:ext>
              </a:extLst>
            </p:cNvPr>
            <p:cNvSpPr/>
            <p:nvPr/>
          </p:nvSpPr>
          <p:spPr>
            <a:xfrm>
              <a:off x="1217795" y="4760551"/>
              <a:ext cx="1314000" cy="131299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EAFF971-9F75-4249-99E2-74252B5CAD1B}"/>
                </a:ext>
              </a:extLst>
            </p:cNvPr>
            <p:cNvSpPr/>
            <p:nvPr/>
          </p:nvSpPr>
          <p:spPr>
            <a:xfrm>
              <a:off x="1280795" y="4823046"/>
              <a:ext cx="1188000" cy="11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D444674-5CB0-4AEA-9156-F4BF7C535FF9}"/>
              </a:ext>
            </a:extLst>
          </p:cNvPr>
          <p:cNvSpPr txBox="1"/>
          <p:nvPr/>
        </p:nvSpPr>
        <p:spPr>
          <a:xfrm>
            <a:off x="3634323" y="4024806"/>
            <a:ext cx="6751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accent1"/>
                </a:solidFill>
              </a:rPr>
              <a:t>2</a:t>
            </a:r>
            <a:endParaRPr lang="ko-KR" altLang="en-US" sz="6600" b="1" dirty="0">
              <a:solidFill>
                <a:schemeClr val="accent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3BA30E3-A644-4776-89D9-5082C30742E4}"/>
              </a:ext>
            </a:extLst>
          </p:cNvPr>
          <p:cNvGrpSpPr/>
          <p:nvPr/>
        </p:nvGrpSpPr>
        <p:grpSpPr>
          <a:xfrm>
            <a:off x="5825239" y="4024805"/>
            <a:ext cx="1314000" cy="1926371"/>
            <a:chOff x="1217795" y="4147170"/>
            <a:chExt cx="1314000" cy="1926371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8B48DBF-FDD0-49C4-84BC-C281E0965402}"/>
                </a:ext>
              </a:extLst>
            </p:cNvPr>
            <p:cNvCxnSpPr/>
            <p:nvPr/>
          </p:nvCxnSpPr>
          <p:spPr>
            <a:xfrm>
              <a:off x="1886551" y="4147170"/>
              <a:ext cx="0" cy="61338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55C8202-0D46-40A8-9D89-2FE95D1A2BBF}"/>
                </a:ext>
              </a:extLst>
            </p:cNvPr>
            <p:cNvSpPr/>
            <p:nvPr/>
          </p:nvSpPr>
          <p:spPr>
            <a:xfrm>
              <a:off x="1217795" y="4760551"/>
              <a:ext cx="1314000" cy="131299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DDBA52A-8595-4046-AF0C-A5D0E345CD61}"/>
                </a:ext>
              </a:extLst>
            </p:cNvPr>
            <p:cNvSpPr/>
            <p:nvPr/>
          </p:nvSpPr>
          <p:spPr>
            <a:xfrm>
              <a:off x="1280795" y="4823046"/>
              <a:ext cx="1188000" cy="11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2B61D49-B288-4970-A59C-8B2F35A38583}"/>
              </a:ext>
            </a:extLst>
          </p:cNvPr>
          <p:cNvSpPr txBox="1"/>
          <p:nvPr/>
        </p:nvSpPr>
        <p:spPr>
          <a:xfrm>
            <a:off x="5618607" y="2535480"/>
            <a:ext cx="6751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BAE194-6EA5-4966-8640-49D3944D22DD}"/>
              </a:ext>
            </a:extLst>
          </p:cNvPr>
          <p:cNvSpPr txBox="1"/>
          <p:nvPr/>
        </p:nvSpPr>
        <p:spPr>
          <a:xfrm>
            <a:off x="6075748" y="2970818"/>
            <a:ext cx="190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소자 구조 설계 및 최적화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13412B1-75A1-4E17-A2AF-0CD3DFCC6360}"/>
              </a:ext>
            </a:extLst>
          </p:cNvPr>
          <p:cNvGrpSpPr/>
          <p:nvPr/>
        </p:nvGrpSpPr>
        <p:grpSpPr>
          <a:xfrm rot="10800000">
            <a:off x="7664388" y="1758763"/>
            <a:ext cx="1314000" cy="1926371"/>
            <a:chOff x="1217795" y="4147170"/>
            <a:chExt cx="1314000" cy="192637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992DC00-96B6-407F-877B-4E7787BD93D5}"/>
                </a:ext>
              </a:extLst>
            </p:cNvPr>
            <p:cNvCxnSpPr/>
            <p:nvPr/>
          </p:nvCxnSpPr>
          <p:spPr>
            <a:xfrm>
              <a:off x="1886551" y="4147170"/>
              <a:ext cx="0" cy="613381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CA4B5A33-3F53-4E3C-90F9-B3FFCCF121C0}"/>
                </a:ext>
              </a:extLst>
            </p:cNvPr>
            <p:cNvSpPr/>
            <p:nvPr/>
          </p:nvSpPr>
          <p:spPr>
            <a:xfrm>
              <a:off x="1217795" y="4760551"/>
              <a:ext cx="1314000" cy="131299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ECB0D89-E29A-4725-BDF8-745D555E7FD9}"/>
                </a:ext>
              </a:extLst>
            </p:cNvPr>
            <p:cNvSpPr/>
            <p:nvPr/>
          </p:nvSpPr>
          <p:spPr>
            <a:xfrm>
              <a:off x="1280795" y="4823046"/>
              <a:ext cx="1188000" cy="11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599927C-A78B-4AFE-95F6-A20699EE249C}"/>
              </a:ext>
            </a:extLst>
          </p:cNvPr>
          <p:cNvSpPr txBox="1"/>
          <p:nvPr/>
        </p:nvSpPr>
        <p:spPr>
          <a:xfrm>
            <a:off x="7168144" y="4027033"/>
            <a:ext cx="6751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rgbClr val="FFFF00"/>
                </a:solidFill>
              </a:rPr>
              <a:t>4</a:t>
            </a:r>
            <a:endParaRPr lang="ko-KR" altLang="en-US" sz="6600" b="1" dirty="0">
              <a:solidFill>
                <a:srgbClr val="FFFF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8E77FC-BBD0-476F-BF81-F5BF924E82C6}"/>
              </a:ext>
            </a:extLst>
          </p:cNvPr>
          <p:cNvSpPr txBox="1"/>
          <p:nvPr/>
        </p:nvSpPr>
        <p:spPr>
          <a:xfrm>
            <a:off x="7750938" y="4445364"/>
            <a:ext cx="190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소자 제작공정 및 측정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B401F17-2A32-4511-8E20-8A3FE3F60339}"/>
              </a:ext>
            </a:extLst>
          </p:cNvPr>
          <p:cNvGrpSpPr/>
          <p:nvPr/>
        </p:nvGrpSpPr>
        <p:grpSpPr>
          <a:xfrm>
            <a:off x="1931753" y="2576148"/>
            <a:ext cx="2317987" cy="3308820"/>
            <a:chOff x="1931753" y="2576148"/>
            <a:chExt cx="2317987" cy="330882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A5A1775-31F8-4033-800E-CD2FC58BAB75}"/>
                </a:ext>
              </a:extLst>
            </p:cNvPr>
            <p:cNvGrpSpPr/>
            <p:nvPr/>
          </p:nvGrpSpPr>
          <p:grpSpPr>
            <a:xfrm>
              <a:off x="2257323" y="3958597"/>
              <a:ext cx="1314000" cy="1926371"/>
              <a:chOff x="1217795" y="4147170"/>
              <a:chExt cx="1314000" cy="1926371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5C17719F-A05D-4B5C-9B47-F8A588A7EBB6}"/>
                  </a:ext>
                </a:extLst>
              </p:cNvPr>
              <p:cNvCxnSpPr/>
              <p:nvPr/>
            </p:nvCxnSpPr>
            <p:spPr>
              <a:xfrm>
                <a:off x="1886551" y="4147170"/>
                <a:ext cx="0" cy="613381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665D2041-F4FD-46BA-9F05-07EECB73D24E}"/>
                  </a:ext>
                </a:extLst>
              </p:cNvPr>
              <p:cNvSpPr/>
              <p:nvPr/>
            </p:nvSpPr>
            <p:spPr>
              <a:xfrm>
                <a:off x="1217795" y="4760551"/>
                <a:ext cx="1314000" cy="131299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17E2BF4-D741-42F1-B22D-004C1FCE5821}"/>
                  </a:ext>
                </a:extLst>
              </p:cNvPr>
              <p:cNvSpPr/>
              <p:nvPr/>
            </p:nvSpPr>
            <p:spPr>
              <a:xfrm>
                <a:off x="1280795" y="4823046"/>
                <a:ext cx="1188000" cy="118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37EC9241-D0EC-44B9-B9D0-CF0ED909366C}"/>
                </a:ext>
              </a:extLst>
            </p:cNvPr>
            <p:cNvSpPr/>
            <p:nvPr/>
          </p:nvSpPr>
          <p:spPr>
            <a:xfrm>
              <a:off x="2141820" y="3350708"/>
              <a:ext cx="2107920" cy="924025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090F0E2-CCF6-4636-A551-FF11F38EECAB}"/>
                </a:ext>
              </a:extLst>
            </p:cNvPr>
            <p:cNvSpPr txBox="1"/>
            <p:nvPr/>
          </p:nvSpPr>
          <p:spPr>
            <a:xfrm>
              <a:off x="1931753" y="2576148"/>
              <a:ext cx="67518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ko-KR" altLang="en-US" sz="6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21CA9F3-D4DD-444D-BB80-1CF95DABAA00}"/>
                </a:ext>
              </a:extLst>
            </p:cNvPr>
            <p:cNvSpPr txBox="1"/>
            <p:nvPr/>
          </p:nvSpPr>
          <p:spPr>
            <a:xfrm>
              <a:off x="2400498" y="2830091"/>
              <a:ext cx="1453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이론 검토 및 계산 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09EB0DA-98EE-40B7-AA77-FD3718CEF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5951" y="4700101"/>
              <a:ext cx="1056743" cy="1056743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D0CF5E7A-DE22-4CDB-8BA4-9CD0BC7F3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94" y="4848280"/>
            <a:ext cx="892801" cy="8928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1752948-5471-4E9A-9CFD-F08323542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654" y="1961184"/>
            <a:ext cx="911467" cy="91146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E325D1F-DEC3-4F6D-9C75-FD683B6A2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83" y="2060086"/>
            <a:ext cx="725767" cy="72576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0E2E969-7635-4005-9736-2D0FCC5F3A44}"/>
              </a:ext>
            </a:extLst>
          </p:cNvPr>
          <p:cNvSpPr txBox="1"/>
          <p:nvPr/>
        </p:nvSpPr>
        <p:spPr>
          <a:xfrm>
            <a:off x="4238870" y="4316258"/>
            <a:ext cx="145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소자 구조 제안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53B51DF-8961-4B83-8154-176CB99F4B40}"/>
              </a:ext>
            </a:extLst>
          </p:cNvPr>
          <p:cNvCxnSpPr/>
          <p:nvPr/>
        </p:nvCxnSpPr>
        <p:spPr>
          <a:xfrm>
            <a:off x="250985" y="1234509"/>
            <a:ext cx="8917497" cy="0"/>
          </a:xfrm>
          <a:prstGeom prst="line">
            <a:avLst/>
          </a:prstGeom>
          <a:ln w="57150" cap="sq" cmpd="thickThin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00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1" grpId="0" animBg="1"/>
      <p:bldP spid="19" grpId="0" animBg="1"/>
      <p:bldP spid="29" grpId="0"/>
      <p:bldP spid="36" grpId="0"/>
      <p:bldP spid="37" grpId="0"/>
      <p:bldP spid="43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430F0445-F8F4-4B9B-9725-F99EF0DAC9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" t="2126" r="2901" b="2330"/>
          <a:stretch/>
        </p:blipFill>
        <p:spPr>
          <a:xfrm>
            <a:off x="4483674" y="4542943"/>
            <a:ext cx="3355596" cy="181340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5D8A48-5A75-45C5-A991-3302B22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B8F8726-B977-4A3A-BC50-92099EF4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5" y="458581"/>
            <a:ext cx="8917496" cy="738966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Theory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9F95188-C41D-48AB-A7A9-E5706717F504}"/>
              </a:ext>
            </a:extLst>
          </p:cNvPr>
          <p:cNvCxnSpPr/>
          <p:nvPr/>
        </p:nvCxnSpPr>
        <p:spPr>
          <a:xfrm>
            <a:off x="250985" y="1234509"/>
            <a:ext cx="8917497" cy="0"/>
          </a:xfrm>
          <a:prstGeom prst="line">
            <a:avLst/>
          </a:prstGeom>
          <a:ln w="57150" cap="sq" cmpd="thickThin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2F5C40-D56B-4A03-964C-A6AC4E4B86CC}"/>
              </a:ext>
            </a:extLst>
          </p:cNvPr>
          <p:cNvSpPr txBox="1"/>
          <p:nvPr/>
        </p:nvSpPr>
        <p:spPr>
          <a:xfrm>
            <a:off x="1854459" y="66203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– Modulation</a:t>
            </a:r>
            <a:r>
              <a:rPr lang="ko-KR" altLang="en-US" dirty="0"/>
              <a:t> </a:t>
            </a:r>
            <a:r>
              <a:rPr lang="en-US" altLang="ko-KR" dirty="0"/>
              <a:t>Efficiency Improvement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50037C-2D0E-45C7-86BD-D0D9EDCB2A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" t="4718" r="3099" b="10850"/>
          <a:stretch/>
        </p:blipFill>
        <p:spPr>
          <a:xfrm>
            <a:off x="662730" y="2520109"/>
            <a:ext cx="3355596" cy="21391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821CC0-78E6-4386-802E-D3FB21139D57}"/>
              </a:ext>
            </a:extLst>
          </p:cNvPr>
          <p:cNvSpPr txBox="1"/>
          <p:nvPr/>
        </p:nvSpPr>
        <p:spPr>
          <a:xfrm>
            <a:off x="536895" y="1659812"/>
            <a:ext cx="636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Modulator of Carrier Depletion Type</a:t>
            </a:r>
            <a:endParaRPr lang="ko-KR" altLang="en-US" sz="2400" dirty="0"/>
          </a:p>
        </p:txBody>
      </p:sp>
      <p:sp>
        <p:nvSpPr>
          <p:cNvPr id="24" name="바닥글 개체 틀 32">
            <a:extLst>
              <a:ext uri="{FF2B5EF4-FFF2-40B4-BE49-F238E27FC236}">
                <a16:creationId xmlns:a16="http://schemas.microsoft.com/office/drawing/2014/main" id="{98998F1A-8755-42D4-A29F-A87E49FD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0939" y="6356350"/>
            <a:ext cx="3981061" cy="365125"/>
          </a:xfrm>
        </p:spPr>
        <p:txBody>
          <a:bodyPr/>
          <a:lstStyle/>
          <a:p>
            <a:r>
              <a:rPr lang="en-US" altLang="ko-KR" dirty="0"/>
              <a:t>[1] G. T. Reed, G. </a:t>
            </a:r>
            <a:r>
              <a:rPr lang="en-US" altLang="ko-KR" dirty="0" err="1"/>
              <a:t>Mashanovich</a:t>
            </a:r>
            <a:r>
              <a:rPr lang="en-US" altLang="ko-KR" dirty="0"/>
              <a:t>, F. Y. </a:t>
            </a:r>
            <a:r>
              <a:rPr lang="en-US" altLang="ko-KR" dirty="0" err="1"/>
              <a:t>Gardes</a:t>
            </a:r>
            <a:r>
              <a:rPr lang="en-US" altLang="ko-KR" dirty="0"/>
              <a:t> and D.J Thomson, Silicon Optical modulators, 2010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3615F97-D347-40E5-8B18-DF7CF16B3261}"/>
              </a:ext>
            </a:extLst>
          </p:cNvPr>
          <p:cNvGrpSpPr/>
          <p:nvPr/>
        </p:nvGrpSpPr>
        <p:grpSpPr>
          <a:xfrm>
            <a:off x="6121378" y="2452805"/>
            <a:ext cx="5515565" cy="1724356"/>
            <a:chOff x="5163836" y="2362113"/>
            <a:chExt cx="6094206" cy="172435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3C62E6-1EE0-4FA9-9DD1-3EB96C9E32B1}"/>
                </a:ext>
              </a:extLst>
            </p:cNvPr>
            <p:cNvSpPr txBox="1"/>
            <p:nvPr/>
          </p:nvSpPr>
          <p:spPr>
            <a:xfrm>
              <a:off x="5163836" y="2362113"/>
              <a:ext cx="6094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/>
                <a:t>Depletion Type </a:t>
              </a:r>
              <a:r>
                <a:rPr lang="ko-KR" altLang="en-US" b="1" dirty="0"/>
                <a:t>광 변조기의 작동 과정</a:t>
              </a:r>
              <a:endParaRPr lang="en-US" altLang="ko-KR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542CE5-2329-469C-B255-D14AEFF25010}"/>
                </a:ext>
              </a:extLst>
            </p:cNvPr>
            <p:cNvSpPr txBox="1"/>
            <p:nvPr/>
          </p:nvSpPr>
          <p:spPr>
            <a:xfrm>
              <a:off x="5163836" y="2886140"/>
              <a:ext cx="49327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전압 인가</a:t>
              </a:r>
              <a:endPara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농도 변화</a:t>
              </a:r>
              <a:endPara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굴절률 변화</a:t>
              </a:r>
              <a:endPara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위상 변화 </a:t>
              </a:r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– </a:t>
              </a:r>
              <a:r>
                <a: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보강 간섭</a:t>
              </a:r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 </a:t>
              </a:r>
              <a:r>
                <a: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상쇄 간섭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28F97BF-C669-49BA-8543-1BD641AA6240}"/>
              </a:ext>
            </a:extLst>
          </p:cNvPr>
          <p:cNvSpPr txBox="1"/>
          <p:nvPr/>
        </p:nvSpPr>
        <p:spPr>
          <a:xfrm>
            <a:off x="662730" y="4851133"/>
            <a:ext cx="3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MZI </a:t>
            </a:r>
            <a:r>
              <a:rPr lang="ko-KR" altLang="en-US" b="1" dirty="0"/>
              <a:t>구조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E065893-D895-46D3-895A-7A41834BBE5E}"/>
              </a:ext>
            </a:extLst>
          </p:cNvPr>
          <p:cNvGrpSpPr/>
          <p:nvPr/>
        </p:nvGrpSpPr>
        <p:grpSpPr>
          <a:xfrm>
            <a:off x="2988128" y="3026614"/>
            <a:ext cx="1915108" cy="1709910"/>
            <a:chOff x="2988128" y="3026614"/>
            <a:chExt cx="1915108" cy="1709910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E8B5BED0-6DCB-400B-9A6B-281D67E77FE9}"/>
                </a:ext>
              </a:extLst>
            </p:cNvPr>
            <p:cNvCxnSpPr>
              <a:cxnSpLocks/>
            </p:cNvCxnSpPr>
            <p:nvPr/>
          </p:nvCxnSpPr>
          <p:spPr>
            <a:xfrm>
              <a:off x="2988128" y="3026614"/>
              <a:ext cx="1915108" cy="156263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1CDDF19-7060-4F61-9D26-5644F59E81B7}"/>
                </a:ext>
              </a:extLst>
            </p:cNvPr>
            <p:cNvCxnSpPr>
              <a:cxnSpLocks/>
            </p:cNvCxnSpPr>
            <p:nvPr/>
          </p:nvCxnSpPr>
          <p:spPr>
            <a:xfrm>
              <a:off x="2988128" y="4177161"/>
              <a:ext cx="1866822" cy="5593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8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5D8A48-5A75-45C5-A991-3302B22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8DB8-D0D7-4AE9-A809-7257E6E0F457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B8F8726-B977-4A3A-BC50-92099EF4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5" y="458581"/>
            <a:ext cx="8917496" cy="738966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Theory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9F95188-C41D-48AB-A7A9-E5706717F504}"/>
              </a:ext>
            </a:extLst>
          </p:cNvPr>
          <p:cNvCxnSpPr/>
          <p:nvPr/>
        </p:nvCxnSpPr>
        <p:spPr>
          <a:xfrm>
            <a:off x="250985" y="1234509"/>
            <a:ext cx="8917497" cy="0"/>
          </a:xfrm>
          <a:prstGeom prst="line">
            <a:avLst/>
          </a:prstGeom>
          <a:ln w="57150" cap="sq" cmpd="thickThin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2F5C40-D56B-4A03-964C-A6AC4E4B86CC}"/>
              </a:ext>
            </a:extLst>
          </p:cNvPr>
          <p:cNvSpPr txBox="1"/>
          <p:nvPr/>
        </p:nvSpPr>
        <p:spPr>
          <a:xfrm>
            <a:off x="1854459" y="66203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– Modulation</a:t>
            </a:r>
            <a:r>
              <a:rPr lang="ko-KR" altLang="en-US" dirty="0"/>
              <a:t> </a:t>
            </a:r>
            <a:r>
              <a:rPr lang="en-US" altLang="ko-KR" dirty="0"/>
              <a:t>Efficiency Improvement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21CC0-78E6-4386-802E-D3FB21139D57}"/>
              </a:ext>
            </a:extLst>
          </p:cNvPr>
          <p:cNvSpPr txBox="1"/>
          <p:nvPr/>
        </p:nvSpPr>
        <p:spPr>
          <a:xfrm>
            <a:off x="536895" y="1659812"/>
            <a:ext cx="636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Modulator of Carrier Depletion Type</a:t>
            </a:r>
            <a:endParaRPr lang="ko-KR" altLang="en-US" sz="2400" dirty="0"/>
          </a:p>
        </p:txBody>
      </p:sp>
      <p:sp>
        <p:nvSpPr>
          <p:cNvPr id="24" name="바닥글 개체 틀 32">
            <a:extLst>
              <a:ext uri="{FF2B5EF4-FFF2-40B4-BE49-F238E27FC236}">
                <a16:creationId xmlns:a16="http://schemas.microsoft.com/office/drawing/2014/main" id="{98998F1A-8755-42D4-A29F-A87E49FD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10939" y="6356350"/>
            <a:ext cx="3981061" cy="365125"/>
          </a:xfrm>
        </p:spPr>
        <p:txBody>
          <a:bodyPr/>
          <a:lstStyle/>
          <a:p>
            <a:r>
              <a:rPr lang="en-US" altLang="ko-KR" dirty="0"/>
              <a:t>[1] G. T. Reed, G. </a:t>
            </a:r>
            <a:r>
              <a:rPr lang="en-US" altLang="ko-KR" dirty="0" err="1"/>
              <a:t>Mashanovich</a:t>
            </a:r>
            <a:r>
              <a:rPr lang="en-US" altLang="ko-KR" dirty="0"/>
              <a:t>, F. Y. </a:t>
            </a:r>
            <a:r>
              <a:rPr lang="en-US" altLang="ko-KR" dirty="0" err="1"/>
              <a:t>Gardes</a:t>
            </a:r>
            <a:r>
              <a:rPr lang="en-US" altLang="ko-KR" dirty="0"/>
              <a:t> and D.J Thomson, Silicon Optical modulators, 2010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648AFD-CABB-404B-A3A3-3BFF691D1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95" y="2370452"/>
            <a:ext cx="5273565" cy="250737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BB7C444-5CA1-4AF7-AC53-8FD9B3C2FE47}"/>
              </a:ext>
            </a:extLst>
          </p:cNvPr>
          <p:cNvGrpSpPr/>
          <p:nvPr/>
        </p:nvGrpSpPr>
        <p:grpSpPr>
          <a:xfrm>
            <a:off x="815969" y="5254159"/>
            <a:ext cx="9016094" cy="769821"/>
            <a:chOff x="815969" y="5254159"/>
            <a:chExt cx="9016094" cy="7698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3C62E6-1EE0-4FA9-9DD1-3EB96C9E32B1}"/>
                </a:ext>
              </a:extLst>
            </p:cNvPr>
            <p:cNvSpPr txBox="1"/>
            <p:nvPr/>
          </p:nvSpPr>
          <p:spPr>
            <a:xfrm>
              <a:off x="815969" y="5254159"/>
              <a:ext cx="90160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/>
                <a:t>굴절률이 변화량이 클 수록 변조 효율은 좋아진다</a:t>
              </a:r>
              <a:r>
                <a:rPr lang="en-US" altLang="ko-KR" b="1" dirty="0"/>
                <a:t>!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1EFED4-F6FE-4554-AE53-1C79387604F6}"/>
                </a:ext>
              </a:extLst>
            </p:cNvPr>
            <p:cNvSpPr txBox="1"/>
            <p:nvPr/>
          </p:nvSpPr>
          <p:spPr>
            <a:xfrm>
              <a:off x="1660931" y="5654648"/>
              <a:ext cx="60976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/>
                <a:t>(Plasma dispersion effect)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491FED2-A9C2-4003-BE5C-BFA757D1F7BB}"/>
              </a:ext>
            </a:extLst>
          </p:cNvPr>
          <p:cNvGrpSpPr/>
          <p:nvPr/>
        </p:nvGrpSpPr>
        <p:grpSpPr>
          <a:xfrm>
            <a:off x="6471386" y="2185786"/>
            <a:ext cx="4164531" cy="891119"/>
            <a:chOff x="6471386" y="2185786"/>
            <a:chExt cx="4164531" cy="89111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EB2FE3-0AC7-4177-9174-84E678AA27B9}"/>
                </a:ext>
              </a:extLst>
            </p:cNvPr>
            <p:cNvSpPr txBox="1"/>
            <p:nvPr/>
          </p:nvSpPr>
          <p:spPr>
            <a:xfrm>
              <a:off x="7467600" y="2185786"/>
              <a:ext cx="1909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Drude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Model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491EAC-4C9B-453A-AD04-945B4E871BDB}"/>
                </a:ext>
              </a:extLst>
            </p:cNvPr>
            <p:cNvSpPr txBox="1"/>
            <p:nvPr/>
          </p:nvSpPr>
          <p:spPr>
            <a:xfrm>
              <a:off x="6471386" y="2738351"/>
              <a:ext cx="41645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도체를 지나는 전자를 다루는 간단한 모형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B92C952-C9C8-44FC-916E-4231532AA38F}"/>
              </a:ext>
            </a:extLst>
          </p:cNvPr>
          <p:cNvSpPr txBox="1"/>
          <p:nvPr/>
        </p:nvSpPr>
        <p:spPr>
          <a:xfrm>
            <a:off x="6563120" y="4702697"/>
            <a:ext cx="39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굴절률 변화량과 유효 질량은 반비례한다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09E53AF-99D7-4D6F-B4B9-0FB828E330B6}"/>
              </a:ext>
            </a:extLst>
          </p:cNvPr>
          <p:cNvGrpSpPr/>
          <p:nvPr/>
        </p:nvGrpSpPr>
        <p:grpSpPr>
          <a:xfrm>
            <a:off x="5890703" y="3253343"/>
            <a:ext cx="5063319" cy="1356393"/>
            <a:chOff x="5890703" y="3253343"/>
            <a:chExt cx="5063319" cy="13563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345EE57-3BDA-4D85-99EC-DE9B94540F23}"/>
                    </a:ext>
                  </a:extLst>
                </p:cNvPr>
                <p:cNvSpPr txBox="1"/>
                <p:nvPr/>
              </p:nvSpPr>
              <p:spPr>
                <a:xfrm>
                  <a:off x="5890703" y="3253343"/>
                  <a:ext cx="5063319" cy="9755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effectLst/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800" b="1" i="1" smtClean="0"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sz="2800" b="1" i="1" smtClean="0">
                            <a:effectLst/>
                            <a:latin typeface="Cambria Math" panose="02040503050406030204" pitchFamily="18" charset="0"/>
                          </a:rPr>
                          <m:t>=−(</m:t>
                        </m:r>
                        <m:f>
                          <m:fPr>
                            <m:ctrlPr>
                              <a:rPr lang="en-US" altLang="ko-KR" sz="2800" b="1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800" b="1" i="1" smtClean="0">
                                <a:effectLst/>
                                <a:latin typeface="Cambria Math" panose="02040503050406030204" pitchFamily="18" charset="0"/>
                              </a:rPr>
                              <m:t>𝟖</m:t>
                            </m:r>
                            <m:sSup>
                              <m:sSupPr>
                                <m:ctrlP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e>
                              <m:sup>
                                <m: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altLang="ko-KR" sz="2800" b="1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r>
                          <a:rPr lang="en-US" altLang="ko-KR" sz="28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)[</m:t>
                        </m:r>
                        <m:f>
                          <m:fPr>
                            <m:ctrlPr>
                              <a:rPr lang="en-US" altLang="ko-KR" sz="2800" b="1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b="1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𝒄𝒆</m:t>
                                </m:r>
                              </m:sub>
                              <m:sup>
                                <m: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sz="28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800" b="1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b="1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𝒄𝒉</m:t>
                                </m:r>
                              </m:sub>
                              <m:sup>
                                <m:r>
                                  <a:rPr lang="en-US" altLang="ko-KR" sz="28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sz="28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ko-KR" altLang="en-US" sz="2800" b="1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345EE57-3BDA-4D85-99EC-DE9B94540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703" y="3253343"/>
                  <a:ext cx="5063319" cy="9755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C07870-F443-4558-8449-2C357733A967}"/>
                </a:ext>
              </a:extLst>
            </p:cNvPr>
            <p:cNvSpPr txBox="1"/>
            <p:nvPr/>
          </p:nvSpPr>
          <p:spPr>
            <a:xfrm>
              <a:off x="7543254" y="4240404"/>
              <a:ext cx="1020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</a:rPr>
                <a:t>상수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6826EB-BFA1-4BC9-B84D-5FE226B28706}"/>
              </a:ext>
            </a:extLst>
          </p:cNvPr>
          <p:cNvSpPr/>
          <p:nvPr/>
        </p:nvSpPr>
        <p:spPr>
          <a:xfrm>
            <a:off x="5890703" y="3451868"/>
            <a:ext cx="580683" cy="5769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8B0C7-6920-412A-BCA5-BD88CEF91428}"/>
              </a:ext>
            </a:extLst>
          </p:cNvPr>
          <p:cNvSpPr/>
          <p:nvPr/>
        </p:nvSpPr>
        <p:spPr>
          <a:xfrm>
            <a:off x="10058400" y="3741104"/>
            <a:ext cx="733331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8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226D081EC0AB54CA26D490B99AA7E2E" ma:contentTypeVersion="6" ma:contentTypeDescription="새 문서를 만듭니다." ma:contentTypeScope="" ma:versionID="f8f9755a254c03c8d5167c7bc2ac01bb">
  <xsd:schema xmlns:xsd="http://www.w3.org/2001/XMLSchema" xmlns:xs="http://www.w3.org/2001/XMLSchema" xmlns:p="http://schemas.microsoft.com/office/2006/metadata/properties" xmlns:ns2="985f0b40-015c-45ad-973b-546461f402f2" targetNamespace="http://schemas.microsoft.com/office/2006/metadata/properties" ma:root="true" ma:fieldsID="0efea0dad800a5cdcad2da370c7a6342" ns2:_="">
    <xsd:import namespace="985f0b40-015c-45ad-973b-546461f402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5f0b40-015c-45ad-973b-546461f402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1E7994-888B-4C53-97AA-79366870F2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8381AB-8114-4782-9BA6-8259F8ED92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5f0b40-015c-45ad-973b-546461f402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7AAF5B-21D4-430D-B951-7A982DB2894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991</Words>
  <Application>Microsoft Office PowerPoint</Application>
  <PresentationFormat>와이드스크린</PresentationFormat>
  <Paragraphs>214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Cambria Math</vt:lpstr>
      <vt:lpstr>Office 테마</vt:lpstr>
      <vt:lpstr>고성능 광변조기를 위한 Strained SiGe의 이론적 검토 및 계산</vt:lpstr>
      <vt:lpstr>Contents</vt:lpstr>
      <vt:lpstr>Introduction</vt:lpstr>
      <vt:lpstr>Introduction</vt:lpstr>
      <vt:lpstr>Introduction</vt:lpstr>
      <vt:lpstr>Introduction</vt:lpstr>
      <vt:lpstr>Introduction</vt:lpstr>
      <vt:lpstr>Theory</vt:lpstr>
      <vt:lpstr>Theory</vt:lpstr>
      <vt:lpstr>Theory</vt:lpstr>
      <vt:lpstr>Theory</vt:lpstr>
      <vt:lpstr>Theory</vt:lpstr>
      <vt:lpstr>Theory</vt:lpstr>
      <vt:lpstr>Theory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Summary</vt:lpstr>
      <vt:lpstr>Future Plan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SiGe의 조성비에 따른  특성 측정 및 분석</dc:title>
  <dc:creator>진태원</dc:creator>
  <cp:lastModifiedBy>진태원</cp:lastModifiedBy>
  <cp:revision>86</cp:revision>
  <dcterms:created xsi:type="dcterms:W3CDTF">2020-10-30T00:07:52Z</dcterms:created>
  <dcterms:modified xsi:type="dcterms:W3CDTF">2020-11-25T05:57:48Z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0x0101000226D081EC0AB54CA26D490B99AA7E2E</vt:lpwstr>
  </property>
</Properties>
</file>