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2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9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3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DB494-5503-47D3-A73A-BE5BA6BE08FB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FE845-D073-46AF-B1C7-C122C4270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1" y="722714"/>
            <a:ext cx="11910339" cy="54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5" y="432045"/>
            <a:ext cx="10821691" cy="59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SAS Institue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 Installer User</dc:creator>
  <cp:lastModifiedBy>SAS Installer User</cp:lastModifiedBy>
  <cp:revision>2</cp:revision>
  <dcterms:created xsi:type="dcterms:W3CDTF">2021-03-19T12:38:51Z</dcterms:created>
  <dcterms:modified xsi:type="dcterms:W3CDTF">2021-03-19T20:41:59Z</dcterms:modified>
</cp:coreProperties>
</file>