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8.xml" ContentType="application/vnd.openxmlformats-officedocument.theme+xml"/>
  <Override PartName="/ppt/theme/theme2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64" r:id="rId3"/>
    <p:sldMasterId id="2147483666" r:id="rId4"/>
    <p:sldMasterId id="2147483668" r:id="rId5"/>
    <p:sldMasterId id="2147483670" r:id="rId6"/>
    <p:sldMasterId id="2147483672" r:id="rId7"/>
    <p:sldMasterId id="2147483674" r:id="rId8"/>
    <p:sldMasterId id="2147483676" r:id="rId9"/>
    <p:sldMasterId id="2147483678" r:id="rId10"/>
    <p:sldMasterId id="2147483680" r:id="rId11"/>
    <p:sldMasterId id="2147483682" r:id="rId12"/>
    <p:sldMasterId id="2147483684" r:id="rId13"/>
    <p:sldMasterId id="2147483686" r:id="rId14"/>
    <p:sldMasterId id="2147483688" r:id="rId15"/>
    <p:sldMasterId id="2147483690" r:id="rId16"/>
    <p:sldMasterId id="2147483692" r:id="rId17"/>
    <p:sldMasterId id="2147483694" r:id="rId18"/>
    <p:sldMasterId id="2147483696" r:id="rId19"/>
    <p:sldMasterId id="2147483698" r:id="rId20"/>
    <p:sldMasterId id="2147483700" r:id="rId21"/>
    <p:sldMasterId id="2147483702" r:id="rId22"/>
    <p:sldMasterId id="2147483704" r:id="rId23"/>
    <p:sldMasterId id="2147483706" r:id="rId24"/>
    <p:sldMasterId id="2147483708" r:id="rId25"/>
    <p:sldMasterId id="2147483710" r:id="rId26"/>
    <p:sldMasterId id="2147483712" r:id="rId27"/>
    <p:sldMasterId id="2147483714" r:id="rId28"/>
  </p:sldMasterIdLst>
  <p:notesMasterIdLst>
    <p:notesMasterId r:id="rId57"/>
  </p:notesMasterIdLst>
  <p:sldIdLst>
    <p:sldId id="372" r:id="rId29"/>
    <p:sldId id="373" r:id="rId30"/>
    <p:sldId id="374" r:id="rId31"/>
    <p:sldId id="375" r:id="rId32"/>
    <p:sldId id="376" r:id="rId33"/>
    <p:sldId id="377" r:id="rId34"/>
    <p:sldId id="378" r:id="rId35"/>
    <p:sldId id="379" r:id="rId36"/>
    <p:sldId id="380" r:id="rId37"/>
    <p:sldId id="381" r:id="rId38"/>
    <p:sldId id="382" r:id="rId39"/>
    <p:sldId id="383" r:id="rId40"/>
    <p:sldId id="384" r:id="rId41"/>
    <p:sldId id="385" r:id="rId42"/>
    <p:sldId id="386" r:id="rId43"/>
    <p:sldId id="387" r:id="rId44"/>
    <p:sldId id="388" r:id="rId45"/>
    <p:sldId id="389" r:id="rId46"/>
    <p:sldId id="390" r:id="rId47"/>
    <p:sldId id="391" r:id="rId48"/>
    <p:sldId id="392" r:id="rId49"/>
    <p:sldId id="393" r:id="rId50"/>
    <p:sldId id="394" r:id="rId51"/>
    <p:sldId id="395" r:id="rId52"/>
    <p:sldId id="396" r:id="rId53"/>
    <p:sldId id="397" r:id="rId54"/>
    <p:sldId id="398" r:id="rId55"/>
    <p:sldId id="399"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1.xml"/><Relationship Id="rId21" Type="http://schemas.openxmlformats.org/officeDocument/2006/relationships/slideMaster" Target="slideMasters/slideMaster21.xml"/><Relationship Id="rId34" Type="http://schemas.openxmlformats.org/officeDocument/2006/relationships/slide" Target="slides/slide6.xml"/><Relationship Id="rId42" Type="http://schemas.openxmlformats.org/officeDocument/2006/relationships/slide" Target="slides/slide14.xml"/><Relationship Id="rId47" Type="http://schemas.openxmlformats.org/officeDocument/2006/relationships/slide" Target="slides/slide19.xml"/><Relationship Id="rId50" Type="http://schemas.openxmlformats.org/officeDocument/2006/relationships/slide" Target="slides/slide22.xml"/><Relationship Id="rId55" Type="http://schemas.openxmlformats.org/officeDocument/2006/relationships/slide" Target="slides/slide27.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4.xml"/><Relationship Id="rId37" Type="http://schemas.openxmlformats.org/officeDocument/2006/relationships/slide" Target="slides/slide9.xml"/><Relationship Id="rId40" Type="http://schemas.openxmlformats.org/officeDocument/2006/relationships/slide" Target="slides/slide12.xml"/><Relationship Id="rId45" Type="http://schemas.openxmlformats.org/officeDocument/2006/relationships/slide" Target="slides/slide17.xml"/><Relationship Id="rId53" Type="http://schemas.openxmlformats.org/officeDocument/2006/relationships/slide" Target="slides/slide25.xml"/><Relationship Id="rId58"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tableStyles" Target="tableStyles.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2.xml"/><Relationship Id="rId35" Type="http://schemas.openxmlformats.org/officeDocument/2006/relationships/slide" Target="slides/slide7.xml"/><Relationship Id="rId43" Type="http://schemas.openxmlformats.org/officeDocument/2006/relationships/slide" Target="slides/slide15.xml"/><Relationship Id="rId48" Type="http://schemas.openxmlformats.org/officeDocument/2006/relationships/slide" Target="slides/slide20.xml"/><Relationship Id="rId56" Type="http://schemas.openxmlformats.org/officeDocument/2006/relationships/slide" Target="slides/slide28.xml"/><Relationship Id="rId8" Type="http://schemas.openxmlformats.org/officeDocument/2006/relationships/slideMaster" Target="slideMasters/slideMaster8.xml"/><Relationship Id="rId51" Type="http://schemas.openxmlformats.org/officeDocument/2006/relationships/slide" Target="slides/slide23.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5.xml"/><Relationship Id="rId38" Type="http://schemas.openxmlformats.org/officeDocument/2006/relationships/slide" Target="slides/slide10.xml"/><Relationship Id="rId46" Type="http://schemas.openxmlformats.org/officeDocument/2006/relationships/slide" Target="slides/slide18.xml"/><Relationship Id="rId59" Type="http://schemas.openxmlformats.org/officeDocument/2006/relationships/viewProps" Target="viewProps.xml"/><Relationship Id="rId20" Type="http://schemas.openxmlformats.org/officeDocument/2006/relationships/slideMaster" Target="slideMasters/slideMaster20.xml"/><Relationship Id="rId41" Type="http://schemas.openxmlformats.org/officeDocument/2006/relationships/slide" Target="slides/slide13.xml"/><Relationship Id="rId54"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8.xml"/><Relationship Id="rId49" Type="http://schemas.openxmlformats.org/officeDocument/2006/relationships/slide" Target="slides/slide21.xml"/><Relationship Id="rId57" Type="http://schemas.openxmlformats.org/officeDocument/2006/relationships/notesMaster" Target="notesMasters/notesMaster1.xml"/><Relationship Id="rId10" Type="http://schemas.openxmlformats.org/officeDocument/2006/relationships/slideMaster" Target="slideMasters/slideMaster10.xml"/><Relationship Id="rId31" Type="http://schemas.openxmlformats.org/officeDocument/2006/relationships/slide" Target="slides/slide3.xml"/><Relationship Id="rId44" Type="http://schemas.openxmlformats.org/officeDocument/2006/relationships/slide" Target="slides/slide16.xml"/><Relationship Id="rId52" Type="http://schemas.openxmlformats.org/officeDocument/2006/relationships/slide" Target="slides/slide24.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A0EAE4-0843-4663-B5C0-E911F39B817A}" type="datetimeFigureOut">
              <a:rPr lang="en-US" smtClean="0"/>
              <a:t>14/3/2022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28007B-3A74-4EF0-B87F-09D238FF02DA}" type="slidenum">
              <a:rPr lang="en-US" smtClean="0"/>
              <a:t>‹#›</a:t>
            </a:fld>
            <a:endParaRPr lang="en-US"/>
          </a:p>
        </p:txBody>
      </p:sp>
    </p:spTree>
    <p:extLst>
      <p:ext uri="{BB962C8B-B14F-4D97-AF65-F5344CB8AC3E}">
        <p14:creationId xmlns:p14="http://schemas.microsoft.com/office/powerpoint/2010/main" val="308242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a:extLst>
              <a:ext uri="{FF2B5EF4-FFF2-40B4-BE49-F238E27FC236}">
                <a16:creationId xmlns:a16="http://schemas.microsoft.com/office/drawing/2014/main" id="{7BE1DBDF-EE9A-4AE6-A115-318CA6796B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9" name="Notes Placeholder 2">
            <a:extLst>
              <a:ext uri="{FF2B5EF4-FFF2-40B4-BE49-F238E27FC236}">
                <a16:creationId xmlns:a16="http://schemas.microsoft.com/office/drawing/2014/main" id="{1AC88BA9-2E7E-4297-BDCF-4F35851650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Bước 3. Khi này router nhận được bảng định tuyến, nó xử lý cập nhật đường đi tốt hơn theo thuật toán Bellman-Ford.</a:t>
            </a:r>
          </a:p>
          <a:p>
            <a:pPr>
              <a:spcBef>
                <a:spcPct val="0"/>
              </a:spcBef>
            </a:pPr>
            <a:r>
              <a:rPr lang="en-US" altLang="en-US"/>
              <a:t>Độ tin cậy cao nhất là bao nhiêu thấp nhất là bao nhiêu?</a:t>
            </a:r>
          </a:p>
          <a:p>
            <a:pPr>
              <a:spcBef>
                <a:spcPct val="0"/>
              </a:spcBef>
            </a:pPr>
            <a:endParaRPr lang="en-US" altLang="en-US"/>
          </a:p>
          <a:p>
            <a:pPr>
              <a:spcBef>
                <a:spcPct val="0"/>
              </a:spcBef>
            </a:pPr>
            <a:endParaRPr lang="en-US" altLang="en-US"/>
          </a:p>
        </p:txBody>
      </p:sp>
      <p:sp>
        <p:nvSpPr>
          <p:cNvPr id="219140" name="Slide Number Placeholder 3">
            <a:extLst>
              <a:ext uri="{FF2B5EF4-FFF2-40B4-BE49-F238E27FC236}">
                <a16:creationId xmlns:a16="http://schemas.microsoft.com/office/drawing/2014/main" id="{9E5FBF4E-A65D-4B7E-8F2E-7AD5BE8523D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2F1A2C3-8F79-410B-AB1B-F1A53B494D33}"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a:extLst>
              <a:ext uri="{FF2B5EF4-FFF2-40B4-BE49-F238E27FC236}">
                <a16:creationId xmlns:a16="http://schemas.microsoft.com/office/drawing/2014/main" id="{0BA33DAD-3C2F-4C6C-959E-296FB166A26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0AD5A16-B8C0-43E0-A21F-4714EA8F2737}"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50883" name="Rectangle 2">
            <a:extLst>
              <a:ext uri="{FF2B5EF4-FFF2-40B4-BE49-F238E27FC236}">
                <a16:creationId xmlns:a16="http://schemas.microsoft.com/office/drawing/2014/main" id="{96D346FE-D1C3-4504-9F87-BAA586F1A5EA}"/>
              </a:ext>
            </a:extLst>
          </p:cNvPr>
          <p:cNvSpPr>
            <a:spLocks noGrp="1" noRot="1" noChangeAspect="1" noChangeArrowheads="1" noTextEdit="1"/>
          </p:cNvSpPr>
          <p:nvPr>
            <p:ph type="sldImg"/>
          </p:nvPr>
        </p:nvSpPr>
        <p:spPr bwMode="auto">
          <a:xfrm>
            <a:off x="908050" y="300038"/>
            <a:ext cx="5092700" cy="35274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0884" name="Rectangle 3">
            <a:extLst>
              <a:ext uri="{FF2B5EF4-FFF2-40B4-BE49-F238E27FC236}">
                <a16:creationId xmlns:a16="http://schemas.microsoft.com/office/drawing/2014/main" id="{145ABBB5-F1D7-4FEC-A2EC-388EC4D8EA77}"/>
              </a:ext>
            </a:extLst>
          </p:cNvPr>
          <p:cNvSpPr>
            <a:spLocks noGrp="1" noChangeArrowheads="1"/>
          </p:cNvSpPr>
          <p:nvPr>
            <p:ph type="body" idx="1"/>
          </p:nvPr>
        </p:nvSpPr>
        <p:spPr bwMode="auto">
          <a:xfrm>
            <a:off x="523875" y="4052888"/>
            <a:ext cx="5835650" cy="4579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488" tIns="43244" rIns="86488" bIns="43244" numCol="1" anchor="t" anchorCtr="0" compatLnSpc="1">
            <a:prstTxWarp prst="textNoShape">
              <a:avLst/>
            </a:prstTxWarp>
          </a:bodyPr>
          <a:lstStyle/>
          <a:p>
            <a:r>
              <a:rPr lang="en-US" altLang="en-US" b="1"/>
              <a:t>Purpose: </a:t>
            </a:r>
            <a:r>
              <a:rPr lang="en-US" altLang="en-US"/>
              <a:t>This figure presents the Cisco IOS™ commands used to configure RIP. </a:t>
            </a:r>
          </a:p>
          <a:p>
            <a:r>
              <a:rPr lang="en-US" altLang="en-US" b="1"/>
              <a:t>Emphasize: </a:t>
            </a:r>
            <a:r>
              <a:rPr lang="en-US" altLang="en-US"/>
              <a:t>The figure shows the </a:t>
            </a:r>
            <a:r>
              <a:rPr lang="en-US" altLang="en-US" b="1"/>
              <a:t>router rip</a:t>
            </a:r>
            <a:r>
              <a:rPr lang="en-US" altLang="en-US"/>
              <a:t> command and the </a:t>
            </a:r>
            <a:r>
              <a:rPr lang="en-US" altLang="en-US" b="1"/>
              <a:t>network</a:t>
            </a:r>
            <a:r>
              <a:rPr lang="en-US" altLang="en-US"/>
              <a:t> </a:t>
            </a:r>
            <a:r>
              <a:rPr lang="en-US" altLang="en-US" i="1"/>
              <a:t>network-number</a:t>
            </a:r>
            <a:r>
              <a:rPr lang="en-US" altLang="en-US"/>
              <a:t> command. A proper understanding of these commands will save many problems in the lab.</a:t>
            </a:r>
          </a:p>
          <a:p>
            <a:r>
              <a:rPr lang="en-US" altLang="en-US"/>
              <a:t>Point out that the network statement contains no subnetting information.</a:t>
            </a:r>
          </a:p>
          <a:p>
            <a:r>
              <a:rPr lang="en-US" altLang="en-US"/>
              <a:t>Networks are directly connected and are specified as a Class A, B, or C network number.</a:t>
            </a:r>
          </a:p>
          <a:p>
            <a:r>
              <a:rPr lang="en-US" altLang="en-US" b="1"/>
              <a:t>Transition</a:t>
            </a:r>
            <a:r>
              <a:rPr lang="en-US" altLang="en-US"/>
              <a:t>: An example of configuration follows.</a:t>
            </a:r>
          </a:p>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a:extLst>
              <a:ext uri="{FF2B5EF4-FFF2-40B4-BE49-F238E27FC236}">
                <a16:creationId xmlns:a16="http://schemas.microsoft.com/office/drawing/2014/main" id="{E33C8BB2-4E8A-4AD9-86DA-16D0DE4880A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218ADA7-D9CC-44CF-924C-E3139A49C04A}"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52931" name="Rectangle 2">
            <a:extLst>
              <a:ext uri="{FF2B5EF4-FFF2-40B4-BE49-F238E27FC236}">
                <a16:creationId xmlns:a16="http://schemas.microsoft.com/office/drawing/2014/main" id="{5BB6CDBB-79CD-4D99-A462-7C0FC4251D17}"/>
              </a:ext>
            </a:extLst>
          </p:cNvPr>
          <p:cNvSpPr>
            <a:spLocks noGrp="1" noRot="1" noChangeAspect="1" noChangeArrowheads="1" noTextEdit="1"/>
          </p:cNvSpPr>
          <p:nvPr>
            <p:ph type="sldImg"/>
          </p:nvPr>
        </p:nvSpPr>
        <p:spPr bwMode="auto">
          <a:xfrm>
            <a:off x="908050" y="300038"/>
            <a:ext cx="5092700" cy="35274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2932" name="Rectangle 3">
            <a:extLst>
              <a:ext uri="{FF2B5EF4-FFF2-40B4-BE49-F238E27FC236}">
                <a16:creationId xmlns:a16="http://schemas.microsoft.com/office/drawing/2014/main" id="{4120A419-7A1D-45C2-AAA3-7AB0D3C089CC}"/>
              </a:ext>
            </a:extLst>
          </p:cNvPr>
          <p:cNvSpPr>
            <a:spLocks noGrp="1" noChangeArrowheads="1"/>
          </p:cNvSpPr>
          <p:nvPr>
            <p:ph type="body" idx="1"/>
          </p:nvPr>
        </p:nvSpPr>
        <p:spPr bwMode="auto">
          <a:xfrm>
            <a:off x="523875" y="4052888"/>
            <a:ext cx="5835650" cy="4579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488" tIns="43244" rIns="86488" bIns="43244" numCol="1" anchor="t" anchorCtr="0" compatLnSpc="1">
            <a:prstTxWarp prst="textNoShape">
              <a:avLst/>
            </a:prstTxWarp>
          </a:bodyPr>
          <a:lstStyle/>
          <a:p>
            <a:r>
              <a:rPr lang="en-US" altLang="en-US" b="1"/>
              <a:t>Purpose: </a:t>
            </a:r>
            <a:r>
              <a:rPr lang="en-US" altLang="en-US"/>
              <a:t>The figure shows how the RIP commands operate on the example network.</a:t>
            </a:r>
          </a:p>
          <a:p>
            <a:r>
              <a:rPr lang="en-US" altLang="en-US" b="1"/>
              <a:t>Emphasize</a:t>
            </a:r>
            <a:r>
              <a:rPr lang="en-US" altLang="en-US"/>
              <a:t>: An administrator only specifies directly connected networks that should be published to other routers.</a:t>
            </a:r>
          </a:p>
          <a:p>
            <a:r>
              <a:rPr lang="en-US" altLang="en-US"/>
              <a:t>Without the</a:t>
            </a:r>
            <a:r>
              <a:rPr lang="en-US" altLang="en-US" b="1"/>
              <a:t> network</a:t>
            </a:r>
            <a:r>
              <a:rPr lang="en-US" altLang="en-US"/>
              <a:t> command, nothing is advertised. With a </a:t>
            </a:r>
            <a:r>
              <a:rPr lang="en-US" altLang="en-US" b="1"/>
              <a:t>network</a:t>
            </a:r>
            <a:r>
              <a:rPr lang="en-US" altLang="en-US"/>
              <a:t> command, the router will advertise every subnet within the Class A, B, or C network specified in the configuration.</a:t>
            </a:r>
          </a:p>
          <a:p>
            <a:r>
              <a:rPr lang="en-US" altLang="en-US"/>
              <a:t>	</a:t>
            </a:r>
          </a:p>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a:extLst>
              <a:ext uri="{FF2B5EF4-FFF2-40B4-BE49-F238E27FC236}">
                <a16:creationId xmlns:a16="http://schemas.microsoft.com/office/drawing/2014/main" id="{F10A8C09-CA38-47C4-8733-1B706A36CCC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DFBA1AC-5F7D-41B2-9917-2C2659524B21}"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54979" name="Rectangle 2">
            <a:extLst>
              <a:ext uri="{FF2B5EF4-FFF2-40B4-BE49-F238E27FC236}">
                <a16:creationId xmlns:a16="http://schemas.microsoft.com/office/drawing/2014/main" id="{40750CD1-051E-402C-AA94-4BB13AD31E68}"/>
              </a:ext>
            </a:extLst>
          </p:cNvPr>
          <p:cNvSpPr>
            <a:spLocks noGrp="1" noRot="1" noChangeAspect="1" noChangeArrowheads="1" noTextEdit="1"/>
          </p:cNvSpPr>
          <p:nvPr>
            <p:ph type="sldImg"/>
          </p:nvPr>
        </p:nvSpPr>
        <p:spPr bwMode="auto">
          <a:xfrm>
            <a:off x="908050" y="300038"/>
            <a:ext cx="5092700" cy="35274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4980" name="Rectangle 3">
            <a:extLst>
              <a:ext uri="{FF2B5EF4-FFF2-40B4-BE49-F238E27FC236}">
                <a16:creationId xmlns:a16="http://schemas.microsoft.com/office/drawing/2014/main" id="{2916669C-D033-47D8-9AF0-EC4B97F913A0}"/>
              </a:ext>
            </a:extLst>
          </p:cNvPr>
          <p:cNvSpPr>
            <a:spLocks noGrp="1" noChangeArrowheads="1"/>
          </p:cNvSpPr>
          <p:nvPr>
            <p:ph type="body" idx="1"/>
          </p:nvPr>
        </p:nvSpPr>
        <p:spPr bwMode="auto">
          <a:xfrm>
            <a:off x="523875" y="4052888"/>
            <a:ext cx="5835650" cy="4581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488" tIns="43244" rIns="86488" bIns="43244" numCol="1" anchor="t" anchorCtr="0" compatLnSpc="1">
            <a:prstTxWarp prst="textNoShape">
              <a:avLst/>
            </a:prstTxWarp>
          </a:bodyPr>
          <a:lstStyle/>
          <a:p>
            <a:r>
              <a:rPr lang="en-US" altLang="en-US" b="1"/>
              <a:t>Purpose</a:t>
            </a:r>
            <a:r>
              <a:rPr lang="en-US" altLang="en-US"/>
              <a:t>: This figure shows how the </a:t>
            </a:r>
            <a:r>
              <a:rPr lang="en-US" altLang="en-US" b="1"/>
              <a:t>show ip protocol </a:t>
            </a:r>
            <a:r>
              <a:rPr lang="en-US" altLang="en-US"/>
              <a:t>command is used to monitor RIP operation.</a:t>
            </a:r>
          </a:p>
          <a:p>
            <a:r>
              <a:rPr lang="en-US" altLang="en-US" b="1"/>
              <a:t>Emphasize:</a:t>
            </a:r>
            <a:r>
              <a:rPr lang="en-US" altLang="en-US"/>
              <a:t> The command displays the routing protocols that are active on the router for IP. It also gives network and timer information.</a:t>
            </a:r>
          </a:p>
          <a:p>
            <a:r>
              <a:rPr lang="en-US" altLang="en-US"/>
              <a:t>Point out the timing information.</a:t>
            </a:r>
          </a:p>
          <a:p>
            <a:r>
              <a:rPr lang="en-US" altLang="en-US"/>
              <a:t>Point out the list of networks for which the router is injecting routes.</a:t>
            </a:r>
          </a:p>
          <a:p>
            <a:r>
              <a:rPr lang="en-US" altLang="en-US"/>
              <a:t>Point out the administrative distance metric.</a:t>
            </a:r>
          </a:p>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a:extLst>
              <a:ext uri="{FF2B5EF4-FFF2-40B4-BE49-F238E27FC236}">
                <a16:creationId xmlns:a16="http://schemas.microsoft.com/office/drawing/2014/main" id="{7F80A016-D7FC-4FC0-967A-E6AE5F3AA01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7473453-648D-4813-9AFF-42EFC2C911B3}"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57027" name="Rectangle 2">
            <a:extLst>
              <a:ext uri="{FF2B5EF4-FFF2-40B4-BE49-F238E27FC236}">
                <a16:creationId xmlns:a16="http://schemas.microsoft.com/office/drawing/2014/main" id="{AA2057D4-D936-49BF-B30A-BFA5D7968ED2}"/>
              </a:ext>
            </a:extLst>
          </p:cNvPr>
          <p:cNvSpPr>
            <a:spLocks noGrp="1" noRot="1" noChangeAspect="1" noChangeArrowheads="1" noTextEdit="1"/>
          </p:cNvSpPr>
          <p:nvPr>
            <p:ph type="sldImg"/>
          </p:nvPr>
        </p:nvSpPr>
        <p:spPr bwMode="auto">
          <a:xfrm>
            <a:off x="908050" y="300038"/>
            <a:ext cx="5092700" cy="35274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7028" name="Rectangle 3">
            <a:extLst>
              <a:ext uri="{FF2B5EF4-FFF2-40B4-BE49-F238E27FC236}">
                <a16:creationId xmlns:a16="http://schemas.microsoft.com/office/drawing/2014/main" id="{E856C271-BEC0-4361-8119-F5EA676FBFB6}"/>
              </a:ext>
            </a:extLst>
          </p:cNvPr>
          <p:cNvSpPr>
            <a:spLocks noGrp="1" noChangeArrowheads="1"/>
          </p:cNvSpPr>
          <p:nvPr>
            <p:ph type="body" idx="1"/>
          </p:nvPr>
        </p:nvSpPr>
        <p:spPr bwMode="auto">
          <a:xfrm>
            <a:off x="523875" y="4052888"/>
            <a:ext cx="5835650" cy="4579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488" tIns="43244" rIns="86488" bIns="43244" numCol="1" anchor="t" anchorCtr="0" compatLnSpc="1">
            <a:prstTxWarp prst="textNoShape">
              <a:avLst/>
            </a:prstTxWarp>
          </a:bodyPr>
          <a:lstStyle/>
          <a:p>
            <a:r>
              <a:rPr lang="en-US" altLang="en-US" b="1"/>
              <a:t>Purpose</a:t>
            </a:r>
            <a:r>
              <a:rPr lang="en-US" altLang="en-US"/>
              <a:t>: This figure displays the </a:t>
            </a:r>
            <a:r>
              <a:rPr lang="en-US" altLang="en-US" b="1"/>
              <a:t>show ip route </a:t>
            </a:r>
            <a:r>
              <a:rPr lang="en-US" altLang="en-US"/>
              <a:t>command, which displays the contents of the router’s  IP routing table.</a:t>
            </a:r>
          </a:p>
          <a:p>
            <a:r>
              <a:rPr lang="en-US" altLang="en-US" b="1"/>
              <a:t>Emphasize</a:t>
            </a:r>
            <a:r>
              <a:rPr lang="en-US" altLang="en-US"/>
              <a:t>: Discuss the IP routing table in detail. Show the locations of the hop count (metric) and the administrative distance (120).</a:t>
            </a:r>
          </a:p>
          <a:p>
            <a:r>
              <a:rPr lang="en-US" altLang="en-US"/>
              <a:t>Discuss the following fields:</a:t>
            </a:r>
          </a:p>
          <a:p>
            <a:pPr lvl="1"/>
            <a:r>
              <a:rPr lang="en-US" altLang="en-US"/>
              <a:t>R—Refers to routes learned from RIP.</a:t>
            </a:r>
          </a:p>
          <a:p>
            <a:pPr lvl="1"/>
            <a:r>
              <a:rPr lang="en-US" altLang="en-US"/>
              <a:t>via—Refers to the router that informed us about this route.</a:t>
            </a:r>
          </a:p>
          <a:p>
            <a:pPr lvl="1"/>
            <a:r>
              <a:rPr lang="en-US" altLang="en-US"/>
              <a:t>00:00:07 timer value—RIP updates are every 30 seconds. Ask, “How long until the next update?”</a:t>
            </a:r>
          </a:p>
          <a:p>
            <a:pPr lvl="1"/>
            <a:r>
              <a:rPr lang="en-US" altLang="en-US"/>
              <a:t>The interfaces used for the best path</a:t>
            </a:r>
          </a:p>
          <a:p>
            <a:endParaRPr lang="en-US" altLang="en-US"/>
          </a:p>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a:extLst>
              <a:ext uri="{FF2B5EF4-FFF2-40B4-BE49-F238E27FC236}">
                <a16:creationId xmlns:a16="http://schemas.microsoft.com/office/drawing/2014/main" id="{C060AD5F-0A1C-405D-8B4B-53E340B42B2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6C8FF5B-E562-4933-972E-412D3F205C26}"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59075" name="Rectangle 2">
            <a:extLst>
              <a:ext uri="{FF2B5EF4-FFF2-40B4-BE49-F238E27FC236}">
                <a16:creationId xmlns:a16="http://schemas.microsoft.com/office/drawing/2014/main" id="{82E74521-5622-451E-8B47-D69481736DBB}"/>
              </a:ext>
            </a:extLst>
          </p:cNvPr>
          <p:cNvSpPr>
            <a:spLocks noGrp="1" noRot="1" noChangeAspect="1" noChangeArrowheads="1" noTextEdit="1"/>
          </p:cNvSpPr>
          <p:nvPr>
            <p:ph type="sldImg"/>
          </p:nvPr>
        </p:nvSpPr>
        <p:spPr bwMode="auto">
          <a:xfrm>
            <a:off x="908050" y="300038"/>
            <a:ext cx="5092700" cy="35274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9076" name="Rectangle 3">
            <a:extLst>
              <a:ext uri="{FF2B5EF4-FFF2-40B4-BE49-F238E27FC236}">
                <a16:creationId xmlns:a16="http://schemas.microsoft.com/office/drawing/2014/main" id="{86EE4823-B670-452A-B987-1F160D43C3AE}"/>
              </a:ext>
            </a:extLst>
          </p:cNvPr>
          <p:cNvSpPr>
            <a:spLocks noGrp="1" noChangeArrowheads="1"/>
          </p:cNvSpPr>
          <p:nvPr>
            <p:ph type="body" idx="1"/>
          </p:nvPr>
        </p:nvSpPr>
        <p:spPr bwMode="auto">
          <a:xfrm>
            <a:off x="523875" y="4052888"/>
            <a:ext cx="5835650" cy="4579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488" tIns="43244" rIns="86488" bIns="43244" numCol="1" anchor="t" anchorCtr="0" compatLnSpc="1">
            <a:prstTxWarp prst="textNoShape">
              <a:avLst/>
            </a:prstTxWarp>
          </a:bodyPr>
          <a:lstStyle/>
          <a:p>
            <a:r>
              <a:rPr lang="en-US" altLang="en-US" b="1"/>
              <a:t>Purpose</a:t>
            </a:r>
            <a:r>
              <a:rPr lang="en-US" altLang="en-US"/>
              <a:t>: This figure shows the </a:t>
            </a:r>
            <a:r>
              <a:rPr lang="en-US" altLang="en-US" b="1"/>
              <a:t>debug ip rip</a:t>
            </a:r>
            <a:r>
              <a:rPr lang="en-US" altLang="en-US"/>
              <a:t> command.</a:t>
            </a:r>
          </a:p>
          <a:p>
            <a:r>
              <a:rPr lang="en-US" altLang="en-US" b="1"/>
              <a:t>Emphasize</a:t>
            </a:r>
            <a:r>
              <a:rPr lang="en-US" altLang="en-US"/>
              <a:t>: Explain that </a:t>
            </a:r>
            <a:r>
              <a:rPr lang="en-US" altLang="en-US" b="1"/>
              <a:t>debug</a:t>
            </a:r>
            <a:r>
              <a:rPr lang="en-US" altLang="en-US"/>
              <a:t> commands also provide information for monitoring IP.</a:t>
            </a:r>
          </a:p>
          <a:p>
            <a:r>
              <a:rPr lang="en-US" altLang="en-US"/>
              <a:t>The first highlighted line lists the source of the updates. The router returned information about two destinations.</a:t>
            </a:r>
          </a:p>
          <a:p>
            <a:r>
              <a:rPr lang="en-US" altLang="en-US"/>
              <a:t>The last highlighted line shows the broadcast address to which the router sent updates.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Slide Image Placeholder 1">
            <a:extLst>
              <a:ext uri="{FF2B5EF4-FFF2-40B4-BE49-F238E27FC236}">
                <a16:creationId xmlns:a16="http://schemas.microsoft.com/office/drawing/2014/main" id="{10323F2C-BF25-4F78-BD65-C97123A4AF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4259" name="Notes Placeholder 2">
            <a:extLst>
              <a:ext uri="{FF2B5EF4-FFF2-40B4-BE49-F238E27FC236}">
                <a16:creationId xmlns:a16="http://schemas.microsoft.com/office/drawing/2014/main" id="{7E45136B-55F3-4E66-9246-962FC2AF8F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Trước khi tìm hiểu hoạt động của giao thức RIP thì chúng ta tìm hiểu hoạt động của các giao thức định tuyến theo DV</a:t>
            </a:r>
          </a:p>
        </p:txBody>
      </p:sp>
      <p:sp>
        <p:nvSpPr>
          <p:cNvPr id="224260" name="Slide Number Placeholder 3">
            <a:extLst>
              <a:ext uri="{FF2B5EF4-FFF2-40B4-BE49-F238E27FC236}">
                <a16:creationId xmlns:a16="http://schemas.microsoft.com/office/drawing/2014/main" id="{8107B8A2-BBF8-43B7-AFAA-0973225A19D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AC590F9-B2E8-4B91-A591-410910A9954C}"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Slide Image Placeholder 1">
            <a:extLst>
              <a:ext uri="{FF2B5EF4-FFF2-40B4-BE49-F238E27FC236}">
                <a16:creationId xmlns:a16="http://schemas.microsoft.com/office/drawing/2014/main" id="{F3E72EAD-8290-4169-91F4-FE2C969F38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2451" name="Notes Placeholder 2">
            <a:extLst>
              <a:ext uri="{FF2B5EF4-FFF2-40B4-BE49-F238E27FC236}">
                <a16:creationId xmlns:a16="http://schemas.microsoft.com/office/drawing/2014/main" id="{A0A0C605-1D83-42BC-A064-3AAF7F0796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Các em nhận xét gì về bảng định tuyến các router trên.</a:t>
            </a:r>
          </a:p>
        </p:txBody>
      </p:sp>
      <p:sp>
        <p:nvSpPr>
          <p:cNvPr id="232452" name="Slide Number Placeholder 3">
            <a:extLst>
              <a:ext uri="{FF2B5EF4-FFF2-40B4-BE49-F238E27FC236}">
                <a16:creationId xmlns:a16="http://schemas.microsoft.com/office/drawing/2014/main" id="{60D88DF3-44C2-4FC3-9061-4EA158169A8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2EBCF1C-9912-411D-9C7A-B860B3E2CDA3}"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a:extLst>
              <a:ext uri="{FF2B5EF4-FFF2-40B4-BE49-F238E27FC236}">
                <a16:creationId xmlns:a16="http://schemas.microsoft.com/office/drawing/2014/main" id="{392C6F64-32E6-4230-8BDA-F36B8CC517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A1F022B-8A2C-4E3B-9DAC-41A57FE2B960}"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37571" name="Rectangle 2">
            <a:extLst>
              <a:ext uri="{FF2B5EF4-FFF2-40B4-BE49-F238E27FC236}">
                <a16:creationId xmlns:a16="http://schemas.microsoft.com/office/drawing/2014/main" id="{251ADC18-CB5D-40BE-A13E-4694BFB51B3F}"/>
              </a:ext>
            </a:extLst>
          </p:cNvPr>
          <p:cNvSpPr>
            <a:spLocks noGrp="1" noRot="1" noChangeAspect="1" noChangeArrowheads="1" noTextEdit="1"/>
          </p:cNvSpPr>
          <p:nvPr>
            <p:ph type="sldImg"/>
          </p:nvPr>
        </p:nvSpPr>
        <p:spPr bwMode="auto">
          <a:xfrm>
            <a:off x="895350" y="301625"/>
            <a:ext cx="5094288" cy="35274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7572" name="Rectangle 3">
            <a:extLst>
              <a:ext uri="{FF2B5EF4-FFF2-40B4-BE49-F238E27FC236}">
                <a16:creationId xmlns:a16="http://schemas.microsoft.com/office/drawing/2014/main" id="{A421522E-CE88-4A5C-BF39-7C39396BE9E0}"/>
              </a:ext>
            </a:extLst>
          </p:cNvPr>
          <p:cNvSpPr>
            <a:spLocks noGrp="1" noChangeArrowheads="1"/>
          </p:cNvSpPr>
          <p:nvPr>
            <p:ph type="body" idx="1"/>
          </p:nvPr>
        </p:nvSpPr>
        <p:spPr bwMode="auto">
          <a:xfrm>
            <a:off x="523875" y="4052888"/>
            <a:ext cx="5835650" cy="4579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491" tIns="43246" rIns="86491" bIns="43246" numCol="1" anchor="t" anchorCtr="0" compatLnSpc="1">
            <a:prstTxWarp prst="textNoShape">
              <a:avLst/>
            </a:prstTxWarp>
          </a:bodyPr>
          <a:lstStyle/>
          <a:p>
            <a:r>
              <a:rPr lang="en-US" altLang="en-US" b="1">
                <a:solidFill>
                  <a:srgbClr val="000000"/>
                </a:solidFill>
              </a:rPr>
              <a:t>Purpose:</a:t>
            </a:r>
            <a:r>
              <a:rPr lang="en-US" altLang="en-US">
                <a:solidFill>
                  <a:srgbClr val="000000"/>
                </a:solidFill>
              </a:rPr>
              <a:t> This figure introduces the corrective measure known as “split horizon.” The split horizon technique attempts to solve routing loops.</a:t>
            </a:r>
          </a:p>
          <a:p>
            <a:r>
              <a:rPr lang="en-US" altLang="en-US" b="1">
                <a:solidFill>
                  <a:srgbClr val="000000"/>
                </a:solidFill>
              </a:rPr>
              <a:t>Emphasize:</a:t>
            </a:r>
            <a:r>
              <a:rPr lang="en-US" altLang="en-US">
                <a:solidFill>
                  <a:srgbClr val="000000"/>
                </a:solidFill>
              </a:rPr>
              <a:t> The split horizon technique attempts to eliminate routing loops and speed up convergence. The rule of split horizon is that it is never useful to send information about a route back in the direction from which the original packet came. In the example:</a:t>
            </a:r>
          </a:p>
          <a:p>
            <a:pPr lvl="1"/>
            <a:r>
              <a:rPr lang="en-US" altLang="en-US">
                <a:solidFill>
                  <a:srgbClr val="000000"/>
                </a:solidFill>
              </a:rPr>
              <a:t>Router C originally announced a route to network 10.4.0.0 to router B. It makes no sense for router B to announce to router C that router B has access to network 10.4.0.0 through router C. </a:t>
            </a:r>
          </a:p>
          <a:p>
            <a:pPr lvl="1">
              <a:lnSpc>
                <a:spcPct val="96000"/>
              </a:lnSpc>
              <a:spcAft>
                <a:spcPts val="600"/>
              </a:spcAft>
            </a:pPr>
            <a:r>
              <a:rPr lang="en-US" altLang="en-US">
                <a:solidFill>
                  <a:srgbClr val="000000"/>
                </a:solidFill>
              </a:rPr>
              <a:t>Given that router B passed the announcement of its route to network 10.4.0.0 to router A, it makes no sense for router A to announce its distance from network 10.4.0.0 to router B.</a:t>
            </a:r>
          </a:p>
          <a:p>
            <a:pPr lvl="1">
              <a:lnSpc>
                <a:spcPct val="96000"/>
              </a:lnSpc>
              <a:spcAft>
                <a:spcPts val="600"/>
              </a:spcAft>
            </a:pPr>
            <a:r>
              <a:rPr lang="en-US" altLang="en-US">
                <a:solidFill>
                  <a:srgbClr val="000000"/>
                </a:solidFill>
              </a:rPr>
              <a:t>Because router B has no alternative path to network 10.4.0.0, router B concludes that network 10.4.0.0 is inaccessible.</a:t>
            </a:r>
          </a:p>
          <a:p>
            <a:pPr>
              <a:lnSpc>
                <a:spcPct val="96000"/>
              </a:lnSpc>
              <a:spcAft>
                <a:spcPts val="600"/>
              </a:spcAft>
            </a:pPr>
            <a:r>
              <a:rPr lang="en-US" altLang="en-US">
                <a:solidFill>
                  <a:srgbClr val="000000"/>
                </a:solidFill>
              </a:rPr>
              <a:t>In its basic form, the split-horizon technique simply omits from the message any information about destinations routed on the link. This strategy relies either on routes never being announced or on old announcements fading away through a timeout mechanism.</a:t>
            </a:r>
          </a:p>
          <a:p>
            <a:pPr>
              <a:lnSpc>
                <a:spcPct val="96000"/>
              </a:lnSpc>
              <a:spcAft>
                <a:spcPts val="600"/>
              </a:spcAft>
            </a:pPr>
            <a:r>
              <a:rPr lang="en-US" altLang="en-US">
                <a:solidFill>
                  <a:srgbClr val="000000"/>
                </a:solidFill>
              </a:rPr>
              <a:t>Split horizon also improves performance by eliminating unnecessary routing updates. Under normal circumstances, sending routing information back to the source of the information is unnecessary.	</a:t>
            </a:r>
            <a:endParaRPr lang="en-US" altLang="en-US" b="1"/>
          </a:p>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a:extLst>
              <a:ext uri="{FF2B5EF4-FFF2-40B4-BE49-F238E27FC236}">
                <a16:creationId xmlns:a16="http://schemas.microsoft.com/office/drawing/2014/main" id="{10ADBCB3-006E-4DD1-9A99-4A519CC0215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BE07687-96E9-4E15-8C88-CF2C223F9FCB}"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39619" name="Rectangle 2">
            <a:extLst>
              <a:ext uri="{FF2B5EF4-FFF2-40B4-BE49-F238E27FC236}">
                <a16:creationId xmlns:a16="http://schemas.microsoft.com/office/drawing/2014/main" id="{E125EF4A-E1D5-4E14-864C-D25B3F661D61}"/>
              </a:ext>
            </a:extLst>
          </p:cNvPr>
          <p:cNvSpPr>
            <a:spLocks noGrp="1" noRot="1" noChangeAspect="1" noChangeArrowheads="1" noTextEdit="1"/>
          </p:cNvSpPr>
          <p:nvPr>
            <p:ph type="sldImg"/>
          </p:nvPr>
        </p:nvSpPr>
        <p:spPr bwMode="auto">
          <a:xfrm>
            <a:off x="895350" y="301625"/>
            <a:ext cx="5094288" cy="35274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9620" name="Rectangle 3">
            <a:extLst>
              <a:ext uri="{FF2B5EF4-FFF2-40B4-BE49-F238E27FC236}">
                <a16:creationId xmlns:a16="http://schemas.microsoft.com/office/drawing/2014/main" id="{F2CB9C2F-A92C-4855-9274-13F4373A195A}"/>
              </a:ext>
            </a:extLst>
          </p:cNvPr>
          <p:cNvSpPr>
            <a:spLocks noGrp="1" noChangeArrowheads="1"/>
          </p:cNvSpPr>
          <p:nvPr>
            <p:ph type="body" idx="1"/>
          </p:nvPr>
        </p:nvSpPr>
        <p:spPr bwMode="auto">
          <a:xfrm>
            <a:off x="523875" y="4052888"/>
            <a:ext cx="5835650" cy="4579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491" tIns="43246" rIns="86491" bIns="43246" numCol="1" anchor="t" anchorCtr="0" compatLnSpc="1">
            <a:prstTxWarp prst="textNoShape">
              <a:avLst/>
            </a:prstTxWarp>
          </a:bodyPr>
          <a:lstStyle/>
          <a:p>
            <a:r>
              <a:rPr lang="en-US" altLang="en-US" b="1">
                <a:solidFill>
                  <a:srgbClr val="000000"/>
                </a:solidFill>
              </a:rPr>
              <a:t>1, 95, 133</a:t>
            </a:r>
            <a:endParaRPr lang="en-US" altLang="en-US" b="1"/>
          </a:p>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a:extLst>
              <a:ext uri="{FF2B5EF4-FFF2-40B4-BE49-F238E27FC236}">
                <a16:creationId xmlns:a16="http://schemas.microsoft.com/office/drawing/2014/main" id="{F3563843-97AD-41EF-BA80-913D75E9A31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13D62CB-BB67-427D-AA34-766FD0E13C0E}"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41667" name="Rectangle 2">
            <a:extLst>
              <a:ext uri="{FF2B5EF4-FFF2-40B4-BE49-F238E27FC236}">
                <a16:creationId xmlns:a16="http://schemas.microsoft.com/office/drawing/2014/main" id="{D4A00FB5-CA04-4F49-B180-4A3EEF488DDD}"/>
              </a:ext>
            </a:extLst>
          </p:cNvPr>
          <p:cNvSpPr>
            <a:spLocks noGrp="1" noRot="1" noChangeAspect="1" noChangeArrowheads="1" noTextEdit="1"/>
          </p:cNvSpPr>
          <p:nvPr>
            <p:ph type="sldImg"/>
          </p:nvPr>
        </p:nvSpPr>
        <p:spPr bwMode="auto">
          <a:xfrm>
            <a:off x="895350" y="301625"/>
            <a:ext cx="5094288" cy="35274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1668" name="Rectangle 3">
            <a:extLst>
              <a:ext uri="{FF2B5EF4-FFF2-40B4-BE49-F238E27FC236}">
                <a16:creationId xmlns:a16="http://schemas.microsoft.com/office/drawing/2014/main" id="{141ABFEF-49F0-4593-AB79-0AC2D611DA45}"/>
              </a:ext>
            </a:extLst>
          </p:cNvPr>
          <p:cNvSpPr>
            <a:spLocks noGrp="1" noChangeArrowheads="1"/>
          </p:cNvSpPr>
          <p:nvPr>
            <p:ph type="body" idx="1"/>
          </p:nvPr>
        </p:nvSpPr>
        <p:spPr bwMode="auto">
          <a:xfrm>
            <a:off x="523875" y="4052888"/>
            <a:ext cx="5835650" cy="4579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491" tIns="43246" rIns="86491" bIns="43246" numCol="1" anchor="t" anchorCtr="0" compatLnSpc="1">
            <a:prstTxWarp prst="textNoShape">
              <a:avLst/>
            </a:prstTxWarp>
          </a:bodyPr>
          <a:lstStyle/>
          <a:p>
            <a:r>
              <a:rPr lang="en-US" altLang="en-US" b="1">
                <a:solidFill>
                  <a:srgbClr val="000000"/>
                </a:solidFill>
              </a:rPr>
              <a:t>Purpose:</a:t>
            </a:r>
            <a:r>
              <a:rPr lang="en-US" altLang="en-US">
                <a:solidFill>
                  <a:srgbClr val="000000"/>
                </a:solidFill>
              </a:rPr>
              <a:t> This figure explains poison reverse.</a:t>
            </a:r>
            <a:endParaRPr lang="en-US" altLang="en-US" b="1"/>
          </a:p>
          <a:p>
            <a:r>
              <a:rPr lang="en-US" altLang="en-US" b="1">
                <a:solidFill>
                  <a:srgbClr val="000000"/>
                </a:solidFill>
              </a:rPr>
              <a:t>Emphasize:</a:t>
            </a:r>
            <a:r>
              <a:rPr lang="en-US" altLang="en-US">
                <a:solidFill>
                  <a:srgbClr val="000000"/>
                </a:solidFill>
              </a:rPr>
              <a:t> Poison reverse overrides the split-horizon solution.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a:extLst>
              <a:ext uri="{FF2B5EF4-FFF2-40B4-BE49-F238E27FC236}">
                <a16:creationId xmlns:a16="http://schemas.microsoft.com/office/drawing/2014/main" id="{168B4495-2022-4599-9C1E-2F6D6FED6C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2CE886F-7CC1-4601-833F-3E9735083557}"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43715" name="Rectangle 2">
            <a:extLst>
              <a:ext uri="{FF2B5EF4-FFF2-40B4-BE49-F238E27FC236}">
                <a16:creationId xmlns:a16="http://schemas.microsoft.com/office/drawing/2014/main" id="{4170A741-0964-4D56-A6FF-FB8981E565E1}"/>
              </a:ext>
            </a:extLst>
          </p:cNvPr>
          <p:cNvSpPr>
            <a:spLocks noGrp="1" noRot="1" noChangeAspect="1" noChangeArrowheads="1" noTextEdit="1"/>
          </p:cNvSpPr>
          <p:nvPr>
            <p:ph type="sldImg"/>
          </p:nvPr>
        </p:nvSpPr>
        <p:spPr bwMode="auto">
          <a:xfrm>
            <a:off x="895350" y="301625"/>
            <a:ext cx="5094288" cy="35274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3716" name="Rectangle 3">
            <a:extLst>
              <a:ext uri="{FF2B5EF4-FFF2-40B4-BE49-F238E27FC236}">
                <a16:creationId xmlns:a16="http://schemas.microsoft.com/office/drawing/2014/main" id="{7FF0184E-01BD-4D2E-BD45-937723D41C26}"/>
              </a:ext>
            </a:extLst>
          </p:cNvPr>
          <p:cNvSpPr>
            <a:spLocks noGrp="1" noChangeArrowheads="1"/>
          </p:cNvSpPr>
          <p:nvPr>
            <p:ph type="body" idx="1"/>
          </p:nvPr>
        </p:nvSpPr>
        <p:spPr bwMode="auto">
          <a:xfrm>
            <a:off x="523875" y="4052888"/>
            <a:ext cx="5835650" cy="4579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491" tIns="43246" rIns="86491" bIns="43246" numCol="1" anchor="t" anchorCtr="0" compatLnSpc="1">
            <a:prstTxWarp prst="textNoShape">
              <a:avLst/>
            </a:prstTxWarp>
          </a:bodyPr>
          <a:lstStyle/>
          <a:p>
            <a:r>
              <a:rPr lang="en-US" altLang="en-US" b="1">
                <a:solidFill>
                  <a:srgbClr val="000000"/>
                </a:solidFill>
              </a:rPr>
              <a:t>Purpose:</a:t>
            </a:r>
            <a:r>
              <a:rPr lang="en-US" altLang="en-US">
                <a:solidFill>
                  <a:srgbClr val="000000"/>
                </a:solidFill>
              </a:rPr>
              <a:t> This figure explains poison reverse.</a:t>
            </a:r>
            <a:endParaRPr lang="en-US" altLang="en-US" b="1"/>
          </a:p>
          <a:p>
            <a:r>
              <a:rPr lang="en-US" altLang="en-US" b="1">
                <a:solidFill>
                  <a:srgbClr val="000000"/>
                </a:solidFill>
              </a:rPr>
              <a:t>Emphasize:</a:t>
            </a:r>
            <a:r>
              <a:rPr lang="en-US" altLang="en-US">
                <a:solidFill>
                  <a:srgbClr val="000000"/>
                </a:solidFill>
              </a:rPr>
              <a:t> Poison reverse overrides the split-horizon solution.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a:extLst>
              <a:ext uri="{FF2B5EF4-FFF2-40B4-BE49-F238E27FC236}">
                <a16:creationId xmlns:a16="http://schemas.microsoft.com/office/drawing/2014/main" id="{ACDF88F6-3183-4C34-BC78-FEFE4373715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DD517A4-96D7-4B46-BA6E-418B01695AAB}"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46787" name="Rectangle 2">
            <a:extLst>
              <a:ext uri="{FF2B5EF4-FFF2-40B4-BE49-F238E27FC236}">
                <a16:creationId xmlns:a16="http://schemas.microsoft.com/office/drawing/2014/main" id="{7ABA765D-6950-4FC5-A02B-E9A85AF019F8}"/>
              </a:ext>
            </a:extLst>
          </p:cNvPr>
          <p:cNvSpPr>
            <a:spLocks noGrp="1" noRot="1" noChangeAspect="1" noChangeArrowheads="1" noTextEdit="1"/>
          </p:cNvSpPr>
          <p:nvPr>
            <p:ph type="sldImg"/>
          </p:nvPr>
        </p:nvSpPr>
        <p:spPr bwMode="auto">
          <a:xfrm>
            <a:off x="895350" y="300038"/>
            <a:ext cx="5092700" cy="35274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8" name="Rectangle 3">
            <a:extLst>
              <a:ext uri="{FF2B5EF4-FFF2-40B4-BE49-F238E27FC236}">
                <a16:creationId xmlns:a16="http://schemas.microsoft.com/office/drawing/2014/main" id="{DA09C1E6-AA0B-4A4A-928A-3287EECA42CB}"/>
              </a:ext>
            </a:extLst>
          </p:cNvPr>
          <p:cNvSpPr>
            <a:spLocks noGrp="1" noChangeArrowheads="1"/>
          </p:cNvSpPr>
          <p:nvPr>
            <p:ph type="body" idx="1"/>
          </p:nvPr>
        </p:nvSpPr>
        <p:spPr bwMode="auto">
          <a:xfrm>
            <a:off x="523875" y="4052888"/>
            <a:ext cx="5835650" cy="4579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488" tIns="43244" rIns="86488" bIns="43244" numCol="1" anchor="t" anchorCtr="0" compatLnSpc="1">
            <a:prstTxWarp prst="textNoShape">
              <a:avLst/>
            </a:prstTxWarp>
          </a:bodyPr>
          <a:lstStyle/>
          <a:p>
            <a:r>
              <a:rPr lang="en-US" altLang="en-US" b="1"/>
              <a:t>Purpose</a:t>
            </a:r>
            <a:r>
              <a:rPr lang="en-US" altLang="en-US"/>
              <a:t>: This figure defines the tasks needed to configure IP routing. </a:t>
            </a:r>
          </a:p>
          <a:p>
            <a:r>
              <a:rPr lang="en-US" altLang="en-US" b="1"/>
              <a:t>Emphasize</a:t>
            </a:r>
            <a:r>
              <a:rPr lang="en-US" altLang="en-US"/>
              <a:t>: This is a general overview of tasks, so the graphic shows both IGRP and RIP in the protocol box.</a:t>
            </a:r>
          </a:p>
          <a:p>
            <a:r>
              <a:rPr lang="en-US" altLang="en-US"/>
              <a:t>Tell your students that the router is able to route using both RIP and IGRP. It is possible to run IGRP and RIP concurrently. The IGRP information will override the RIP information by default because of IGRP’s administrative distance. </a:t>
            </a:r>
          </a:p>
          <a:p>
            <a:r>
              <a:rPr lang="en-US" altLang="en-US"/>
              <a:t>However, running IGRP and RIP concurrently does not work well when the network topology changes. Because IGRP and RIP have different update timers, and because they require different amounts of time to propagate routing updates, one part of the network may end up believing IGRP routes and another part may end up believing RIP routes. This will result in routing loops. </a:t>
            </a:r>
          </a:p>
          <a:p>
            <a:r>
              <a:rPr lang="en-US" altLang="en-US"/>
              <a:t>Review the fundamentals of router-configuration and interface-configuration modes.</a:t>
            </a:r>
          </a:p>
          <a:p>
            <a:r>
              <a:rPr lang="en-US" altLang="en-US" b="1"/>
              <a:t>Transition</a:t>
            </a:r>
            <a:r>
              <a:rPr lang="en-US" altLang="en-US"/>
              <a:t>: The command to enable dynamic routing follows.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a:extLst>
              <a:ext uri="{FF2B5EF4-FFF2-40B4-BE49-F238E27FC236}">
                <a16:creationId xmlns:a16="http://schemas.microsoft.com/office/drawing/2014/main" id="{A3D8795F-7AAF-4E6D-87E9-0B49E0F5A70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8B0B6EE-EB9E-4581-883C-656011562F04}"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48835" name="Rectangle 2">
            <a:extLst>
              <a:ext uri="{FF2B5EF4-FFF2-40B4-BE49-F238E27FC236}">
                <a16:creationId xmlns:a16="http://schemas.microsoft.com/office/drawing/2014/main" id="{1953F356-3664-4D32-8EFB-0777381CCA26}"/>
              </a:ext>
            </a:extLst>
          </p:cNvPr>
          <p:cNvSpPr>
            <a:spLocks noGrp="1" noRot="1" noChangeAspect="1" noChangeArrowheads="1" noTextEdit="1"/>
          </p:cNvSpPr>
          <p:nvPr>
            <p:ph type="sldImg"/>
          </p:nvPr>
        </p:nvSpPr>
        <p:spPr bwMode="auto">
          <a:xfrm>
            <a:off x="908050" y="300038"/>
            <a:ext cx="5092700" cy="35274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8836" name="Rectangle 3">
            <a:extLst>
              <a:ext uri="{FF2B5EF4-FFF2-40B4-BE49-F238E27FC236}">
                <a16:creationId xmlns:a16="http://schemas.microsoft.com/office/drawing/2014/main" id="{8B26E4E1-CB73-4064-97EC-F4B576E06861}"/>
              </a:ext>
            </a:extLst>
          </p:cNvPr>
          <p:cNvSpPr>
            <a:spLocks noGrp="1" noChangeArrowheads="1"/>
          </p:cNvSpPr>
          <p:nvPr>
            <p:ph type="body" idx="1"/>
          </p:nvPr>
        </p:nvSpPr>
        <p:spPr bwMode="auto">
          <a:xfrm>
            <a:off x="523875" y="4052888"/>
            <a:ext cx="5835650" cy="4579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488" tIns="43244" rIns="86488" bIns="43244" numCol="1" anchor="t" anchorCtr="0" compatLnSpc="1">
            <a:prstTxWarp prst="textNoShape">
              <a:avLst/>
            </a:prstTxWarp>
          </a:bodyPr>
          <a:lstStyle/>
          <a:p>
            <a:r>
              <a:rPr lang="en-US" altLang="en-US" b="1"/>
              <a:t>Purpose</a:t>
            </a:r>
            <a:r>
              <a:rPr lang="en-US" altLang="en-US"/>
              <a:t>: This figure presents general information about RIP.</a:t>
            </a:r>
          </a:p>
          <a:p>
            <a:r>
              <a:rPr lang="en-US" altLang="en-US" b="1"/>
              <a:t>Emphasize: </a:t>
            </a:r>
            <a:r>
              <a:rPr lang="en-US" altLang="en-US"/>
              <a:t>The figure shows a network. The arrows highlight the path RIP selects. RIP selects the best path based on the shortest hop count, so it ignores the path with the faster T1 links.</a:t>
            </a:r>
          </a:p>
          <a:p>
            <a:r>
              <a:rPr lang="en-US" altLang="en-US"/>
              <a:t>Be sure that you do not disparage RIP. It was developed in a homogeneous network. If everything is connected via a single media type, then bandwidth-based metrics reduce to hop count. In some cases, RIP is more appropriate than other protocols. It is extremely well tested. 	</a:t>
            </a:r>
          </a:p>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5" descr="D:\HUI\FIT HUI - small logo.jpg">
            <a:extLst>
              <a:ext uri="{FF2B5EF4-FFF2-40B4-BE49-F238E27FC236}">
                <a16:creationId xmlns:a16="http://schemas.microsoft.com/office/drawing/2014/main" id="{2BE9E968-E9A4-446A-BAD5-375AD5E7C3A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586" y="152401"/>
            <a:ext cx="728784"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832BB89D-44A4-4FE2-B641-8AA2FCB86A22}"/>
              </a:ext>
            </a:extLst>
          </p:cNvPr>
          <p:cNvGrpSpPr>
            <a:grpSpLocks/>
          </p:cNvGrpSpPr>
          <p:nvPr userDrawn="1"/>
        </p:nvGrpSpPr>
        <p:grpSpPr bwMode="auto">
          <a:xfrm>
            <a:off x="1139094" y="1225550"/>
            <a:ext cx="10443307" cy="146050"/>
            <a:chOff x="731520" y="1331915"/>
            <a:chExt cx="7833360" cy="146304"/>
          </a:xfrm>
        </p:grpSpPr>
        <p:sp>
          <p:nvSpPr>
            <p:cNvPr id="6" name="Chevron 8">
              <a:extLst>
                <a:ext uri="{FF2B5EF4-FFF2-40B4-BE49-F238E27FC236}">
                  <a16:creationId xmlns:a16="http://schemas.microsoft.com/office/drawing/2014/main" id="{DB40217C-7FE5-44B2-BAE0-E8F831FF4247}"/>
                </a:ext>
              </a:extLst>
            </p:cNvPr>
            <p:cNvSpPr/>
            <p:nvPr userDrawn="1"/>
          </p:nvSpPr>
          <p:spPr>
            <a:xfrm>
              <a:off x="731520" y="1371672"/>
              <a:ext cx="1554947" cy="73152"/>
            </a:xfrm>
            <a:prstGeom prst="chevron">
              <a:avLst/>
            </a:prstGeom>
            <a:ln/>
          </p:spPr>
          <p:style>
            <a:lnRef idx="3">
              <a:schemeClr val="lt1"/>
            </a:lnRef>
            <a:fillRef idx="1">
              <a:schemeClr val="accent2"/>
            </a:fillRef>
            <a:effectRef idx="1">
              <a:schemeClr val="accent2"/>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7" name="Chevron 9">
              <a:extLst>
                <a:ext uri="{FF2B5EF4-FFF2-40B4-BE49-F238E27FC236}">
                  <a16:creationId xmlns:a16="http://schemas.microsoft.com/office/drawing/2014/main" id="{03276FE2-A23C-44FD-A00B-E5199823ED9B}"/>
                </a:ext>
              </a:extLst>
            </p:cNvPr>
            <p:cNvSpPr/>
            <p:nvPr userDrawn="1"/>
          </p:nvSpPr>
          <p:spPr>
            <a:xfrm>
              <a:off x="2560525" y="1371672"/>
              <a:ext cx="1554947" cy="73152"/>
            </a:xfrm>
            <a:prstGeom prst="chevron">
              <a:avLst/>
            </a:prstGeom>
          </p:spPr>
          <p:style>
            <a:lnRef idx="3">
              <a:schemeClr val="lt1"/>
            </a:lnRef>
            <a:fillRef idx="1">
              <a:schemeClr val="accent3"/>
            </a:fillRef>
            <a:effectRef idx="1">
              <a:schemeClr val="accent3"/>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8" name="Chevron 10">
              <a:extLst>
                <a:ext uri="{FF2B5EF4-FFF2-40B4-BE49-F238E27FC236}">
                  <a16:creationId xmlns:a16="http://schemas.microsoft.com/office/drawing/2014/main" id="{7363725A-FD6C-491B-8739-B98C137BE22B}"/>
                </a:ext>
              </a:extLst>
            </p:cNvPr>
            <p:cNvSpPr/>
            <p:nvPr userDrawn="1"/>
          </p:nvSpPr>
          <p:spPr>
            <a:xfrm>
              <a:off x="4618156" y="1371672"/>
              <a:ext cx="1553482" cy="73152"/>
            </a:xfrm>
            <a:prstGeom prst="chevron">
              <a:avLst/>
            </a:prstGeom>
            <a:ln/>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9" name="Notched Right Arrow 11">
              <a:extLst>
                <a:ext uri="{FF2B5EF4-FFF2-40B4-BE49-F238E27FC236}">
                  <a16:creationId xmlns:a16="http://schemas.microsoft.com/office/drawing/2014/main" id="{6948BDAB-8B1A-4C96-ADA3-844B2B92B5F2}"/>
                </a:ext>
              </a:extLst>
            </p:cNvPr>
            <p:cNvSpPr/>
            <p:nvPr userDrawn="1"/>
          </p:nvSpPr>
          <p:spPr>
            <a:xfrm>
              <a:off x="7009933" y="1331915"/>
              <a:ext cx="1554947" cy="146304"/>
            </a:xfrm>
            <a:prstGeom prst="notchedRightArrow">
              <a:avLst/>
            </a:prstGeom>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2" name="Title 1"/>
          <p:cNvSpPr>
            <a:spLocks noGrp="1"/>
          </p:cNvSpPr>
          <p:nvPr>
            <p:ph type="title"/>
          </p:nvPr>
        </p:nvSpPr>
        <p:spPr/>
        <p:txBody>
          <a:bodyPr>
            <a:normAutofit/>
          </a:bodyPr>
          <a:lstStyle>
            <a:lvl1pPr>
              <a:defRPr sz="4000" b="1">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buFont typeface="Wingdings" pitchFamily="2" charset="2"/>
              <a:buChar char="q"/>
              <a:defRPr sz="2800"/>
            </a:lvl1pPr>
            <a:lvl2pPr>
              <a:buFont typeface="Courier New" pitchFamily="49" charset="0"/>
              <a:buChar char="o"/>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03E29B63-D380-4EF9-882F-141866EE6859}"/>
              </a:ext>
            </a:extLst>
          </p:cNvPr>
          <p:cNvSpPr>
            <a:spLocks noGrp="1"/>
          </p:cNvSpPr>
          <p:nvPr>
            <p:ph type="ftr" sz="quarter" idx="10"/>
          </p:nvPr>
        </p:nvSpPr>
        <p:spPr/>
        <p:txBody>
          <a:bodyPr/>
          <a:lstStyle>
            <a:lvl1pPr eaLnBrk="0" hangingPunct="0">
              <a:defRPr/>
            </a:lvl1pPr>
          </a:lstStyle>
          <a:p>
            <a:pPr>
              <a:defRPr/>
            </a:pPr>
            <a:r>
              <a:rPr lang="en-US"/>
              <a:t>Phạm Thái Khanh</a:t>
            </a:r>
            <a:endParaRPr lang="en-US" dirty="0"/>
          </a:p>
        </p:txBody>
      </p:sp>
      <p:sp>
        <p:nvSpPr>
          <p:cNvPr id="11" name="Slide Number Placeholder 5">
            <a:extLst>
              <a:ext uri="{FF2B5EF4-FFF2-40B4-BE49-F238E27FC236}">
                <a16:creationId xmlns:a16="http://schemas.microsoft.com/office/drawing/2014/main" id="{0FFE3BBA-D9DD-4730-8374-3888403EDC60}"/>
              </a:ext>
            </a:extLst>
          </p:cNvPr>
          <p:cNvSpPr>
            <a:spLocks noGrp="1"/>
          </p:cNvSpPr>
          <p:nvPr>
            <p:ph type="sldNum" sz="quarter" idx="11"/>
          </p:nvPr>
        </p:nvSpPr>
        <p:spPr/>
        <p:txBody>
          <a:bodyPr/>
          <a:lstStyle>
            <a:lvl1pPr eaLnBrk="0" hangingPunct="0">
              <a:defRPr/>
            </a:lvl1pPr>
          </a:lstStyle>
          <a:p>
            <a:pPr>
              <a:defRPr/>
            </a:pPr>
            <a:fld id="{4D078A0A-AFC4-4D0D-8911-85321667C701}" type="slidenum">
              <a:rPr lang="en-US"/>
              <a:pPr>
                <a:defRPr/>
              </a:pPr>
              <a:t>‹#›</a:t>
            </a:fld>
            <a:endParaRPr lang="en-US"/>
          </a:p>
        </p:txBody>
      </p:sp>
    </p:spTree>
    <p:extLst>
      <p:ext uri="{BB962C8B-B14F-4D97-AF65-F5344CB8AC3E}">
        <p14:creationId xmlns:p14="http://schemas.microsoft.com/office/powerpoint/2010/main" val="3672381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5" descr="D:\HUI\FIT HUI - small logo.jpg">
            <a:extLst>
              <a:ext uri="{FF2B5EF4-FFF2-40B4-BE49-F238E27FC236}">
                <a16:creationId xmlns:a16="http://schemas.microsoft.com/office/drawing/2014/main" id="{D0C8947E-30C5-43BC-B3EB-3FFA551D2FA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586" y="152401"/>
            <a:ext cx="728784"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64FF66A3-AD87-4D1F-923D-2B6BA9D59300}"/>
              </a:ext>
            </a:extLst>
          </p:cNvPr>
          <p:cNvGrpSpPr>
            <a:grpSpLocks/>
          </p:cNvGrpSpPr>
          <p:nvPr userDrawn="1"/>
        </p:nvGrpSpPr>
        <p:grpSpPr bwMode="auto">
          <a:xfrm>
            <a:off x="1139094" y="1225550"/>
            <a:ext cx="10443307" cy="146050"/>
            <a:chOff x="731520" y="1331915"/>
            <a:chExt cx="7833360" cy="146304"/>
          </a:xfrm>
        </p:grpSpPr>
        <p:sp>
          <p:nvSpPr>
            <p:cNvPr id="6" name="Chevron 8">
              <a:extLst>
                <a:ext uri="{FF2B5EF4-FFF2-40B4-BE49-F238E27FC236}">
                  <a16:creationId xmlns:a16="http://schemas.microsoft.com/office/drawing/2014/main" id="{D2467BA9-9A50-4AB6-A1EF-B175AA563C70}"/>
                </a:ext>
              </a:extLst>
            </p:cNvPr>
            <p:cNvSpPr/>
            <p:nvPr userDrawn="1"/>
          </p:nvSpPr>
          <p:spPr>
            <a:xfrm>
              <a:off x="731520" y="1371672"/>
              <a:ext cx="1554947" cy="73152"/>
            </a:xfrm>
            <a:prstGeom prst="chevron">
              <a:avLst/>
            </a:prstGeom>
            <a:ln/>
          </p:spPr>
          <p:style>
            <a:lnRef idx="3">
              <a:schemeClr val="lt1"/>
            </a:lnRef>
            <a:fillRef idx="1">
              <a:schemeClr val="accent2"/>
            </a:fillRef>
            <a:effectRef idx="1">
              <a:schemeClr val="accent2"/>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7" name="Chevron 9">
              <a:extLst>
                <a:ext uri="{FF2B5EF4-FFF2-40B4-BE49-F238E27FC236}">
                  <a16:creationId xmlns:a16="http://schemas.microsoft.com/office/drawing/2014/main" id="{ED75E257-AEDB-4FFB-AA33-4DE913E6E995}"/>
                </a:ext>
              </a:extLst>
            </p:cNvPr>
            <p:cNvSpPr/>
            <p:nvPr userDrawn="1"/>
          </p:nvSpPr>
          <p:spPr>
            <a:xfrm>
              <a:off x="2560525" y="1371672"/>
              <a:ext cx="1554947" cy="73152"/>
            </a:xfrm>
            <a:prstGeom prst="chevron">
              <a:avLst/>
            </a:prstGeom>
          </p:spPr>
          <p:style>
            <a:lnRef idx="3">
              <a:schemeClr val="lt1"/>
            </a:lnRef>
            <a:fillRef idx="1">
              <a:schemeClr val="accent3"/>
            </a:fillRef>
            <a:effectRef idx="1">
              <a:schemeClr val="accent3"/>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8" name="Chevron 10">
              <a:extLst>
                <a:ext uri="{FF2B5EF4-FFF2-40B4-BE49-F238E27FC236}">
                  <a16:creationId xmlns:a16="http://schemas.microsoft.com/office/drawing/2014/main" id="{3DE86E75-FE57-4AA0-BCDD-5B0E92FD4964}"/>
                </a:ext>
              </a:extLst>
            </p:cNvPr>
            <p:cNvSpPr/>
            <p:nvPr userDrawn="1"/>
          </p:nvSpPr>
          <p:spPr>
            <a:xfrm>
              <a:off x="4618156" y="1371672"/>
              <a:ext cx="1553482" cy="73152"/>
            </a:xfrm>
            <a:prstGeom prst="chevron">
              <a:avLst/>
            </a:prstGeom>
            <a:ln/>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9" name="Notched Right Arrow 11">
              <a:extLst>
                <a:ext uri="{FF2B5EF4-FFF2-40B4-BE49-F238E27FC236}">
                  <a16:creationId xmlns:a16="http://schemas.microsoft.com/office/drawing/2014/main" id="{A620BA8B-F116-45A2-956A-0A3201B6F32D}"/>
                </a:ext>
              </a:extLst>
            </p:cNvPr>
            <p:cNvSpPr/>
            <p:nvPr userDrawn="1"/>
          </p:nvSpPr>
          <p:spPr>
            <a:xfrm>
              <a:off x="7009933" y="1331915"/>
              <a:ext cx="1554947" cy="146304"/>
            </a:xfrm>
            <a:prstGeom prst="notchedRightArrow">
              <a:avLst/>
            </a:prstGeom>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2" name="Title 1"/>
          <p:cNvSpPr>
            <a:spLocks noGrp="1"/>
          </p:cNvSpPr>
          <p:nvPr>
            <p:ph type="title"/>
          </p:nvPr>
        </p:nvSpPr>
        <p:spPr/>
        <p:txBody>
          <a:bodyPr>
            <a:normAutofit/>
          </a:bodyPr>
          <a:lstStyle>
            <a:lvl1pPr>
              <a:defRPr sz="4000" b="1">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buFont typeface="Wingdings" pitchFamily="2" charset="2"/>
              <a:buChar char="q"/>
              <a:defRPr sz="2800"/>
            </a:lvl1pPr>
            <a:lvl2pPr>
              <a:buFont typeface="Courier New" pitchFamily="49" charset="0"/>
              <a:buChar char="o"/>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75DA6C02-2B40-46AA-AAD0-D6F51E119FEC}"/>
              </a:ext>
            </a:extLst>
          </p:cNvPr>
          <p:cNvSpPr>
            <a:spLocks noGrp="1"/>
          </p:cNvSpPr>
          <p:nvPr>
            <p:ph type="ftr" sz="quarter" idx="10"/>
          </p:nvPr>
        </p:nvSpPr>
        <p:spPr/>
        <p:txBody>
          <a:bodyPr/>
          <a:lstStyle>
            <a:lvl1pPr eaLnBrk="0" hangingPunct="0">
              <a:defRPr/>
            </a:lvl1pPr>
          </a:lstStyle>
          <a:p>
            <a:pPr>
              <a:defRPr/>
            </a:pPr>
            <a:r>
              <a:rPr lang="en-US"/>
              <a:t>Phạm Thái Khanh</a:t>
            </a:r>
            <a:endParaRPr lang="en-US" dirty="0"/>
          </a:p>
        </p:txBody>
      </p:sp>
      <p:sp>
        <p:nvSpPr>
          <p:cNvPr id="11" name="Slide Number Placeholder 5">
            <a:extLst>
              <a:ext uri="{FF2B5EF4-FFF2-40B4-BE49-F238E27FC236}">
                <a16:creationId xmlns:a16="http://schemas.microsoft.com/office/drawing/2014/main" id="{169B1EA7-61F0-490C-914F-A0D034858786}"/>
              </a:ext>
            </a:extLst>
          </p:cNvPr>
          <p:cNvSpPr>
            <a:spLocks noGrp="1"/>
          </p:cNvSpPr>
          <p:nvPr>
            <p:ph type="sldNum" sz="quarter" idx="11"/>
          </p:nvPr>
        </p:nvSpPr>
        <p:spPr/>
        <p:txBody>
          <a:bodyPr/>
          <a:lstStyle>
            <a:lvl1pPr eaLnBrk="0" hangingPunct="0">
              <a:defRPr/>
            </a:lvl1pPr>
          </a:lstStyle>
          <a:p>
            <a:pPr>
              <a:defRPr/>
            </a:pPr>
            <a:fld id="{028B02E6-C1BC-4B19-BAD6-2AB4D587B4C8}" type="slidenum">
              <a:rPr lang="en-US"/>
              <a:pPr>
                <a:defRPr/>
              </a:pPr>
              <a:t>‹#›</a:t>
            </a:fld>
            <a:endParaRPr lang="en-US"/>
          </a:p>
        </p:txBody>
      </p:sp>
    </p:spTree>
    <p:extLst>
      <p:ext uri="{BB962C8B-B14F-4D97-AF65-F5344CB8AC3E}">
        <p14:creationId xmlns:p14="http://schemas.microsoft.com/office/powerpoint/2010/main" val="163034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5" descr="D:\HUI\FIT HUI - small logo.jpg">
            <a:extLst>
              <a:ext uri="{FF2B5EF4-FFF2-40B4-BE49-F238E27FC236}">
                <a16:creationId xmlns:a16="http://schemas.microsoft.com/office/drawing/2014/main" id="{A585A969-F9AE-4A3B-871B-487CA742D2D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586" y="152401"/>
            <a:ext cx="728784"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AD0296A8-82D4-4499-B81E-89FD6236ED93}"/>
              </a:ext>
            </a:extLst>
          </p:cNvPr>
          <p:cNvGrpSpPr>
            <a:grpSpLocks/>
          </p:cNvGrpSpPr>
          <p:nvPr userDrawn="1"/>
        </p:nvGrpSpPr>
        <p:grpSpPr bwMode="auto">
          <a:xfrm>
            <a:off x="1139094" y="1225550"/>
            <a:ext cx="10443307" cy="146050"/>
            <a:chOff x="731520" y="1331915"/>
            <a:chExt cx="7833360" cy="146304"/>
          </a:xfrm>
        </p:grpSpPr>
        <p:sp>
          <p:nvSpPr>
            <p:cNvPr id="6" name="Chevron 8">
              <a:extLst>
                <a:ext uri="{FF2B5EF4-FFF2-40B4-BE49-F238E27FC236}">
                  <a16:creationId xmlns:a16="http://schemas.microsoft.com/office/drawing/2014/main" id="{1B990E2B-7865-48A0-985F-F5178293D512}"/>
                </a:ext>
              </a:extLst>
            </p:cNvPr>
            <p:cNvSpPr/>
            <p:nvPr userDrawn="1"/>
          </p:nvSpPr>
          <p:spPr>
            <a:xfrm>
              <a:off x="731520" y="1371672"/>
              <a:ext cx="1554947" cy="73152"/>
            </a:xfrm>
            <a:prstGeom prst="chevron">
              <a:avLst/>
            </a:prstGeom>
            <a:ln/>
          </p:spPr>
          <p:style>
            <a:lnRef idx="3">
              <a:schemeClr val="lt1"/>
            </a:lnRef>
            <a:fillRef idx="1">
              <a:schemeClr val="accent2"/>
            </a:fillRef>
            <a:effectRef idx="1">
              <a:schemeClr val="accent2"/>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7" name="Chevron 9">
              <a:extLst>
                <a:ext uri="{FF2B5EF4-FFF2-40B4-BE49-F238E27FC236}">
                  <a16:creationId xmlns:a16="http://schemas.microsoft.com/office/drawing/2014/main" id="{0A161CE4-1545-4B71-8F77-6EC0719E3596}"/>
                </a:ext>
              </a:extLst>
            </p:cNvPr>
            <p:cNvSpPr/>
            <p:nvPr userDrawn="1"/>
          </p:nvSpPr>
          <p:spPr>
            <a:xfrm>
              <a:off x="2560525" y="1371672"/>
              <a:ext cx="1554947" cy="73152"/>
            </a:xfrm>
            <a:prstGeom prst="chevron">
              <a:avLst/>
            </a:prstGeom>
          </p:spPr>
          <p:style>
            <a:lnRef idx="3">
              <a:schemeClr val="lt1"/>
            </a:lnRef>
            <a:fillRef idx="1">
              <a:schemeClr val="accent3"/>
            </a:fillRef>
            <a:effectRef idx="1">
              <a:schemeClr val="accent3"/>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8" name="Chevron 10">
              <a:extLst>
                <a:ext uri="{FF2B5EF4-FFF2-40B4-BE49-F238E27FC236}">
                  <a16:creationId xmlns:a16="http://schemas.microsoft.com/office/drawing/2014/main" id="{3C3BAAEC-ED96-4E02-8BF8-AE0FF9C7542D}"/>
                </a:ext>
              </a:extLst>
            </p:cNvPr>
            <p:cNvSpPr/>
            <p:nvPr userDrawn="1"/>
          </p:nvSpPr>
          <p:spPr>
            <a:xfrm>
              <a:off x="4618156" y="1371672"/>
              <a:ext cx="1553482" cy="73152"/>
            </a:xfrm>
            <a:prstGeom prst="chevron">
              <a:avLst/>
            </a:prstGeom>
            <a:ln/>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9" name="Notched Right Arrow 11">
              <a:extLst>
                <a:ext uri="{FF2B5EF4-FFF2-40B4-BE49-F238E27FC236}">
                  <a16:creationId xmlns:a16="http://schemas.microsoft.com/office/drawing/2014/main" id="{510A0DFD-88D0-4479-8779-88A15938B2A2}"/>
                </a:ext>
              </a:extLst>
            </p:cNvPr>
            <p:cNvSpPr/>
            <p:nvPr userDrawn="1"/>
          </p:nvSpPr>
          <p:spPr>
            <a:xfrm>
              <a:off x="7009933" y="1331915"/>
              <a:ext cx="1554947" cy="146304"/>
            </a:xfrm>
            <a:prstGeom prst="notchedRightArrow">
              <a:avLst/>
            </a:prstGeom>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2" name="Title 1"/>
          <p:cNvSpPr>
            <a:spLocks noGrp="1"/>
          </p:cNvSpPr>
          <p:nvPr>
            <p:ph type="title"/>
          </p:nvPr>
        </p:nvSpPr>
        <p:spPr/>
        <p:txBody>
          <a:bodyPr>
            <a:normAutofit/>
          </a:bodyPr>
          <a:lstStyle>
            <a:lvl1pPr>
              <a:defRPr sz="4000" b="1">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buFont typeface="Wingdings" pitchFamily="2" charset="2"/>
              <a:buChar char="q"/>
              <a:defRPr sz="2800"/>
            </a:lvl1pPr>
            <a:lvl2pPr>
              <a:buFont typeface="Courier New" pitchFamily="49" charset="0"/>
              <a:buChar char="o"/>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9618C10D-BDB7-4E9B-AF91-1CDF3BF4F70D}"/>
              </a:ext>
            </a:extLst>
          </p:cNvPr>
          <p:cNvSpPr>
            <a:spLocks noGrp="1"/>
          </p:cNvSpPr>
          <p:nvPr>
            <p:ph type="ftr" sz="quarter" idx="10"/>
          </p:nvPr>
        </p:nvSpPr>
        <p:spPr/>
        <p:txBody>
          <a:bodyPr/>
          <a:lstStyle>
            <a:lvl1pPr eaLnBrk="0" hangingPunct="0">
              <a:defRPr/>
            </a:lvl1pPr>
          </a:lstStyle>
          <a:p>
            <a:pPr>
              <a:defRPr/>
            </a:pPr>
            <a:r>
              <a:rPr lang="en-US"/>
              <a:t>Phạm Thái Khanh</a:t>
            </a:r>
            <a:endParaRPr lang="en-US" dirty="0"/>
          </a:p>
        </p:txBody>
      </p:sp>
      <p:sp>
        <p:nvSpPr>
          <p:cNvPr id="11" name="Slide Number Placeholder 5">
            <a:extLst>
              <a:ext uri="{FF2B5EF4-FFF2-40B4-BE49-F238E27FC236}">
                <a16:creationId xmlns:a16="http://schemas.microsoft.com/office/drawing/2014/main" id="{C2409799-BA5E-403F-A230-ED4E1790EBDB}"/>
              </a:ext>
            </a:extLst>
          </p:cNvPr>
          <p:cNvSpPr>
            <a:spLocks noGrp="1"/>
          </p:cNvSpPr>
          <p:nvPr>
            <p:ph type="sldNum" sz="quarter" idx="11"/>
          </p:nvPr>
        </p:nvSpPr>
        <p:spPr/>
        <p:txBody>
          <a:bodyPr/>
          <a:lstStyle>
            <a:lvl1pPr eaLnBrk="0" hangingPunct="0">
              <a:defRPr/>
            </a:lvl1pPr>
          </a:lstStyle>
          <a:p>
            <a:pPr>
              <a:defRPr/>
            </a:pPr>
            <a:fld id="{9B18BEC0-CB0C-41BD-814D-E2815B58EE74}" type="slidenum">
              <a:rPr lang="en-US"/>
              <a:pPr>
                <a:defRPr/>
              </a:pPr>
              <a:t>‹#›</a:t>
            </a:fld>
            <a:endParaRPr lang="en-US"/>
          </a:p>
        </p:txBody>
      </p:sp>
    </p:spTree>
    <p:extLst>
      <p:ext uri="{BB962C8B-B14F-4D97-AF65-F5344CB8AC3E}">
        <p14:creationId xmlns:p14="http://schemas.microsoft.com/office/powerpoint/2010/main" val="99465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5" descr="D:\HUI\FIT HUI - small logo.jpg">
            <a:extLst>
              <a:ext uri="{FF2B5EF4-FFF2-40B4-BE49-F238E27FC236}">
                <a16:creationId xmlns:a16="http://schemas.microsoft.com/office/drawing/2014/main" id="{DD7E629B-5C8D-4152-8551-C1B271E396E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586" y="152401"/>
            <a:ext cx="728784"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57BE52AB-6A33-4ACE-A126-3AF87CF7B792}"/>
              </a:ext>
            </a:extLst>
          </p:cNvPr>
          <p:cNvGrpSpPr>
            <a:grpSpLocks/>
          </p:cNvGrpSpPr>
          <p:nvPr userDrawn="1"/>
        </p:nvGrpSpPr>
        <p:grpSpPr bwMode="auto">
          <a:xfrm>
            <a:off x="1139094" y="1225550"/>
            <a:ext cx="10443307" cy="146050"/>
            <a:chOff x="731520" y="1331915"/>
            <a:chExt cx="7833360" cy="146304"/>
          </a:xfrm>
        </p:grpSpPr>
        <p:sp>
          <p:nvSpPr>
            <p:cNvPr id="6" name="Chevron 8">
              <a:extLst>
                <a:ext uri="{FF2B5EF4-FFF2-40B4-BE49-F238E27FC236}">
                  <a16:creationId xmlns:a16="http://schemas.microsoft.com/office/drawing/2014/main" id="{5D47F0CA-B908-4CD6-83B8-ABA71FF7A056}"/>
                </a:ext>
              </a:extLst>
            </p:cNvPr>
            <p:cNvSpPr/>
            <p:nvPr userDrawn="1"/>
          </p:nvSpPr>
          <p:spPr>
            <a:xfrm>
              <a:off x="731520" y="1371672"/>
              <a:ext cx="1554947" cy="73152"/>
            </a:xfrm>
            <a:prstGeom prst="chevron">
              <a:avLst/>
            </a:prstGeom>
            <a:ln/>
          </p:spPr>
          <p:style>
            <a:lnRef idx="3">
              <a:schemeClr val="lt1"/>
            </a:lnRef>
            <a:fillRef idx="1">
              <a:schemeClr val="accent2"/>
            </a:fillRef>
            <a:effectRef idx="1">
              <a:schemeClr val="accent2"/>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7" name="Chevron 9">
              <a:extLst>
                <a:ext uri="{FF2B5EF4-FFF2-40B4-BE49-F238E27FC236}">
                  <a16:creationId xmlns:a16="http://schemas.microsoft.com/office/drawing/2014/main" id="{AF4EA0F0-3EA9-4565-8D13-3D15B6F62AA7}"/>
                </a:ext>
              </a:extLst>
            </p:cNvPr>
            <p:cNvSpPr/>
            <p:nvPr userDrawn="1"/>
          </p:nvSpPr>
          <p:spPr>
            <a:xfrm>
              <a:off x="2560525" y="1371672"/>
              <a:ext cx="1554947" cy="73152"/>
            </a:xfrm>
            <a:prstGeom prst="chevron">
              <a:avLst/>
            </a:prstGeom>
          </p:spPr>
          <p:style>
            <a:lnRef idx="3">
              <a:schemeClr val="lt1"/>
            </a:lnRef>
            <a:fillRef idx="1">
              <a:schemeClr val="accent3"/>
            </a:fillRef>
            <a:effectRef idx="1">
              <a:schemeClr val="accent3"/>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8" name="Chevron 10">
              <a:extLst>
                <a:ext uri="{FF2B5EF4-FFF2-40B4-BE49-F238E27FC236}">
                  <a16:creationId xmlns:a16="http://schemas.microsoft.com/office/drawing/2014/main" id="{3517A29D-0579-4A1A-8A6E-D7432E16DC5C}"/>
                </a:ext>
              </a:extLst>
            </p:cNvPr>
            <p:cNvSpPr/>
            <p:nvPr userDrawn="1"/>
          </p:nvSpPr>
          <p:spPr>
            <a:xfrm>
              <a:off x="4618156" y="1371672"/>
              <a:ext cx="1553482" cy="73152"/>
            </a:xfrm>
            <a:prstGeom prst="chevron">
              <a:avLst/>
            </a:prstGeom>
            <a:ln/>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9" name="Notched Right Arrow 11">
              <a:extLst>
                <a:ext uri="{FF2B5EF4-FFF2-40B4-BE49-F238E27FC236}">
                  <a16:creationId xmlns:a16="http://schemas.microsoft.com/office/drawing/2014/main" id="{8DCF5930-C0BE-43A6-90E2-F1DCEC545702}"/>
                </a:ext>
              </a:extLst>
            </p:cNvPr>
            <p:cNvSpPr/>
            <p:nvPr userDrawn="1"/>
          </p:nvSpPr>
          <p:spPr>
            <a:xfrm>
              <a:off x="7009933" y="1331915"/>
              <a:ext cx="1554947" cy="146304"/>
            </a:xfrm>
            <a:prstGeom prst="notchedRightArrow">
              <a:avLst/>
            </a:prstGeom>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2" name="Title 1"/>
          <p:cNvSpPr>
            <a:spLocks noGrp="1"/>
          </p:cNvSpPr>
          <p:nvPr>
            <p:ph type="title"/>
          </p:nvPr>
        </p:nvSpPr>
        <p:spPr/>
        <p:txBody>
          <a:bodyPr>
            <a:normAutofit/>
          </a:bodyPr>
          <a:lstStyle>
            <a:lvl1pPr>
              <a:defRPr sz="4000" b="1">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buFont typeface="Wingdings" pitchFamily="2" charset="2"/>
              <a:buChar char="q"/>
              <a:defRPr sz="2800"/>
            </a:lvl1pPr>
            <a:lvl2pPr>
              <a:buFont typeface="Courier New" pitchFamily="49" charset="0"/>
              <a:buChar char="o"/>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D1A8FB8C-918B-4887-AD6F-69E762D3461D}"/>
              </a:ext>
            </a:extLst>
          </p:cNvPr>
          <p:cNvSpPr>
            <a:spLocks noGrp="1"/>
          </p:cNvSpPr>
          <p:nvPr>
            <p:ph type="ftr" sz="quarter" idx="10"/>
          </p:nvPr>
        </p:nvSpPr>
        <p:spPr/>
        <p:txBody>
          <a:bodyPr/>
          <a:lstStyle>
            <a:lvl1pPr eaLnBrk="0" hangingPunct="0">
              <a:defRPr/>
            </a:lvl1pPr>
          </a:lstStyle>
          <a:p>
            <a:pPr>
              <a:defRPr/>
            </a:pPr>
            <a:r>
              <a:rPr lang="en-US"/>
              <a:t>Phạm Thái Khanh</a:t>
            </a:r>
            <a:endParaRPr lang="en-US" dirty="0"/>
          </a:p>
        </p:txBody>
      </p:sp>
      <p:sp>
        <p:nvSpPr>
          <p:cNvPr id="11" name="Slide Number Placeholder 5">
            <a:extLst>
              <a:ext uri="{FF2B5EF4-FFF2-40B4-BE49-F238E27FC236}">
                <a16:creationId xmlns:a16="http://schemas.microsoft.com/office/drawing/2014/main" id="{45739B34-1955-44E8-8D23-D25434613816}"/>
              </a:ext>
            </a:extLst>
          </p:cNvPr>
          <p:cNvSpPr>
            <a:spLocks noGrp="1"/>
          </p:cNvSpPr>
          <p:nvPr>
            <p:ph type="sldNum" sz="quarter" idx="11"/>
          </p:nvPr>
        </p:nvSpPr>
        <p:spPr/>
        <p:txBody>
          <a:bodyPr/>
          <a:lstStyle>
            <a:lvl1pPr eaLnBrk="0" hangingPunct="0">
              <a:defRPr/>
            </a:lvl1pPr>
          </a:lstStyle>
          <a:p>
            <a:pPr>
              <a:defRPr/>
            </a:pPr>
            <a:fld id="{3B44C752-5519-473C-BA46-3AAB55EF6A81}" type="slidenum">
              <a:rPr lang="en-US"/>
              <a:pPr>
                <a:defRPr/>
              </a:pPr>
              <a:t>‹#›</a:t>
            </a:fld>
            <a:endParaRPr lang="en-US"/>
          </a:p>
        </p:txBody>
      </p:sp>
    </p:spTree>
    <p:extLst>
      <p:ext uri="{BB962C8B-B14F-4D97-AF65-F5344CB8AC3E}">
        <p14:creationId xmlns:p14="http://schemas.microsoft.com/office/powerpoint/2010/main" val="2350533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5" descr="D:\HUI\FIT HUI - small logo.jpg">
            <a:extLst>
              <a:ext uri="{FF2B5EF4-FFF2-40B4-BE49-F238E27FC236}">
                <a16:creationId xmlns:a16="http://schemas.microsoft.com/office/drawing/2014/main" id="{0900DBA5-624A-45B3-9279-6DCEB99B54C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586" y="152401"/>
            <a:ext cx="728784"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EA857767-1D2C-4E65-AB8F-483E5DE6315F}"/>
              </a:ext>
            </a:extLst>
          </p:cNvPr>
          <p:cNvGrpSpPr>
            <a:grpSpLocks/>
          </p:cNvGrpSpPr>
          <p:nvPr userDrawn="1"/>
        </p:nvGrpSpPr>
        <p:grpSpPr bwMode="auto">
          <a:xfrm>
            <a:off x="1139094" y="1225550"/>
            <a:ext cx="10443307" cy="146050"/>
            <a:chOff x="731520" y="1331915"/>
            <a:chExt cx="7833360" cy="146304"/>
          </a:xfrm>
        </p:grpSpPr>
        <p:sp>
          <p:nvSpPr>
            <p:cNvPr id="6" name="Chevron 8">
              <a:extLst>
                <a:ext uri="{FF2B5EF4-FFF2-40B4-BE49-F238E27FC236}">
                  <a16:creationId xmlns:a16="http://schemas.microsoft.com/office/drawing/2014/main" id="{BB23DD46-95C3-4F0A-8557-C048B7BB3F02}"/>
                </a:ext>
              </a:extLst>
            </p:cNvPr>
            <p:cNvSpPr/>
            <p:nvPr userDrawn="1"/>
          </p:nvSpPr>
          <p:spPr>
            <a:xfrm>
              <a:off x="731520" y="1371672"/>
              <a:ext cx="1554947" cy="73152"/>
            </a:xfrm>
            <a:prstGeom prst="chevron">
              <a:avLst/>
            </a:prstGeom>
            <a:ln/>
          </p:spPr>
          <p:style>
            <a:lnRef idx="3">
              <a:schemeClr val="lt1"/>
            </a:lnRef>
            <a:fillRef idx="1">
              <a:schemeClr val="accent2"/>
            </a:fillRef>
            <a:effectRef idx="1">
              <a:schemeClr val="accent2"/>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7" name="Chevron 9">
              <a:extLst>
                <a:ext uri="{FF2B5EF4-FFF2-40B4-BE49-F238E27FC236}">
                  <a16:creationId xmlns:a16="http://schemas.microsoft.com/office/drawing/2014/main" id="{28DCE09C-9C37-4D0A-8A98-57FA94C22DC9}"/>
                </a:ext>
              </a:extLst>
            </p:cNvPr>
            <p:cNvSpPr/>
            <p:nvPr userDrawn="1"/>
          </p:nvSpPr>
          <p:spPr>
            <a:xfrm>
              <a:off x="2560525" y="1371672"/>
              <a:ext cx="1554947" cy="73152"/>
            </a:xfrm>
            <a:prstGeom prst="chevron">
              <a:avLst/>
            </a:prstGeom>
          </p:spPr>
          <p:style>
            <a:lnRef idx="3">
              <a:schemeClr val="lt1"/>
            </a:lnRef>
            <a:fillRef idx="1">
              <a:schemeClr val="accent3"/>
            </a:fillRef>
            <a:effectRef idx="1">
              <a:schemeClr val="accent3"/>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8" name="Chevron 10">
              <a:extLst>
                <a:ext uri="{FF2B5EF4-FFF2-40B4-BE49-F238E27FC236}">
                  <a16:creationId xmlns:a16="http://schemas.microsoft.com/office/drawing/2014/main" id="{4845A8C4-9B1B-49D9-8042-477D5C244A3A}"/>
                </a:ext>
              </a:extLst>
            </p:cNvPr>
            <p:cNvSpPr/>
            <p:nvPr userDrawn="1"/>
          </p:nvSpPr>
          <p:spPr>
            <a:xfrm>
              <a:off x="4618156" y="1371672"/>
              <a:ext cx="1553482" cy="73152"/>
            </a:xfrm>
            <a:prstGeom prst="chevron">
              <a:avLst/>
            </a:prstGeom>
            <a:ln/>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9" name="Notched Right Arrow 11">
              <a:extLst>
                <a:ext uri="{FF2B5EF4-FFF2-40B4-BE49-F238E27FC236}">
                  <a16:creationId xmlns:a16="http://schemas.microsoft.com/office/drawing/2014/main" id="{7CA21EA8-5C27-43FF-9C63-5D2BFDEE72B8}"/>
                </a:ext>
              </a:extLst>
            </p:cNvPr>
            <p:cNvSpPr/>
            <p:nvPr userDrawn="1"/>
          </p:nvSpPr>
          <p:spPr>
            <a:xfrm>
              <a:off x="7009933" y="1331915"/>
              <a:ext cx="1554947" cy="146304"/>
            </a:xfrm>
            <a:prstGeom prst="notchedRightArrow">
              <a:avLst/>
            </a:prstGeom>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2" name="Title 1"/>
          <p:cNvSpPr>
            <a:spLocks noGrp="1"/>
          </p:cNvSpPr>
          <p:nvPr>
            <p:ph type="title"/>
          </p:nvPr>
        </p:nvSpPr>
        <p:spPr/>
        <p:txBody>
          <a:bodyPr>
            <a:normAutofit/>
          </a:bodyPr>
          <a:lstStyle>
            <a:lvl1pPr>
              <a:defRPr sz="4000" b="1">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buFont typeface="Wingdings" pitchFamily="2" charset="2"/>
              <a:buChar char="q"/>
              <a:defRPr sz="2800"/>
            </a:lvl1pPr>
            <a:lvl2pPr>
              <a:buFont typeface="Courier New" pitchFamily="49" charset="0"/>
              <a:buChar char="o"/>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195F948A-6F06-4D3A-B809-27634B8AE71B}"/>
              </a:ext>
            </a:extLst>
          </p:cNvPr>
          <p:cNvSpPr>
            <a:spLocks noGrp="1"/>
          </p:cNvSpPr>
          <p:nvPr>
            <p:ph type="ftr" sz="quarter" idx="10"/>
          </p:nvPr>
        </p:nvSpPr>
        <p:spPr/>
        <p:txBody>
          <a:bodyPr/>
          <a:lstStyle>
            <a:lvl1pPr eaLnBrk="0" hangingPunct="0">
              <a:defRPr/>
            </a:lvl1pPr>
          </a:lstStyle>
          <a:p>
            <a:pPr>
              <a:defRPr/>
            </a:pPr>
            <a:r>
              <a:rPr lang="en-US"/>
              <a:t>Phạm Thái Khanh</a:t>
            </a:r>
            <a:endParaRPr lang="en-US" dirty="0"/>
          </a:p>
        </p:txBody>
      </p:sp>
      <p:sp>
        <p:nvSpPr>
          <p:cNvPr id="11" name="Slide Number Placeholder 5">
            <a:extLst>
              <a:ext uri="{FF2B5EF4-FFF2-40B4-BE49-F238E27FC236}">
                <a16:creationId xmlns:a16="http://schemas.microsoft.com/office/drawing/2014/main" id="{F9D9F01C-01B3-4EDE-A7B0-16EE55492549}"/>
              </a:ext>
            </a:extLst>
          </p:cNvPr>
          <p:cNvSpPr>
            <a:spLocks noGrp="1"/>
          </p:cNvSpPr>
          <p:nvPr>
            <p:ph type="sldNum" sz="quarter" idx="11"/>
          </p:nvPr>
        </p:nvSpPr>
        <p:spPr/>
        <p:txBody>
          <a:bodyPr/>
          <a:lstStyle>
            <a:lvl1pPr eaLnBrk="0" hangingPunct="0">
              <a:defRPr/>
            </a:lvl1pPr>
          </a:lstStyle>
          <a:p>
            <a:pPr>
              <a:defRPr/>
            </a:pPr>
            <a:fld id="{02EFC59C-2A33-4910-905B-55DF783D6A0A}" type="slidenum">
              <a:rPr lang="en-US"/>
              <a:pPr>
                <a:defRPr/>
              </a:pPr>
              <a:t>‹#›</a:t>
            </a:fld>
            <a:endParaRPr lang="en-US"/>
          </a:p>
        </p:txBody>
      </p:sp>
    </p:spTree>
    <p:extLst>
      <p:ext uri="{BB962C8B-B14F-4D97-AF65-F5344CB8AC3E}">
        <p14:creationId xmlns:p14="http://schemas.microsoft.com/office/powerpoint/2010/main" val="560605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874184" y="457200"/>
            <a:ext cx="10860617" cy="838200"/>
          </a:xfrm>
        </p:spPr>
        <p:txBody>
          <a:bodyPr/>
          <a:lstStyle/>
          <a:p>
            <a:r>
              <a:rPr lang="en-US"/>
              <a:t>Click to edit Master title style</a:t>
            </a:r>
          </a:p>
        </p:txBody>
      </p:sp>
      <p:sp>
        <p:nvSpPr>
          <p:cNvPr id="3" name="Content Placeholder 2"/>
          <p:cNvSpPr>
            <a:spLocks noGrp="1"/>
          </p:cNvSpPr>
          <p:nvPr>
            <p:ph sz="half" idx="1"/>
          </p:nvPr>
        </p:nvSpPr>
        <p:spPr>
          <a:xfrm>
            <a:off x="874185" y="1781175"/>
            <a:ext cx="10587567" cy="17097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74185" y="3643315"/>
            <a:ext cx="10587567" cy="17097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3815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874184" y="457200"/>
            <a:ext cx="10860617" cy="838200"/>
          </a:xfrm>
        </p:spPr>
        <p:txBody>
          <a:bodyPr/>
          <a:lstStyle/>
          <a:p>
            <a:r>
              <a:rPr lang="en-US"/>
              <a:t>Click to edit Master title style</a:t>
            </a:r>
          </a:p>
        </p:txBody>
      </p:sp>
      <p:sp>
        <p:nvSpPr>
          <p:cNvPr id="3" name="Content Placeholder 2"/>
          <p:cNvSpPr>
            <a:spLocks noGrp="1"/>
          </p:cNvSpPr>
          <p:nvPr>
            <p:ph sz="half" idx="1"/>
          </p:nvPr>
        </p:nvSpPr>
        <p:spPr>
          <a:xfrm>
            <a:off x="874185" y="1781175"/>
            <a:ext cx="10587567" cy="17097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74185" y="3643315"/>
            <a:ext cx="10587567" cy="17097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7458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874184" y="457200"/>
            <a:ext cx="10860617" cy="838200"/>
          </a:xfrm>
        </p:spPr>
        <p:txBody>
          <a:bodyPr/>
          <a:lstStyle/>
          <a:p>
            <a:r>
              <a:rPr lang="en-US"/>
              <a:t>Click to edit Master title style</a:t>
            </a:r>
          </a:p>
        </p:txBody>
      </p:sp>
      <p:sp>
        <p:nvSpPr>
          <p:cNvPr id="3" name="Content Placeholder 2"/>
          <p:cNvSpPr>
            <a:spLocks noGrp="1"/>
          </p:cNvSpPr>
          <p:nvPr>
            <p:ph sz="half" idx="1"/>
          </p:nvPr>
        </p:nvSpPr>
        <p:spPr>
          <a:xfrm>
            <a:off x="874185" y="1781175"/>
            <a:ext cx="10587567" cy="17097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74185" y="3643315"/>
            <a:ext cx="10587567" cy="17097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1237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9016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36884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5553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5" descr="D:\HUI\FIT HUI - small logo.jpg">
            <a:extLst>
              <a:ext uri="{FF2B5EF4-FFF2-40B4-BE49-F238E27FC236}">
                <a16:creationId xmlns:a16="http://schemas.microsoft.com/office/drawing/2014/main" id="{AD1A8152-BA4A-4222-8992-997EE785A44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586" y="152401"/>
            <a:ext cx="728784"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5279F1FF-7750-4724-90F0-F86499ECE49F}"/>
              </a:ext>
            </a:extLst>
          </p:cNvPr>
          <p:cNvGrpSpPr>
            <a:grpSpLocks/>
          </p:cNvGrpSpPr>
          <p:nvPr userDrawn="1"/>
        </p:nvGrpSpPr>
        <p:grpSpPr bwMode="auto">
          <a:xfrm>
            <a:off x="1139094" y="1225550"/>
            <a:ext cx="10443307" cy="146050"/>
            <a:chOff x="731520" y="1331915"/>
            <a:chExt cx="7833360" cy="146304"/>
          </a:xfrm>
        </p:grpSpPr>
        <p:sp>
          <p:nvSpPr>
            <p:cNvPr id="6" name="Chevron 8">
              <a:extLst>
                <a:ext uri="{FF2B5EF4-FFF2-40B4-BE49-F238E27FC236}">
                  <a16:creationId xmlns:a16="http://schemas.microsoft.com/office/drawing/2014/main" id="{866295FB-DC00-4F4B-8D43-8181B657D96A}"/>
                </a:ext>
              </a:extLst>
            </p:cNvPr>
            <p:cNvSpPr/>
            <p:nvPr userDrawn="1"/>
          </p:nvSpPr>
          <p:spPr>
            <a:xfrm>
              <a:off x="731520" y="1371672"/>
              <a:ext cx="1554947" cy="73152"/>
            </a:xfrm>
            <a:prstGeom prst="chevron">
              <a:avLst/>
            </a:prstGeom>
            <a:ln/>
          </p:spPr>
          <p:style>
            <a:lnRef idx="3">
              <a:schemeClr val="lt1"/>
            </a:lnRef>
            <a:fillRef idx="1">
              <a:schemeClr val="accent2"/>
            </a:fillRef>
            <a:effectRef idx="1">
              <a:schemeClr val="accent2"/>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7" name="Chevron 9">
              <a:extLst>
                <a:ext uri="{FF2B5EF4-FFF2-40B4-BE49-F238E27FC236}">
                  <a16:creationId xmlns:a16="http://schemas.microsoft.com/office/drawing/2014/main" id="{18D73CAA-1456-4E37-B0AB-21B7ACFCAAB7}"/>
                </a:ext>
              </a:extLst>
            </p:cNvPr>
            <p:cNvSpPr/>
            <p:nvPr userDrawn="1"/>
          </p:nvSpPr>
          <p:spPr>
            <a:xfrm>
              <a:off x="2560525" y="1371672"/>
              <a:ext cx="1554947" cy="73152"/>
            </a:xfrm>
            <a:prstGeom prst="chevron">
              <a:avLst/>
            </a:prstGeom>
          </p:spPr>
          <p:style>
            <a:lnRef idx="3">
              <a:schemeClr val="lt1"/>
            </a:lnRef>
            <a:fillRef idx="1">
              <a:schemeClr val="accent3"/>
            </a:fillRef>
            <a:effectRef idx="1">
              <a:schemeClr val="accent3"/>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8" name="Chevron 10">
              <a:extLst>
                <a:ext uri="{FF2B5EF4-FFF2-40B4-BE49-F238E27FC236}">
                  <a16:creationId xmlns:a16="http://schemas.microsoft.com/office/drawing/2014/main" id="{AD9D16DB-960E-434B-AF67-9F4F9B2EF60B}"/>
                </a:ext>
              </a:extLst>
            </p:cNvPr>
            <p:cNvSpPr/>
            <p:nvPr userDrawn="1"/>
          </p:nvSpPr>
          <p:spPr>
            <a:xfrm>
              <a:off x="4618156" y="1371672"/>
              <a:ext cx="1553482" cy="73152"/>
            </a:xfrm>
            <a:prstGeom prst="chevron">
              <a:avLst/>
            </a:prstGeom>
            <a:ln/>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9" name="Notched Right Arrow 11">
              <a:extLst>
                <a:ext uri="{FF2B5EF4-FFF2-40B4-BE49-F238E27FC236}">
                  <a16:creationId xmlns:a16="http://schemas.microsoft.com/office/drawing/2014/main" id="{1BC3EF4F-722D-405E-9A28-DABEA33BBA4F}"/>
                </a:ext>
              </a:extLst>
            </p:cNvPr>
            <p:cNvSpPr/>
            <p:nvPr userDrawn="1"/>
          </p:nvSpPr>
          <p:spPr>
            <a:xfrm>
              <a:off x="7009933" y="1331915"/>
              <a:ext cx="1554947" cy="146304"/>
            </a:xfrm>
            <a:prstGeom prst="notchedRightArrow">
              <a:avLst/>
            </a:prstGeom>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2" name="Title 1"/>
          <p:cNvSpPr>
            <a:spLocks noGrp="1"/>
          </p:cNvSpPr>
          <p:nvPr>
            <p:ph type="title"/>
          </p:nvPr>
        </p:nvSpPr>
        <p:spPr/>
        <p:txBody>
          <a:bodyPr>
            <a:normAutofit/>
          </a:bodyPr>
          <a:lstStyle>
            <a:lvl1pPr>
              <a:defRPr sz="4000" b="1">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buFont typeface="Wingdings" pitchFamily="2" charset="2"/>
              <a:buChar char="q"/>
              <a:defRPr sz="2800"/>
            </a:lvl1pPr>
            <a:lvl2pPr>
              <a:buFont typeface="Courier New" pitchFamily="49" charset="0"/>
              <a:buChar char="o"/>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A9CA2FDE-8EF5-4D99-8983-EE5C14207CA8}"/>
              </a:ext>
            </a:extLst>
          </p:cNvPr>
          <p:cNvSpPr>
            <a:spLocks noGrp="1"/>
          </p:cNvSpPr>
          <p:nvPr>
            <p:ph type="ftr" sz="quarter" idx="10"/>
          </p:nvPr>
        </p:nvSpPr>
        <p:spPr/>
        <p:txBody>
          <a:bodyPr/>
          <a:lstStyle>
            <a:lvl1pPr eaLnBrk="0" hangingPunct="0">
              <a:defRPr/>
            </a:lvl1pPr>
          </a:lstStyle>
          <a:p>
            <a:pPr>
              <a:defRPr/>
            </a:pPr>
            <a:r>
              <a:rPr lang="en-US"/>
              <a:t>Phạm Thái Khanh</a:t>
            </a:r>
            <a:endParaRPr lang="en-US" dirty="0"/>
          </a:p>
        </p:txBody>
      </p:sp>
      <p:sp>
        <p:nvSpPr>
          <p:cNvPr id="11" name="Slide Number Placeholder 5">
            <a:extLst>
              <a:ext uri="{FF2B5EF4-FFF2-40B4-BE49-F238E27FC236}">
                <a16:creationId xmlns:a16="http://schemas.microsoft.com/office/drawing/2014/main" id="{72F06396-3E29-4938-978C-E0A0E8D78810}"/>
              </a:ext>
            </a:extLst>
          </p:cNvPr>
          <p:cNvSpPr>
            <a:spLocks noGrp="1"/>
          </p:cNvSpPr>
          <p:nvPr>
            <p:ph type="sldNum" sz="quarter" idx="11"/>
          </p:nvPr>
        </p:nvSpPr>
        <p:spPr/>
        <p:txBody>
          <a:bodyPr/>
          <a:lstStyle>
            <a:lvl1pPr eaLnBrk="0" hangingPunct="0">
              <a:defRPr/>
            </a:lvl1pPr>
          </a:lstStyle>
          <a:p>
            <a:pPr>
              <a:defRPr/>
            </a:pPr>
            <a:fld id="{667739BD-A388-48D1-B348-C3FF2CEABE53}" type="slidenum">
              <a:rPr lang="en-US"/>
              <a:pPr>
                <a:defRPr/>
              </a:pPr>
              <a:t>‹#›</a:t>
            </a:fld>
            <a:endParaRPr lang="en-US"/>
          </a:p>
        </p:txBody>
      </p:sp>
    </p:spTree>
    <p:extLst>
      <p:ext uri="{BB962C8B-B14F-4D97-AF65-F5344CB8AC3E}">
        <p14:creationId xmlns:p14="http://schemas.microsoft.com/office/powerpoint/2010/main" val="19689092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02644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32444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5" descr="D:\HUI\FIT HUI - small logo.jpg">
            <a:extLst>
              <a:ext uri="{FF2B5EF4-FFF2-40B4-BE49-F238E27FC236}">
                <a16:creationId xmlns:a16="http://schemas.microsoft.com/office/drawing/2014/main" id="{1F502CEA-DDE0-493F-ACC5-673B4F5D44E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586" y="152401"/>
            <a:ext cx="728784"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301342E6-CF81-4416-9E51-A0A60F779D3D}"/>
              </a:ext>
            </a:extLst>
          </p:cNvPr>
          <p:cNvGrpSpPr>
            <a:grpSpLocks/>
          </p:cNvGrpSpPr>
          <p:nvPr userDrawn="1"/>
        </p:nvGrpSpPr>
        <p:grpSpPr bwMode="auto">
          <a:xfrm>
            <a:off x="1139094" y="1225550"/>
            <a:ext cx="10443307" cy="146050"/>
            <a:chOff x="731520" y="1331915"/>
            <a:chExt cx="7833360" cy="146304"/>
          </a:xfrm>
        </p:grpSpPr>
        <p:sp>
          <p:nvSpPr>
            <p:cNvPr id="6" name="Chevron 8">
              <a:extLst>
                <a:ext uri="{FF2B5EF4-FFF2-40B4-BE49-F238E27FC236}">
                  <a16:creationId xmlns:a16="http://schemas.microsoft.com/office/drawing/2014/main" id="{B4F71A46-D424-4D24-8D73-2A467CA57091}"/>
                </a:ext>
              </a:extLst>
            </p:cNvPr>
            <p:cNvSpPr/>
            <p:nvPr userDrawn="1"/>
          </p:nvSpPr>
          <p:spPr>
            <a:xfrm>
              <a:off x="731520" y="1371672"/>
              <a:ext cx="1554947" cy="73152"/>
            </a:xfrm>
            <a:prstGeom prst="chevron">
              <a:avLst/>
            </a:prstGeom>
            <a:ln/>
          </p:spPr>
          <p:style>
            <a:lnRef idx="3">
              <a:schemeClr val="lt1"/>
            </a:lnRef>
            <a:fillRef idx="1">
              <a:schemeClr val="accent2"/>
            </a:fillRef>
            <a:effectRef idx="1">
              <a:schemeClr val="accent2"/>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7" name="Chevron 9">
              <a:extLst>
                <a:ext uri="{FF2B5EF4-FFF2-40B4-BE49-F238E27FC236}">
                  <a16:creationId xmlns:a16="http://schemas.microsoft.com/office/drawing/2014/main" id="{7736517F-C25B-436B-91C9-8427C2E0BA99}"/>
                </a:ext>
              </a:extLst>
            </p:cNvPr>
            <p:cNvSpPr/>
            <p:nvPr userDrawn="1"/>
          </p:nvSpPr>
          <p:spPr>
            <a:xfrm>
              <a:off x="2560525" y="1371672"/>
              <a:ext cx="1554947" cy="73152"/>
            </a:xfrm>
            <a:prstGeom prst="chevron">
              <a:avLst/>
            </a:prstGeom>
          </p:spPr>
          <p:style>
            <a:lnRef idx="3">
              <a:schemeClr val="lt1"/>
            </a:lnRef>
            <a:fillRef idx="1">
              <a:schemeClr val="accent3"/>
            </a:fillRef>
            <a:effectRef idx="1">
              <a:schemeClr val="accent3"/>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8" name="Chevron 10">
              <a:extLst>
                <a:ext uri="{FF2B5EF4-FFF2-40B4-BE49-F238E27FC236}">
                  <a16:creationId xmlns:a16="http://schemas.microsoft.com/office/drawing/2014/main" id="{79618625-85DB-4B7F-94DB-542EBCFB466B}"/>
                </a:ext>
              </a:extLst>
            </p:cNvPr>
            <p:cNvSpPr/>
            <p:nvPr userDrawn="1"/>
          </p:nvSpPr>
          <p:spPr>
            <a:xfrm>
              <a:off x="4618156" y="1371672"/>
              <a:ext cx="1553482" cy="73152"/>
            </a:xfrm>
            <a:prstGeom prst="chevron">
              <a:avLst/>
            </a:prstGeom>
            <a:ln/>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9" name="Notched Right Arrow 11">
              <a:extLst>
                <a:ext uri="{FF2B5EF4-FFF2-40B4-BE49-F238E27FC236}">
                  <a16:creationId xmlns:a16="http://schemas.microsoft.com/office/drawing/2014/main" id="{9EB1DFC9-6BD5-467E-A398-020C7E5F27D2}"/>
                </a:ext>
              </a:extLst>
            </p:cNvPr>
            <p:cNvSpPr/>
            <p:nvPr userDrawn="1"/>
          </p:nvSpPr>
          <p:spPr>
            <a:xfrm>
              <a:off x="7009933" y="1331915"/>
              <a:ext cx="1554947" cy="146304"/>
            </a:xfrm>
            <a:prstGeom prst="notchedRightArrow">
              <a:avLst/>
            </a:prstGeom>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2" name="Title 1"/>
          <p:cNvSpPr>
            <a:spLocks noGrp="1"/>
          </p:cNvSpPr>
          <p:nvPr>
            <p:ph type="title"/>
          </p:nvPr>
        </p:nvSpPr>
        <p:spPr/>
        <p:txBody>
          <a:bodyPr>
            <a:normAutofit/>
          </a:bodyPr>
          <a:lstStyle>
            <a:lvl1pPr>
              <a:defRPr sz="4000" b="1">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buFont typeface="Wingdings" pitchFamily="2" charset="2"/>
              <a:buChar char="q"/>
              <a:defRPr sz="2800"/>
            </a:lvl1pPr>
            <a:lvl2pPr>
              <a:buFont typeface="Courier New" pitchFamily="49" charset="0"/>
              <a:buChar char="o"/>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758EFB08-E863-415E-BB60-4A5AF3207002}"/>
              </a:ext>
            </a:extLst>
          </p:cNvPr>
          <p:cNvSpPr>
            <a:spLocks noGrp="1"/>
          </p:cNvSpPr>
          <p:nvPr>
            <p:ph type="ftr" sz="quarter" idx="10"/>
          </p:nvPr>
        </p:nvSpPr>
        <p:spPr/>
        <p:txBody>
          <a:bodyPr/>
          <a:lstStyle>
            <a:lvl1pPr eaLnBrk="0" hangingPunct="0">
              <a:defRPr/>
            </a:lvl1pPr>
          </a:lstStyle>
          <a:p>
            <a:pPr>
              <a:defRPr/>
            </a:pPr>
            <a:r>
              <a:rPr lang="en-US"/>
              <a:t>Phạm Thái Khanh</a:t>
            </a:r>
            <a:endParaRPr lang="en-US" dirty="0"/>
          </a:p>
        </p:txBody>
      </p:sp>
      <p:sp>
        <p:nvSpPr>
          <p:cNvPr id="11" name="Slide Number Placeholder 5">
            <a:extLst>
              <a:ext uri="{FF2B5EF4-FFF2-40B4-BE49-F238E27FC236}">
                <a16:creationId xmlns:a16="http://schemas.microsoft.com/office/drawing/2014/main" id="{4FAF576A-A120-4944-85B1-807B7B21229A}"/>
              </a:ext>
            </a:extLst>
          </p:cNvPr>
          <p:cNvSpPr>
            <a:spLocks noGrp="1"/>
          </p:cNvSpPr>
          <p:nvPr>
            <p:ph type="sldNum" sz="quarter" idx="11"/>
          </p:nvPr>
        </p:nvSpPr>
        <p:spPr/>
        <p:txBody>
          <a:bodyPr/>
          <a:lstStyle>
            <a:lvl1pPr eaLnBrk="0" hangingPunct="0">
              <a:defRPr/>
            </a:lvl1pPr>
          </a:lstStyle>
          <a:p>
            <a:pPr>
              <a:defRPr/>
            </a:pPr>
            <a:fld id="{4D72CBA3-8B36-400A-BDC1-A5E143DFEBB8}" type="slidenum">
              <a:rPr lang="en-US"/>
              <a:pPr>
                <a:defRPr/>
              </a:pPr>
              <a:t>‹#›</a:t>
            </a:fld>
            <a:endParaRPr lang="en-US"/>
          </a:p>
        </p:txBody>
      </p:sp>
    </p:spTree>
    <p:extLst>
      <p:ext uri="{BB962C8B-B14F-4D97-AF65-F5344CB8AC3E}">
        <p14:creationId xmlns:p14="http://schemas.microsoft.com/office/powerpoint/2010/main" val="42127379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874184" y="457200"/>
            <a:ext cx="10860617" cy="838200"/>
          </a:xfrm>
        </p:spPr>
        <p:txBody>
          <a:bodyPr/>
          <a:lstStyle/>
          <a:p>
            <a:r>
              <a:rPr lang="en-US"/>
              <a:t>Click to edit Master title style</a:t>
            </a:r>
          </a:p>
        </p:txBody>
      </p:sp>
      <p:sp>
        <p:nvSpPr>
          <p:cNvPr id="3" name="Content Placeholder 2"/>
          <p:cNvSpPr>
            <a:spLocks noGrp="1"/>
          </p:cNvSpPr>
          <p:nvPr>
            <p:ph sz="half" idx="1"/>
          </p:nvPr>
        </p:nvSpPr>
        <p:spPr>
          <a:xfrm>
            <a:off x="874185" y="1781175"/>
            <a:ext cx="10587567" cy="17097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74185" y="3643315"/>
            <a:ext cx="10587567" cy="17097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05255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5" descr="D:\HUI\FIT HUI - small logo.jpg">
            <a:extLst>
              <a:ext uri="{FF2B5EF4-FFF2-40B4-BE49-F238E27FC236}">
                <a16:creationId xmlns:a16="http://schemas.microsoft.com/office/drawing/2014/main" id="{73BE926D-E608-48EA-B533-FC6231D96B6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586" y="152401"/>
            <a:ext cx="728784"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5E95DD33-30C7-433D-9533-484268B90ED6}"/>
              </a:ext>
            </a:extLst>
          </p:cNvPr>
          <p:cNvGrpSpPr>
            <a:grpSpLocks/>
          </p:cNvGrpSpPr>
          <p:nvPr userDrawn="1"/>
        </p:nvGrpSpPr>
        <p:grpSpPr bwMode="auto">
          <a:xfrm>
            <a:off x="1139094" y="1225550"/>
            <a:ext cx="10443307" cy="146050"/>
            <a:chOff x="731520" y="1331915"/>
            <a:chExt cx="7833360" cy="146304"/>
          </a:xfrm>
        </p:grpSpPr>
        <p:sp>
          <p:nvSpPr>
            <p:cNvPr id="6" name="Chevron 8">
              <a:extLst>
                <a:ext uri="{FF2B5EF4-FFF2-40B4-BE49-F238E27FC236}">
                  <a16:creationId xmlns:a16="http://schemas.microsoft.com/office/drawing/2014/main" id="{E1E6BD04-430D-45C7-B7FE-5286F948E019}"/>
                </a:ext>
              </a:extLst>
            </p:cNvPr>
            <p:cNvSpPr/>
            <p:nvPr userDrawn="1"/>
          </p:nvSpPr>
          <p:spPr>
            <a:xfrm>
              <a:off x="731520" y="1371672"/>
              <a:ext cx="1554947" cy="73152"/>
            </a:xfrm>
            <a:prstGeom prst="chevron">
              <a:avLst/>
            </a:prstGeom>
            <a:ln/>
          </p:spPr>
          <p:style>
            <a:lnRef idx="3">
              <a:schemeClr val="lt1"/>
            </a:lnRef>
            <a:fillRef idx="1">
              <a:schemeClr val="accent2"/>
            </a:fillRef>
            <a:effectRef idx="1">
              <a:schemeClr val="accent2"/>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7" name="Chevron 9">
              <a:extLst>
                <a:ext uri="{FF2B5EF4-FFF2-40B4-BE49-F238E27FC236}">
                  <a16:creationId xmlns:a16="http://schemas.microsoft.com/office/drawing/2014/main" id="{81A292AF-F866-456F-9F1A-AD5EE3D84FA3}"/>
                </a:ext>
              </a:extLst>
            </p:cNvPr>
            <p:cNvSpPr/>
            <p:nvPr userDrawn="1"/>
          </p:nvSpPr>
          <p:spPr>
            <a:xfrm>
              <a:off x="2560525" y="1371672"/>
              <a:ext cx="1554947" cy="73152"/>
            </a:xfrm>
            <a:prstGeom prst="chevron">
              <a:avLst/>
            </a:prstGeom>
          </p:spPr>
          <p:style>
            <a:lnRef idx="3">
              <a:schemeClr val="lt1"/>
            </a:lnRef>
            <a:fillRef idx="1">
              <a:schemeClr val="accent3"/>
            </a:fillRef>
            <a:effectRef idx="1">
              <a:schemeClr val="accent3"/>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8" name="Chevron 10">
              <a:extLst>
                <a:ext uri="{FF2B5EF4-FFF2-40B4-BE49-F238E27FC236}">
                  <a16:creationId xmlns:a16="http://schemas.microsoft.com/office/drawing/2014/main" id="{45BAE2E4-ADE7-49CE-85CB-2DBE12694092}"/>
                </a:ext>
              </a:extLst>
            </p:cNvPr>
            <p:cNvSpPr/>
            <p:nvPr userDrawn="1"/>
          </p:nvSpPr>
          <p:spPr>
            <a:xfrm>
              <a:off x="4618156" y="1371672"/>
              <a:ext cx="1553482" cy="73152"/>
            </a:xfrm>
            <a:prstGeom prst="chevron">
              <a:avLst/>
            </a:prstGeom>
            <a:ln/>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9" name="Notched Right Arrow 11">
              <a:extLst>
                <a:ext uri="{FF2B5EF4-FFF2-40B4-BE49-F238E27FC236}">
                  <a16:creationId xmlns:a16="http://schemas.microsoft.com/office/drawing/2014/main" id="{296548AD-3D58-4741-95FB-4942AE49C397}"/>
                </a:ext>
              </a:extLst>
            </p:cNvPr>
            <p:cNvSpPr/>
            <p:nvPr userDrawn="1"/>
          </p:nvSpPr>
          <p:spPr>
            <a:xfrm>
              <a:off x="7009933" y="1331915"/>
              <a:ext cx="1554947" cy="146304"/>
            </a:xfrm>
            <a:prstGeom prst="notchedRightArrow">
              <a:avLst/>
            </a:prstGeom>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2" name="Title 1"/>
          <p:cNvSpPr>
            <a:spLocks noGrp="1"/>
          </p:cNvSpPr>
          <p:nvPr>
            <p:ph type="title"/>
          </p:nvPr>
        </p:nvSpPr>
        <p:spPr/>
        <p:txBody>
          <a:bodyPr>
            <a:normAutofit/>
          </a:bodyPr>
          <a:lstStyle>
            <a:lvl1pPr>
              <a:defRPr sz="4000" b="1">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buFont typeface="Wingdings" pitchFamily="2" charset="2"/>
              <a:buChar char="q"/>
              <a:defRPr sz="2800"/>
            </a:lvl1pPr>
            <a:lvl2pPr>
              <a:buFont typeface="Courier New" pitchFamily="49" charset="0"/>
              <a:buChar char="o"/>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F46006F5-AB9C-475F-84BF-A158B8B78EEA}"/>
              </a:ext>
            </a:extLst>
          </p:cNvPr>
          <p:cNvSpPr>
            <a:spLocks noGrp="1"/>
          </p:cNvSpPr>
          <p:nvPr>
            <p:ph type="ftr" sz="quarter" idx="10"/>
          </p:nvPr>
        </p:nvSpPr>
        <p:spPr/>
        <p:txBody>
          <a:bodyPr/>
          <a:lstStyle>
            <a:lvl1pPr eaLnBrk="0" hangingPunct="0">
              <a:defRPr/>
            </a:lvl1pPr>
          </a:lstStyle>
          <a:p>
            <a:pPr>
              <a:defRPr/>
            </a:pPr>
            <a:r>
              <a:rPr lang="en-US"/>
              <a:t>Phạm Thái Khanh</a:t>
            </a:r>
            <a:endParaRPr lang="en-US" dirty="0"/>
          </a:p>
        </p:txBody>
      </p:sp>
      <p:sp>
        <p:nvSpPr>
          <p:cNvPr id="11" name="Slide Number Placeholder 5">
            <a:extLst>
              <a:ext uri="{FF2B5EF4-FFF2-40B4-BE49-F238E27FC236}">
                <a16:creationId xmlns:a16="http://schemas.microsoft.com/office/drawing/2014/main" id="{18BFCC2E-5547-4B5D-92A8-C0CA6E5A55CF}"/>
              </a:ext>
            </a:extLst>
          </p:cNvPr>
          <p:cNvSpPr>
            <a:spLocks noGrp="1"/>
          </p:cNvSpPr>
          <p:nvPr>
            <p:ph type="sldNum" sz="quarter" idx="11"/>
          </p:nvPr>
        </p:nvSpPr>
        <p:spPr/>
        <p:txBody>
          <a:bodyPr/>
          <a:lstStyle>
            <a:lvl1pPr eaLnBrk="0" hangingPunct="0">
              <a:defRPr/>
            </a:lvl1pPr>
          </a:lstStyle>
          <a:p>
            <a:pPr>
              <a:defRPr/>
            </a:pPr>
            <a:fld id="{4AA5C04E-7B1D-4AA1-98F4-BF688B7F354B}" type="slidenum">
              <a:rPr lang="en-US"/>
              <a:pPr>
                <a:defRPr/>
              </a:pPr>
              <a:t>‹#›</a:t>
            </a:fld>
            <a:endParaRPr lang="en-US"/>
          </a:p>
        </p:txBody>
      </p:sp>
    </p:spTree>
    <p:extLst>
      <p:ext uri="{BB962C8B-B14F-4D97-AF65-F5344CB8AC3E}">
        <p14:creationId xmlns:p14="http://schemas.microsoft.com/office/powerpoint/2010/main" val="40832843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5" descr="D:\HUI\FIT HUI - small logo.jpg">
            <a:extLst>
              <a:ext uri="{FF2B5EF4-FFF2-40B4-BE49-F238E27FC236}">
                <a16:creationId xmlns:a16="http://schemas.microsoft.com/office/drawing/2014/main" id="{A8F92EB0-170A-4BEA-A402-51586A5E424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586" y="152401"/>
            <a:ext cx="728784"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3F5D4407-CA40-4013-B618-2570400E6317}"/>
              </a:ext>
            </a:extLst>
          </p:cNvPr>
          <p:cNvGrpSpPr>
            <a:grpSpLocks/>
          </p:cNvGrpSpPr>
          <p:nvPr userDrawn="1"/>
        </p:nvGrpSpPr>
        <p:grpSpPr bwMode="auto">
          <a:xfrm>
            <a:off x="1139094" y="1225550"/>
            <a:ext cx="10443307" cy="146050"/>
            <a:chOff x="731520" y="1331915"/>
            <a:chExt cx="7833360" cy="146304"/>
          </a:xfrm>
        </p:grpSpPr>
        <p:sp>
          <p:nvSpPr>
            <p:cNvPr id="6" name="Chevron 8">
              <a:extLst>
                <a:ext uri="{FF2B5EF4-FFF2-40B4-BE49-F238E27FC236}">
                  <a16:creationId xmlns:a16="http://schemas.microsoft.com/office/drawing/2014/main" id="{5CD37141-1019-4131-BE14-ED712F365C27}"/>
                </a:ext>
              </a:extLst>
            </p:cNvPr>
            <p:cNvSpPr/>
            <p:nvPr userDrawn="1"/>
          </p:nvSpPr>
          <p:spPr>
            <a:xfrm>
              <a:off x="731520" y="1371672"/>
              <a:ext cx="1554947" cy="73152"/>
            </a:xfrm>
            <a:prstGeom prst="chevron">
              <a:avLst/>
            </a:prstGeom>
            <a:ln/>
          </p:spPr>
          <p:style>
            <a:lnRef idx="3">
              <a:schemeClr val="lt1"/>
            </a:lnRef>
            <a:fillRef idx="1">
              <a:schemeClr val="accent2"/>
            </a:fillRef>
            <a:effectRef idx="1">
              <a:schemeClr val="accent2"/>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7" name="Chevron 9">
              <a:extLst>
                <a:ext uri="{FF2B5EF4-FFF2-40B4-BE49-F238E27FC236}">
                  <a16:creationId xmlns:a16="http://schemas.microsoft.com/office/drawing/2014/main" id="{E61061E6-C703-4EBF-B21D-E4541720AB84}"/>
                </a:ext>
              </a:extLst>
            </p:cNvPr>
            <p:cNvSpPr/>
            <p:nvPr userDrawn="1"/>
          </p:nvSpPr>
          <p:spPr>
            <a:xfrm>
              <a:off x="2560525" y="1371672"/>
              <a:ext cx="1554947" cy="73152"/>
            </a:xfrm>
            <a:prstGeom prst="chevron">
              <a:avLst/>
            </a:prstGeom>
          </p:spPr>
          <p:style>
            <a:lnRef idx="3">
              <a:schemeClr val="lt1"/>
            </a:lnRef>
            <a:fillRef idx="1">
              <a:schemeClr val="accent3"/>
            </a:fillRef>
            <a:effectRef idx="1">
              <a:schemeClr val="accent3"/>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8" name="Chevron 10">
              <a:extLst>
                <a:ext uri="{FF2B5EF4-FFF2-40B4-BE49-F238E27FC236}">
                  <a16:creationId xmlns:a16="http://schemas.microsoft.com/office/drawing/2014/main" id="{A4C42262-D286-4DC2-A7C5-2D3F748345F4}"/>
                </a:ext>
              </a:extLst>
            </p:cNvPr>
            <p:cNvSpPr/>
            <p:nvPr userDrawn="1"/>
          </p:nvSpPr>
          <p:spPr>
            <a:xfrm>
              <a:off x="4618156" y="1371672"/>
              <a:ext cx="1553482" cy="73152"/>
            </a:xfrm>
            <a:prstGeom prst="chevron">
              <a:avLst/>
            </a:prstGeom>
            <a:ln/>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9" name="Notched Right Arrow 11">
              <a:extLst>
                <a:ext uri="{FF2B5EF4-FFF2-40B4-BE49-F238E27FC236}">
                  <a16:creationId xmlns:a16="http://schemas.microsoft.com/office/drawing/2014/main" id="{05204989-9BAC-4437-A389-48FF54E1FD76}"/>
                </a:ext>
              </a:extLst>
            </p:cNvPr>
            <p:cNvSpPr/>
            <p:nvPr userDrawn="1"/>
          </p:nvSpPr>
          <p:spPr>
            <a:xfrm>
              <a:off x="7009933" y="1331915"/>
              <a:ext cx="1554947" cy="146304"/>
            </a:xfrm>
            <a:prstGeom prst="notchedRightArrow">
              <a:avLst/>
            </a:prstGeom>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2" name="Title 1"/>
          <p:cNvSpPr>
            <a:spLocks noGrp="1"/>
          </p:cNvSpPr>
          <p:nvPr>
            <p:ph type="title"/>
          </p:nvPr>
        </p:nvSpPr>
        <p:spPr/>
        <p:txBody>
          <a:bodyPr>
            <a:normAutofit/>
          </a:bodyPr>
          <a:lstStyle>
            <a:lvl1pPr>
              <a:defRPr sz="4000" b="1">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buFont typeface="Wingdings" pitchFamily="2" charset="2"/>
              <a:buChar char="q"/>
              <a:defRPr sz="2800"/>
            </a:lvl1pPr>
            <a:lvl2pPr>
              <a:buFont typeface="Courier New" pitchFamily="49" charset="0"/>
              <a:buChar char="o"/>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61CD3C84-5736-46B5-95DF-1207DBB146A0}"/>
              </a:ext>
            </a:extLst>
          </p:cNvPr>
          <p:cNvSpPr>
            <a:spLocks noGrp="1"/>
          </p:cNvSpPr>
          <p:nvPr>
            <p:ph type="ftr" sz="quarter" idx="10"/>
          </p:nvPr>
        </p:nvSpPr>
        <p:spPr/>
        <p:txBody>
          <a:bodyPr/>
          <a:lstStyle>
            <a:lvl1pPr eaLnBrk="0" hangingPunct="0">
              <a:defRPr/>
            </a:lvl1pPr>
          </a:lstStyle>
          <a:p>
            <a:pPr>
              <a:defRPr/>
            </a:pPr>
            <a:r>
              <a:rPr lang="en-US"/>
              <a:t>Phạm Thái Khanh</a:t>
            </a:r>
            <a:endParaRPr lang="en-US" dirty="0"/>
          </a:p>
        </p:txBody>
      </p:sp>
      <p:sp>
        <p:nvSpPr>
          <p:cNvPr id="11" name="Slide Number Placeholder 5">
            <a:extLst>
              <a:ext uri="{FF2B5EF4-FFF2-40B4-BE49-F238E27FC236}">
                <a16:creationId xmlns:a16="http://schemas.microsoft.com/office/drawing/2014/main" id="{73F9635A-8DD1-421A-AE37-974B1CA30FE3}"/>
              </a:ext>
            </a:extLst>
          </p:cNvPr>
          <p:cNvSpPr>
            <a:spLocks noGrp="1"/>
          </p:cNvSpPr>
          <p:nvPr>
            <p:ph type="sldNum" sz="quarter" idx="11"/>
          </p:nvPr>
        </p:nvSpPr>
        <p:spPr/>
        <p:txBody>
          <a:bodyPr/>
          <a:lstStyle>
            <a:lvl1pPr eaLnBrk="0" hangingPunct="0">
              <a:defRPr/>
            </a:lvl1pPr>
          </a:lstStyle>
          <a:p>
            <a:pPr>
              <a:defRPr/>
            </a:pPr>
            <a:fld id="{E6C07458-9B60-414A-850A-270F88221076}" type="slidenum">
              <a:rPr lang="en-US"/>
              <a:pPr>
                <a:defRPr/>
              </a:pPr>
              <a:t>‹#›</a:t>
            </a:fld>
            <a:endParaRPr lang="en-US"/>
          </a:p>
        </p:txBody>
      </p:sp>
    </p:spTree>
    <p:extLst>
      <p:ext uri="{BB962C8B-B14F-4D97-AF65-F5344CB8AC3E}">
        <p14:creationId xmlns:p14="http://schemas.microsoft.com/office/powerpoint/2010/main" val="28457259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5" descr="D:\HUI\FIT HUI - small logo.jpg">
            <a:extLst>
              <a:ext uri="{FF2B5EF4-FFF2-40B4-BE49-F238E27FC236}">
                <a16:creationId xmlns:a16="http://schemas.microsoft.com/office/drawing/2014/main" id="{0B23AE33-A8A6-483B-B317-6CF7DF31E30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586" y="152401"/>
            <a:ext cx="728784"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E1417DF8-4D73-4055-8E31-90ACBD7F5616}"/>
              </a:ext>
            </a:extLst>
          </p:cNvPr>
          <p:cNvGrpSpPr>
            <a:grpSpLocks/>
          </p:cNvGrpSpPr>
          <p:nvPr userDrawn="1"/>
        </p:nvGrpSpPr>
        <p:grpSpPr bwMode="auto">
          <a:xfrm>
            <a:off x="1139094" y="1225550"/>
            <a:ext cx="10443307" cy="146050"/>
            <a:chOff x="731520" y="1331915"/>
            <a:chExt cx="7833360" cy="146304"/>
          </a:xfrm>
        </p:grpSpPr>
        <p:sp>
          <p:nvSpPr>
            <p:cNvPr id="6" name="Chevron 8">
              <a:extLst>
                <a:ext uri="{FF2B5EF4-FFF2-40B4-BE49-F238E27FC236}">
                  <a16:creationId xmlns:a16="http://schemas.microsoft.com/office/drawing/2014/main" id="{C1328F3D-51C6-4795-B7DD-572629133768}"/>
                </a:ext>
              </a:extLst>
            </p:cNvPr>
            <p:cNvSpPr/>
            <p:nvPr userDrawn="1"/>
          </p:nvSpPr>
          <p:spPr>
            <a:xfrm>
              <a:off x="731520" y="1371672"/>
              <a:ext cx="1554947" cy="73152"/>
            </a:xfrm>
            <a:prstGeom prst="chevron">
              <a:avLst/>
            </a:prstGeom>
            <a:ln/>
          </p:spPr>
          <p:style>
            <a:lnRef idx="3">
              <a:schemeClr val="lt1"/>
            </a:lnRef>
            <a:fillRef idx="1">
              <a:schemeClr val="accent2"/>
            </a:fillRef>
            <a:effectRef idx="1">
              <a:schemeClr val="accent2"/>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7" name="Chevron 9">
              <a:extLst>
                <a:ext uri="{FF2B5EF4-FFF2-40B4-BE49-F238E27FC236}">
                  <a16:creationId xmlns:a16="http://schemas.microsoft.com/office/drawing/2014/main" id="{30FDCA7D-4DE3-44AA-99B7-F1C16B91C54D}"/>
                </a:ext>
              </a:extLst>
            </p:cNvPr>
            <p:cNvSpPr/>
            <p:nvPr userDrawn="1"/>
          </p:nvSpPr>
          <p:spPr>
            <a:xfrm>
              <a:off x="2560525" y="1371672"/>
              <a:ext cx="1554947" cy="73152"/>
            </a:xfrm>
            <a:prstGeom prst="chevron">
              <a:avLst/>
            </a:prstGeom>
          </p:spPr>
          <p:style>
            <a:lnRef idx="3">
              <a:schemeClr val="lt1"/>
            </a:lnRef>
            <a:fillRef idx="1">
              <a:schemeClr val="accent3"/>
            </a:fillRef>
            <a:effectRef idx="1">
              <a:schemeClr val="accent3"/>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8" name="Chevron 10">
              <a:extLst>
                <a:ext uri="{FF2B5EF4-FFF2-40B4-BE49-F238E27FC236}">
                  <a16:creationId xmlns:a16="http://schemas.microsoft.com/office/drawing/2014/main" id="{D0F8D494-E05F-43E4-A782-B49ED482EFC0}"/>
                </a:ext>
              </a:extLst>
            </p:cNvPr>
            <p:cNvSpPr/>
            <p:nvPr userDrawn="1"/>
          </p:nvSpPr>
          <p:spPr>
            <a:xfrm>
              <a:off x="4618156" y="1371672"/>
              <a:ext cx="1553482" cy="73152"/>
            </a:xfrm>
            <a:prstGeom prst="chevron">
              <a:avLst/>
            </a:prstGeom>
            <a:ln/>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9" name="Notched Right Arrow 11">
              <a:extLst>
                <a:ext uri="{FF2B5EF4-FFF2-40B4-BE49-F238E27FC236}">
                  <a16:creationId xmlns:a16="http://schemas.microsoft.com/office/drawing/2014/main" id="{AC37D6A6-121D-4217-AA7B-9E529040977C}"/>
                </a:ext>
              </a:extLst>
            </p:cNvPr>
            <p:cNvSpPr/>
            <p:nvPr userDrawn="1"/>
          </p:nvSpPr>
          <p:spPr>
            <a:xfrm>
              <a:off x="7009933" y="1331915"/>
              <a:ext cx="1554947" cy="146304"/>
            </a:xfrm>
            <a:prstGeom prst="notchedRightArrow">
              <a:avLst/>
            </a:prstGeom>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2" name="Title 1"/>
          <p:cNvSpPr>
            <a:spLocks noGrp="1"/>
          </p:cNvSpPr>
          <p:nvPr>
            <p:ph type="title"/>
          </p:nvPr>
        </p:nvSpPr>
        <p:spPr/>
        <p:txBody>
          <a:bodyPr>
            <a:normAutofit/>
          </a:bodyPr>
          <a:lstStyle>
            <a:lvl1pPr>
              <a:defRPr sz="4000" b="1">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buFont typeface="Wingdings" pitchFamily="2" charset="2"/>
              <a:buChar char="q"/>
              <a:defRPr sz="2800"/>
            </a:lvl1pPr>
            <a:lvl2pPr>
              <a:buFont typeface="Courier New" pitchFamily="49" charset="0"/>
              <a:buChar char="o"/>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C2C8E251-06F6-4128-95AC-1E70AD722658}"/>
              </a:ext>
            </a:extLst>
          </p:cNvPr>
          <p:cNvSpPr>
            <a:spLocks noGrp="1"/>
          </p:cNvSpPr>
          <p:nvPr>
            <p:ph type="ftr" sz="quarter" idx="10"/>
          </p:nvPr>
        </p:nvSpPr>
        <p:spPr/>
        <p:txBody>
          <a:bodyPr/>
          <a:lstStyle>
            <a:lvl1pPr eaLnBrk="0" hangingPunct="0">
              <a:defRPr/>
            </a:lvl1pPr>
          </a:lstStyle>
          <a:p>
            <a:pPr>
              <a:defRPr/>
            </a:pPr>
            <a:r>
              <a:rPr lang="en-US"/>
              <a:t>Phạm Thái Khanh</a:t>
            </a:r>
            <a:endParaRPr lang="en-US" dirty="0"/>
          </a:p>
        </p:txBody>
      </p:sp>
      <p:sp>
        <p:nvSpPr>
          <p:cNvPr id="11" name="Slide Number Placeholder 5">
            <a:extLst>
              <a:ext uri="{FF2B5EF4-FFF2-40B4-BE49-F238E27FC236}">
                <a16:creationId xmlns:a16="http://schemas.microsoft.com/office/drawing/2014/main" id="{AFC21728-D0A0-43A2-A72D-7D9527C6DCEB}"/>
              </a:ext>
            </a:extLst>
          </p:cNvPr>
          <p:cNvSpPr>
            <a:spLocks noGrp="1"/>
          </p:cNvSpPr>
          <p:nvPr>
            <p:ph type="sldNum" sz="quarter" idx="11"/>
          </p:nvPr>
        </p:nvSpPr>
        <p:spPr/>
        <p:txBody>
          <a:bodyPr/>
          <a:lstStyle>
            <a:lvl1pPr eaLnBrk="0" hangingPunct="0">
              <a:defRPr/>
            </a:lvl1pPr>
          </a:lstStyle>
          <a:p>
            <a:pPr>
              <a:defRPr/>
            </a:pPr>
            <a:fld id="{D0143C9F-DDD4-4A7A-9EF0-00B2A88339A7}" type="slidenum">
              <a:rPr lang="en-US"/>
              <a:pPr>
                <a:defRPr/>
              </a:pPr>
              <a:t>‹#›</a:t>
            </a:fld>
            <a:endParaRPr lang="en-US"/>
          </a:p>
        </p:txBody>
      </p:sp>
    </p:spTree>
    <p:extLst>
      <p:ext uri="{BB962C8B-B14F-4D97-AF65-F5344CB8AC3E}">
        <p14:creationId xmlns:p14="http://schemas.microsoft.com/office/powerpoint/2010/main" val="32252428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5" descr="D:\HUI\FIT HUI - small logo.jpg">
            <a:extLst>
              <a:ext uri="{FF2B5EF4-FFF2-40B4-BE49-F238E27FC236}">
                <a16:creationId xmlns:a16="http://schemas.microsoft.com/office/drawing/2014/main" id="{64BD450F-385F-488B-98A8-EBEE130BEE1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586" y="152401"/>
            <a:ext cx="728784"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22AE6E4A-6105-4D5E-A670-75752AB8C678}"/>
              </a:ext>
            </a:extLst>
          </p:cNvPr>
          <p:cNvGrpSpPr>
            <a:grpSpLocks/>
          </p:cNvGrpSpPr>
          <p:nvPr userDrawn="1"/>
        </p:nvGrpSpPr>
        <p:grpSpPr bwMode="auto">
          <a:xfrm>
            <a:off x="1139094" y="1225550"/>
            <a:ext cx="10443307" cy="146050"/>
            <a:chOff x="731520" y="1331915"/>
            <a:chExt cx="7833360" cy="146304"/>
          </a:xfrm>
        </p:grpSpPr>
        <p:sp>
          <p:nvSpPr>
            <p:cNvPr id="6" name="Chevron 8">
              <a:extLst>
                <a:ext uri="{FF2B5EF4-FFF2-40B4-BE49-F238E27FC236}">
                  <a16:creationId xmlns:a16="http://schemas.microsoft.com/office/drawing/2014/main" id="{B04ED251-8CC7-487D-99CD-F4571C8FC631}"/>
                </a:ext>
              </a:extLst>
            </p:cNvPr>
            <p:cNvSpPr/>
            <p:nvPr userDrawn="1"/>
          </p:nvSpPr>
          <p:spPr>
            <a:xfrm>
              <a:off x="731520" y="1371672"/>
              <a:ext cx="1554947" cy="73152"/>
            </a:xfrm>
            <a:prstGeom prst="chevron">
              <a:avLst/>
            </a:prstGeom>
            <a:ln/>
          </p:spPr>
          <p:style>
            <a:lnRef idx="3">
              <a:schemeClr val="lt1"/>
            </a:lnRef>
            <a:fillRef idx="1">
              <a:schemeClr val="accent2"/>
            </a:fillRef>
            <a:effectRef idx="1">
              <a:schemeClr val="accent2"/>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7" name="Chevron 9">
              <a:extLst>
                <a:ext uri="{FF2B5EF4-FFF2-40B4-BE49-F238E27FC236}">
                  <a16:creationId xmlns:a16="http://schemas.microsoft.com/office/drawing/2014/main" id="{8B0F54F5-8982-4893-9D82-4409C545FD27}"/>
                </a:ext>
              </a:extLst>
            </p:cNvPr>
            <p:cNvSpPr/>
            <p:nvPr userDrawn="1"/>
          </p:nvSpPr>
          <p:spPr>
            <a:xfrm>
              <a:off x="2560525" y="1371672"/>
              <a:ext cx="1554947" cy="73152"/>
            </a:xfrm>
            <a:prstGeom prst="chevron">
              <a:avLst/>
            </a:prstGeom>
          </p:spPr>
          <p:style>
            <a:lnRef idx="3">
              <a:schemeClr val="lt1"/>
            </a:lnRef>
            <a:fillRef idx="1">
              <a:schemeClr val="accent3"/>
            </a:fillRef>
            <a:effectRef idx="1">
              <a:schemeClr val="accent3"/>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8" name="Chevron 10">
              <a:extLst>
                <a:ext uri="{FF2B5EF4-FFF2-40B4-BE49-F238E27FC236}">
                  <a16:creationId xmlns:a16="http://schemas.microsoft.com/office/drawing/2014/main" id="{05296C3A-B827-464A-A0CE-6C2FCE516AA4}"/>
                </a:ext>
              </a:extLst>
            </p:cNvPr>
            <p:cNvSpPr/>
            <p:nvPr userDrawn="1"/>
          </p:nvSpPr>
          <p:spPr>
            <a:xfrm>
              <a:off x="4618156" y="1371672"/>
              <a:ext cx="1553482" cy="73152"/>
            </a:xfrm>
            <a:prstGeom prst="chevron">
              <a:avLst/>
            </a:prstGeom>
            <a:ln/>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9" name="Notched Right Arrow 11">
              <a:extLst>
                <a:ext uri="{FF2B5EF4-FFF2-40B4-BE49-F238E27FC236}">
                  <a16:creationId xmlns:a16="http://schemas.microsoft.com/office/drawing/2014/main" id="{77F3C780-6319-45F0-AD1D-D58F57BD867D}"/>
                </a:ext>
              </a:extLst>
            </p:cNvPr>
            <p:cNvSpPr/>
            <p:nvPr userDrawn="1"/>
          </p:nvSpPr>
          <p:spPr>
            <a:xfrm>
              <a:off x="7009933" y="1331915"/>
              <a:ext cx="1554947" cy="146304"/>
            </a:xfrm>
            <a:prstGeom prst="notchedRightArrow">
              <a:avLst/>
            </a:prstGeom>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2" name="Title 1"/>
          <p:cNvSpPr>
            <a:spLocks noGrp="1"/>
          </p:cNvSpPr>
          <p:nvPr>
            <p:ph type="title"/>
          </p:nvPr>
        </p:nvSpPr>
        <p:spPr/>
        <p:txBody>
          <a:bodyPr>
            <a:normAutofit/>
          </a:bodyPr>
          <a:lstStyle>
            <a:lvl1pPr>
              <a:defRPr sz="4000" b="1">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buFont typeface="Wingdings" pitchFamily="2" charset="2"/>
              <a:buChar char="q"/>
              <a:defRPr sz="2800"/>
            </a:lvl1pPr>
            <a:lvl2pPr>
              <a:buFont typeface="Courier New" pitchFamily="49" charset="0"/>
              <a:buChar char="o"/>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A3E4C418-4889-42FF-B6CA-0A740B9332B8}"/>
              </a:ext>
            </a:extLst>
          </p:cNvPr>
          <p:cNvSpPr>
            <a:spLocks noGrp="1"/>
          </p:cNvSpPr>
          <p:nvPr>
            <p:ph type="ftr" sz="quarter" idx="10"/>
          </p:nvPr>
        </p:nvSpPr>
        <p:spPr/>
        <p:txBody>
          <a:bodyPr/>
          <a:lstStyle>
            <a:lvl1pPr eaLnBrk="0" hangingPunct="0">
              <a:defRPr/>
            </a:lvl1pPr>
          </a:lstStyle>
          <a:p>
            <a:pPr>
              <a:defRPr/>
            </a:pPr>
            <a:r>
              <a:rPr lang="en-US"/>
              <a:t>Phạm Thái Khanh</a:t>
            </a:r>
            <a:endParaRPr lang="en-US" dirty="0"/>
          </a:p>
        </p:txBody>
      </p:sp>
      <p:sp>
        <p:nvSpPr>
          <p:cNvPr id="11" name="Slide Number Placeholder 5">
            <a:extLst>
              <a:ext uri="{FF2B5EF4-FFF2-40B4-BE49-F238E27FC236}">
                <a16:creationId xmlns:a16="http://schemas.microsoft.com/office/drawing/2014/main" id="{41DE0568-FA41-4927-B5B8-A76ADD5E01D7}"/>
              </a:ext>
            </a:extLst>
          </p:cNvPr>
          <p:cNvSpPr>
            <a:spLocks noGrp="1"/>
          </p:cNvSpPr>
          <p:nvPr>
            <p:ph type="sldNum" sz="quarter" idx="11"/>
          </p:nvPr>
        </p:nvSpPr>
        <p:spPr/>
        <p:txBody>
          <a:bodyPr/>
          <a:lstStyle>
            <a:lvl1pPr eaLnBrk="0" hangingPunct="0">
              <a:defRPr/>
            </a:lvl1pPr>
          </a:lstStyle>
          <a:p>
            <a:pPr>
              <a:defRPr/>
            </a:pPr>
            <a:fld id="{17CCE8D8-BC66-4F8F-9B9A-F88455FE0248}" type="slidenum">
              <a:rPr lang="en-US"/>
              <a:pPr>
                <a:defRPr/>
              </a:pPr>
              <a:t>‹#›</a:t>
            </a:fld>
            <a:endParaRPr lang="en-US"/>
          </a:p>
        </p:txBody>
      </p:sp>
    </p:spTree>
    <p:extLst>
      <p:ext uri="{BB962C8B-B14F-4D97-AF65-F5344CB8AC3E}">
        <p14:creationId xmlns:p14="http://schemas.microsoft.com/office/powerpoint/2010/main" val="27651601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25629231-D590-4ED8-8C79-1EF73395A416}"/>
              </a:ext>
            </a:extLst>
          </p:cNvPr>
          <p:cNvGrpSpPr>
            <a:grpSpLocks/>
          </p:cNvGrpSpPr>
          <p:nvPr userDrawn="1"/>
        </p:nvGrpSpPr>
        <p:grpSpPr bwMode="auto">
          <a:xfrm>
            <a:off x="1139094" y="1225550"/>
            <a:ext cx="10443307" cy="146050"/>
            <a:chOff x="731520" y="1331915"/>
            <a:chExt cx="7833360" cy="146304"/>
          </a:xfrm>
        </p:grpSpPr>
        <p:sp>
          <p:nvSpPr>
            <p:cNvPr id="5" name="Chevron 7">
              <a:extLst>
                <a:ext uri="{FF2B5EF4-FFF2-40B4-BE49-F238E27FC236}">
                  <a16:creationId xmlns:a16="http://schemas.microsoft.com/office/drawing/2014/main" id="{1F33391D-3843-479C-8F2B-937EC686B7F9}"/>
                </a:ext>
              </a:extLst>
            </p:cNvPr>
            <p:cNvSpPr/>
            <p:nvPr userDrawn="1"/>
          </p:nvSpPr>
          <p:spPr>
            <a:xfrm>
              <a:off x="731520" y="1371672"/>
              <a:ext cx="1554947" cy="73152"/>
            </a:xfrm>
            <a:prstGeom prst="chevron">
              <a:avLst/>
            </a:prstGeom>
            <a:ln/>
          </p:spPr>
          <p:style>
            <a:lnRef idx="3">
              <a:schemeClr val="lt1"/>
            </a:lnRef>
            <a:fillRef idx="1">
              <a:schemeClr val="accent2"/>
            </a:fillRef>
            <a:effectRef idx="1">
              <a:schemeClr val="accent2"/>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6" name="Chevron 8">
              <a:extLst>
                <a:ext uri="{FF2B5EF4-FFF2-40B4-BE49-F238E27FC236}">
                  <a16:creationId xmlns:a16="http://schemas.microsoft.com/office/drawing/2014/main" id="{C285C1F1-4FB5-4110-83DA-B055728DF3C3}"/>
                </a:ext>
              </a:extLst>
            </p:cNvPr>
            <p:cNvSpPr/>
            <p:nvPr userDrawn="1"/>
          </p:nvSpPr>
          <p:spPr>
            <a:xfrm>
              <a:off x="2560525" y="1371672"/>
              <a:ext cx="1554947" cy="73152"/>
            </a:xfrm>
            <a:prstGeom prst="chevron">
              <a:avLst/>
            </a:prstGeom>
          </p:spPr>
          <p:style>
            <a:lnRef idx="3">
              <a:schemeClr val="lt1"/>
            </a:lnRef>
            <a:fillRef idx="1">
              <a:schemeClr val="accent3"/>
            </a:fillRef>
            <a:effectRef idx="1">
              <a:schemeClr val="accent3"/>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7" name="Chevron 9">
              <a:extLst>
                <a:ext uri="{FF2B5EF4-FFF2-40B4-BE49-F238E27FC236}">
                  <a16:creationId xmlns:a16="http://schemas.microsoft.com/office/drawing/2014/main" id="{ADCE757F-F83A-46DC-B55A-E1AC8940B3FD}"/>
                </a:ext>
              </a:extLst>
            </p:cNvPr>
            <p:cNvSpPr/>
            <p:nvPr userDrawn="1"/>
          </p:nvSpPr>
          <p:spPr>
            <a:xfrm>
              <a:off x="4618156" y="1371672"/>
              <a:ext cx="1553482" cy="73152"/>
            </a:xfrm>
            <a:prstGeom prst="chevron">
              <a:avLst/>
            </a:prstGeom>
            <a:ln/>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8" name="Notched Right Arrow 10">
              <a:extLst>
                <a:ext uri="{FF2B5EF4-FFF2-40B4-BE49-F238E27FC236}">
                  <a16:creationId xmlns:a16="http://schemas.microsoft.com/office/drawing/2014/main" id="{49E6E196-65D0-4D15-B6B2-5218C1B6BA76}"/>
                </a:ext>
              </a:extLst>
            </p:cNvPr>
            <p:cNvSpPr/>
            <p:nvPr userDrawn="1"/>
          </p:nvSpPr>
          <p:spPr>
            <a:xfrm>
              <a:off x="7009933" y="1331915"/>
              <a:ext cx="1554947" cy="146304"/>
            </a:xfrm>
            <a:prstGeom prst="notchedRightArrow">
              <a:avLst/>
            </a:prstGeom>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2" name="Title 1"/>
          <p:cNvSpPr>
            <a:spLocks noGrp="1"/>
          </p:cNvSpPr>
          <p:nvPr>
            <p:ph type="title"/>
          </p:nvPr>
        </p:nvSpPr>
        <p:spPr/>
        <p:txBody>
          <a:bodyPr>
            <a:normAutofit/>
          </a:bodyPr>
          <a:lstStyle>
            <a:lvl1pPr>
              <a:defRPr sz="4000" b="1">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buFont typeface="Wingdings" pitchFamily="2" charset="2"/>
              <a:buChar char="q"/>
              <a:defRPr sz="2800"/>
            </a:lvl1pPr>
            <a:lvl2pPr>
              <a:buFont typeface="Courier New" pitchFamily="49" charset="0"/>
              <a:buChar char="o"/>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5">
            <a:extLst>
              <a:ext uri="{FF2B5EF4-FFF2-40B4-BE49-F238E27FC236}">
                <a16:creationId xmlns:a16="http://schemas.microsoft.com/office/drawing/2014/main" id="{DC3003BD-CEA6-421E-B678-82175C64C57E}"/>
              </a:ext>
            </a:extLst>
          </p:cNvPr>
          <p:cNvSpPr>
            <a:spLocks noGrp="1"/>
          </p:cNvSpPr>
          <p:nvPr>
            <p:ph type="sldNum" sz="quarter" idx="10"/>
          </p:nvPr>
        </p:nvSpPr>
        <p:spPr/>
        <p:txBody>
          <a:bodyPr/>
          <a:lstStyle>
            <a:lvl1pPr eaLnBrk="0" hangingPunct="0">
              <a:defRPr/>
            </a:lvl1pPr>
          </a:lstStyle>
          <a:p>
            <a:pPr>
              <a:defRPr/>
            </a:pPr>
            <a:fld id="{62B6B3C7-B9CF-4EDE-AFDB-9A50EA3BC622}" type="slidenum">
              <a:rPr lang="en-US"/>
              <a:pPr>
                <a:defRPr/>
              </a:pPr>
              <a:t>‹#›</a:t>
            </a:fld>
            <a:endParaRPr lang="en-US"/>
          </a:p>
        </p:txBody>
      </p:sp>
    </p:spTree>
    <p:extLst>
      <p:ext uri="{BB962C8B-B14F-4D97-AF65-F5344CB8AC3E}">
        <p14:creationId xmlns:p14="http://schemas.microsoft.com/office/powerpoint/2010/main" val="37342492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2800"/>
            </a:lvl1pPr>
          </a:lstStyle>
          <a:p>
            <a:r>
              <a:rPr lang="en-US"/>
              <a:t>Click to edit Master title style</a:t>
            </a:r>
          </a:p>
        </p:txBody>
      </p:sp>
      <p:sp>
        <p:nvSpPr>
          <p:cNvPr id="3" name="Date Placeholder 5">
            <a:extLst>
              <a:ext uri="{FF2B5EF4-FFF2-40B4-BE49-F238E27FC236}">
                <a16:creationId xmlns:a16="http://schemas.microsoft.com/office/drawing/2014/main" id="{EAD9837B-82B0-43C4-837A-845167F38216}"/>
              </a:ext>
            </a:extLst>
          </p:cNvPr>
          <p:cNvSpPr>
            <a:spLocks noGrp="1"/>
          </p:cNvSpPr>
          <p:nvPr>
            <p:ph type="dt" sz="half" idx="10"/>
          </p:nvPr>
        </p:nvSpPr>
        <p:spPr>
          <a:xfrm rot="5400000">
            <a:off x="10454605" y="1018993"/>
            <a:ext cx="2011362" cy="509953"/>
          </a:xfrm>
          <a:prstGeom prst="rect">
            <a:avLst/>
          </a:prstGeom>
        </p:spPr>
        <p:txBody>
          <a:bodyPr rtlCol="0"/>
          <a:lstStyle>
            <a:lvl1pPr>
              <a:defRPr/>
            </a:lvl1pPr>
          </a:lstStyle>
          <a:p>
            <a:pPr>
              <a:defRPr/>
            </a:pPr>
            <a:endParaRPr lang="en-US"/>
          </a:p>
        </p:txBody>
      </p:sp>
      <p:sp>
        <p:nvSpPr>
          <p:cNvPr id="4" name="Slide Number Placeholder 6">
            <a:extLst>
              <a:ext uri="{FF2B5EF4-FFF2-40B4-BE49-F238E27FC236}">
                <a16:creationId xmlns:a16="http://schemas.microsoft.com/office/drawing/2014/main" id="{E376BC5E-6664-4CB9-915C-C15CCFDC0C2C}"/>
              </a:ext>
            </a:extLst>
          </p:cNvPr>
          <p:cNvSpPr>
            <a:spLocks noGrp="1"/>
          </p:cNvSpPr>
          <p:nvPr>
            <p:ph type="sldNum" sz="quarter" idx="11"/>
          </p:nvPr>
        </p:nvSpPr>
        <p:spPr/>
        <p:txBody>
          <a:bodyPr/>
          <a:lstStyle>
            <a:lvl1pPr>
              <a:defRPr/>
            </a:lvl1pPr>
          </a:lstStyle>
          <a:p>
            <a:pPr>
              <a:defRPr/>
            </a:pPr>
            <a:fld id="{A8FD349C-7800-4D84-BC43-54F52E77E4C5}" type="slidenum">
              <a:rPr lang="en-US" altLang="en-US"/>
              <a:pPr>
                <a:defRPr/>
              </a:pPr>
              <a:t>‹#›</a:t>
            </a:fld>
            <a:endParaRPr lang="en-US" altLang="en-US"/>
          </a:p>
        </p:txBody>
      </p:sp>
      <p:sp>
        <p:nvSpPr>
          <p:cNvPr id="5" name="Footer Placeholder 7">
            <a:extLst>
              <a:ext uri="{FF2B5EF4-FFF2-40B4-BE49-F238E27FC236}">
                <a16:creationId xmlns:a16="http://schemas.microsoft.com/office/drawing/2014/main" id="{A0B385A9-7163-46C0-A52A-F88E73456842}"/>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965335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5" descr="D:\HUI\FIT HUI - small logo.jpg">
            <a:extLst>
              <a:ext uri="{FF2B5EF4-FFF2-40B4-BE49-F238E27FC236}">
                <a16:creationId xmlns:a16="http://schemas.microsoft.com/office/drawing/2014/main" id="{E6128A5C-1E63-42C9-B679-EA416F78232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586" y="152401"/>
            <a:ext cx="728784"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A35C87EC-99EA-4005-A131-C2496FA036CF}"/>
              </a:ext>
            </a:extLst>
          </p:cNvPr>
          <p:cNvGrpSpPr>
            <a:grpSpLocks/>
          </p:cNvGrpSpPr>
          <p:nvPr userDrawn="1"/>
        </p:nvGrpSpPr>
        <p:grpSpPr bwMode="auto">
          <a:xfrm>
            <a:off x="1139094" y="1225550"/>
            <a:ext cx="10443307" cy="146050"/>
            <a:chOff x="731520" y="1331915"/>
            <a:chExt cx="7833360" cy="146304"/>
          </a:xfrm>
        </p:grpSpPr>
        <p:sp>
          <p:nvSpPr>
            <p:cNvPr id="6" name="Chevron 8">
              <a:extLst>
                <a:ext uri="{FF2B5EF4-FFF2-40B4-BE49-F238E27FC236}">
                  <a16:creationId xmlns:a16="http://schemas.microsoft.com/office/drawing/2014/main" id="{51B588D1-932A-478F-AF91-D29B8FCCC0DC}"/>
                </a:ext>
              </a:extLst>
            </p:cNvPr>
            <p:cNvSpPr/>
            <p:nvPr userDrawn="1"/>
          </p:nvSpPr>
          <p:spPr>
            <a:xfrm>
              <a:off x="731520" y="1371672"/>
              <a:ext cx="1554947" cy="73152"/>
            </a:xfrm>
            <a:prstGeom prst="chevron">
              <a:avLst/>
            </a:prstGeom>
            <a:ln/>
          </p:spPr>
          <p:style>
            <a:lnRef idx="3">
              <a:schemeClr val="lt1"/>
            </a:lnRef>
            <a:fillRef idx="1">
              <a:schemeClr val="accent2"/>
            </a:fillRef>
            <a:effectRef idx="1">
              <a:schemeClr val="accent2"/>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7" name="Chevron 9">
              <a:extLst>
                <a:ext uri="{FF2B5EF4-FFF2-40B4-BE49-F238E27FC236}">
                  <a16:creationId xmlns:a16="http://schemas.microsoft.com/office/drawing/2014/main" id="{8F271757-5288-4D46-962B-E65D15141361}"/>
                </a:ext>
              </a:extLst>
            </p:cNvPr>
            <p:cNvSpPr/>
            <p:nvPr userDrawn="1"/>
          </p:nvSpPr>
          <p:spPr>
            <a:xfrm>
              <a:off x="2560525" y="1371672"/>
              <a:ext cx="1554947" cy="73152"/>
            </a:xfrm>
            <a:prstGeom prst="chevron">
              <a:avLst/>
            </a:prstGeom>
          </p:spPr>
          <p:style>
            <a:lnRef idx="3">
              <a:schemeClr val="lt1"/>
            </a:lnRef>
            <a:fillRef idx="1">
              <a:schemeClr val="accent3"/>
            </a:fillRef>
            <a:effectRef idx="1">
              <a:schemeClr val="accent3"/>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8" name="Chevron 10">
              <a:extLst>
                <a:ext uri="{FF2B5EF4-FFF2-40B4-BE49-F238E27FC236}">
                  <a16:creationId xmlns:a16="http://schemas.microsoft.com/office/drawing/2014/main" id="{8679A0F1-8759-438D-A463-26BB33C86F43}"/>
                </a:ext>
              </a:extLst>
            </p:cNvPr>
            <p:cNvSpPr/>
            <p:nvPr userDrawn="1"/>
          </p:nvSpPr>
          <p:spPr>
            <a:xfrm>
              <a:off x="4618156" y="1371672"/>
              <a:ext cx="1553482" cy="73152"/>
            </a:xfrm>
            <a:prstGeom prst="chevron">
              <a:avLst/>
            </a:prstGeom>
            <a:ln/>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9" name="Notched Right Arrow 11">
              <a:extLst>
                <a:ext uri="{FF2B5EF4-FFF2-40B4-BE49-F238E27FC236}">
                  <a16:creationId xmlns:a16="http://schemas.microsoft.com/office/drawing/2014/main" id="{E1D62091-C62F-41A5-92B2-B73702CED5DB}"/>
                </a:ext>
              </a:extLst>
            </p:cNvPr>
            <p:cNvSpPr/>
            <p:nvPr userDrawn="1"/>
          </p:nvSpPr>
          <p:spPr>
            <a:xfrm>
              <a:off x="7009933" y="1331915"/>
              <a:ext cx="1554947" cy="146304"/>
            </a:xfrm>
            <a:prstGeom prst="notchedRightArrow">
              <a:avLst/>
            </a:prstGeom>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2" name="Title 1"/>
          <p:cNvSpPr>
            <a:spLocks noGrp="1"/>
          </p:cNvSpPr>
          <p:nvPr>
            <p:ph type="title"/>
          </p:nvPr>
        </p:nvSpPr>
        <p:spPr/>
        <p:txBody>
          <a:bodyPr>
            <a:normAutofit/>
          </a:bodyPr>
          <a:lstStyle>
            <a:lvl1pPr>
              <a:defRPr sz="4000" b="1">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buFont typeface="Wingdings" pitchFamily="2" charset="2"/>
              <a:buChar char="q"/>
              <a:defRPr sz="2800"/>
            </a:lvl1pPr>
            <a:lvl2pPr>
              <a:buFont typeface="Courier New" pitchFamily="49" charset="0"/>
              <a:buChar char="o"/>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5">
            <a:extLst>
              <a:ext uri="{FF2B5EF4-FFF2-40B4-BE49-F238E27FC236}">
                <a16:creationId xmlns:a16="http://schemas.microsoft.com/office/drawing/2014/main" id="{9002AF27-9B04-4417-BA73-66291592C90B}"/>
              </a:ext>
            </a:extLst>
          </p:cNvPr>
          <p:cNvSpPr>
            <a:spLocks noGrp="1"/>
          </p:cNvSpPr>
          <p:nvPr>
            <p:ph type="sldNum" sz="quarter" idx="10"/>
          </p:nvPr>
        </p:nvSpPr>
        <p:spPr/>
        <p:txBody>
          <a:bodyPr/>
          <a:lstStyle>
            <a:lvl1pPr eaLnBrk="0" hangingPunct="0">
              <a:defRPr/>
            </a:lvl1pPr>
          </a:lstStyle>
          <a:p>
            <a:pPr>
              <a:defRPr/>
            </a:pPr>
            <a:fld id="{27B95642-7B1F-47B4-9383-139D834D195D}" type="slidenum">
              <a:rPr lang="en-US"/>
              <a:pPr>
                <a:defRPr/>
              </a:pPr>
              <a:t>‹#›</a:t>
            </a:fld>
            <a:endParaRPr lang="en-US"/>
          </a:p>
        </p:txBody>
      </p:sp>
    </p:spTree>
    <p:extLst>
      <p:ext uri="{BB962C8B-B14F-4D97-AF65-F5344CB8AC3E}">
        <p14:creationId xmlns:p14="http://schemas.microsoft.com/office/powerpoint/2010/main" val="1379513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4" descr="D:\HUI\FIT HUI - small logo.jpg">
            <a:extLst>
              <a:ext uri="{FF2B5EF4-FFF2-40B4-BE49-F238E27FC236}">
                <a16:creationId xmlns:a16="http://schemas.microsoft.com/office/drawing/2014/main" id="{DAB641F0-3379-4E99-BF6F-6DAD15D3702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586" y="152401"/>
            <a:ext cx="728784"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3A2C95B9-C782-4358-A6A1-D5382CFD2AA7}"/>
              </a:ext>
            </a:extLst>
          </p:cNvPr>
          <p:cNvGrpSpPr>
            <a:grpSpLocks/>
          </p:cNvGrpSpPr>
          <p:nvPr userDrawn="1"/>
        </p:nvGrpSpPr>
        <p:grpSpPr bwMode="auto">
          <a:xfrm>
            <a:off x="1139094" y="1225550"/>
            <a:ext cx="10443307" cy="146050"/>
            <a:chOff x="731520" y="1331915"/>
            <a:chExt cx="7833360" cy="146304"/>
          </a:xfrm>
        </p:grpSpPr>
        <p:sp>
          <p:nvSpPr>
            <p:cNvPr id="6" name="Chevron 7">
              <a:extLst>
                <a:ext uri="{FF2B5EF4-FFF2-40B4-BE49-F238E27FC236}">
                  <a16:creationId xmlns:a16="http://schemas.microsoft.com/office/drawing/2014/main" id="{4532758F-C979-4BE3-B75C-3F740627A068}"/>
                </a:ext>
              </a:extLst>
            </p:cNvPr>
            <p:cNvSpPr/>
            <p:nvPr userDrawn="1"/>
          </p:nvSpPr>
          <p:spPr>
            <a:xfrm>
              <a:off x="731520" y="1371672"/>
              <a:ext cx="1554947" cy="73152"/>
            </a:xfrm>
            <a:prstGeom prst="chevron">
              <a:avLst/>
            </a:prstGeom>
            <a:ln/>
          </p:spPr>
          <p:style>
            <a:lnRef idx="3">
              <a:schemeClr val="lt1"/>
            </a:lnRef>
            <a:fillRef idx="1">
              <a:schemeClr val="accent2"/>
            </a:fillRef>
            <a:effectRef idx="1">
              <a:schemeClr val="accent2"/>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7" name="Chevron 8">
              <a:extLst>
                <a:ext uri="{FF2B5EF4-FFF2-40B4-BE49-F238E27FC236}">
                  <a16:creationId xmlns:a16="http://schemas.microsoft.com/office/drawing/2014/main" id="{1BCDB5EB-60BE-4F43-9EE4-7F4D3634D50A}"/>
                </a:ext>
              </a:extLst>
            </p:cNvPr>
            <p:cNvSpPr/>
            <p:nvPr userDrawn="1"/>
          </p:nvSpPr>
          <p:spPr>
            <a:xfrm>
              <a:off x="2560525" y="1371672"/>
              <a:ext cx="1554947" cy="73152"/>
            </a:xfrm>
            <a:prstGeom prst="chevron">
              <a:avLst/>
            </a:prstGeom>
          </p:spPr>
          <p:style>
            <a:lnRef idx="3">
              <a:schemeClr val="lt1"/>
            </a:lnRef>
            <a:fillRef idx="1">
              <a:schemeClr val="accent3"/>
            </a:fillRef>
            <a:effectRef idx="1">
              <a:schemeClr val="accent3"/>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8" name="Chevron 9">
              <a:extLst>
                <a:ext uri="{FF2B5EF4-FFF2-40B4-BE49-F238E27FC236}">
                  <a16:creationId xmlns:a16="http://schemas.microsoft.com/office/drawing/2014/main" id="{FB563A1E-6DA0-4731-B35B-25C948C49896}"/>
                </a:ext>
              </a:extLst>
            </p:cNvPr>
            <p:cNvSpPr/>
            <p:nvPr userDrawn="1"/>
          </p:nvSpPr>
          <p:spPr>
            <a:xfrm>
              <a:off x="4618156" y="1371672"/>
              <a:ext cx="1553482" cy="73152"/>
            </a:xfrm>
            <a:prstGeom prst="chevron">
              <a:avLst/>
            </a:prstGeom>
            <a:ln/>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9" name="Notched Right Arrow 10">
              <a:extLst>
                <a:ext uri="{FF2B5EF4-FFF2-40B4-BE49-F238E27FC236}">
                  <a16:creationId xmlns:a16="http://schemas.microsoft.com/office/drawing/2014/main" id="{859E977E-E385-428F-9B67-A3BF897FB45C}"/>
                </a:ext>
              </a:extLst>
            </p:cNvPr>
            <p:cNvSpPr/>
            <p:nvPr userDrawn="1"/>
          </p:nvSpPr>
          <p:spPr>
            <a:xfrm>
              <a:off x="7009933" y="1331915"/>
              <a:ext cx="1554947" cy="146304"/>
            </a:xfrm>
            <a:prstGeom prst="notchedRightArrow">
              <a:avLst/>
            </a:prstGeom>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2" name="Title 1"/>
          <p:cNvSpPr>
            <a:spLocks noGrp="1"/>
          </p:cNvSpPr>
          <p:nvPr>
            <p:ph type="title"/>
          </p:nvPr>
        </p:nvSpPr>
        <p:spPr/>
        <p:txBody>
          <a:bodyPr>
            <a:normAutofit/>
          </a:bodyPr>
          <a:lstStyle>
            <a:lvl1pPr>
              <a:defRPr sz="4000" b="1">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buFont typeface="Wingdings" pitchFamily="2" charset="2"/>
              <a:buChar char="q"/>
              <a:defRPr sz="2800"/>
            </a:lvl1pPr>
            <a:lvl2pPr>
              <a:buFont typeface="Courier New" pitchFamily="49" charset="0"/>
              <a:buChar char="o"/>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5">
            <a:extLst>
              <a:ext uri="{FF2B5EF4-FFF2-40B4-BE49-F238E27FC236}">
                <a16:creationId xmlns:a16="http://schemas.microsoft.com/office/drawing/2014/main" id="{8C361099-4AD8-4326-A121-E8BB800E2F5B}"/>
              </a:ext>
            </a:extLst>
          </p:cNvPr>
          <p:cNvSpPr>
            <a:spLocks noGrp="1"/>
          </p:cNvSpPr>
          <p:nvPr>
            <p:ph type="sldNum" sz="quarter" idx="10"/>
          </p:nvPr>
        </p:nvSpPr>
        <p:spPr/>
        <p:txBody>
          <a:bodyPr/>
          <a:lstStyle>
            <a:lvl1pPr eaLnBrk="0" hangingPunct="0">
              <a:defRPr/>
            </a:lvl1pPr>
          </a:lstStyle>
          <a:p>
            <a:pPr>
              <a:defRPr/>
            </a:pPr>
            <a:fld id="{4AF71CFD-0D9D-4017-B742-82E24B5C5C0B}" type="slidenum">
              <a:rPr lang="en-US"/>
              <a:pPr>
                <a:defRPr/>
              </a:pPr>
              <a:t>‹#›</a:t>
            </a:fld>
            <a:endParaRPr lang="en-US"/>
          </a:p>
        </p:txBody>
      </p:sp>
    </p:spTree>
    <p:extLst>
      <p:ext uri="{BB962C8B-B14F-4D97-AF65-F5344CB8AC3E}">
        <p14:creationId xmlns:p14="http://schemas.microsoft.com/office/powerpoint/2010/main" val="1137487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4" descr="D:\HUI\FIT HUI - small logo.jpg">
            <a:extLst>
              <a:ext uri="{FF2B5EF4-FFF2-40B4-BE49-F238E27FC236}">
                <a16:creationId xmlns:a16="http://schemas.microsoft.com/office/drawing/2014/main" id="{B755228E-2626-47C3-866A-FF433F6793E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586" y="152401"/>
            <a:ext cx="728784"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9B963A3F-0C52-4582-AB1C-3BB3755F0A50}"/>
              </a:ext>
            </a:extLst>
          </p:cNvPr>
          <p:cNvGrpSpPr>
            <a:grpSpLocks/>
          </p:cNvGrpSpPr>
          <p:nvPr userDrawn="1"/>
        </p:nvGrpSpPr>
        <p:grpSpPr bwMode="auto">
          <a:xfrm>
            <a:off x="1139094" y="1225550"/>
            <a:ext cx="10443307" cy="146050"/>
            <a:chOff x="731520" y="1331915"/>
            <a:chExt cx="7833360" cy="146304"/>
          </a:xfrm>
        </p:grpSpPr>
        <p:sp>
          <p:nvSpPr>
            <p:cNvPr id="6" name="Chevron 7">
              <a:extLst>
                <a:ext uri="{FF2B5EF4-FFF2-40B4-BE49-F238E27FC236}">
                  <a16:creationId xmlns:a16="http://schemas.microsoft.com/office/drawing/2014/main" id="{8B1A177A-3FC9-4E44-9932-19B5E9AE1785}"/>
                </a:ext>
              </a:extLst>
            </p:cNvPr>
            <p:cNvSpPr/>
            <p:nvPr userDrawn="1"/>
          </p:nvSpPr>
          <p:spPr>
            <a:xfrm>
              <a:off x="731520" y="1371672"/>
              <a:ext cx="1554947" cy="73152"/>
            </a:xfrm>
            <a:prstGeom prst="chevron">
              <a:avLst/>
            </a:prstGeom>
            <a:ln/>
          </p:spPr>
          <p:style>
            <a:lnRef idx="3">
              <a:schemeClr val="lt1"/>
            </a:lnRef>
            <a:fillRef idx="1">
              <a:schemeClr val="accent2"/>
            </a:fillRef>
            <a:effectRef idx="1">
              <a:schemeClr val="accent2"/>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7" name="Chevron 8">
              <a:extLst>
                <a:ext uri="{FF2B5EF4-FFF2-40B4-BE49-F238E27FC236}">
                  <a16:creationId xmlns:a16="http://schemas.microsoft.com/office/drawing/2014/main" id="{C012853C-9B6B-4664-8653-889497FE8B72}"/>
                </a:ext>
              </a:extLst>
            </p:cNvPr>
            <p:cNvSpPr/>
            <p:nvPr userDrawn="1"/>
          </p:nvSpPr>
          <p:spPr>
            <a:xfrm>
              <a:off x="2560525" y="1371672"/>
              <a:ext cx="1554947" cy="73152"/>
            </a:xfrm>
            <a:prstGeom prst="chevron">
              <a:avLst/>
            </a:prstGeom>
          </p:spPr>
          <p:style>
            <a:lnRef idx="3">
              <a:schemeClr val="lt1"/>
            </a:lnRef>
            <a:fillRef idx="1">
              <a:schemeClr val="accent3"/>
            </a:fillRef>
            <a:effectRef idx="1">
              <a:schemeClr val="accent3"/>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8" name="Chevron 9">
              <a:extLst>
                <a:ext uri="{FF2B5EF4-FFF2-40B4-BE49-F238E27FC236}">
                  <a16:creationId xmlns:a16="http://schemas.microsoft.com/office/drawing/2014/main" id="{865D8214-7850-4768-B048-0CB22029AACF}"/>
                </a:ext>
              </a:extLst>
            </p:cNvPr>
            <p:cNvSpPr/>
            <p:nvPr userDrawn="1"/>
          </p:nvSpPr>
          <p:spPr>
            <a:xfrm>
              <a:off x="4618156" y="1371672"/>
              <a:ext cx="1553482" cy="73152"/>
            </a:xfrm>
            <a:prstGeom prst="chevron">
              <a:avLst/>
            </a:prstGeom>
            <a:ln/>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9" name="Notched Right Arrow 10">
              <a:extLst>
                <a:ext uri="{FF2B5EF4-FFF2-40B4-BE49-F238E27FC236}">
                  <a16:creationId xmlns:a16="http://schemas.microsoft.com/office/drawing/2014/main" id="{7D87EB96-2EA7-4179-A9F4-EC5F9EE3581D}"/>
                </a:ext>
              </a:extLst>
            </p:cNvPr>
            <p:cNvSpPr/>
            <p:nvPr userDrawn="1"/>
          </p:nvSpPr>
          <p:spPr>
            <a:xfrm>
              <a:off x="7009933" y="1331915"/>
              <a:ext cx="1554947" cy="146304"/>
            </a:xfrm>
            <a:prstGeom prst="notchedRightArrow">
              <a:avLst/>
            </a:prstGeom>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2" name="Title 1"/>
          <p:cNvSpPr>
            <a:spLocks noGrp="1"/>
          </p:cNvSpPr>
          <p:nvPr>
            <p:ph type="title"/>
          </p:nvPr>
        </p:nvSpPr>
        <p:spPr/>
        <p:txBody>
          <a:bodyPr>
            <a:normAutofit/>
          </a:bodyPr>
          <a:lstStyle>
            <a:lvl1pPr>
              <a:defRPr sz="4000" b="1">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buFont typeface="Wingdings" pitchFamily="2" charset="2"/>
              <a:buChar char="q"/>
              <a:defRPr sz="2800"/>
            </a:lvl1pPr>
            <a:lvl2pPr>
              <a:buFont typeface="Courier New" pitchFamily="49" charset="0"/>
              <a:buChar char="o"/>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5">
            <a:extLst>
              <a:ext uri="{FF2B5EF4-FFF2-40B4-BE49-F238E27FC236}">
                <a16:creationId xmlns:a16="http://schemas.microsoft.com/office/drawing/2014/main" id="{B45D8BE7-DDE6-4F5D-B0AE-9F4BD5D689F5}"/>
              </a:ext>
            </a:extLst>
          </p:cNvPr>
          <p:cNvSpPr>
            <a:spLocks noGrp="1"/>
          </p:cNvSpPr>
          <p:nvPr>
            <p:ph type="sldNum" sz="quarter" idx="10"/>
          </p:nvPr>
        </p:nvSpPr>
        <p:spPr/>
        <p:txBody>
          <a:bodyPr/>
          <a:lstStyle>
            <a:lvl1pPr eaLnBrk="0" hangingPunct="0">
              <a:defRPr/>
            </a:lvl1pPr>
          </a:lstStyle>
          <a:p>
            <a:pPr>
              <a:defRPr/>
            </a:pPr>
            <a:fld id="{04F93C5C-8072-4D41-A1ED-1AD6B7BA9D95}" type="slidenum">
              <a:rPr lang="en-US"/>
              <a:pPr>
                <a:defRPr/>
              </a:pPr>
              <a:t>‹#›</a:t>
            </a:fld>
            <a:endParaRPr lang="en-US"/>
          </a:p>
        </p:txBody>
      </p:sp>
    </p:spTree>
    <p:extLst>
      <p:ext uri="{BB962C8B-B14F-4D97-AF65-F5344CB8AC3E}">
        <p14:creationId xmlns:p14="http://schemas.microsoft.com/office/powerpoint/2010/main" val="3893943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5" descr="D:\HUI\FIT HUI - small logo.jpg">
            <a:extLst>
              <a:ext uri="{FF2B5EF4-FFF2-40B4-BE49-F238E27FC236}">
                <a16:creationId xmlns:a16="http://schemas.microsoft.com/office/drawing/2014/main" id="{06CB148B-B37E-4521-B730-181EC5499EF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586" y="152401"/>
            <a:ext cx="728784"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6292BB98-A638-4A32-80A7-383E1DEEDD5F}"/>
              </a:ext>
            </a:extLst>
          </p:cNvPr>
          <p:cNvGrpSpPr>
            <a:grpSpLocks/>
          </p:cNvGrpSpPr>
          <p:nvPr userDrawn="1"/>
        </p:nvGrpSpPr>
        <p:grpSpPr bwMode="auto">
          <a:xfrm>
            <a:off x="1139094" y="1225550"/>
            <a:ext cx="10443307" cy="146050"/>
            <a:chOff x="731520" y="1331915"/>
            <a:chExt cx="7833360" cy="146304"/>
          </a:xfrm>
        </p:grpSpPr>
        <p:sp>
          <p:nvSpPr>
            <p:cNvPr id="6" name="Chevron 8">
              <a:extLst>
                <a:ext uri="{FF2B5EF4-FFF2-40B4-BE49-F238E27FC236}">
                  <a16:creationId xmlns:a16="http://schemas.microsoft.com/office/drawing/2014/main" id="{3ACEDC9B-2218-4376-ADA4-DD60CCB531F8}"/>
                </a:ext>
              </a:extLst>
            </p:cNvPr>
            <p:cNvSpPr/>
            <p:nvPr userDrawn="1"/>
          </p:nvSpPr>
          <p:spPr>
            <a:xfrm>
              <a:off x="731520" y="1371672"/>
              <a:ext cx="1554947" cy="73152"/>
            </a:xfrm>
            <a:prstGeom prst="chevron">
              <a:avLst/>
            </a:prstGeom>
            <a:ln/>
          </p:spPr>
          <p:style>
            <a:lnRef idx="3">
              <a:schemeClr val="lt1"/>
            </a:lnRef>
            <a:fillRef idx="1">
              <a:schemeClr val="accent2"/>
            </a:fillRef>
            <a:effectRef idx="1">
              <a:schemeClr val="accent2"/>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7" name="Chevron 9">
              <a:extLst>
                <a:ext uri="{FF2B5EF4-FFF2-40B4-BE49-F238E27FC236}">
                  <a16:creationId xmlns:a16="http://schemas.microsoft.com/office/drawing/2014/main" id="{481F34EC-A063-4936-94AF-591D97DE20AE}"/>
                </a:ext>
              </a:extLst>
            </p:cNvPr>
            <p:cNvSpPr/>
            <p:nvPr userDrawn="1"/>
          </p:nvSpPr>
          <p:spPr>
            <a:xfrm>
              <a:off x="2560525" y="1371672"/>
              <a:ext cx="1554947" cy="73152"/>
            </a:xfrm>
            <a:prstGeom prst="chevron">
              <a:avLst/>
            </a:prstGeom>
          </p:spPr>
          <p:style>
            <a:lnRef idx="3">
              <a:schemeClr val="lt1"/>
            </a:lnRef>
            <a:fillRef idx="1">
              <a:schemeClr val="accent3"/>
            </a:fillRef>
            <a:effectRef idx="1">
              <a:schemeClr val="accent3"/>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8" name="Chevron 10">
              <a:extLst>
                <a:ext uri="{FF2B5EF4-FFF2-40B4-BE49-F238E27FC236}">
                  <a16:creationId xmlns:a16="http://schemas.microsoft.com/office/drawing/2014/main" id="{945C0A5C-F5DD-4DD5-B589-764358FBCCD1}"/>
                </a:ext>
              </a:extLst>
            </p:cNvPr>
            <p:cNvSpPr/>
            <p:nvPr userDrawn="1"/>
          </p:nvSpPr>
          <p:spPr>
            <a:xfrm>
              <a:off x="4618156" y="1371672"/>
              <a:ext cx="1553482" cy="73152"/>
            </a:xfrm>
            <a:prstGeom prst="chevron">
              <a:avLst/>
            </a:prstGeom>
            <a:ln/>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9" name="Notched Right Arrow 11">
              <a:extLst>
                <a:ext uri="{FF2B5EF4-FFF2-40B4-BE49-F238E27FC236}">
                  <a16:creationId xmlns:a16="http://schemas.microsoft.com/office/drawing/2014/main" id="{7579FDD3-CF0F-4917-80E5-F2B7AC4367F3}"/>
                </a:ext>
              </a:extLst>
            </p:cNvPr>
            <p:cNvSpPr/>
            <p:nvPr userDrawn="1"/>
          </p:nvSpPr>
          <p:spPr>
            <a:xfrm>
              <a:off x="7009933" y="1331915"/>
              <a:ext cx="1554947" cy="146304"/>
            </a:xfrm>
            <a:prstGeom prst="notchedRightArrow">
              <a:avLst/>
            </a:prstGeom>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2" name="Title 1"/>
          <p:cNvSpPr>
            <a:spLocks noGrp="1"/>
          </p:cNvSpPr>
          <p:nvPr>
            <p:ph type="title"/>
          </p:nvPr>
        </p:nvSpPr>
        <p:spPr/>
        <p:txBody>
          <a:bodyPr>
            <a:normAutofit/>
          </a:bodyPr>
          <a:lstStyle>
            <a:lvl1pPr>
              <a:defRPr sz="4000" b="1">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buFont typeface="Wingdings" pitchFamily="2" charset="2"/>
              <a:buChar char="q"/>
              <a:defRPr sz="2800"/>
            </a:lvl1pPr>
            <a:lvl2pPr>
              <a:buFont typeface="Courier New" pitchFamily="49" charset="0"/>
              <a:buChar char="o"/>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87E3C5F7-BA0E-4508-9CBB-759FA7010DA6}"/>
              </a:ext>
            </a:extLst>
          </p:cNvPr>
          <p:cNvSpPr>
            <a:spLocks noGrp="1"/>
          </p:cNvSpPr>
          <p:nvPr>
            <p:ph type="ftr" sz="quarter" idx="10"/>
          </p:nvPr>
        </p:nvSpPr>
        <p:spPr/>
        <p:txBody>
          <a:bodyPr/>
          <a:lstStyle>
            <a:lvl1pPr eaLnBrk="0" hangingPunct="0">
              <a:defRPr/>
            </a:lvl1pPr>
          </a:lstStyle>
          <a:p>
            <a:pPr>
              <a:defRPr/>
            </a:pPr>
            <a:r>
              <a:rPr lang="en-US"/>
              <a:t>Phạm Thái Khanh</a:t>
            </a:r>
            <a:endParaRPr lang="en-US" dirty="0"/>
          </a:p>
        </p:txBody>
      </p:sp>
      <p:sp>
        <p:nvSpPr>
          <p:cNvPr id="11" name="Slide Number Placeholder 5">
            <a:extLst>
              <a:ext uri="{FF2B5EF4-FFF2-40B4-BE49-F238E27FC236}">
                <a16:creationId xmlns:a16="http://schemas.microsoft.com/office/drawing/2014/main" id="{85F4439A-DEF5-45E3-A851-B2EA551EAE1B}"/>
              </a:ext>
            </a:extLst>
          </p:cNvPr>
          <p:cNvSpPr>
            <a:spLocks noGrp="1"/>
          </p:cNvSpPr>
          <p:nvPr>
            <p:ph type="sldNum" sz="quarter" idx="11"/>
          </p:nvPr>
        </p:nvSpPr>
        <p:spPr/>
        <p:txBody>
          <a:bodyPr/>
          <a:lstStyle>
            <a:lvl1pPr eaLnBrk="0" hangingPunct="0">
              <a:defRPr/>
            </a:lvl1pPr>
          </a:lstStyle>
          <a:p>
            <a:pPr>
              <a:defRPr/>
            </a:pPr>
            <a:fld id="{75B87763-01E9-4822-980F-1D43DF006A17}" type="slidenum">
              <a:rPr lang="en-US"/>
              <a:pPr>
                <a:defRPr/>
              </a:pPr>
              <a:t>‹#›</a:t>
            </a:fld>
            <a:endParaRPr lang="en-US"/>
          </a:p>
        </p:txBody>
      </p:sp>
    </p:spTree>
    <p:extLst>
      <p:ext uri="{BB962C8B-B14F-4D97-AF65-F5344CB8AC3E}">
        <p14:creationId xmlns:p14="http://schemas.microsoft.com/office/powerpoint/2010/main" val="1693802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5" descr="D:\HUI\FIT HUI - small logo.jpg">
            <a:extLst>
              <a:ext uri="{FF2B5EF4-FFF2-40B4-BE49-F238E27FC236}">
                <a16:creationId xmlns:a16="http://schemas.microsoft.com/office/drawing/2014/main" id="{2E552E13-AA3F-4301-A23D-3F799EB16E8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586" y="152401"/>
            <a:ext cx="728784"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5A37F714-9DF9-4D7C-ABEF-9A165AC2A8A6}"/>
              </a:ext>
            </a:extLst>
          </p:cNvPr>
          <p:cNvGrpSpPr>
            <a:grpSpLocks/>
          </p:cNvGrpSpPr>
          <p:nvPr userDrawn="1"/>
        </p:nvGrpSpPr>
        <p:grpSpPr bwMode="auto">
          <a:xfrm>
            <a:off x="1139094" y="1225550"/>
            <a:ext cx="10443307" cy="146050"/>
            <a:chOff x="731520" y="1331915"/>
            <a:chExt cx="7833360" cy="146304"/>
          </a:xfrm>
        </p:grpSpPr>
        <p:sp>
          <p:nvSpPr>
            <p:cNvPr id="6" name="Chevron 8">
              <a:extLst>
                <a:ext uri="{FF2B5EF4-FFF2-40B4-BE49-F238E27FC236}">
                  <a16:creationId xmlns:a16="http://schemas.microsoft.com/office/drawing/2014/main" id="{15A2E0C3-03D9-4F1C-B7E9-47B9DF36EADB}"/>
                </a:ext>
              </a:extLst>
            </p:cNvPr>
            <p:cNvSpPr/>
            <p:nvPr userDrawn="1"/>
          </p:nvSpPr>
          <p:spPr>
            <a:xfrm>
              <a:off x="731520" y="1371672"/>
              <a:ext cx="1554947" cy="73152"/>
            </a:xfrm>
            <a:prstGeom prst="chevron">
              <a:avLst/>
            </a:prstGeom>
            <a:ln/>
          </p:spPr>
          <p:style>
            <a:lnRef idx="3">
              <a:schemeClr val="lt1"/>
            </a:lnRef>
            <a:fillRef idx="1">
              <a:schemeClr val="accent2"/>
            </a:fillRef>
            <a:effectRef idx="1">
              <a:schemeClr val="accent2"/>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7" name="Chevron 9">
              <a:extLst>
                <a:ext uri="{FF2B5EF4-FFF2-40B4-BE49-F238E27FC236}">
                  <a16:creationId xmlns:a16="http://schemas.microsoft.com/office/drawing/2014/main" id="{8232DFFD-489B-4EAA-8168-4E5AB1099DA8}"/>
                </a:ext>
              </a:extLst>
            </p:cNvPr>
            <p:cNvSpPr/>
            <p:nvPr userDrawn="1"/>
          </p:nvSpPr>
          <p:spPr>
            <a:xfrm>
              <a:off x="2560525" y="1371672"/>
              <a:ext cx="1554947" cy="73152"/>
            </a:xfrm>
            <a:prstGeom prst="chevron">
              <a:avLst/>
            </a:prstGeom>
          </p:spPr>
          <p:style>
            <a:lnRef idx="3">
              <a:schemeClr val="lt1"/>
            </a:lnRef>
            <a:fillRef idx="1">
              <a:schemeClr val="accent3"/>
            </a:fillRef>
            <a:effectRef idx="1">
              <a:schemeClr val="accent3"/>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8" name="Chevron 10">
              <a:extLst>
                <a:ext uri="{FF2B5EF4-FFF2-40B4-BE49-F238E27FC236}">
                  <a16:creationId xmlns:a16="http://schemas.microsoft.com/office/drawing/2014/main" id="{8BCA937A-6B2D-4F66-B73B-52FACF161B1E}"/>
                </a:ext>
              </a:extLst>
            </p:cNvPr>
            <p:cNvSpPr/>
            <p:nvPr userDrawn="1"/>
          </p:nvSpPr>
          <p:spPr>
            <a:xfrm>
              <a:off x="4618156" y="1371672"/>
              <a:ext cx="1553482" cy="73152"/>
            </a:xfrm>
            <a:prstGeom prst="chevron">
              <a:avLst/>
            </a:prstGeom>
            <a:ln/>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9" name="Notched Right Arrow 11">
              <a:extLst>
                <a:ext uri="{FF2B5EF4-FFF2-40B4-BE49-F238E27FC236}">
                  <a16:creationId xmlns:a16="http://schemas.microsoft.com/office/drawing/2014/main" id="{852D0029-F8A1-4B6E-9EE5-EFA6AB17A6FD}"/>
                </a:ext>
              </a:extLst>
            </p:cNvPr>
            <p:cNvSpPr/>
            <p:nvPr userDrawn="1"/>
          </p:nvSpPr>
          <p:spPr>
            <a:xfrm>
              <a:off x="7009933" y="1331915"/>
              <a:ext cx="1554947" cy="146304"/>
            </a:xfrm>
            <a:prstGeom prst="notchedRightArrow">
              <a:avLst/>
            </a:prstGeom>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2" name="Title 1"/>
          <p:cNvSpPr>
            <a:spLocks noGrp="1"/>
          </p:cNvSpPr>
          <p:nvPr>
            <p:ph type="title"/>
          </p:nvPr>
        </p:nvSpPr>
        <p:spPr/>
        <p:txBody>
          <a:bodyPr>
            <a:normAutofit/>
          </a:bodyPr>
          <a:lstStyle>
            <a:lvl1pPr>
              <a:defRPr sz="4000" b="1">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buFont typeface="Wingdings" pitchFamily="2" charset="2"/>
              <a:buChar char="q"/>
              <a:defRPr sz="2800"/>
            </a:lvl1pPr>
            <a:lvl2pPr>
              <a:buFont typeface="Courier New" pitchFamily="49" charset="0"/>
              <a:buChar char="o"/>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7C929DBD-B338-44BB-9E83-CC92122ADFF5}"/>
              </a:ext>
            </a:extLst>
          </p:cNvPr>
          <p:cNvSpPr>
            <a:spLocks noGrp="1"/>
          </p:cNvSpPr>
          <p:nvPr>
            <p:ph type="ftr" sz="quarter" idx="10"/>
          </p:nvPr>
        </p:nvSpPr>
        <p:spPr/>
        <p:txBody>
          <a:bodyPr/>
          <a:lstStyle>
            <a:lvl1pPr eaLnBrk="0" hangingPunct="0">
              <a:defRPr/>
            </a:lvl1pPr>
          </a:lstStyle>
          <a:p>
            <a:pPr>
              <a:defRPr/>
            </a:pPr>
            <a:r>
              <a:rPr lang="en-US"/>
              <a:t>Phạm Thái Khanh</a:t>
            </a:r>
            <a:endParaRPr lang="en-US" dirty="0"/>
          </a:p>
        </p:txBody>
      </p:sp>
      <p:sp>
        <p:nvSpPr>
          <p:cNvPr id="11" name="Slide Number Placeholder 5">
            <a:extLst>
              <a:ext uri="{FF2B5EF4-FFF2-40B4-BE49-F238E27FC236}">
                <a16:creationId xmlns:a16="http://schemas.microsoft.com/office/drawing/2014/main" id="{76ABEC61-4966-4F35-BDB7-EF9D58080341}"/>
              </a:ext>
            </a:extLst>
          </p:cNvPr>
          <p:cNvSpPr>
            <a:spLocks noGrp="1"/>
          </p:cNvSpPr>
          <p:nvPr>
            <p:ph type="sldNum" sz="quarter" idx="11"/>
          </p:nvPr>
        </p:nvSpPr>
        <p:spPr/>
        <p:txBody>
          <a:bodyPr/>
          <a:lstStyle>
            <a:lvl1pPr eaLnBrk="0" hangingPunct="0">
              <a:defRPr/>
            </a:lvl1pPr>
          </a:lstStyle>
          <a:p>
            <a:pPr>
              <a:defRPr/>
            </a:pPr>
            <a:fld id="{A02AA230-43AB-46CB-AB48-B53344416E60}" type="slidenum">
              <a:rPr lang="en-US"/>
              <a:pPr>
                <a:defRPr/>
              </a:pPr>
              <a:t>‹#›</a:t>
            </a:fld>
            <a:endParaRPr lang="en-US"/>
          </a:p>
        </p:txBody>
      </p:sp>
    </p:spTree>
    <p:extLst>
      <p:ext uri="{BB962C8B-B14F-4D97-AF65-F5344CB8AC3E}">
        <p14:creationId xmlns:p14="http://schemas.microsoft.com/office/powerpoint/2010/main" val="217397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5" descr="D:\HUI\FIT HUI - small logo.jpg">
            <a:extLst>
              <a:ext uri="{FF2B5EF4-FFF2-40B4-BE49-F238E27FC236}">
                <a16:creationId xmlns:a16="http://schemas.microsoft.com/office/drawing/2014/main" id="{4496699D-4BC0-4182-B673-FCB40306B1E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586" y="152401"/>
            <a:ext cx="728784"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B75400D4-AD75-44E2-B05D-8B4255BC7A71}"/>
              </a:ext>
            </a:extLst>
          </p:cNvPr>
          <p:cNvGrpSpPr>
            <a:grpSpLocks/>
          </p:cNvGrpSpPr>
          <p:nvPr userDrawn="1"/>
        </p:nvGrpSpPr>
        <p:grpSpPr bwMode="auto">
          <a:xfrm>
            <a:off x="1139094" y="1225550"/>
            <a:ext cx="10443307" cy="146050"/>
            <a:chOff x="731520" y="1331915"/>
            <a:chExt cx="7833360" cy="146304"/>
          </a:xfrm>
        </p:grpSpPr>
        <p:sp>
          <p:nvSpPr>
            <p:cNvPr id="6" name="Chevron 8">
              <a:extLst>
                <a:ext uri="{FF2B5EF4-FFF2-40B4-BE49-F238E27FC236}">
                  <a16:creationId xmlns:a16="http://schemas.microsoft.com/office/drawing/2014/main" id="{E64780BB-2EEE-4F30-9AB7-B7CD7397DD31}"/>
                </a:ext>
              </a:extLst>
            </p:cNvPr>
            <p:cNvSpPr/>
            <p:nvPr userDrawn="1"/>
          </p:nvSpPr>
          <p:spPr>
            <a:xfrm>
              <a:off x="731520" y="1371672"/>
              <a:ext cx="1554947" cy="73152"/>
            </a:xfrm>
            <a:prstGeom prst="chevron">
              <a:avLst/>
            </a:prstGeom>
            <a:ln/>
          </p:spPr>
          <p:style>
            <a:lnRef idx="3">
              <a:schemeClr val="lt1"/>
            </a:lnRef>
            <a:fillRef idx="1">
              <a:schemeClr val="accent2"/>
            </a:fillRef>
            <a:effectRef idx="1">
              <a:schemeClr val="accent2"/>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7" name="Chevron 9">
              <a:extLst>
                <a:ext uri="{FF2B5EF4-FFF2-40B4-BE49-F238E27FC236}">
                  <a16:creationId xmlns:a16="http://schemas.microsoft.com/office/drawing/2014/main" id="{49F49C0D-F82E-4357-8F52-1A6E1B93A4CF}"/>
                </a:ext>
              </a:extLst>
            </p:cNvPr>
            <p:cNvSpPr/>
            <p:nvPr userDrawn="1"/>
          </p:nvSpPr>
          <p:spPr>
            <a:xfrm>
              <a:off x="2560525" y="1371672"/>
              <a:ext cx="1554947" cy="73152"/>
            </a:xfrm>
            <a:prstGeom prst="chevron">
              <a:avLst/>
            </a:prstGeom>
          </p:spPr>
          <p:style>
            <a:lnRef idx="3">
              <a:schemeClr val="lt1"/>
            </a:lnRef>
            <a:fillRef idx="1">
              <a:schemeClr val="accent3"/>
            </a:fillRef>
            <a:effectRef idx="1">
              <a:schemeClr val="accent3"/>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8" name="Chevron 10">
              <a:extLst>
                <a:ext uri="{FF2B5EF4-FFF2-40B4-BE49-F238E27FC236}">
                  <a16:creationId xmlns:a16="http://schemas.microsoft.com/office/drawing/2014/main" id="{6222AE2F-BEF8-4E30-9987-EBF566C6502A}"/>
                </a:ext>
              </a:extLst>
            </p:cNvPr>
            <p:cNvSpPr/>
            <p:nvPr userDrawn="1"/>
          </p:nvSpPr>
          <p:spPr>
            <a:xfrm>
              <a:off x="4618156" y="1371672"/>
              <a:ext cx="1553482" cy="73152"/>
            </a:xfrm>
            <a:prstGeom prst="chevron">
              <a:avLst/>
            </a:prstGeom>
            <a:ln/>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9" name="Notched Right Arrow 11">
              <a:extLst>
                <a:ext uri="{FF2B5EF4-FFF2-40B4-BE49-F238E27FC236}">
                  <a16:creationId xmlns:a16="http://schemas.microsoft.com/office/drawing/2014/main" id="{4E94C9B0-692B-4AE3-BAAF-8A7035109F00}"/>
                </a:ext>
              </a:extLst>
            </p:cNvPr>
            <p:cNvSpPr/>
            <p:nvPr userDrawn="1"/>
          </p:nvSpPr>
          <p:spPr>
            <a:xfrm>
              <a:off x="7009933" y="1331915"/>
              <a:ext cx="1554947" cy="146304"/>
            </a:xfrm>
            <a:prstGeom prst="notchedRightArrow">
              <a:avLst/>
            </a:prstGeom>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2" name="Title 1"/>
          <p:cNvSpPr>
            <a:spLocks noGrp="1"/>
          </p:cNvSpPr>
          <p:nvPr>
            <p:ph type="title"/>
          </p:nvPr>
        </p:nvSpPr>
        <p:spPr/>
        <p:txBody>
          <a:bodyPr>
            <a:normAutofit/>
          </a:bodyPr>
          <a:lstStyle>
            <a:lvl1pPr>
              <a:defRPr sz="4000" b="1">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buFont typeface="Wingdings" pitchFamily="2" charset="2"/>
              <a:buChar char="q"/>
              <a:defRPr sz="2800"/>
            </a:lvl1pPr>
            <a:lvl2pPr>
              <a:buFont typeface="Courier New" pitchFamily="49" charset="0"/>
              <a:buChar char="o"/>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62A6DADE-7250-4E14-ADD5-D5AB0F17F6A7}"/>
              </a:ext>
            </a:extLst>
          </p:cNvPr>
          <p:cNvSpPr>
            <a:spLocks noGrp="1"/>
          </p:cNvSpPr>
          <p:nvPr>
            <p:ph type="ftr" sz="quarter" idx="10"/>
          </p:nvPr>
        </p:nvSpPr>
        <p:spPr/>
        <p:txBody>
          <a:bodyPr/>
          <a:lstStyle>
            <a:lvl1pPr eaLnBrk="0" hangingPunct="0">
              <a:defRPr/>
            </a:lvl1pPr>
          </a:lstStyle>
          <a:p>
            <a:pPr>
              <a:defRPr/>
            </a:pPr>
            <a:r>
              <a:rPr lang="en-US"/>
              <a:t>Phạm Thái Khanh</a:t>
            </a:r>
            <a:endParaRPr lang="en-US" dirty="0"/>
          </a:p>
        </p:txBody>
      </p:sp>
      <p:sp>
        <p:nvSpPr>
          <p:cNvPr id="11" name="Slide Number Placeholder 5">
            <a:extLst>
              <a:ext uri="{FF2B5EF4-FFF2-40B4-BE49-F238E27FC236}">
                <a16:creationId xmlns:a16="http://schemas.microsoft.com/office/drawing/2014/main" id="{C0101A8A-EE9F-4935-A60B-D39DABFEDBE8}"/>
              </a:ext>
            </a:extLst>
          </p:cNvPr>
          <p:cNvSpPr>
            <a:spLocks noGrp="1"/>
          </p:cNvSpPr>
          <p:nvPr>
            <p:ph type="sldNum" sz="quarter" idx="11"/>
          </p:nvPr>
        </p:nvSpPr>
        <p:spPr/>
        <p:txBody>
          <a:bodyPr/>
          <a:lstStyle>
            <a:lvl1pPr eaLnBrk="0" hangingPunct="0">
              <a:defRPr/>
            </a:lvl1pPr>
          </a:lstStyle>
          <a:p>
            <a:pPr>
              <a:defRPr/>
            </a:pPr>
            <a:fld id="{63C74408-9A90-4218-9C53-2279DB6B5291}" type="slidenum">
              <a:rPr lang="en-US"/>
              <a:pPr>
                <a:defRPr/>
              </a:pPr>
              <a:t>‹#›</a:t>
            </a:fld>
            <a:endParaRPr lang="en-US"/>
          </a:p>
        </p:txBody>
      </p:sp>
    </p:spTree>
    <p:extLst>
      <p:ext uri="{BB962C8B-B14F-4D97-AF65-F5344CB8AC3E}">
        <p14:creationId xmlns:p14="http://schemas.microsoft.com/office/powerpoint/2010/main" val="363332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5" descr="D:\HUI\FIT HUI - small logo.jpg">
            <a:extLst>
              <a:ext uri="{FF2B5EF4-FFF2-40B4-BE49-F238E27FC236}">
                <a16:creationId xmlns:a16="http://schemas.microsoft.com/office/drawing/2014/main" id="{20717209-96DB-4C3C-BBAE-A7D8CF996AD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586" y="152401"/>
            <a:ext cx="728784"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2CD14E69-1858-46AA-8036-CA975D73ED18}"/>
              </a:ext>
            </a:extLst>
          </p:cNvPr>
          <p:cNvGrpSpPr>
            <a:grpSpLocks/>
          </p:cNvGrpSpPr>
          <p:nvPr userDrawn="1"/>
        </p:nvGrpSpPr>
        <p:grpSpPr bwMode="auto">
          <a:xfrm>
            <a:off x="1139094" y="1225550"/>
            <a:ext cx="10443307" cy="146050"/>
            <a:chOff x="731520" y="1331915"/>
            <a:chExt cx="7833360" cy="146304"/>
          </a:xfrm>
        </p:grpSpPr>
        <p:sp>
          <p:nvSpPr>
            <p:cNvPr id="6" name="Chevron 8">
              <a:extLst>
                <a:ext uri="{FF2B5EF4-FFF2-40B4-BE49-F238E27FC236}">
                  <a16:creationId xmlns:a16="http://schemas.microsoft.com/office/drawing/2014/main" id="{98DC0403-A111-40F0-954C-B4B917AB326D}"/>
                </a:ext>
              </a:extLst>
            </p:cNvPr>
            <p:cNvSpPr/>
            <p:nvPr userDrawn="1"/>
          </p:nvSpPr>
          <p:spPr>
            <a:xfrm>
              <a:off x="731520" y="1371672"/>
              <a:ext cx="1554947" cy="73152"/>
            </a:xfrm>
            <a:prstGeom prst="chevron">
              <a:avLst/>
            </a:prstGeom>
            <a:ln/>
          </p:spPr>
          <p:style>
            <a:lnRef idx="3">
              <a:schemeClr val="lt1"/>
            </a:lnRef>
            <a:fillRef idx="1">
              <a:schemeClr val="accent2"/>
            </a:fillRef>
            <a:effectRef idx="1">
              <a:schemeClr val="accent2"/>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7" name="Chevron 9">
              <a:extLst>
                <a:ext uri="{FF2B5EF4-FFF2-40B4-BE49-F238E27FC236}">
                  <a16:creationId xmlns:a16="http://schemas.microsoft.com/office/drawing/2014/main" id="{DFAACFF8-877D-4962-8D32-5A6B456B6CD0}"/>
                </a:ext>
              </a:extLst>
            </p:cNvPr>
            <p:cNvSpPr/>
            <p:nvPr userDrawn="1"/>
          </p:nvSpPr>
          <p:spPr>
            <a:xfrm>
              <a:off x="2560525" y="1371672"/>
              <a:ext cx="1554947" cy="73152"/>
            </a:xfrm>
            <a:prstGeom prst="chevron">
              <a:avLst/>
            </a:prstGeom>
          </p:spPr>
          <p:style>
            <a:lnRef idx="3">
              <a:schemeClr val="lt1"/>
            </a:lnRef>
            <a:fillRef idx="1">
              <a:schemeClr val="accent3"/>
            </a:fillRef>
            <a:effectRef idx="1">
              <a:schemeClr val="accent3"/>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8" name="Chevron 10">
              <a:extLst>
                <a:ext uri="{FF2B5EF4-FFF2-40B4-BE49-F238E27FC236}">
                  <a16:creationId xmlns:a16="http://schemas.microsoft.com/office/drawing/2014/main" id="{92AD5E5E-F125-4DB1-8C50-889173098760}"/>
                </a:ext>
              </a:extLst>
            </p:cNvPr>
            <p:cNvSpPr/>
            <p:nvPr userDrawn="1"/>
          </p:nvSpPr>
          <p:spPr>
            <a:xfrm>
              <a:off x="4618156" y="1371672"/>
              <a:ext cx="1553482" cy="73152"/>
            </a:xfrm>
            <a:prstGeom prst="chevron">
              <a:avLst/>
            </a:prstGeom>
            <a:ln/>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n-US" sz="1800">
                <a:solidFill>
                  <a:prstClr val="black"/>
                </a:solidFill>
              </a:endParaRPr>
            </a:p>
          </p:txBody>
        </p:sp>
        <p:sp>
          <p:nvSpPr>
            <p:cNvPr id="9" name="Notched Right Arrow 11">
              <a:extLst>
                <a:ext uri="{FF2B5EF4-FFF2-40B4-BE49-F238E27FC236}">
                  <a16:creationId xmlns:a16="http://schemas.microsoft.com/office/drawing/2014/main" id="{E5840622-3B9E-43B6-B620-59C68F86074A}"/>
                </a:ext>
              </a:extLst>
            </p:cNvPr>
            <p:cNvSpPr/>
            <p:nvPr userDrawn="1"/>
          </p:nvSpPr>
          <p:spPr>
            <a:xfrm>
              <a:off x="7009933" y="1331915"/>
              <a:ext cx="1554947" cy="146304"/>
            </a:xfrm>
            <a:prstGeom prst="notchedRightArrow">
              <a:avLst/>
            </a:prstGeom>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2" name="Title 1"/>
          <p:cNvSpPr>
            <a:spLocks noGrp="1"/>
          </p:cNvSpPr>
          <p:nvPr>
            <p:ph type="title"/>
          </p:nvPr>
        </p:nvSpPr>
        <p:spPr/>
        <p:txBody>
          <a:bodyPr>
            <a:normAutofit/>
          </a:bodyPr>
          <a:lstStyle>
            <a:lvl1pPr>
              <a:defRPr sz="4000" b="1">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buFont typeface="Wingdings" pitchFamily="2" charset="2"/>
              <a:buChar char="q"/>
              <a:defRPr sz="2800"/>
            </a:lvl1pPr>
            <a:lvl2pPr>
              <a:buFont typeface="Courier New" pitchFamily="49" charset="0"/>
              <a:buChar char="o"/>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DE62A55B-C256-483C-97C6-36F3A12C4247}"/>
              </a:ext>
            </a:extLst>
          </p:cNvPr>
          <p:cNvSpPr>
            <a:spLocks noGrp="1"/>
          </p:cNvSpPr>
          <p:nvPr>
            <p:ph type="ftr" sz="quarter" idx="10"/>
          </p:nvPr>
        </p:nvSpPr>
        <p:spPr/>
        <p:txBody>
          <a:bodyPr/>
          <a:lstStyle>
            <a:lvl1pPr eaLnBrk="0" hangingPunct="0">
              <a:defRPr/>
            </a:lvl1pPr>
          </a:lstStyle>
          <a:p>
            <a:pPr>
              <a:defRPr/>
            </a:pPr>
            <a:r>
              <a:rPr lang="en-US"/>
              <a:t>Phạm Thái Khanh</a:t>
            </a:r>
            <a:endParaRPr lang="en-US" dirty="0"/>
          </a:p>
        </p:txBody>
      </p:sp>
      <p:sp>
        <p:nvSpPr>
          <p:cNvPr id="11" name="Slide Number Placeholder 5">
            <a:extLst>
              <a:ext uri="{FF2B5EF4-FFF2-40B4-BE49-F238E27FC236}">
                <a16:creationId xmlns:a16="http://schemas.microsoft.com/office/drawing/2014/main" id="{3133748A-97B7-4B82-A4D0-8F0CC4A2F6C5}"/>
              </a:ext>
            </a:extLst>
          </p:cNvPr>
          <p:cNvSpPr>
            <a:spLocks noGrp="1"/>
          </p:cNvSpPr>
          <p:nvPr>
            <p:ph type="sldNum" sz="quarter" idx="11"/>
          </p:nvPr>
        </p:nvSpPr>
        <p:spPr/>
        <p:txBody>
          <a:bodyPr/>
          <a:lstStyle>
            <a:lvl1pPr eaLnBrk="0" hangingPunct="0">
              <a:defRPr/>
            </a:lvl1pPr>
          </a:lstStyle>
          <a:p>
            <a:pPr>
              <a:defRPr/>
            </a:pPr>
            <a:fld id="{0528E06A-1E93-4D5B-ADC8-7847BDF5A753}" type="slidenum">
              <a:rPr lang="en-US"/>
              <a:pPr>
                <a:defRPr/>
              </a:pPr>
              <a:t>‹#›</a:t>
            </a:fld>
            <a:endParaRPr lang="en-US"/>
          </a:p>
        </p:txBody>
      </p:sp>
    </p:spTree>
    <p:extLst>
      <p:ext uri="{BB962C8B-B14F-4D97-AF65-F5344CB8AC3E}">
        <p14:creationId xmlns:p14="http://schemas.microsoft.com/office/powerpoint/2010/main" val="281743363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3" Type="http://schemas.openxmlformats.org/officeDocument/2006/relationships/theme" Target="../theme/theme28.xml"/><Relationship Id="rId2" Type="http://schemas.openxmlformats.org/officeDocument/2006/relationships/slideLayout" Target="../slideLayouts/slideLayout29.xml"/><Relationship Id="rId1"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Title Placeholder 1">
            <a:extLst>
              <a:ext uri="{FF2B5EF4-FFF2-40B4-BE49-F238E27FC236}">
                <a16:creationId xmlns:a16="http://schemas.microsoft.com/office/drawing/2014/main" id="{F2ABBD1F-CAD5-47A5-A4D7-78035DB017BD}"/>
              </a:ext>
            </a:extLst>
          </p:cNvPr>
          <p:cNvSpPr>
            <a:spLocks noGrp="1"/>
          </p:cNvSpPr>
          <p:nvPr>
            <p:ph type="title"/>
          </p:nvPr>
        </p:nvSpPr>
        <p:spPr bwMode="auto">
          <a:xfrm>
            <a:off x="609600" y="1524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9699" name="Text Placeholder 2">
            <a:extLst>
              <a:ext uri="{FF2B5EF4-FFF2-40B4-BE49-F238E27FC236}">
                <a16:creationId xmlns:a16="http://schemas.microsoft.com/office/drawing/2014/main" id="{DB7B846E-B6BA-418C-B631-A7AE71850AFA}"/>
              </a:ext>
            </a:extLst>
          </p:cNvPr>
          <p:cNvSpPr>
            <a:spLocks noGrp="1"/>
          </p:cNvSpPr>
          <p:nvPr>
            <p:ph type="body" idx="1"/>
          </p:nvPr>
        </p:nvSpPr>
        <p:spPr bwMode="auto">
          <a:xfrm>
            <a:off x="609600" y="1447800"/>
            <a:ext cx="1097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4E148EE1-ADEB-415E-9AB3-1AC3071499CC}"/>
              </a:ext>
            </a:extLst>
          </p:cNvPr>
          <p:cNvSpPr>
            <a:spLocks noGrp="1"/>
          </p:cNvSpPr>
          <p:nvPr>
            <p:ph type="ftr" sz="quarter" idx="3"/>
          </p:nvPr>
        </p:nvSpPr>
        <p:spPr>
          <a:xfrm>
            <a:off x="2235200" y="6492876"/>
            <a:ext cx="73152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4BACC6">
                    <a:lumMod val="75000"/>
                  </a:srgbClr>
                </a:solidFill>
                <a:latin typeface="Arial" pitchFamily="34" charset="0"/>
                <a:cs typeface="Arial" pitchFamily="34" charset="0"/>
              </a:defRPr>
            </a:lvl1pPr>
          </a:lstStyle>
          <a:p>
            <a:pPr>
              <a:defRPr/>
            </a:pPr>
            <a:r>
              <a:rPr lang="en-US"/>
              <a:t>Phạm Thái Khanh</a:t>
            </a:r>
            <a:endParaRPr lang="en-US" dirty="0"/>
          </a:p>
        </p:txBody>
      </p:sp>
      <p:sp>
        <p:nvSpPr>
          <p:cNvPr id="7" name="Slide Number Placeholder 5">
            <a:extLst>
              <a:ext uri="{FF2B5EF4-FFF2-40B4-BE49-F238E27FC236}">
                <a16:creationId xmlns:a16="http://schemas.microsoft.com/office/drawing/2014/main" id="{87AF0EAA-802A-4604-8C69-C41B59592865}"/>
              </a:ext>
            </a:extLst>
          </p:cNvPr>
          <p:cNvSpPr>
            <a:spLocks noGrp="1"/>
          </p:cNvSpPr>
          <p:nvPr>
            <p:ph type="sldNum" sz="quarter" idx="4"/>
          </p:nvPr>
        </p:nvSpPr>
        <p:spPr>
          <a:xfrm>
            <a:off x="10566400" y="6530975"/>
            <a:ext cx="1016000" cy="331788"/>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fld id="{37B930B6-44C2-42FD-B7B2-FA9860E5EB1C}" type="slidenum">
              <a:rPr lang="en-US"/>
              <a:pPr>
                <a:defRPr/>
              </a:pPr>
              <a:t>‹#›</a:t>
            </a:fld>
            <a:endParaRPr lang="en-US"/>
          </a:p>
        </p:txBody>
      </p:sp>
    </p:spTree>
    <p:extLst>
      <p:ext uri="{BB962C8B-B14F-4D97-AF65-F5344CB8AC3E}">
        <p14:creationId xmlns:p14="http://schemas.microsoft.com/office/powerpoint/2010/main" val="2824700038"/>
      </p:ext>
    </p:extLst>
  </p:cSld>
  <p:clrMap bg1="lt1" tx1="dk1" bg2="lt2" tx2="dk2" accent1="accent1" accent2="accent2" accent3="accent3" accent4="accent4" accent5="accent5" accent6="accent6" hlink="hlink" folHlink="folHlink"/>
  <p:sldLayoutIdLst>
    <p:sldLayoutId id="2147483661" r:id="rId1"/>
  </p:sldLayoutIdLst>
  <p:hf hdr="0" dt="0"/>
  <p:txStyles>
    <p:titleStyle>
      <a:lvl1pPr algn="ctr" rtl="0" eaLnBrk="0" fontAlgn="base" hangingPunct="0">
        <a:spcBef>
          <a:spcPct val="0"/>
        </a:spcBef>
        <a:spcAft>
          <a:spcPct val="0"/>
        </a:spcAft>
        <a:defRPr lang="en-US" sz="4000" b="1" kern="1200" dirty="0">
          <a:solidFill>
            <a:srgbClr val="37609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2pPr>
      <a:lvl3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3pPr>
      <a:lvl4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4pPr>
      <a:lvl5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5pPr>
      <a:lvl6pPr marL="457200" algn="ctr" rtl="0" fontAlgn="base">
        <a:spcBef>
          <a:spcPct val="0"/>
        </a:spcBef>
        <a:spcAft>
          <a:spcPct val="0"/>
        </a:spcAft>
        <a:defRPr sz="4000" b="1">
          <a:solidFill>
            <a:srgbClr val="376092"/>
          </a:solidFill>
          <a:latin typeface="Times New Roman" pitchFamily="18" charset="0"/>
          <a:cs typeface="Times New Roman" pitchFamily="18" charset="0"/>
        </a:defRPr>
      </a:lvl6pPr>
      <a:lvl7pPr marL="914400" algn="ctr" rtl="0" fontAlgn="base">
        <a:spcBef>
          <a:spcPct val="0"/>
        </a:spcBef>
        <a:spcAft>
          <a:spcPct val="0"/>
        </a:spcAft>
        <a:defRPr sz="4000" b="1">
          <a:solidFill>
            <a:srgbClr val="376092"/>
          </a:solidFill>
          <a:latin typeface="Times New Roman" pitchFamily="18" charset="0"/>
          <a:cs typeface="Times New Roman" pitchFamily="18" charset="0"/>
        </a:defRPr>
      </a:lvl7pPr>
      <a:lvl8pPr marL="1371600" algn="ctr" rtl="0" fontAlgn="base">
        <a:spcBef>
          <a:spcPct val="0"/>
        </a:spcBef>
        <a:spcAft>
          <a:spcPct val="0"/>
        </a:spcAft>
        <a:defRPr sz="4000" b="1">
          <a:solidFill>
            <a:srgbClr val="376092"/>
          </a:solidFill>
          <a:latin typeface="Times New Roman" pitchFamily="18" charset="0"/>
          <a:cs typeface="Times New Roman" pitchFamily="18" charset="0"/>
        </a:defRPr>
      </a:lvl8pPr>
      <a:lvl9pPr marL="1828800" algn="ctr" rtl="0" fontAlgn="base">
        <a:spcBef>
          <a:spcPct val="0"/>
        </a:spcBef>
        <a:spcAft>
          <a:spcPct val="0"/>
        </a:spcAft>
        <a:defRPr sz="4000" b="1">
          <a:solidFill>
            <a:srgbClr val="37609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Courier New" panose="02070309020205020404" pitchFamily="49" charset="0"/>
        <a:buChar char="o"/>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Title Placeholder 1">
            <a:extLst>
              <a:ext uri="{FF2B5EF4-FFF2-40B4-BE49-F238E27FC236}">
                <a16:creationId xmlns:a16="http://schemas.microsoft.com/office/drawing/2014/main" id="{8E131561-EEBF-47D8-AC9D-11364DD5F557}"/>
              </a:ext>
            </a:extLst>
          </p:cNvPr>
          <p:cNvSpPr>
            <a:spLocks noGrp="1"/>
          </p:cNvSpPr>
          <p:nvPr>
            <p:ph type="title"/>
          </p:nvPr>
        </p:nvSpPr>
        <p:spPr bwMode="auto">
          <a:xfrm>
            <a:off x="609600" y="1524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8915" name="Text Placeholder 2">
            <a:extLst>
              <a:ext uri="{FF2B5EF4-FFF2-40B4-BE49-F238E27FC236}">
                <a16:creationId xmlns:a16="http://schemas.microsoft.com/office/drawing/2014/main" id="{6A1CE498-6C4D-44BD-83BA-36084A585D7D}"/>
              </a:ext>
            </a:extLst>
          </p:cNvPr>
          <p:cNvSpPr>
            <a:spLocks noGrp="1"/>
          </p:cNvSpPr>
          <p:nvPr>
            <p:ph type="body" idx="1"/>
          </p:nvPr>
        </p:nvSpPr>
        <p:spPr bwMode="auto">
          <a:xfrm>
            <a:off x="609600" y="1447800"/>
            <a:ext cx="1097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69E8A95C-0AE9-46D3-891D-2479A279B939}"/>
              </a:ext>
            </a:extLst>
          </p:cNvPr>
          <p:cNvSpPr>
            <a:spLocks noGrp="1"/>
          </p:cNvSpPr>
          <p:nvPr>
            <p:ph type="ftr" sz="quarter" idx="3"/>
          </p:nvPr>
        </p:nvSpPr>
        <p:spPr>
          <a:xfrm>
            <a:off x="2235200" y="6492876"/>
            <a:ext cx="73152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4BACC6">
                    <a:lumMod val="75000"/>
                  </a:srgbClr>
                </a:solidFill>
                <a:latin typeface="Arial" pitchFamily="34" charset="0"/>
                <a:cs typeface="Arial" pitchFamily="34" charset="0"/>
              </a:defRPr>
            </a:lvl1pPr>
          </a:lstStyle>
          <a:p>
            <a:pPr>
              <a:defRPr/>
            </a:pPr>
            <a:r>
              <a:rPr lang="en-US"/>
              <a:t>Phạm Thái Khanh</a:t>
            </a:r>
            <a:endParaRPr lang="en-US" dirty="0"/>
          </a:p>
        </p:txBody>
      </p:sp>
      <p:sp>
        <p:nvSpPr>
          <p:cNvPr id="7" name="Slide Number Placeholder 5">
            <a:extLst>
              <a:ext uri="{FF2B5EF4-FFF2-40B4-BE49-F238E27FC236}">
                <a16:creationId xmlns:a16="http://schemas.microsoft.com/office/drawing/2014/main" id="{4CAC4D0A-10AD-44A3-8B99-51A4D4EA337E}"/>
              </a:ext>
            </a:extLst>
          </p:cNvPr>
          <p:cNvSpPr>
            <a:spLocks noGrp="1"/>
          </p:cNvSpPr>
          <p:nvPr>
            <p:ph type="sldNum" sz="quarter" idx="4"/>
          </p:nvPr>
        </p:nvSpPr>
        <p:spPr>
          <a:xfrm>
            <a:off x="10566400" y="6530975"/>
            <a:ext cx="1016000" cy="331788"/>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fld id="{BE1206DC-EEF9-4EEE-A14A-8998BD3E9119}" type="slidenum">
              <a:rPr lang="en-US"/>
              <a:pPr>
                <a:defRPr/>
              </a:pPr>
              <a:t>‹#›</a:t>
            </a:fld>
            <a:endParaRPr lang="en-US"/>
          </a:p>
        </p:txBody>
      </p:sp>
    </p:spTree>
    <p:extLst>
      <p:ext uri="{BB962C8B-B14F-4D97-AF65-F5344CB8AC3E}">
        <p14:creationId xmlns:p14="http://schemas.microsoft.com/office/powerpoint/2010/main" val="2178257997"/>
      </p:ext>
    </p:extLst>
  </p:cSld>
  <p:clrMap bg1="lt1" tx1="dk1" bg2="lt2" tx2="dk2" accent1="accent1" accent2="accent2" accent3="accent3" accent4="accent4" accent5="accent5" accent6="accent6" hlink="hlink" folHlink="folHlink"/>
  <p:sldLayoutIdLst>
    <p:sldLayoutId id="2147483679" r:id="rId1"/>
  </p:sldLayoutIdLst>
  <p:hf hdr="0" dt="0"/>
  <p:txStyles>
    <p:titleStyle>
      <a:lvl1pPr algn="ctr" rtl="0" eaLnBrk="0" fontAlgn="base" hangingPunct="0">
        <a:spcBef>
          <a:spcPct val="0"/>
        </a:spcBef>
        <a:spcAft>
          <a:spcPct val="0"/>
        </a:spcAft>
        <a:defRPr lang="en-US" sz="4000" b="1" kern="1200" dirty="0">
          <a:solidFill>
            <a:srgbClr val="37609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2pPr>
      <a:lvl3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3pPr>
      <a:lvl4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4pPr>
      <a:lvl5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5pPr>
      <a:lvl6pPr marL="457200" algn="ctr" rtl="0" fontAlgn="base">
        <a:spcBef>
          <a:spcPct val="0"/>
        </a:spcBef>
        <a:spcAft>
          <a:spcPct val="0"/>
        </a:spcAft>
        <a:defRPr sz="4000" b="1">
          <a:solidFill>
            <a:srgbClr val="376092"/>
          </a:solidFill>
          <a:latin typeface="Times New Roman" pitchFamily="18" charset="0"/>
          <a:cs typeface="Times New Roman" pitchFamily="18" charset="0"/>
        </a:defRPr>
      </a:lvl6pPr>
      <a:lvl7pPr marL="914400" algn="ctr" rtl="0" fontAlgn="base">
        <a:spcBef>
          <a:spcPct val="0"/>
        </a:spcBef>
        <a:spcAft>
          <a:spcPct val="0"/>
        </a:spcAft>
        <a:defRPr sz="4000" b="1">
          <a:solidFill>
            <a:srgbClr val="376092"/>
          </a:solidFill>
          <a:latin typeface="Times New Roman" pitchFamily="18" charset="0"/>
          <a:cs typeface="Times New Roman" pitchFamily="18" charset="0"/>
        </a:defRPr>
      </a:lvl7pPr>
      <a:lvl8pPr marL="1371600" algn="ctr" rtl="0" fontAlgn="base">
        <a:spcBef>
          <a:spcPct val="0"/>
        </a:spcBef>
        <a:spcAft>
          <a:spcPct val="0"/>
        </a:spcAft>
        <a:defRPr sz="4000" b="1">
          <a:solidFill>
            <a:srgbClr val="376092"/>
          </a:solidFill>
          <a:latin typeface="Times New Roman" pitchFamily="18" charset="0"/>
          <a:cs typeface="Times New Roman" pitchFamily="18" charset="0"/>
        </a:defRPr>
      </a:lvl8pPr>
      <a:lvl9pPr marL="1828800" algn="ctr" rtl="0" fontAlgn="base">
        <a:spcBef>
          <a:spcPct val="0"/>
        </a:spcBef>
        <a:spcAft>
          <a:spcPct val="0"/>
        </a:spcAft>
        <a:defRPr sz="4000" b="1">
          <a:solidFill>
            <a:srgbClr val="37609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Courier New" panose="02070309020205020404" pitchFamily="49" charset="0"/>
        <a:buChar char="o"/>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Title Placeholder 1">
            <a:extLst>
              <a:ext uri="{FF2B5EF4-FFF2-40B4-BE49-F238E27FC236}">
                <a16:creationId xmlns:a16="http://schemas.microsoft.com/office/drawing/2014/main" id="{F4CB1381-B5F9-4DD9-A344-4FC835698278}"/>
              </a:ext>
            </a:extLst>
          </p:cNvPr>
          <p:cNvSpPr>
            <a:spLocks noGrp="1"/>
          </p:cNvSpPr>
          <p:nvPr>
            <p:ph type="title"/>
          </p:nvPr>
        </p:nvSpPr>
        <p:spPr bwMode="auto">
          <a:xfrm>
            <a:off x="609600" y="1524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9939" name="Text Placeholder 2">
            <a:extLst>
              <a:ext uri="{FF2B5EF4-FFF2-40B4-BE49-F238E27FC236}">
                <a16:creationId xmlns:a16="http://schemas.microsoft.com/office/drawing/2014/main" id="{E79487FE-AF1F-41A3-B48A-9C835C207199}"/>
              </a:ext>
            </a:extLst>
          </p:cNvPr>
          <p:cNvSpPr>
            <a:spLocks noGrp="1"/>
          </p:cNvSpPr>
          <p:nvPr>
            <p:ph type="body" idx="1"/>
          </p:nvPr>
        </p:nvSpPr>
        <p:spPr bwMode="auto">
          <a:xfrm>
            <a:off x="609600" y="1447800"/>
            <a:ext cx="1097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66DCEDEA-1C60-448F-A66C-724D1BDE8D76}"/>
              </a:ext>
            </a:extLst>
          </p:cNvPr>
          <p:cNvSpPr>
            <a:spLocks noGrp="1"/>
          </p:cNvSpPr>
          <p:nvPr>
            <p:ph type="ftr" sz="quarter" idx="3"/>
          </p:nvPr>
        </p:nvSpPr>
        <p:spPr>
          <a:xfrm>
            <a:off x="2235200" y="6492876"/>
            <a:ext cx="73152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4BACC6">
                    <a:lumMod val="75000"/>
                  </a:srgbClr>
                </a:solidFill>
                <a:latin typeface="Arial" pitchFamily="34" charset="0"/>
                <a:cs typeface="Arial" pitchFamily="34" charset="0"/>
              </a:defRPr>
            </a:lvl1pPr>
          </a:lstStyle>
          <a:p>
            <a:pPr>
              <a:defRPr/>
            </a:pPr>
            <a:r>
              <a:rPr lang="en-US"/>
              <a:t>Phạm Thái Khanh</a:t>
            </a:r>
            <a:endParaRPr lang="en-US" dirty="0"/>
          </a:p>
        </p:txBody>
      </p:sp>
      <p:sp>
        <p:nvSpPr>
          <p:cNvPr id="7" name="Slide Number Placeholder 5">
            <a:extLst>
              <a:ext uri="{FF2B5EF4-FFF2-40B4-BE49-F238E27FC236}">
                <a16:creationId xmlns:a16="http://schemas.microsoft.com/office/drawing/2014/main" id="{5D0F98EB-8E6F-4D64-A6C6-2805E6A462DC}"/>
              </a:ext>
            </a:extLst>
          </p:cNvPr>
          <p:cNvSpPr>
            <a:spLocks noGrp="1"/>
          </p:cNvSpPr>
          <p:nvPr>
            <p:ph type="sldNum" sz="quarter" idx="4"/>
          </p:nvPr>
        </p:nvSpPr>
        <p:spPr>
          <a:xfrm>
            <a:off x="10566400" y="6530975"/>
            <a:ext cx="1016000" cy="331788"/>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fld id="{82D69665-BA6B-4C83-8A0D-07BF9B4EDEB5}" type="slidenum">
              <a:rPr lang="en-US"/>
              <a:pPr>
                <a:defRPr/>
              </a:pPr>
              <a:t>‹#›</a:t>
            </a:fld>
            <a:endParaRPr lang="en-US"/>
          </a:p>
        </p:txBody>
      </p:sp>
    </p:spTree>
    <p:extLst>
      <p:ext uri="{BB962C8B-B14F-4D97-AF65-F5344CB8AC3E}">
        <p14:creationId xmlns:p14="http://schemas.microsoft.com/office/powerpoint/2010/main" val="485839791"/>
      </p:ext>
    </p:extLst>
  </p:cSld>
  <p:clrMap bg1="lt1" tx1="dk1" bg2="lt2" tx2="dk2" accent1="accent1" accent2="accent2" accent3="accent3" accent4="accent4" accent5="accent5" accent6="accent6" hlink="hlink" folHlink="folHlink"/>
  <p:sldLayoutIdLst>
    <p:sldLayoutId id="2147483681" r:id="rId1"/>
  </p:sldLayoutIdLst>
  <p:hf hdr="0" dt="0"/>
  <p:txStyles>
    <p:titleStyle>
      <a:lvl1pPr algn="ctr" rtl="0" eaLnBrk="0" fontAlgn="base" hangingPunct="0">
        <a:spcBef>
          <a:spcPct val="0"/>
        </a:spcBef>
        <a:spcAft>
          <a:spcPct val="0"/>
        </a:spcAft>
        <a:defRPr lang="en-US" sz="4000" b="1" kern="1200" dirty="0">
          <a:solidFill>
            <a:srgbClr val="37609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2pPr>
      <a:lvl3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3pPr>
      <a:lvl4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4pPr>
      <a:lvl5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5pPr>
      <a:lvl6pPr marL="457200" algn="ctr" rtl="0" fontAlgn="base">
        <a:spcBef>
          <a:spcPct val="0"/>
        </a:spcBef>
        <a:spcAft>
          <a:spcPct val="0"/>
        </a:spcAft>
        <a:defRPr sz="4000" b="1">
          <a:solidFill>
            <a:srgbClr val="376092"/>
          </a:solidFill>
          <a:latin typeface="Times New Roman" pitchFamily="18" charset="0"/>
          <a:cs typeface="Times New Roman" pitchFamily="18" charset="0"/>
        </a:defRPr>
      </a:lvl6pPr>
      <a:lvl7pPr marL="914400" algn="ctr" rtl="0" fontAlgn="base">
        <a:spcBef>
          <a:spcPct val="0"/>
        </a:spcBef>
        <a:spcAft>
          <a:spcPct val="0"/>
        </a:spcAft>
        <a:defRPr sz="4000" b="1">
          <a:solidFill>
            <a:srgbClr val="376092"/>
          </a:solidFill>
          <a:latin typeface="Times New Roman" pitchFamily="18" charset="0"/>
          <a:cs typeface="Times New Roman" pitchFamily="18" charset="0"/>
        </a:defRPr>
      </a:lvl7pPr>
      <a:lvl8pPr marL="1371600" algn="ctr" rtl="0" fontAlgn="base">
        <a:spcBef>
          <a:spcPct val="0"/>
        </a:spcBef>
        <a:spcAft>
          <a:spcPct val="0"/>
        </a:spcAft>
        <a:defRPr sz="4000" b="1">
          <a:solidFill>
            <a:srgbClr val="376092"/>
          </a:solidFill>
          <a:latin typeface="Times New Roman" pitchFamily="18" charset="0"/>
          <a:cs typeface="Times New Roman" pitchFamily="18" charset="0"/>
        </a:defRPr>
      </a:lvl8pPr>
      <a:lvl9pPr marL="1828800" algn="ctr" rtl="0" fontAlgn="base">
        <a:spcBef>
          <a:spcPct val="0"/>
        </a:spcBef>
        <a:spcAft>
          <a:spcPct val="0"/>
        </a:spcAft>
        <a:defRPr sz="4000" b="1">
          <a:solidFill>
            <a:srgbClr val="37609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Courier New" panose="02070309020205020404" pitchFamily="49" charset="0"/>
        <a:buChar char="o"/>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Title Placeholder 1">
            <a:extLst>
              <a:ext uri="{FF2B5EF4-FFF2-40B4-BE49-F238E27FC236}">
                <a16:creationId xmlns:a16="http://schemas.microsoft.com/office/drawing/2014/main" id="{5311FCA7-5909-4559-B69F-F962A0A65C6C}"/>
              </a:ext>
            </a:extLst>
          </p:cNvPr>
          <p:cNvSpPr>
            <a:spLocks noGrp="1"/>
          </p:cNvSpPr>
          <p:nvPr>
            <p:ph type="title"/>
          </p:nvPr>
        </p:nvSpPr>
        <p:spPr bwMode="auto">
          <a:xfrm>
            <a:off x="609600" y="1524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63" name="Text Placeholder 2">
            <a:extLst>
              <a:ext uri="{FF2B5EF4-FFF2-40B4-BE49-F238E27FC236}">
                <a16:creationId xmlns:a16="http://schemas.microsoft.com/office/drawing/2014/main" id="{06130A5F-F9BB-40CB-933C-3C814B645E35}"/>
              </a:ext>
            </a:extLst>
          </p:cNvPr>
          <p:cNvSpPr>
            <a:spLocks noGrp="1"/>
          </p:cNvSpPr>
          <p:nvPr>
            <p:ph type="body" idx="1"/>
          </p:nvPr>
        </p:nvSpPr>
        <p:spPr bwMode="auto">
          <a:xfrm>
            <a:off x="609600" y="1447800"/>
            <a:ext cx="1097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006A15FA-A9FF-4816-A0E0-D38944CECB1E}"/>
              </a:ext>
            </a:extLst>
          </p:cNvPr>
          <p:cNvSpPr>
            <a:spLocks noGrp="1"/>
          </p:cNvSpPr>
          <p:nvPr>
            <p:ph type="ftr" sz="quarter" idx="3"/>
          </p:nvPr>
        </p:nvSpPr>
        <p:spPr>
          <a:xfrm>
            <a:off x="2235200" y="6492876"/>
            <a:ext cx="73152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4BACC6">
                    <a:lumMod val="75000"/>
                  </a:srgbClr>
                </a:solidFill>
                <a:latin typeface="Arial" pitchFamily="34" charset="0"/>
                <a:cs typeface="Arial" pitchFamily="34" charset="0"/>
              </a:defRPr>
            </a:lvl1pPr>
          </a:lstStyle>
          <a:p>
            <a:pPr>
              <a:defRPr/>
            </a:pPr>
            <a:r>
              <a:rPr lang="en-US"/>
              <a:t>Phạm Thái Khanh</a:t>
            </a:r>
            <a:endParaRPr lang="en-US" dirty="0"/>
          </a:p>
        </p:txBody>
      </p:sp>
      <p:sp>
        <p:nvSpPr>
          <p:cNvPr id="7" name="Slide Number Placeholder 5">
            <a:extLst>
              <a:ext uri="{FF2B5EF4-FFF2-40B4-BE49-F238E27FC236}">
                <a16:creationId xmlns:a16="http://schemas.microsoft.com/office/drawing/2014/main" id="{5CB968BB-6E22-4C35-8C40-A18A3AFA6760}"/>
              </a:ext>
            </a:extLst>
          </p:cNvPr>
          <p:cNvSpPr>
            <a:spLocks noGrp="1"/>
          </p:cNvSpPr>
          <p:nvPr>
            <p:ph type="sldNum" sz="quarter" idx="4"/>
          </p:nvPr>
        </p:nvSpPr>
        <p:spPr>
          <a:xfrm>
            <a:off x="10566400" y="6530975"/>
            <a:ext cx="1016000" cy="331788"/>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fld id="{14FB7170-C1D7-4EF5-9F05-FC6492F97884}" type="slidenum">
              <a:rPr lang="en-US"/>
              <a:pPr>
                <a:defRPr/>
              </a:pPr>
              <a:t>‹#›</a:t>
            </a:fld>
            <a:endParaRPr lang="en-US"/>
          </a:p>
        </p:txBody>
      </p:sp>
    </p:spTree>
    <p:extLst>
      <p:ext uri="{BB962C8B-B14F-4D97-AF65-F5344CB8AC3E}">
        <p14:creationId xmlns:p14="http://schemas.microsoft.com/office/powerpoint/2010/main" val="2318436321"/>
      </p:ext>
    </p:extLst>
  </p:cSld>
  <p:clrMap bg1="lt1" tx1="dk1" bg2="lt2" tx2="dk2" accent1="accent1" accent2="accent2" accent3="accent3" accent4="accent4" accent5="accent5" accent6="accent6" hlink="hlink" folHlink="folHlink"/>
  <p:sldLayoutIdLst>
    <p:sldLayoutId id="2147483683" r:id="rId1"/>
  </p:sldLayoutIdLst>
  <p:hf hdr="0" dt="0"/>
  <p:txStyles>
    <p:titleStyle>
      <a:lvl1pPr algn="ctr" rtl="0" eaLnBrk="0" fontAlgn="base" hangingPunct="0">
        <a:spcBef>
          <a:spcPct val="0"/>
        </a:spcBef>
        <a:spcAft>
          <a:spcPct val="0"/>
        </a:spcAft>
        <a:defRPr lang="en-US" sz="4000" b="1" kern="1200" dirty="0">
          <a:solidFill>
            <a:srgbClr val="37609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2pPr>
      <a:lvl3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3pPr>
      <a:lvl4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4pPr>
      <a:lvl5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5pPr>
      <a:lvl6pPr marL="457200" algn="ctr" rtl="0" fontAlgn="base">
        <a:spcBef>
          <a:spcPct val="0"/>
        </a:spcBef>
        <a:spcAft>
          <a:spcPct val="0"/>
        </a:spcAft>
        <a:defRPr sz="4000" b="1">
          <a:solidFill>
            <a:srgbClr val="376092"/>
          </a:solidFill>
          <a:latin typeface="Times New Roman" pitchFamily="18" charset="0"/>
          <a:cs typeface="Times New Roman" pitchFamily="18" charset="0"/>
        </a:defRPr>
      </a:lvl6pPr>
      <a:lvl7pPr marL="914400" algn="ctr" rtl="0" fontAlgn="base">
        <a:spcBef>
          <a:spcPct val="0"/>
        </a:spcBef>
        <a:spcAft>
          <a:spcPct val="0"/>
        </a:spcAft>
        <a:defRPr sz="4000" b="1">
          <a:solidFill>
            <a:srgbClr val="376092"/>
          </a:solidFill>
          <a:latin typeface="Times New Roman" pitchFamily="18" charset="0"/>
          <a:cs typeface="Times New Roman" pitchFamily="18" charset="0"/>
        </a:defRPr>
      </a:lvl7pPr>
      <a:lvl8pPr marL="1371600" algn="ctr" rtl="0" fontAlgn="base">
        <a:spcBef>
          <a:spcPct val="0"/>
        </a:spcBef>
        <a:spcAft>
          <a:spcPct val="0"/>
        </a:spcAft>
        <a:defRPr sz="4000" b="1">
          <a:solidFill>
            <a:srgbClr val="376092"/>
          </a:solidFill>
          <a:latin typeface="Times New Roman" pitchFamily="18" charset="0"/>
          <a:cs typeface="Times New Roman" pitchFamily="18" charset="0"/>
        </a:defRPr>
      </a:lvl8pPr>
      <a:lvl9pPr marL="1828800" algn="ctr" rtl="0" fontAlgn="base">
        <a:spcBef>
          <a:spcPct val="0"/>
        </a:spcBef>
        <a:spcAft>
          <a:spcPct val="0"/>
        </a:spcAft>
        <a:defRPr sz="4000" b="1">
          <a:solidFill>
            <a:srgbClr val="37609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Courier New" panose="02070309020205020404" pitchFamily="49" charset="0"/>
        <a:buChar char="o"/>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Title Placeholder 1">
            <a:extLst>
              <a:ext uri="{FF2B5EF4-FFF2-40B4-BE49-F238E27FC236}">
                <a16:creationId xmlns:a16="http://schemas.microsoft.com/office/drawing/2014/main" id="{C7BDBA5A-251D-4262-B257-AB516433C437}"/>
              </a:ext>
            </a:extLst>
          </p:cNvPr>
          <p:cNvSpPr>
            <a:spLocks noGrp="1"/>
          </p:cNvSpPr>
          <p:nvPr>
            <p:ph type="title"/>
          </p:nvPr>
        </p:nvSpPr>
        <p:spPr bwMode="auto">
          <a:xfrm>
            <a:off x="609600" y="1524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1987" name="Text Placeholder 2">
            <a:extLst>
              <a:ext uri="{FF2B5EF4-FFF2-40B4-BE49-F238E27FC236}">
                <a16:creationId xmlns:a16="http://schemas.microsoft.com/office/drawing/2014/main" id="{09957018-25F3-496A-805B-B7CDC024DF1C}"/>
              </a:ext>
            </a:extLst>
          </p:cNvPr>
          <p:cNvSpPr>
            <a:spLocks noGrp="1"/>
          </p:cNvSpPr>
          <p:nvPr>
            <p:ph type="body" idx="1"/>
          </p:nvPr>
        </p:nvSpPr>
        <p:spPr bwMode="auto">
          <a:xfrm>
            <a:off x="609600" y="1447800"/>
            <a:ext cx="1097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D01FB729-328C-49AA-AA1D-95F4BF6E9561}"/>
              </a:ext>
            </a:extLst>
          </p:cNvPr>
          <p:cNvSpPr>
            <a:spLocks noGrp="1"/>
          </p:cNvSpPr>
          <p:nvPr>
            <p:ph type="ftr" sz="quarter" idx="3"/>
          </p:nvPr>
        </p:nvSpPr>
        <p:spPr>
          <a:xfrm>
            <a:off x="2235200" y="6492876"/>
            <a:ext cx="73152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4BACC6">
                    <a:lumMod val="75000"/>
                  </a:srgbClr>
                </a:solidFill>
                <a:latin typeface="Arial" pitchFamily="34" charset="0"/>
                <a:cs typeface="Arial" pitchFamily="34" charset="0"/>
              </a:defRPr>
            </a:lvl1pPr>
          </a:lstStyle>
          <a:p>
            <a:pPr>
              <a:defRPr/>
            </a:pPr>
            <a:r>
              <a:rPr lang="en-US"/>
              <a:t>Phạm Thái Khanh</a:t>
            </a:r>
            <a:endParaRPr lang="en-US" dirty="0"/>
          </a:p>
        </p:txBody>
      </p:sp>
      <p:sp>
        <p:nvSpPr>
          <p:cNvPr id="7" name="Slide Number Placeholder 5">
            <a:extLst>
              <a:ext uri="{FF2B5EF4-FFF2-40B4-BE49-F238E27FC236}">
                <a16:creationId xmlns:a16="http://schemas.microsoft.com/office/drawing/2014/main" id="{8D8AC177-E5E2-4721-A0EA-5DE84DEC9AFA}"/>
              </a:ext>
            </a:extLst>
          </p:cNvPr>
          <p:cNvSpPr>
            <a:spLocks noGrp="1"/>
          </p:cNvSpPr>
          <p:nvPr>
            <p:ph type="sldNum" sz="quarter" idx="4"/>
          </p:nvPr>
        </p:nvSpPr>
        <p:spPr>
          <a:xfrm>
            <a:off x="10566400" y="6530975"/>
            <a:ext cx="1016000" cy="331788"/>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fld id="{92E0F47E-E236-480B-A9A9-41E6B66AB8AF}" type="slidenum">
              <a:rPr lang="en-US"/>
              <a:pPr>
                <a:defRPr/>
              </a:pPr>
              <a:t>‹#›</a:t>
            </a:fld>
            <a:endParaRPr lang="en-US"/>
          </a:p>
        </p:txBody>
      </p:sp>
    </p:spTree>
    <p:extLst>
      <p:ext uri="{BB962C8B-B14F-4D97-AF65-F5344CB8AC3E}">
        <p14:creationId xmlns:p14="http://schemas.microsoft.com/office/powerpoint/2010/main" val="3229853400"/>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rtl="0" eaLnBrk="0" fontAlgn="base" hangingPunct="0">
        <a:spcBef>
          <a:spcPct val="0"/>
        </a:spcBef>
        <a:spcAft>
          <a:spcPct val="0"/>
        </a:spcAft>
        <a:defRPr lang="en-US" sz="4000" b="1" kern="1200" dirty="0">
          <a:solidFill>
            <a:srgbClr val="37609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2pPr>
      <a:lvl3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3pPr>
      <a:lvl4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4pPr>
      <a:lvl5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5pPr>
      <a:lvl6pPr marL="457200" algn="ctr" rtl="0" fontAlgn="base">
        <a:spcBef>
          <a:spcPct val="0"/>
        </a:spcBef>
        <a:spcAft>
          <a:spcPct val="0"/>
        </a:spcAft>
        <a:defRPr sz="4000" b="1">
          <a:solidFill>
            <a:srgbClr val="376092"/>
          </a:solidFill>
          <a:latin typeface="Times New Roman" pitchFamily="18" charset="0"/>
          <a:cs typeface="Times New Roman" pitchFamily="18" charset="0"/>
        </a:defRPr>
      </a:lvl6pPr>
      <a:lvl7pPr marL="914400" algn="ctr" rtl="0" fontAlgn="base">
        <a:spcBef>
          <a:spcPct val="0"/>
        </a:spcBef>
        <a:spcAft>
          <a:spcPct val="0"/>
        </a:spcAft>
        <a:defRPr sz="4000" b="1">
          <a:solidFill>
            <a:srgbClr val="376092"/>
          </a:solidFill>
          <a:latin typeface="Times New Roman" pitchFamily="18" charset="0"/>
          <a:cs typeface="Times New Roman" pitchFamily="18" charset="0"/>
        </a:defRPr>
      </a:lvl7pPr>
      <a:lvl8pPr marL="1371600" algn="ctr" rtl="0" fontAlgn="base">
        <a:spcBef>
          <a:spcPct val="0"/>
        </a:spcBef>
        <a:spcAft>
          <a:spcPct val="0"/>
        </a:spcAft>
        <a:defRPr sz="4000" b="1">
          <a:solidFill>
            <a:srgbClr val="376092"/>
          </a:solidFill>
          <a:latin typeface="Times New Roman" pitchFamily="18" charset="0"/>
          <a:cs typeface="Times New Roman" pitchFamily="18" charset="0"/>
        </a:defRPr>
      </a:lvl8pPr>
      <a:lvl9pPr marL="1828800" algn="ctr" rtl="0" fontAlgn="base">
        <a:spcBef>
          <a:spcPct val="0"/>
        </a:spcBef>
        <a:spcAft>
          <a:spcPct val="0"/>
        </a:spcAft>
        <a:defRPr sz="4000" b="1">
          <a:solidFill>
            <a:srgbClr val="37609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Courier New" panose="02070309020205020404" pitchFamily="49" charset="0"/>
        <a:buChar char="o"/>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Title Placeholder 1">
            <a:extLst>
              <a:ext uri="{FF2B5EF4-FFF2-40B4-BE49-F238E27FC236}">
                <a16:creationId xmlns:a16="http://schemas.microsoft.com/office/drawing/2014/main" id="{83F16453-5D93-472E-9E60-B4882DA2F399}"/>
              </a:ext>
            </a:extLst>
          </p:cNvPr>
          <p:cNvSpPr>
            <a:spLocks noGrp="1"/>
          </p:cNvSpPr>
          <p:nvPr>
            <p:ph type="title"/>
          </p:nvPr>
        </p:nvSpPr>
        <p:spPr bwMode="auto">
          <a:xfrm>
            <a:off x="609600" y="1524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3011" name="Text Placeholder 2">
            <a:extLst>
              <a:ext uri="{FF2B5EF4-FFF2-40B4-BE49-F238E27FC236}">
                <a16:creationId xmlns:a16="http://schemas.microsoft.com/office/drawing/2014/main" id="{72EB5DFE-DB8C-4DFA-BBE5-1DB5325FB191}"/>
              </a:ext>
            </a:extLst>
          </p:cNvPr>
          <p:cNvSpPr>
            <a:spLocks noGrp="1"/>
          </p:cNvSpPr>
          <p:nvPr>
            <p:ph type="body" idx="1"/>
          </p:nvPr>
        </p:nvSpPr>
        <p:spPr bwMode="auto">
          <a:xfrm>
            <a:off x="609600" y="1447800"/>
            <a:ext cx="1097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861700BD-2127-4BA4-806B-8499F32439F0}"/>
              </a:ext>
            </a:extLst>
          </p:cNvPr>
          <p:cNvSpPr>
            <a:spLocks noGrp="1"/>
          </p:cNvSpPr>
          <p:nvPr>
            <p:ph type="ftr" sz="quarter" idx="3"/>
          </p:nvPr>
        </p:nvSpPr>
        <p:spPr>
          <a:xfrm>
            <a:off x="2235200" y="6492876"/>
            <a:ext cx="73152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4BACC6">
                    <a:lumMod val="75000"/>
                  </a:srgbClr>
                </a:solidFill>
                <a:latin typeface="Arial" pitchFamily="34" charset="0"/>
                <a:cs typeface="Arial" pitchFamily="34" charset="0"/>
              </a:defRPr>
            </a:lvl1pPr>
          </a:lstStyle>
          <a:p>
            <a:pPr>
              <a:defRPr/>
            </a:pPr>
            <a:r>
              <a:rPr lang="en-US"/>
              <a:t>Phạm Thái Khanh</a:t>
            </a:r>
            <a:endParaRPr lang="en-US" dirty="0"/>
          </a:p>
        </p:txBody>
      </p:sp>
      <p:sp>
        <p:nvSpPr>
          <p:cNvPr id="7" name="Slide Number Placeholder 5">
            <a:extLst>
              <a:ext uri="{FF2B5EF4-FFF2-40B4-BE49-F238E27FC236}">
                <a16:creationId xmlns:a16="http://schemas.microsoft.com/office/drawing/2014/main" id="{6406B007-25B8-493E-849D-565A8542A600}"/>
              </a:ext>
            </a:extLst>
          </p:cNvPr>
          <p:cNvSpPr>
            <a:spLocks noGrp="1"/>
          </p:cNvSpPr>
          <p:nvPr>
            <p:ph type="sldNum" sz="quarter" idx="4"/>
          </p:nvPr>
        </p:nvSpPr>
        <p:spPr>
          <a:xfrm>
            <a:off x="10566400" y="6530975"/>
            <a:ext cx="1016000" cy="331788"/>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fld id="{D71A9FE6-132D-4E27-8636-B4A6F923C686}" type="slidenum">
              <a:rPr lang="en-US"/>
              <a:pPr>
                <a:defRPr/>
              </a:pPr>
              <a:t>‹#›</a:t>
            </a:fld>
            <a:endParaRPr lang="en-US"/>
          </a:p>
        </p:txBody>
      </p:sp>
    </p:spTree>
    <p:extLst>
      <p:ext uri="{BB962C8B-B14F-4D97-AF65-F5344CB8AC3E}">
        <p14:creationId xmlns:p14="http://schemas.microsoft.com/office/powerpoint/2010/main" val="4204777949"/>
      </p:ext>
    </p:extLst>
  </p:cSld>
  <p:clrMap bg1="lt1" tx1="dk1" bg2="lt2" tx2="dk2" accent1="accent1" accent2="accent2" accent3="accent3" accent4="accent4" accent5="accent5" accent6="accent6" hlink="hlink" folHlink="folHlink"/>
  <p:sldLayoutIdLst>
    <p:sldLayoutId id="2147483687" r:id="rId1"/>
  </p:sldLayoutIdLst>
  <p:hf hdr="0" dt="0"/>
  <p:txStyles>
    <p:titleStyle>
      <a:lvl1pPr algn="ctr" rtl="0" eaLnBrk="0" fontAlgn="base" hangingPunct="0">
        <a:spcBef>
          <a:spcPct val="0"/>
        </a:spcBef>
        <a:spcAft>
          <a:spcPct val="0"/>
        </a:spcAft>
        <a:defRPr lang="en-US" sz="4000" b="1" kern="1200" dirty="0">
          <a:solidFill>
            <a:srgbClr val="37609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2pPr>
      <a:lvl3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3pPr>
      <a:lvl4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4pPr>
      <a:lvl5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5pPr>
      <a:lvl6pPr marL="457200" algn="ctr" rtl="0" fontAlgn="base">
        <a:spcBef>
          <a:spcPct val="0"/>
        </a:spcBef>
        <a:spcAft>
          <a:spcPct val="0"/>
        </a:spcAft>
        <a:defRPr sz="4000" b="1">
          <a:solidFill>
            <a:srgbClr val="376092"/>
          </a:solidFill>
          <a:latin typeface="Times New Roman" pitchFamily="18" charset="0"/>
          <a:cs typeface="Times New Roman" pitchFamily="18" charset="0"/>
        </a:defRPr>
      </a:lvl6pPr>
      <a:lvl7pPr marL="914400" algn="ctr" rtl="0" fontAlgn="base">
        <a:spcBef>
          <a:spcPct val="0"/>
        </a:spcBef>
        <a:spcAft>
          <a:spcPct val="0"/>
        </a:spcAft>
        <a:defRPr sz="4000" b="1">
          <a:solidFill>
            <a:srgbClr val="376092"/>
          </a:solidFill>
          <a:latin typeface="Times New Roman" pitchFamily="18" charset="0"/>
          <a:cs typeface="Times New Roman" pitchFamily="18" charset="0"/>
        </a:defRPr>
      </a:lvl7pPr>
      <a:lvl8pPr marL="1371600" algn="ctr" rtl="0" fontAlgn="base">
        <a:spcBef>
          <a:spcPct val="0"/>
        </a:spcBef>
        <a:spcAft>
          <a:spcPct val="0"/>
        </a:spcAft>
        <a:defRPr sz="4000" b="1">
          <a:solidFill>
            <a:srgbClr val="376092"/>
          </a:solidFill>
          <a:latin typeface="Times New Roman" pitchFamily="18" charset="0"/>
          <a:cs typeface="Times New Roman" pitchFamily="18" charset="0"/>
        </a:defRPr>
      </a:lvl8pPr>
      <a:lvl9pPr marL="1828800" algn="ctr" rtl="0" fontAlgn="base">
        <a:spcBef>
          <a:spcPct val="0"/>
        </a:spcBef>
        <a:spcAft>
          <a:spcPct val="0"/>
        </a:spcAft>
        <a:defRPr sz="4000" b="1">
          <a:solidFill>
            <a:srgbClr val="37609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Courier New" panose="02070309020205020404" pitchFamily="49" charset="0"/>
        <a:buChar char="o"/>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Title Placeholder 1">
            <a:extLst>
              <a:ext uri="{FF2B5EF4-FFF2-40B4-BE49-F238E27FC236}">
                <a16:creationId xmlns:a16="http://schemas.microsoft.com/office/drawing/2014/main" id="{EEC53763-48B7-4A0D-BE77-E0836974760E}"/>
              </a:ext>
            </a:extLst>
          </p:cNvPr>
          <p:cNvSpPr>
            <a:spLocks noGrp="1"/>
          </p:cNvSpPr>
          <p:nvPr>
            <p:ph type="title"/>
          </p:nvPr>
        </p:nvSpPr>
        <p:spPr bwMode="auto">
          <a:xfrm>
            <a:off x="609600" y="1524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4035" name="Text Placeholder 2">
            <a:extLst>
              <a:ext uri="{FF2B5EF4-FFF2-40B4-BE49-F238E27FC236}">
                <a16:creationId xmlns:a16="http://schemas.microsoft.com/office/drawing/2014/main" id="{1731C767-FC73-4023-9B80-1E415372CED8}"/>
              </a:ext>
            </a:extLst>
          </p:cNvPr>
          <p:cNvSpPr>
            <a:spLocks noGrp="1"/>
          </p:cNvSpPr>
          <p:nvPr>
            <p:ph type="body" idx="1"/>
          </p:nvPr>
        </p:nvSpPr>
        <p:spPr bwMode="auto">
          <a:xfrm>
            <a:off x="609600" y="1447800"/>
            <a:ext cx="1097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72BDA413-96DD-4A79-873F-A770B1920F27}"/>
              </a:ext>
            </a:extLst>
          </p:cNvPr>
          <p:cNvSpPr>
            <a:spLocks noGrp="1"/>
          </p:cNvSpPr>
          <p:nvPr>
            <p:ph type="ftr" sz="quarter" idx="3"/>
          </p:nvPr>
        </p:nvSpPr>
        <p:spPr>
          <a:xfrm>
            <a:off x="2235200" y="6492876"/>
            <a:ext cx="73152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4BACC6">
                    <a:lumMod val="75000"/>
                  </a:srgbClr>
                </a:solidFill>
                <a:latin typeface="Arial" pitchFamily="34" charset="0"/>
                <a:cs typeface="Arial" pitchFamily="34" charset="0"/>
              </a:defRPr>
            </a:lvl1pPr>
          </a:lstStyle>
          <a:p>
            <a:pPr>
              <a:defRPr/>
            </a:pPr>
            <a:r>
              <a:rPr lang="en-US"/>
              <a:t>Phạm Thái Khanh</a:t>
            </a:r>
            <a:endParaRPr lang="en-US" dirty="0"/>
          </a:p>
        </p:txBody>
      </p:sp>
      <p:sp>
        <p:nvSpPr>
          <p:cNvPr id="7" name="Slide Number Placeholder 5">
            <a:extLst>
              <a:ext uri="{FF2B5EF4-FFF2-40B4-BE49-F238E27FC236}">
                <a16:creationId xmlns:a16="http://schemas.microsoft.com/office/drawing/2014/main" id="{043A1EA1-8C86-4C4A-9AB2-58D544217751}"/>
              </a:ext>
            </a:extLst>
          </p:cNvPr>
          <p:cNvSpPr>
            <a:spLocks noGrp="1"/>
          </p:cNvSpPr>
          <p:nvPr>
            <p:ph type="sldNum" sz="quarter" idx="4"/>
          </p:nvPr>
        </p:nvSpPr>
        <p:spPr>
          <a:xfrm>
            <a:off x="10566400" y="6530975"/>
            <a:ext cx="1016000" cy="331788"/>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fld id="{FDE97905-E4DB-4036-9D26-C3C42CB98B2B}" type="slidenum">
              <a:rPr lang="en-US"/>
              <a:pPr>
                <a:defRPr/>
              </a:pPr>
              <a:t>‹#›</a:t>
            </a:fld>
            <a:endParaRPr lang="en-US"/>
          </a:p>
        </p:txBody>
      </p:sp>
    </p:spTree>
    <p:extLst>
      <p:ext uri="{BB962C8B-B14F-4D97-AF65-F5344CB8AC3E}">
        <p14:creationId xmlns:p14="http://schemas.microsoft.com/office/powerpoint/2010/main" val="2956262864"/>
      </p:ext>
    </p:extLst>
  </p:cSld>
  <p:clrMap bg1="lt1" tx1="dk1" bg2="lt2" tx2="dk2" accent1="accent1" accent2="accent2" accent3="accent3" accent4="accent4" accent5="accent5" accent6="accent6" hlink="hlink" folHlink="folHlink"/>
  <p:sldLayoutIdLst>
    <p:sldLayoutId id="2147483689" r:id="rId1"/>
  </p:sldLayoutIdLst>
  <p:hf hdr="0" dt="0"/>
  <p:txStyles>
    <p:titleStyle>
      <a:lvl1pPr algn="ctr" rtl="0" eaLnBrk="0" fontAlgn="base" hangingPunct="0">
        <a:spcBef>
          <a:spcPct val="0"/>
        </a:spcBef>
        <a:spcAft>
          <a:spcPct val="0"/>
        </a:spcAft>
        <a:defRPr lang="en-US" sz="4000" b="1" kern="1200" dirty="0">
          <a:solidFill>
            <a:srgbClr val="37609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2pPr>
      <a:lvl3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3pPr>
      <a:lvl4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4pPr>
      <a:lvl5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5pPr>
      <a:lvl6pPr marL="457200" algn="ctr" rtl="0" fontAlgn="base">
        <a:spcBef>
          <a:spcPct val="0"/>
        </a:spcBef>
        <a:spcAft>
          <a:spcPct val="0"/>
        </a:spcAft>
        <a:defRPr sz="4000" b="1">
          <a:solidFill>
            <a:srgbClr val="376092"/>
          </a:solidFill>
          <a:latin typeface="Times New Roman" pitchFamily="18" charset="0"/>
          <a:cs typeface="Times New Roman" pitchFamily="18" charset="0"/>
        </a:defRPr>
      </a:lvl6pPr>
      <a:lvl7pPr marL="914400" algn="ctr" rtl="0" fontAlgn="base">
        <a:spcBef>
          <a:spcPct val="0"/>
        </a:spcBef>
        <a:spcAft>
          <a:spcPct val="0"/>
        </a:spcAft>
        <a:defRPr sz="4000" b="1">
          <a:solidFill>
            <a:srgbClr val="376092"/>
          </a:solidFill>
          <a:latin typeface="Times New Roman" pitchFamily="18" charset="0"/>
          <a:cs typeface="Times New Roman" pitchFamily="18" charset="0"/>
        </a:defRPr>
      </a:lvl7pPr>
      <a:lvl8pPr marL="1371600" algn="ctr" rtl="0" fontAlgn="base">
        <a:spcBef>
          <a:spcPct val="0"/>
        </a:spcBef>
        <a:spcAft>
          <a:spcPct val="0"/>
        </a:spcAft>
        <a:defRPr sz="4000" b="1">
          <a:solidFill>
            <a:srgbClr val="376092"/>
          </a:solidFill>
          <a:latin typeface="Times New Roman" pitchFamily="18" charset="0"/>
          <a:cs typeface="Times New Roman" pitchFamily="18" charset="0"/>
        </a:defRPr>
      </a:lvl8pPr>
      <a:lvl9pPr marL="1828800" algn="ctr" rtl="0" fontAlgn="base">
        <a:spcBef>
          <a:spcPct val="0"/>
        </a:spcBef>
        <a:spcAft>
          <a:spcPct val="0"/>
        </a:spcAft>
        <a:defRPr sz="4000" b="1">
          <a:solidFill>
            <a:srgbClr val="37609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Courier New" panose="02070309020205020404" pitchFamily="49" charset="0"/>
        <a:buChar char="o"/>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Title Placeholder 1">
            <a:extLst>
              <a:ext uri="{FF2B5EF4-FFF2-40B4-BE49-F238E27FC236}">
                <a16:creationId xmlns:a16="http://schemas.microsoft.com/office/drawing/2014/main" id="{741153D2-A694-4638-B858-3C5736CF3C8C}"/>
              </a:ext>
            </a:extLst>
          </p:cNvPr>
          <p:cNvSpPr>
            <a:spLocks noGrp="1"/>
          </p:cNvSpPr>
          <p:nvPr>
            <p:ph type="title"/>
          </p:nvPr>
        </p:nvSpPr>
        <p:spPr bwMode="auto">
          <a:xfrm>
            <a:off x="609600" y="1524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5059" name="Text Placeholder 2">
            <a:extLst>
              <a:ext uri="{FF2B5EF4-FFF2-40B4-BE49-F238E27FC236}">
                <a16:creationId xmlns:a16="http://schemas.microsoft.com/office/drawing/2014/main" id="{AB360DEF-6E5B-452C-8719-D7B3CFF523A3}"/>
              </a:ext>
            </a:extLst>
          </p:cNvPr>
          <p:cNvSpPr>
            <a:spLocks noGrp="1"/>
          </p:cNvSpPr>
          <p:nvPr>
            <p:ph type="body" idx="1"/>
          </p:nvPr>
        </p:nvSpPr>
        <p:spPr bwMode="auto">
          <a:xfrm>
            <a:off x="609600" y="1447800"/>
            <a:ext cx="1097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C651F45F-9E8F-41C5-8E0B-D056B69D303E}"/>
              </a:ext>
            </a:extLst>
          </p:cNvPr>
          <p:cNvSpPr>
            <a:spLocks noGrp="1"/>
          </p:cNvSpPr>
          <p:nvPr>
            <p:ph type="ftr" sz="quarter" idx="3"/>
          </p:nvPr>
        </p:nvSpPr>
        <p:spPr>
          <a:xfrm>
            <a:off x="2235200" y="6492876"/>
            <a:ext cx="73152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4BACC6">
                    <a:lumMod val="75000"/>
                  </a:srgbClr>
                </a:solidFill>
                <a:latin typeface="Arial" pitchFamily="34" charset="0"/>
                <a:cs typeface="Arial" pitchFamily="34" charset="0"/>
              </a:defRPr>
            </a:lvl1pPr>
          </a:lstStyle>
          <a:p>
            <a:pPr>
              <a:defRPr/>
            </a:pPr>
            <a:r>
              <a:rPr lang="en-US"/>
              <a:t>Phạm Thái Khanh</a:t>
            </a:r>
            <a:endParaRPr lang="en-US" dirty="0"/>
          </a:p>
        </p:txBody>
      </p:sp>
      <p:sp>
        <p:nvSpPr>
          <p:cNvPr id="7" name="Slide Number Placeholder 5">
            <a:extLst>
              <a:ext uri="{FF2B5EF4-FFF2-40B4-BE49-F238E27FC236}">
                <a16:creationId xmlns:a16="http://schemas.microsoft.com/office/drawing/2014/main" id="{95E276E3-4F2B-4237-8848-6F731DCDF483}"/>
              </a:ext>
            </a:extLst>
          </p:cNvPr>
          <p:cNvSpPr>
            <a:spLocks noGrp="1"/>
          </p:cNvSpPr>
          <p:nvPr>
            <p:ph type="sldNum" sz="quarter" idx="4"/>
          </p:nvPr>
        </p:nvSpPr>
        <p:spPr>
          <a:xfrm>
            <a:off x="10566400" y="6530975"/>
            <a:ext cx="1016000" cy="331788"/>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fld id="{A76F9590-4916-4103-AC63-902264E9F73D}" type="slidenum">
              <a:rPr lang="en-US"/>
              <a:pPr>
                <a:defRPr/>
              </a:pPr>
              <a:t>‹#›</a:t>
            </a:fld>
            <a:endParaRPr lang="en-US"/>
          </a:p>
        </p:txBody>
      </p:sp>
    </p:spTree>
    <p:extLst>
      <p:ext uri="{BB962C8B-B14F-4D97-AF65-F5344CB8AC3E}">
        <p14:creationId xmlns:p14="http://schemas.microsoft.com/office/powerpoint/2010/main" val="1135965273"/>
      </p:ext>
    </p:extLst>
  </p:cSld>
  <p:clrMap bg1="lt1" tx1="dk1" bg2="lt2" tx2="dk2" accent1="accent1" accent2="accent2" accent3="accent3" accent4="accent4" accent5="accent5" accent6="accent6" hlink="hlink" folHlink="folHlink"/>
  <p:sldLayoutIdLst>
    <p:sldLayoutId id="2147483691" r:id="rId1"/>
  </p:sldLayoutIdLst>
  <p:hf hdr="0" dt="0"/>
  <p:txStyles>
    <p:titleStyle>
      <a:lvl1pPr algn="ctr" rtl="0" eaLnBrk="0" fontAlgn="base" hangingPunct="0">
        <a:spcBef>
          <a:spcPct val="0"/>
        </a:spcBef>
        <a:spcAft>
          <a:spcPct val="0"/>
        </a:spcAft>
        <a:defRPr lang="en-US" sz="4000" b="1" kern="1200" dirty="0">
          <a:solidFill>
            <a:srgbClr val="37609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2pPr>
      <a:lvl3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3pPr>
      <a:lvl4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4pPr>
      <a:lvl5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5pPr>
      <a:lvl6pPr marL="457200" algn="ctr" rtl="0" fontAlgn="base">
        <a:spcBef>
          <a:spcPct val="0"/>
        </a:spcBef>
        <a:spcAft>
          <a:spcPct val="0"/>
        </a:spcAft>
        <a:defRPr sz="4000" b="1">
          <a:solidFill>
            <a:srgbClr val="376092"/>
          </a:solidFill>
          <a:latin typeface="Times New Roman" pitchFamily="18" charset="0"/>
          <a:cs typeface="Times New Roman" pitchFamily="18" charset="0"/>
        </a:defRPr>
      </a:lvl6pPr>
      <a:lvl7pPr marL="914400" algn="ctr" rtl="0" fontAlgn="base">
        <a:spcBef>
          <a:spcPct val="0"/>
        </a:spcBef>
        <a:spcAft>
          <a:spcPct val="0"/>
        </a:spcAft>
        <a:defRPr sz="4000" b="1">
          <a:solidFill>
            <a:srgbClr val="376092"/>
          </a:solidFill>
          <a:latin typeface="Times New Roman" pitchFamily="18" charset="0"/>
          <a:cs typeface="Times New Roman" pitchFamily="18" charset="0"/>
        </a:defRPr>
      </a:lvl7pPr>
      <a:lvl8pPr marL="1371600" algn="ctr" rtl="0" fontAlgn="base">
        <a:spcBef>
          <a:spcPct val="0"/>
        </a:spcBef>
        <a:spcAft>
          <a:spcPct val="0"/>
        </a:spcAft>
        <a:defRPr sz="4000" b="1">
          <a:solidFill>
            <a:srgbClr val="376092"/>
          </a:solidFill>
          <a:latin typeface="Times New Roman" pitchFamily="18" charset="0"/>
          <a:cs typeface="Times New Roman" pitchFamily="18" charset="0"/>
        </a:defRPr>
      </a:lvl8pPr>
      <a:lvl9pPr marL="1828800" algn="ctr" rtl="0" fontAlgn="base">
        <a:spcBef>
          <a:spcPct val="0"/>
        </a:spcBef>
        <a:spcAft>
          <a:spcPct val="0"/>
        </a:spcAft>
        <a:defRPr sz="4000" b="1">
          <a:solidFill>
            <a:srgbClr val="37609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Courier New" panose="02070309020205020404" pitchFamily="49" charset="0"/>
        <a:buChar char="o"/>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Title Placeholder 1">
            <a:extLst>
              <a:ext uri="{FF2B5EF4-FFF2-40B4-BE49-F238E27FC236}">
                <a16:creationId xmlns:a16="http://schemas.microsoft.com/office/drawing/2014/main" id="{11F484EC-DF28-4D34-B5AF-61EDCE5BEAD5}"/>
              </a:ext>
            </a:extLst>
          </p:cNvPr>
          <p:cNvSpPr>
            <a:spLocks noGrp="1"/>
          </p:cNvSpPr>
          <p:nvPr>
            <p:ph type="title"/>
          </p:nvPr>
        </p:nvSpPr>
        <p:spPr bwMode="auto">
          <a:xfrm>
            <a:off x="609600" y="1524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6083" name="Text Placeholder 2">
            <a:extLst>
              <a:ext uri="{FF2B5EF4-FFF2-40B4-BE49-F238E27FC236}">
                <a16:creationId xmlns:a16="http://schemas.microsoft.com/office/drawing/2014/main" id="{028F0C98-58C4-4CFF-BE0F-E2C2F25581AA}"/>
              </a:ext>
            </a:extLst>
          </p:cNvPr>
          <p:cNvSpPr>
            <a:spLocks noGrp="1"/>
          </p:cNvSpPr>
          <p:nvPr>
            <p:ph type="body" idx="1"/>
          </p:nvPr>
        </p:nvSpPr>
        <p:spPr bwMode="auto">
          <a:xfrm>
            <a:off x="609600" y="1447800"/>
            <a:ext cx="1097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2AEC31B1-3386-4C31-8CED-175BB96CE766}"/>
              </a:ext>
            </a:extLst>
          </p:cNvPr>
          <p:cNvSpPr>
            <a:spLocks noGrp="1"/>
          </p:cNvSpPr>
          <p:nvPr>
            <p:ph type="ftr" sz="quarter" idx="3"/>
          </p:nvPr>
        </p:nvSpPr>
        <p:spPr>
          <a:xfrm>
            <a:off x="2235200" y="6492876"/>
            <a:ext cx="73152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4BACC6">
                    <a:lumMod val="75000"/>
                  </a:srgbClr>
                </a:solidFill>
                <a:latin typeface="Arial" pitchFamily="34" charset="0"/>
                <a:cs typeface="Arial" pitchFamily="34" charset="0"/>
              </a:defRPr>
            </a:lvl1pPr>
          </a:lstStyle>
          <a:p>
            <a:pPr>
              <a:defRPr/>
            </a:pPr>
            <a:r>
              <a:rPr lang="en-US"/>
              <a:t>Phạm Thái Khanh</a:t>
            </a:r>
            <a:endParaRPr lang="en-US" dirty="0"/>
          </a:p>
        </p:txBody>
      </p:sp>
      <p:sp>
        <p:nvSpPr>
          <p:cNvPr id="7" name="Slide Number Placeholder 5">
            <a:extLst>
              <a:ext uri="{FF2B5EF4-FFF2-40B4-BE49-F238E27FC236}">
                <a16:creationId xmlns:a16="http://schemas.microsoft.com/office/drawing/2014/main" id="{3247B185-BE2C-415A-8997-D52DB5D95E39}"/>
              </a:ext>
            </a:extLst>
          </p:cNvPr>
          <p:cNvSpPr>
            <a:spLocks noGrp="1"/>
          </p:cNvSpPr>
          <p:nvPr>
            <p:ph type="sldNum" sz="quarter" idx="4"/>
          </p:nvPr>
        </p:nvSpPr>
        <p:spPr>
          <a:xfrm>
            <a:off x="10566400" y="6530975"/>
            <a:ext cx="1016000" cy="331788"/>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fld id="{AEE05C29-DDBF-4EC2-81B2-E4B2203DFCE1}" type="slidenum">
              <a:rPr lang="en-US"/>
              <a:pPr>
                <a:defRPr/>
              </a:pPr>
              <a:t>‹#›</a:t>
            </a:fld>
            <a:endParaRPr lang="en-US"/>
          </a:p>
        </p:txBody>
      </p:sp>
    </p:spTree>
    <p:extLst>
      <p:ext uri="{BB962C8B-B14F-4D97-AF65-F5344CB8AC3E}">
        <p14:creationId xmlns:p14="http://schemas.microsoft.com/office/powerpoint/2010/main" val="366631063"/>
      </p:ext>
    </p:extLst>
  </p:cSld>
  <p:clrMap bg1="lt1" tx1="dk1" bg2="lt2" tx2="dk2" accent1="accent1" accent2="accent2" accent3="accent3" accent4="accent4" accent5="accent5" accent6="accent6" hlink="hlink" folHlink="folHlink"/>
  <p:sldLayoutIdLst>
    <p:sldLayoutId id="2147483693" r:id="rId1"/>
  </p:sldLayoutIdLst>
  <p:hf hdr="0" dt="0"/>
  <p:txStyles>
    <p:titleStyle>
      <a:lvl1pPr algn="ctr" rtl="0" eaLnBrk="0" fontAlgn="base" hangingPunct="0">
        <a:spcBef>
          <a:spcPct val="0"/>
        </a:spcBef>
        <a:spcAft>
          <a:spcPct val="0"/>
        </a:spcAft>
        <a:defRPr lang="en-US" sz="4000" b="1" kern="1200" dirty="0">
          <a:solidFill>
            <a:srgbClr val="37609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2pPr>
      <a:lvl3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3pPr>
      <a:lvl4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4pPr>
      <a:lvl5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5pPr>
      <a:lvl6pPr marL="457200" algn="ctr" rtl="0" fontAlgn="base">
        <a:spcBef>
          <a:spcPct val="0"/>
        </a:spcBef>
        <a:spcAft>
          <a:spcPct val="0"/>
        </a:spcAft>
        <a:defRPr sz="4000" b="1">
          <a:solidFill>
            <a:srgbClr val="376092"/>
          </a:solidFill>
          <a:latin typeface="Times New Roman" pitchFamily="18" charset="0"/>
          <a:cs typeface="Times New Roman" pitchFamily="18" charset="0"/>
        </a:defRPr>
      </a:lvl6pPr>
      <a:lvl7pPr marL="914400" algn="ctr" rtl="0" fontAlgn="base">
        <a:spcBef>
          <a:spcPct val="0"/>
        </a:spcBef>
        <a:spcAft>
          <a:spcPct val="0"/>
        </a:spcAft>
        <a:defRPr sz="4000" b="1">
          <a:solidFill>
            <a:srgbClr val="376092"/>
          </a:solidFill>
          <a:latin typeface="Times New Roman" pitchFamily="18" charset="0"/>
          <a:cs typeface="Times New Roman" pitchFamily="18" charset="0"/>
        </a:defRPr>
      </a:lvl7pPr>
      <a:lvl8pPr marL="1371600" algn="ctr" rtl="0" fontAlgn="base">
        <a:spcBef>
          <a:spcPct val="0"/>
        </a:spcBef>
        <a:spcAft>
          <a:spcPct val="0"/>
        </a:spcAft>
        <a:defRPr sz="4000" b="1">
          <a:solidFill>
            <a:srgbClr val="376092"/>
          </a:solidFill>
          <a:latin typeface="Times New Roman" pitchFamily="18" charset="0"/>
          <a:cs typeface="Times New Roman" pitchFamily="18" charset="0"/>
        </a:defRPr>
      </a:lvl8pPr>
      <a:lvl9pPr marL="1828800" algn="ctr" rtl="0" fontAlgn="base">
        <a:spcBef>
          <a:spcPct val="0"/>
        </a:spcBef>
        <a:spcAft>
          <a:spcPct val="0"/>
        </a:spcAft>
        <a:defRPr sz="4000" b="1">
          <a:solidFill>
            <a:srgbClr val="37609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Courier New" panose="02070309020205020404" pitchFamily="49" charset="0"/>
        <a:buChar char="o"/>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Title Placeholder 1">
            <a:extLst>
              <a:ext uri="{FF2B5EF4-FFF2-40B4-BE49-F238E27FC236}">
                <a16:creationId xmlns:a16="http://schemas.microsoft.com/office/drawing/2014/main" id="{1F10C2A9-ECFA-4E44-AC71-AD52694E457E}"/>
              </a:ext>
            </a:extLst>
          </p:cNvPr>
          <p:cNvSpPr>
            <a:spLocks noGrp="1"/>
          </p:cNvSpPr>
          <p:nvPr>
            <p:ph type="title"/>
          </p:nvPr>
        </p:nvSpPr>
        <p:spPr bwMode="auto">
          <a:xfrm>
            <a:off x="609600" y="1524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7107" name="Text Placeholder 2">
            <a:extLst>
              <a:ext uri="{FF2B5EF4-FFF2-40B4-BE49-F238E27FC236}">
                <a16:creationId xmlns:a16="http://schemas.microsoft.com/office/drawing/2014/main" id="{694793A9-1AF4-4D09-B04B-5DDD74385B6D}"/>
              </a:ext>
            </a:extLst>
          </p:cNvPr>
          <p:cNvSpPr>
            <a:spLocks noGrp="1"/>
          </p:cNvSpPr>
          <p:nvPr>
            <p:ph type="body" idx="1"/>
          </p:nvPr>
        </p:nvSpPr>
        <p:spPr bwMode="auto">
          <a:xfrm>
            <a:off x="609600" y="1447800"/>
            <a:ext cx="1097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7A0CD10F-F403-476E-BCE1-5F278DB42E6E}"/>
              </a:ext>
            </a:extLst>
          </p:cNvPr>
          <p:cNvSpPr>
            <a:spLocks noGrp="1"/>
          </p:cNvSpPr>
          <p:nvPr>
            <p:ph type="ftr" sz="quarter" idx="3"/>
          </p:nvPr>
        </p:nvSpPr>
        <p:spPr>
          <a:xfrm>
            <a:off x="2235200" y="6492876"/>
            <a:ext cx="73152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4BACC6">
                    <a:lumMod val="75000"/>
                  </a:srgbClr>
                </a:solidFill>
                <a:latin typeface="Arial" pitchFamily="34" charset="0"/>
                <a:cs typeface="Arial" pitchFamily="34" charset="0"/>
              </a:defRPr>
            </a:lvl1pPr>
          </a:lstStyle>
          <a:p>
            <a:pPr>
              <a:defRPr/>
            </a:pPr>
            <a:r>
              <a:rPr lang="en-US"/>
              <a:t>Phạm Thái Khanh</a:t>
            </a:r>
            <a:endParaRPr lang="en-US" dirty="0"/>
          </a:p>
        </p:txBody>
      </p:sp>
      <p:sp>
        <p:nvSpPr>
          <p:cNvPr id="7" name="Slide Number Placeholder 5">
            <a:extLst>
              <a:ext uri="{FF2B5EF4-FFF2-40B4-BE49-F238E27FC236}">
                <a16:creationId xmlns:a16="http://schemas.microsoft.com/office/drawing/2014/main" id="{E67A8D0B-87AD-47E2-9E58-232F88C5103B}"/>
              </a:ext>
            </a:extLst>
          </p:cNvPr>
          <p:cNvSpPr>
            <a:spLocks noGrp="1"/>
          </p:cNvSpPr>
          <p:nvPr>
            <p:ph type="sldNum" sz="quarter" idx="4"/>
          </p:nvPr>
        </p:nvSpPr>
        <p:spPr>
          <a:xfrm>
            <a:off x="10566400" y="6530975"/>
            <a:ext cx="1016000" cy="331788"/>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fld id="{491E8160-2B22-4ABD-84CA-5A1623B81D9E}" type="slidenum">
              <a:rPr lang="en-US"/>
              <a:pPr>
                <a:defRPr/>
              </a:pPr>
              <a:t>‹#›</a:t>
            </a:fld>
            <a:endParaRPr lang="en-US"/>
          </a:p>
        </p:txBody>
      </p:sp>
    </p:spTree>
    <p:extLst>
      <p:ext uri="{BB962C8B-B14F-4D97-AF65-F5344CB8AC3E}">
        <p14:creationId xmlns:p14="http://schemas.microsoft.com/office/powerpoint/2010/main" val="279730735"/>
      </p:ext>
    </p:extLst>
  </p:cSld>
  <p:clrMap bg1="lt1" tx1="dk1" bg2="lt2" tx2="dk2" accent1="accent1" accent2="accent2" accent3="accent3" accent4="accent4" accent5="accent5" accent6="accent6" hlink="hlink" folHlink="folHlink"/>
  <p:sldLayoutIdLst>
    <p:sldLayoutId id="2147483695" r:id="rId1"/>
  </p:sldLayoutIdLst>
  <p:hf hdr="0" dt="0"/>
  <p:txStyles>
    <p:titleStyle>
      <a:lvl1pPr algn="ctr" rtl="0" eaLnBrk="0" fontAlgn="base" hangingPunct="0">
        <a:spcBef>
          <a:spcPct val="0"/>
        </a:spcBef>
        <a:spcAft>
          <a:spcPct val="0"/>
        </a:spcAft>
        <a:defRPr lang="en-US" sz="4000" b="1" kern="1200" dirty="0">
          <a:solidFill>
            <a:srgbClr val="37609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2pPr>
      <a:lvl3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3pPr>
      <a:lvl4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4pPr>
      <a:lvl5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5pPr>
      <a:lvl6pPr marL="457200" algn="ctr" rtl="0" fontAlgn="base">
        <a:spcBef>
          <a:spcPct val="0"/>
        </a:spcBef>
        <a:spcAft>
          <a:spcPct val="0"/>
        </a:spcAft>
        <a:defRPr sz="4000" b="1">
          <a:solidFill>
            <a:srgbClr val="376092"/>
          </a:solidFill>
          <a:latin typeface="Times New Roman" pitchFamily="18" charset="0"/>
          <a:cs typeface="Times New Roman" pitchFamily="18" charset="0"/>
        </a:defRPr>
      </a:lvl6pPr>
      <a:lvl7pPr marL="914400" algn="ctr" rtl="0" fontAlgn="base">
        <a:spcBef>
          <a:spcPct val="0"/>
        </a:spcBef>
        <a:spcAft>
          <a:spcPct val="0"/>
        </a:spcAft>
        <a:defRPr sz="4000" b="1">
          <a:solidFill>
            <a:srgbClr val="376092"/>
          </a:solidFill>
          <a:latin typeface="Times New Roman" pitchFamily="18" charset="0"/>
          <a:cs typeface="Times New Roman" pitchFamily="18" charset="0"/>
        </a:defRPr>
      </a:lvl7pPr>
      <a:lvl8pPr marL="1371600" algn="ctr" rtl="0" fontAlgn="base">
        <a:spcBef>
          <a:spcPct val="0"/>
        </a:spcBef>
        <a:spcAft>
          <a:spcPct val="0"/>
        </a:spcAft>
        <a:defRPr sz="4000" b="1">
          <a:solidFill>
            <a:srgbClr val="376092"/>
          </a:solidFill>
          <a:latin typeface="Times New Roman" pitchFamily="18" charset="0"/>
          <a:cs typeface="Times New Roman" pitchFamily="18" charset="0"/>
        </a:defRPr>
      </a:lvl8pPr>
      <a:lvl9pPr marL="1828800" algn="ctr" rtl="0" fontAlgn="base">
        <a:spcBef>
          <a:spcPct val="0"/>
        </a:spcBef>
        <a:spcAft>
          <a:spcPct val="0"/>
        </a:spcAft>
        <a:defRPr sz="4000" b="1">
          <a:solidFill>
            <a:srgbClr val="37609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Courier New" panose="02070309020205020404" pitchFamily="49" charset="0"/>
        <a:buChar char="o"/>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Title Placeholder 1">
            <a:extLst>
              <a:ext uri="{FF2B5EF4-FFF2-40B4-BE49-F238E27FC236}">
                <a16:creationId xmlns:a16="http://schemas.microsoft.com/office/drawing/2014/main" id="{D7342C05-9AF0-4B4F-B907-C40C1342AA59}"/>
              </a:ext>
            </a:extLst>
          </p:cNvPr>
          <p:cNvSpPr>
            <a:spLocks noGrp="1"/>
          </p:cNvSpPr>
          <p:nvPr>
            <p:ph type="title"/>
          </p:nvPr>
        </p:nvSpPr>
        <p:spPr bwMode="auto">
          <a:xfrm>
            <a:off x="609600" y="1524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8131" name="Text Placeholder 2">
            <a:extLst>
              <a:ext uri="{FF2B5EF4-FFF2-40B4-BE49-F238E27FC236}">
                <a16:creationId xmlns:a16="http://schemas.microsoft.com/office/drawing/2014/main" id="{27A6B37A-B28A-4539-84B0-05C783A749EE}"/>
              </a:ext>
            </a:extLst>
          </p:cNvPr>
          <p:cNvSpPr>
            <a:spLocks noGrp="1"/>
          </p:cNvSpPr>
          <p:nvPr>
            <p:ph type="body" idx="1"/>
          </p:nvPr>
        </p:nvSpPr>
        <p:spPr bwMode="auto">
          <a:xfrm>
            <a:off x="609600" y="1447800"/>
            <a:ext cx="1097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CD884D0F-97B2-4005-84B9-DFF7D873CA9A}"/>
              </a:ext>
            </a:extLst>
          </p:cNvPr>
          <p:cNvSpPr>
            <a:spLocks noGrp="1"/>
          </p:cNvSpPr>
          <p:nvPr>
            <p:ph type="ftr" sz="quarter" idx="3"/>
          </p:nvPr>
        </p:nvSpPr>
        <p:spPr>
          <a:xfrm>
            <a:off x="2235200" y="6492876"/>
            <a:ext cx="73152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4BACC6">
                    <a:lumMod val="75000"/>
                  </a:srgbClr>
                </a:solidFill>
                <a:latin typeface="Arial" pitchFamily="34" charset="0"/>
                <a:cs typeface="Arial" pitchFamily="34" charset="0"/>
              </a:defRPr>
            </a:lvl1pPr>
          </a:lstStyle>
          <a:p>
            <a:pPr>
              <a:defRPr/>
            </a:pPr>
            <a:r>
              <a:rPr lang="en-US"/>
              <a:t>Phạm Thái Khanh</a:t>
            </a:r>
            <a:endParaRPr lang="en-US" dirty="0"/>
          </a:p>
        </p:txBody>
      </p:sp>
      <p:sp>
        <p:nvSpPr>
          <p:cNvPr id="7" name="Slide Number Placeholder 5">
            <a:extLst>
              <a:ext uri="{FF2B5EF4-FFF2-40B4-BE49-F238E27FC236}">
                <a16:creationId xmlns:a16="http://schemas.microsoft.com/office/drawing/2014/main" id="{9FAE1C0B-8A47-4B55-9ED7-25B579B746F8}"/>
              </a:ext>
            </a:extLst>
          </p:cNvPr>
          <p:cNvSpPr>
            <a:spLocks noGrp="1"/>
          </p:cNvSpPr>
          <p:nvPr>
            <p:ph type="sldNum" sz="quarter" idx="4"/>
          </p:nvPr>
        </p:nvSpPr>
        <p:spPr>
          <a:xfrm>
            <a:off x="10566400" y="6530975"/>
            <a:ext cx="1016000" cy="331788"/>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fld id="{DE34EF76-8042-435E-94A2-16347DC08111}" type="slidenum">
              <a:rPr lang="en-US"/>
              <a:pPr>
                <a:defRPr/>
              </a:pPr>
              <a:t>‹#›</a:t>
            </a:fld>
            <a:endParaRPr lang="en-US"/>
          </a:p>
        </p:txBody>
      </p:sp>
    </p:spTree>
    <p:extLst>
      <p:ext uri="{BB962C8B-B14F-4D97-AF65-F5344CB8AC3E}">
        <p14:creationId xmlns:p14="http://schemas.microsoft.com/office/powerpoint/2010/main" val="636744792"/>
      </p:ext>
    </p:extLst>
  </p:cSld>
  <p:clrMap bg1="lt1" tx1="dk1" bg2="lt2" tx2="dk2" accent1="accent1" accent2="accent2" accent3="accent3" accent4="accent4" accent5="accent5" accent6="accent6" hlink="hlink" folHlink="folHlink"/>
  <p:sldLayoutIdLst>
    <p:sldLayoutId id="2147483697" r:id="rId1"/>
  </p:sldLayoutIdLst>
  <p:hf hdr="0" dt="0"/>
  <p:txStyles>
    <p:titleStyle>
      <a:lvl1pPr algn="ctr" rtl="0" eaLnBrk="0" fontAlgn="base" hangingPunct="0">
        <a:spcBef>
          <a:spcPct val="0"/>
        </a:spcBef>
        <a:spcAft>
          <a:spcPct val="0"/>
        </a:spcAft>
        <a:defRPr lang="en-US" sz="4000" b="1" kern="1200" dirty="0">
          <a:solidFill>
            <a:srgbClr val="37609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2pPr>
      <a:lvl3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3pPr>
      <a:lvl4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4pPr>
      <a:lvl5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5pPr>
      <a:lvl6pPr marL="457200" algn="ctr" rtl="0" fontAlgn="base">
        <a:spcBef>
          <a:spcPct val="0"/>
        </a:spcBef>
        <a:spcAft>
          <a:spcPct val="0"/>
        </a:spcAft>
        <a:defRPr sz="4000" b="1">
          <a:solidFill>
            <a:srgbClr val="376092"/>
          </a:solidFill>
          <a:latin typeface="Times New Roman" pitchFamily="18" charset="0"/>
          <a:cs typeface="Times New Roman" pitchFamily="18" charset="0"/>
        </a:defRPr>
      </a:lvl6pPr>
      <a:lvl7pPr marL="914400" algn="ctr" rtl="0" fontAlgn="base">
        <a:spcBef>
          <a:spcPct val="0"/>
        </a:spcBef>
        <a:spcAft>
          <a:spcPct val="0"/>
        </a:spcAft>
        <a:defRPr sz="4000" b="1">
          <a:solidFill>
            <a:srgbClr val="376092"/>
          </a:solidFill>
          <a:latin typeface="Times New Roman" pitchFamily="18" charset="0"/>
          <a:cs typeface="Times New Roman" pitchFamily="18" charset="0"/>
        </a:defRPr>
      </a:lvl7pPr>
      <a:lvl8pPr marL="1371600" algn="ctr" rtl="0" fontAlgn="base">
        <a:spcBef>
          <a:spcPct val="0"/>
        </a:spcBef>
        <a:spcAft>
          <a:spcPct val="0"/>
        </a:spcAft>
        <a:defRPr sz="4000" b="1">
          <a:solidFill>
            <a:srgbClr val="376092"/>
          </a:solidFill>
          <a:latin typeface="Times New Roman" pitchFamily="18" charset="0"/>
          <a:cs typeface="Times New Roman" pitchFamily="18" charset="0"/>
        </a:defRPr>
      </a:lvl8pPr>
      <a:lvl9pPr marL="1828800" algn="ctr" rtl="0" fontAlgn="base">
        <a:spcBef>
          <a:spcPct val="0"/>
        </a:spcBef>
        <a:spcAft>
          <a:spcPct val="0"/>
        </a:spcAft>
        <a:defRPr sz="4000" b="1">
          <a:solidFill>
            <a:srgbClr val="37609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Courier New" panose="02070309020205020404" pitchFamily="49" charset="0"/>
        <a:buChar char="o"/>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Title Placeholder 1">
            <a:extLst>
              <a:ext uri="{FF2B5EF4-FFF2-40B4-BE49-F238E27FC236}">
                <a16:creationId xmlns:a16="http://schemas.microsoft.com/office/drawing/2014/main" id="{B63FBC41-EC4D-4199-B344-C414787C738B}"/>
              </a:ext>
            </a:extLst>
          </p:cNvPr>
          <p:cNvSpPr>
            <a:spLocks noGrp="1"/>
          </p:cNvSpPr>
          <p:nvPr>
            <p:ph type="title"/>
          </p:nvPr>
        </p:nvSpPr>
        <p:spPr bwMode="auto">
          <a:xfrm>
            <a:off x="609600" y="1524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23" name="Text Placeholder 2">
            <a:extLst>
              <a:ext uri="{FF2B5EF4-FFF2-40B4-BE49-F238E27FC236}">
                <a16:creationId xmlns:a16="http://schemas.microsoft.com/office/drawing/2014/main" id="{A4B51741-B0C4-4BB1-A6F8-D5463B9FE3F1}"/>
              </a:ext>
            </a:extLst>
          </p:cNvPr>
          <p:cNvSpPr>
            <a:spLocks noGrp="1"/>
          </p:cNvSpPr>
          <p:nvPr>
            <p:ph type="body" idx="1"/>
          </p:nvPr>
        </p:nvSpPr>
        <p:spPr bwMode="auto">
          <a:xfrm>
            <a:off x="609600" y="1447800"/>
            <a:ext cx="1097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39D8F89E-EAF3-44F6-AF15-ECA8D6D0DB44}"/>
              </a:ext>
            </a:extLst>
          </p:cNvPr>
          <p:cNvSpPr>
            <a:spLocks noGrp="1"/>
          </p:cNvSpPr>
          <p:nvPr>
            <p:ph type="ftr" sz="quarter" idx="3"/>
          </p:nvPr>
        </p:nvSpPr>
        <p:spPr>
          <a:xfrm>
            <a:off x="2235200" y="6492876"/>
            <a:ext cx="73152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4BACC6">
                    <a:lumMod val="75000"/>
                  </a:srgbClr>
                </a:solidFill>
                <a:latin typeface="Arial" pitchFamily="34" charset="0"/>
                <a:cs typeface="Arial" pitchFamily="34" charset="0"/>
              </a:defRPr>
            </a:lvl1pPr>
          </a:lstStyle>
          <a:p>
            <a:pPr>
              <a:defRPr/>
            </a:pPr>
            <a:r>
              <a:rPr lang="en-US"/>
              <a:t>Phạm Thái Khanh</a:t>
            </a:r>
            <a:endParaRPr lang="en-US" dirty="0"/>
          </a:p>
        </p:txBody>
      </p:sp>
      <p:sp>
        <p:nvSpPr>
          <p:cNvPr id="7" name="Slide Number Placeholder 5">
            <a:extLst>
              <a:ext uri="{FF2B5EF4-FFF2-40B4-BE49-F238E27FC236}">
                <a16:creationId xmlns:a16="http://schemas.microsoft.com/office/drawing/2014/main" id="{263FD231-0FC8-479D-A91E-8C8AE7DA01E1}"/>
              </a:ext>
            </a:extLst>
          </p:cNvPr>
          <p:cNvSpPr>
            <a:spLocks noGrp="1"/>
          </p:cNvSpPr>
          <p:nvPr>
            <p:ph type="sldNum" sz="quarter" idx="4"/>
          </p:nvPr>
        </p:nvSpPr>
        <p:spPr>
          <a:xfrm>
            <a:off x="10566400" y="6530975"/>
            <a:ext cx="1016000" cy="331788"/>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fld id="{4CEFA06C-FC7E-4319-9063-4A27E13BA9EE}" type="slidenum">
              <a:rPr lang="en-US"/>
              <a:pPr>
                <a:defRPr/>
              </a:pPr>
              <a:t>‹#›</a:t>
            </a:fld>
            <a:endParaRPr lang="en-US"/>
          </a:p>
        </p:txBody>
      </p:sp>
    </p:spTree>
    <p:extLst>
      <p:ext uri="{BB962C8B-B14F-4D97-AF65-F5344CB8AC3E}">
        <p14:creationId xmlns:p14="http://schemas.microsoft.com/office/powerpoint/2010/main" val="2220722889"/>
      </p:ext>
    </p:extLst>
  </p:cSld>
  <p:clrMap bg1="lt1" tx1="dk1" bg2="lt2" tx2="dk2" accent1="accent1" accent2="accent2" accent3="accent3" accent4="accent4" accent5="accent5" accent6="accent6" hlink="hlink" folHlink="folHlink"/>
  <p:sldLayoutIdLst>
    <p:sldLayoutId id="2147483663" r:id="rId1"/>
  </p:sldLayoutIdLst>
  <p:hf hdr="0" dt="0"/>
  <p:txStyles>
    <p:titleStyle>
      <a:lvl1pPr algn="ctr" rtl="0" eaLnBrk="0" fontAlgn="base" hangingPunct="0">
        <a:spcBef>
          <a:spcPct val="0"/>
        </a:spcBef>
        <a:spcAft>
          <a:spcPct val="0"/>
        </a:spcAft>
        <a:defRPr lang="en-US" sz="4000" b="1" kern="1200" dirty="0">
          <a:solidFill>
            <a:srgbClr val="37609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2pPr>
      <a:lvl3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3pPr>
      <a:lvl4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4pPr>
      <a:lvl5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5pPr>
      <a:lvl6pPr marL="457200" algn="ctr" rtl="0" fontAlgn="base">
        <a:spcBef>
          <a:spcPct val="0"/>
        </a:spcBef>
        <a:spcAft>
          <a:spcPct val="0"/>
        </a:spcAft>
        <a:defRPr sz="4000" b="1">
          <a:solidFill>
            <a:srgbClr val="376092"/>
          </a:solidFill>
          <a:latin typeface="Times New Roman" pitchFamily="18" charset="0"/>
          <a:cs typeface="Times New Roman" pitchFamily="18" charset="0"/>
        </a:defRPr>
      </a:lvl6pPr>
      <a:lvl7pPr marL="914400" algn="ctr" rtl="0" fontAlgn="base">
        <a:spcBef>
          <a:spcPct val="0"/>
        </a:spcBef>
        <a:spcAft>
          <a:spcPct val="0"/>
        </a:spcAft>
        <a:defRPr sz="4000" b="1">
          <a:solidFill>
            <a:srgbClr val="376092"/>
          </a:solidFill>
          <a:latin typeface="Times New Roman" pitchFamily="18" charset="0"/>
          <a:cs typeface="Times New Roman" pitchFamily="18" charset="0"/>
        </a:defRPr>
      </a:lvl7pPr>
      <a:lvl8pPr marL="1371600" algn="ctr" rtl="0" fontAlgn="base">
        <a:spcBef>
          <a:spcPct val="0"/>
        </a:spcBef>
        <a:spcAft>
          <a:spcPct val="0"/>
        </a:spcAft>
        <a:defRPr sz="4000" b="1">
          <a:solidFill>
            <a:srgbClr val="376092"/>
          </a:solidFill>
          <a:latin typeface="Times New Roman" pitchFamily="18" charset="0"/>
          <a:cs typeface="Times New Roman" pitchFamily="18" charset="0"/>
        </a:defRPr>
      </a:lvl8pPr>
      <a:lvl9pPr marL="1828800" algn="ctr" rtl="0" fontAlgn="base">
        <a:spcBef>
          <a:spcPct val="0"/>
        </a:spcBef>
        <a:spcAft>
          <a:spcPct val="0"/>
        </a:spcAft>
        <a:defRPr sz="4000" b="1">
          <a:solidFill>
            <a:srgbClr val="37609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Courier New" panose="02070309020205020404" pitchFamily="49" charset="0"/>
        <a:buChar char="o"/>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Title Placeholder 1">
            <a:extLst>
              <a:ext uri="{FF2B5EF4-FFF2-40B4-BE49-F238E27FC236}">
                <a16:creationId xmlns:a16="http://schemas.microsoft.com/office/drawing/2014/main" id="{2323065B-806A-453F-AE90-295A6475A11C}"/>
              </a:ext>
            </a:extLst>
          </p:cNvPr>
          <p:cNvSpPr>
            <a:spLocks noGrp="1"/>
          </p:cNvSpPr>
          <p:nvPr>
            <p:ph type="title"/>
          </p:nvPr>
        </p:nvSpPr>
        <p:spPr bwMode="auto">
          <a:xfrm>
            <a:off x="609600" y="1524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9155" name="Text Placeholder 2">
            <a:extLst>
              <a:ext uri="{FF2B5EF4-FFF2-40B4-BE49-F238E27FC236}">
                <a16:creationId xmlns:a16="http://schemas.microsoft.com/office/drawing/2014/main" id="{CB4CD284-D06F-4270-9D8A-29540D749E7D}"/>
              </a:ext>
            </a:extLst>
          </p:cNvPr>
          <p:cNvSpPr>
            <a:spLocks noGrp="1"/>
          </p:cNvSpPr>
          <p:nvPr>
            <p:ph type="body" idx="1"/>
          </p:nvPr>
        </p:nvSpPr>
        <p:spPr bwMode="auto">
          <a:xfrm>
            <a:off x="609600" y="1447800"/>
            <a:ext cx="1097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649DAE7D-F51F-48BC-A243-C5BF965CA47D}"/>
              </a:ext>
            </a:extLst>
          </p:cNvPr>
          <p:cNvSpPr>
            <a:spLocks noGrp="1"/>
          </p:cNvSpPr>
          <p:nvPr>
            <p:ph type="ftr" sz="quarter" idx="3"/>
          </p:nvPr>
        </p:nvSpPr>
        <p:spPr>
          <a:xfrm>
            <a:off x="2235200" y="6492876"/>
            <a:ext cx="73152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4BACC6">
                    <a:lumMod val="75000"/>
                  </a:srgbClr>
                </a:solidFill>
                <a:latin typeface="Arial" pitchFamily="34" charset="0"/>
                <a:cs typeface="Arial" pitchFamily="34" charset="0"/>
              </a:defRPr>
            </a:lvl1pPr>
          </a:lstStyle>
          <a:p>
            <a:pPr>
              <a:defRPr/>
            </a:pPr>
            <a:r>
              <a:rPr lang="en-US"/>
              <a:t>Phạm Thái Khanh</a:t>
            </a:r>
            <a:endParaRPr lang="en-US" dirty="0"/>
          </a:p>
        </p:txBody>
      </p:sp>
      <p:sp>
        <p:nvSpPr>
          <p:cNvPr id="7" name="Slide Number Placeholder 5">
            <a:extLst>
              <a:ext uri="{FF2B5EF4-FFF2-40B4-BE49-F238E27FC236}">
                <a16:creationId xmlns:a16="http://schemas.microsoft.com/office/drawing/2014/main" id="{E41BFCB1-76AF-47BE-A051-9959F97C2ACD}"/>
              </a:ext>
            </a:extLst>
          </p:cNvPr>
          <p:cNvSpPr>
            <a:spLocks noGrp="1"/>
          </p:cNvSpPr>
          <p:nvPr>
            <p:ph type="sldNum" sz="quarter" idx="4"/>
          </p:nvPr>
        </p:nvSpPr>
        <p:spPr>
          <a:xfrm>
            <a:off x="10566400" y="6530975"/>
            <a:ext cx="1016000" cy="331788"/>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fld id="{D7E08BE8-DD4E-43B2-BA61-9A7E10C8B41B}" type="slidenum">
              <a:rPr lang="en-US"/>
              <a:pPr>
                <a:defRPr/>
              </a:pPr>
              <a:t>‹#›</a:t>
            </a:fld>
            <a:endParaRPr lang="en-US"/>
          </a:p>
        </p:txBody>
      </p:sp>
    </p:spTree>
    <p:extLst>
      <p:ext uri="{BB962C8B-B14F-4D97-AF65-F5344CB8AC3E}">
        <p14:creationId xmlns:p14="http://schemas.microsoft.com/office/powerpoint/2010/main" val="233106298"/>
      </p:ext>
    </p:extLst>
  </p:cSld>
  <p:clrMap bg1="lt1" tx1="dk1" bg2="lt2" tx2="dk2" accent1="accent1" accent2="accent2" accent3="accent3" accent4="accent4" accent5="accent5" accent6="accent6" hlink="hlink" folHlink="folHlink"/>
  <p:sldLayoutIdLst>
    <p:sldLayoutId id="2147483699" r:id="rId1"/>
  </p:sldLayoutIdLst>
  <p:hf hdr="0" dt="0"/>
  <p:txStyles>
    <p:titleStyle>
      <a:lvl1pPr algn="ctr" rtl="0" eaLnBrk="0" fontAlgn="base" hangingPunct="0">
        <a:spcBef>
          <a:spcPct val="0"/>
        </a:spcBef>
        <a:spcAft>
          <a:spcPct val="0"/>
        </a:spcAft>
        <a:defRPr lang="en-US" sz="4000" b="1" kern="1200" dirty="0">
          <a:solidFill>
            <a:srgbClr val="37609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2pPr>
      <a:lvl3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3pPr>
      <a:lvl4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4pPr>
      <a:lvl5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5pPr>
      <a:lvl6pPr marL="457200" algn="ctr" rtl="0" fontAlgn="base">
        <a:spcBef>
          <a:spcPct val="0"/>
        </a:spcBef>
        <a:spcAft>
          <a:spcPct val="0"/>
        </a:spcAft>
        <a:defRPr sz="4000" b="1">
          <a:solidFill>
            <a:srgbClr val="376092"/>
          </a:solidFill>
          <a:latin typeface="Times New Roman" pitchFamily="18" charset="0"/>
          <a:cs typeface="Times New Roman" pitchFamily="18" charset="0"/>
        </a:defRPr>
      </a:lvl6pPr>
      <a:lvl7pPr marL="914400" algn="ctr" rtl="0" fontAlgn="base">
        <a:spcBef>
          <a:spcPct val="0"/>
        </a:spcBef>
        <a:spcAft>
          <a:spcPct val="0"/>
        </a:spcAft>
        <a:defRPr sz="4000" b="1">
          <a:solidFill>
            <a:srgbClr val="376092"/>
          </a:solidFill>
          <a:latin typeface="Times New Roman" pitchFamily="18" charset="0"/>
          <a:cs typeface="Times New Roman" pitchFamily="18" charset="0"/>
        </a:defRPr>
      </a:lvl7pPr>
      <a:lvl8pPr marL="1371600" algn="ctr" rtl="0" fontAlgn="base">
        <a:spcBef>
          <a:spcPct val="0"/>
        </a:spcBef>
        <a:spcAft>
          <a:spcPct val="0"/>
        </a:spcAft>
        <a:defRPr sz="4000" b="1">
          <a:solidFill>
            <a:srgbClr val="376092"/>
          </a:solidFill>
          <a:latin typeface="Times New Roman" pitchFamily="18" charset="0"/>
          <a:cs typeface="Times New Roman" pitchFamily="18" charset="0"/>
        </a:defRPr>
      </a:lvl8pPr>
      <a:lvl9pPr marL="1828800" algn="ctr" rtl="0" fontAlgn="base">
        <a:spcBef>
          <a:spcPct val="0"/>
        </a:spcBef>
        <a:spcAft>
          <a:spcPct val="0"/>
        </a:spcAft>
        <a:defRPr sz="4000" b="1">
          <a:solidFill>
            <a:srgbClr val="37609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Courier New" panose="02070309020205020404" pitchFamily="49" charset="0"/>
        <a:buChar char="o"/>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Title Placeholder 1">
            <a:extLst>
              <a:ext uri="{FF2B5EF4-FFF2-40B4-BE49-F238E27FC236}">
                <a16:creationId xmlns:a16="http://schemas.microsoft.com/office/drawing/2014/main" id="{069EFC7F-0177-4CF0-ACD0-63BA129BBABE}"/>
              </a:ext>
            </a:extLst>
          </p:cNvPr>
          <p:cNvSpPr>
            <a:spLocks noGrp="1"/>
          </p:cNvSpPr>
          <p:nvPr>
            <p:ph type="title"/>
          </p:nvPr>
        </p:nvSpPr>
        <p:spPr bwMode="auto">
          <a:xfrm>
            <a:off x="609600" y="1524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0179" name="Text Placeholder 2">
            <a:extLst>
              <a:ext uri="{FF2B5EF4-FFF2-40B4-BE49-F238E27FC236}">
                <a16:creationId xmlns:a16="http://schemas.microsoft.com/office/drawing/2014/main" id="{CD63EEF3-571A-425D-A83D-FB76C1B08EF4}"/>
              </a:ext>
            </a:extLst>
          </p:cNvPr>
          <p:cNvSpPr>
            <a:spLocks noGrp="1"/>
          </p:cNvSpPr>
          <p:nvPr>
            <p:ph type="body" idx="1"/>
          </p:nvPr>
        </p:nvSpPr>
        <p:spPr bwMode="auto">
          <a:xfrm>
            <a:off x="609600" y="1447800"/>
            <a:ext cx="1097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55950984-5405-4FA6-BFC2-9F10F9DC6E62}"/>
              </a:ext>
            </a:extLst>
          </p:cNvPr>
          <p:cNvSpPr>
            <a:spLocks noGrp="1"/>
          </p:cNvSpPr>
          <p:nvPr>
            <p:ph type="ftr" sz="quarter" idx="3"/>
          </p:nvPr>
        </p:nvSpPr>
        <p:spPr>
          <a:xfrm>
            <a:off x="2235200" y="6492876"/>
            <a:ext cx="73152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4BACC6">
                    <a:lumMod val="75000"/>
                  </a:srgbClr>
                </a:solidFill>
                <a:latin typeface="Arial" pitchFamily="34" charset="0"/>
                <a:cs typeface="Arial" pitchFamily="34" charset="0"/>
              </a:defRPr>
            </a:lvl1pPr>
          </a:lstStyle>
          <a:p>
            <a:pPr>
              <a:defRPr/>
            </a:pPr>
            <a:r>
              <a:rPr lang="en-US"/>
              <a:t>Phạm Thái Khanh</a:t>
            </a:r>
            <a:endParaRPr lang="en-US" dirty="0"/>
          </a:p>
        </p:txBody>
      </p:sp>
      <p:sp>
        <p:nvSpPr>
          <p:cNvPr id="7" name="Slide Number Placeholder 5">
            <a:extLst>
              <a:ext uri="{FF2B5EF4-FFF2-40B4-BE49-F238E27FC236}">
                <a16:creationId xmlns:a16="http://schemas.microsoft.com/office/drawing/2014/main" id="{DD35AAD2-7198-4987-8EAE-2B5D4A82403C}"/>
              </a:ext>
            </a:extLst>
          </p:cNvPr>
          <p:cNvSpPr>
            <a:spLocks noGrp="1"/>
          </p:cNvSpPr>
          <p:nvPr>
            <p:ph type="sldNum" sz="quarter" idx="4"/>
          </p:nvPr>
        </p:nvSpPr>
        <p:spPr>
          <a:xfrm>
            <a:off x="10566400" y="6530975"/>
            <a:ext cx="1016000" cy="331788"/>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fld id="{1412D20F-3AB6-4162-BE17-F02D28A04ACD}" type="slidenum">
              <a:rPr lang="en-US"/>
              <a:pPr>
                <a:defRPr/>
              </a:pPr>
              <a:t>‹#›</a:t>
            </a:fld>
            <a:endParaRPr lang="en-US"/>
          </a:p>
        </p:txBody>
      </p:sp>
    </p:spTree>
    <p:extLst>
      <p:ext uri="{BB962C8B-B14F-4D97-AF65-F5344CB8AC3E}">
        <p14:creationId xmlns:p14="http://schemas.microsoft.com/office/powerpoint/2010/main" val="1156144963"/>
      </p:ext>
    </p:extLst>
  </p:cSld>
  <p:clrMap bg1="lt1" tx1="dk1" bg2="lt2" tx2="dk2" accent1="accent1" accent2="accent2" accent3="accent3" accent4="accent4" accent5="accent5" accent6="accent6" hlink="hlink" folHlink="folHlink"/>
  <p:sldLayoutIdLst>
    <p:sldLayoutId id="2147483701" r:id="rId1"/>
  </p:sldLayoutIdLst>
  <p:hf hdr="0" dt="0"/>
  <p:txStyles>
    <p:titleStyle>
      <a:lvl1pPr algn="ctr" rtl="0" eaLnBrk="0" fontAlgn="base" hangingPunct="0">
        <a:spcBef>
          <a:spcPct val="0"/>
        </a:spcBef>
        <a:spcAft>
          <a:spcPct val="0"/>
        </a:spcAft>
        <a:defRPr lang="en-US" sz="4000" b="1" kern="1200" dirty="0">
          <a:solidFill>
            <a:srgbClr val="37609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2pPr>
      <a:lvl3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3pPr>
      <a:lvl4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4pPr>
      <a:lvl5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5pPr>
      <a:lvl6pPr marL="457200" algn="ctr" rtl="0" fontAlgn="base">
        <a:spcBef>
          <a:spcPct val="0"/>
        </a:spcBef>
        <a:spcAft>
          <a:spcPct val="0"/>
        </a:spcAft>
        <a:defRPr sz="4000" b="1">
          <a:solidFill>
            <a:srgbClr val="376092"/>
          </a:solidFill>
          <a:latin typeface="Times New Roman" pitchFamily="18" charset="0"/>
          <a:cs typeface="Times New Roman" pitchFamily="18" charset="0"/>
        </a:defRPr>
      </a:lvl6pPr>
      <a:lvl7pPr marL="914400" algn="ctr" rtl="0" fontAlgn="base">
        <a:spcBef>
          <a:spcPct val="0"/>
        </a:spcBef>
        <a:spcAft>
          <a:spcPct val="0"/>
        </a:spcAft>
        <a:defRPr sz="4000" b="1">
          <a:solidFill>
            <a:srgbClr val="376092"/>
          </a:solidFill>
          <a:latin typeface="Times New Roman" pitchFamily="18" charset="0"/>
          <a:cs typeface="Times New Roman" pitchFamily="18" charset="0"/>
        </a:defRPr>
      </a:lvl7pPr>
      <a:lvl8pPr marL="1371600" algn="ctr" rtl="0" fontAlgn="base">
        <a:spcBef>
          <a:spcPct val="0"/>
        </a:spcBef>
        <a:spcAft>
          <a:spcPct val="0"/>
        </a:spcAft>
        <a:defRPr sz="4000" b="1">
          <a:solidFill>
            <a:srgbClr val="376092"/>
          </a:solidFill>
          <a:latin typeface="Times New Roman" pitchFamily="18" charset="0"/>
          <a:cs typeface="Times New Roman" pitchFamily="18" charset="0"/>
        </a:defRPr>
      </a:lvl8pPr>
      <a:lvl9pPr marL="1828800" algn="ctr" rtl="0" fontAlgn="base">
        <a:spcBef>
          <a:spcPct val="0"/>
        </a:spcBef>
        <a:spcAft>
          <a:spcPct val="0"/>
        </a:spcAft>
        <a:defRPr sz="4000" b="1">
          <a:solidFill>
            <a:srgbClr val="37609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Courier New" panose="02070309020205020404" pitchFamily="49" charset="0"/>
        <a:buChar char="o"/>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Title Placeholder 1">
            <a:extLst>
              <a:ext uri="{FF2B5EF4-FFF2-40B4-BE49-F238E27FC236}">
                <a16:creationId xmlns:a16="http://schemas.microsoft.com/office/drawing/2014/main" id="{20F44703-ADF8-4D9D-B3B5-D683F0A50EBC}"/>
              </a:ext>
            </a:extLst>
          </p:cNvPr>
          <p:cNvSpPr>
            <a:spLocks noGrp="1"/>
          </p:cNvSpPr>
          <p:nvPr>
            <p:ph type="title"/>
          </p:nvPr>
        </p:nvSpPr>
        <p:spPr bwMode="auto">
          <a:xfrm>
            <a:off x="609600" y="1524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1203" name="Text Placeholder 2">
            <a:extLst>
              <a:ext uri="{FF2B5EF4-FFF2-40B4-BE49-F238E27FC236}">
                <a16:creationId xmlns:a16="http://schemas.microsoft.com/office/drawing/2014/main" id="{CFCEF110-A68B-424E-8029-C669F76C5410}"/>
              </a:ext>
            </a:extLst>
          </p:cNvPr>
          <p:cNvSpPr>
            <a:spLocks noGrp="1"/>
          </p:cNvSpPr>
          <p:nvPr>
            <p:ph type="body" idx="1"/>
          </p:nvPr>
        </p:nvSpPr>
        <p:spPr bwMode="auto">
          <a:xfrm>
            <a:off x="609600" y="1447800"/>
            <a:ext cx="1097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43498643-EE69-4A77-B00D-2DD36978E2D7}"/>
              </a:ext>
            </a:extLst>
          </p:cNvPr>
          <p:cNvSpPr>
            <a:spLocks noGrp="1"/>
          </p:cNvSpPr>
          <p:nvPr>
            <p:ph type="ftr" sz="quarter" idx="3"/>
          </p:nvPr>
        </p:nvSpPr>
        <p:spPr>
          <a:xfrm>
            <a:off x="2235200" y="6492876"/>
            <a:ext cx="73152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4BACC6">
                    <a:lumMod val="75000"/>
                  </a:srgbClr>
                </a:solidFill>
                <a:latin typeface="Arial" pitchFamily="34" charset="0"/>
                <a:cs typeface="Arial" pitchFamily="34" charset="0"/>
              </a:defRPr>
            </a:lvl1pPr>
          </a:lstStyle>
          <a:p>
            <a:pPr>
              <a:defRPr/>
            </a:pPr>
            <a:r>
              <a:rPr lang="en-US"/>
              <a:t>Phạm Thái Khanh</a:t>
            </a:r>
            <a:endParaRPr lang="en-US" dirty="0"/>
          </a:p>
        </p:txBody>
      </p:sp>
      <p:sp>
        <p:nvSpPr>
          <p:cNvPr id="7" name="Slide Number Placeholder 5">
            <a:extLst>
              <a:ext uri="{FF2B5EF4-FFF2-40B4-BE49-F238E27FC236}">
                <a16:creationId xmlns:a16="http://schemas.microsoft.com/office/drawing/2014/main" id="{6876BB4A-8907-45CE-AE0E-49C8052D2BB9}"/>
              </a:ext>
            </a:extLst>
          </p:cNvPr>
          <p:cNvSpPr>
            <a:spLocks noGrp="1"/>
          </p:cNvSpPr>
          <p:nvPr>
            <p:ph type="sldNum" sz="quarter" idx="4"/>
          </p:nvPr>
        </p:nvSpPr>
        <p:spPr>
          <a:xfrm>
            <a:off x="10566400" y="6530975"/>
            <a:ext cx="1016000" cy="331788"/>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fld id="{48696335-FBFD-4EEE-B2F3-FE6DBC7B38F5}" type="slidenum">
              <a:rPr lang="en-US"/>
              <a:pPr>
                <a:defRPr/>
              </a:pPr>
              <a:t>‹#›</a:t>
            </a:fld>
            <a:endParaRPr lang="en-US"/>
          </a:p>
        </p:txBody>
      </p:sp>
    </p:spTree>
    <p:extLst>
      <p:ext uri="{BB962C8B-B14F-4D97-AF65-F5344CB8AC3E}">
        <p14:creationId xmlns:p14="http://schemas.microsoft.com/office/powerpoint/2010/main" val="1039813570"/>
      </p:ext>
    </p:extLst>
  </p:cSld>
  <p:clrMap bg1="lt1" tx1="dk1" bg2="lt2" tx2="dk2" accent1="accent1" accent2="accent2" accent3="accent3" accent4="accent4" accent5="accent5" accent6="accent6" hlink="hlink" folHlink="folHlink"/>
  <p:sldLayoutIdLst>
    <p:sldLayoutId id="2147483703" r:id="rId1"/>
  </p:sldLayoutIdLst>
  <p:hf hdr="0" dt="0"/>
  <p:txStyles>
    <p:titleStyle>
      <a:lvl1pPr algn="ctr" rtl="0" eaLnBrk="0" fontAlgn="base" hangingPunct="0">
        <a:spcBef>
          <a:spcPct val="0"/>
        </a:spcBef>
        <a:spcAft>
          <a:spcPct val="0"/>
        </a:spcAft>
        <a:defRPr lang="en-US" sz="4000" b="1" kern="1200" dirty="0">
          <a:solidFill>
            <a:srgbClr val="37609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2pPr>
      <a:lvl3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3pPr>
      <a:lvl4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4pPr>
      <a:lvl5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5pPr>
      <a:lvl6pPr marL="457200" algn="ctr" rtl="0" fontAlgn="base">
        <a:spcBef>
          <a:spcPct val="0"/>
        </a:spcBef>
        <a:spcAft>
          <a:spcPct val="0"/>
        </a:spcAft>
        <a:defRPr sz="4000" b="1">
          <a:solidFill>
            <a:srgbClr val="376092"/>
          </a:solidFill>
          <a:latin typeface="Times New Roman" pitchFamily="18" charset="0"/>
          <a:cs typeface="Times New Roman" pitchFamily="18" charset="0"/>
        </a:defRPr>
      </a:lvl6pPr>
      <a:lvl7pPr marL="914400" algn="ctr" rtl="0" fontAlgn="base">
        <a:spcBef>
          <a:spcPct val="0"/>
        </a:spcBef>
        <a:spcAft>
          <a:spcPct val="0"/>
        </a:spcAft>
        <a:defRPr sz="4000" b="1">
          <a:solidFill>
            <a:srgbClr val="376092"/>
          </a:solidFill>
          <a:latin typeface="Times New Roman" pitchFamily="18" charset="0"/>
          <a:cs typeface="Times New Roman" pitchFamily="18" charset="0"/>
        </a:defRPr>
      </a:lvl7pPr>
      <a:lvl8pPr marL="1371600" algn="ctr" rtl="0" fontAlgn="base">
        <a:spcBef>
          <a:spcPct val="0"/>
        </a:spcBef>
        <a:spcAft>
          <a:spcPct val="0"/>
        </a:spcAft>
        <a:defRPr sz="4000" b="1">
          <a:solidFill>
            <a:srgbClr val="376092"/>
          </a:solidFill>
          <a:latin typeface="Times New Roman" pitchFamily="18" charset="0"/>
          <a:cs typeface="Times New Roman" pitchFamily="18" charset="0"/>
        </a:defRPr>
      </a:lvl8pPr>
      <a:lvl9pPr marL="1828800" algn="ctr" rtl="0" fontAlgn="base">
        <a:spcBef>
          <a:spcPct val="0"/>
        </a:spcBef>
        <a:spcAft>
          <a:spcPct val="0"/>
        </a:spcAft>
        <a:defRPr sz="4000" b="1">
          <a:solidFill>
            <a:srgbClr val="37609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Courier New" panose="02070309020205020404" pitchFamily="49" charset="0"/>
        <a:buChar char="o"/>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Title Placeholder 1">
            <a:extLst>
              <a:ext uri="{FF2B5EF4-FFF2-40B4-BE49-F238E27FC236}">
                <a16:creationId xmlns:a16="http://schemas.microsoft.com/office/drawing/2014/main" id="{9FF4C173-8D36-4641-AC7D-E9366C6806C1}"/>
              </a:ext>
            </a:extLst>
          </p:cNvPr>
          <p:cNvSpPr>
            <a:spLocks noGrp="1"/>
          </p:cNvSpPr>
          <p:nvPr>
            <p:ph type="title"/>
          </p:nvPr>
        </p:nvSpPr>
        <p:spPr bwMode="auto">
          <a:xfrm>
            <a:off x="609600" y="1524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2227" name="Text Placeholder 2">
            <a:extLst>
              <a:ext uri="{FF2B5EF4-FFF2-40B4-BE49-F238E27FC236}">
                <a16:creationId xmlns:a16="http://schemas.microsoft.com/office/drawing/2014/main" id="{06FCC3BF-137C-480B-912F-AAA87117B3CC}"/>
              </a:ext>
            </a:extLst>
          </p:cNvPr>
          <p:cNvSpPr>
            <a:spLocks noGrp="1"/>
          </p:cNvSpPr>
          <p:nvPr>
            <p:ph type="body" idx="1"/>
          </p:nvPr>
        </p:nvSpPr>
        <p:spPr bwMode="auto">
          <a:xfrm>
            <a:off x="609600" y="1447800"/>
            <a:ext cx="1097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1AAFA3E2-E9A5-4FF2-91E7-AD9B7072CF6E}"/>
              </a:ext>
            </a:extLst>
          </p:cNvPr>
          <p:cNvSpPr>
            <a:spLocks noGrp="1"/>
          </p:cNvSpPr>
          <p:nvPr>
            <p:ph type="ftr" sz="quarter" idx="3"/>
          </p:nvPr>
        </p:nvSpPr>
        <p:spPr>
          <a:xfrm>
            <a:off x="2235200" y="6492876"/>
            <a:ext cx="73152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4BACC6">
                    <a:lumMod val="75000"/>
                  </a:srgbClr>
                </a:solidFill>
                <a:latin typeface="Arial" pitchFamily="34" charset="0"/>
                <a:cs typeface="Arial" pitchFamily="34" charset="0"/>
              </a:defRPr>
            </a:lvl1pPr>
          </a:lstStyle>
          <a:p>
            <a:pPr>
              <a:defRPr/>
            </a:pPr>
            <a:r>
              <a:rPr lang="en-US"/>
              <a:t>Phạm Thái Khanh</a:t>
            </a:r>
            <a:endParaRPr lang="en-US" dirty="0"/>
          </a:p>
        </p:txBody>
      </p:sp>
      <p:sp>
        <p:nvSpPr>
          <p:cNvPr id="7" name="Slide Number Placeholder 5">
            <a:extLst>
              <a:ext uri="{FF2B5EF4-FFF2-40B4-BE49-F238E27FC236}">
                <a16:creationId xmlns:a16="http://schemas.microsoft.com/office/drawing/2014/main" id="{3600491A-9E91-4437-BAB5-387DE6982050}"/>
              </a:ext>
            </a:extLst>
          </p:cNvPr>
          <p:cNvSpPr>
            <a:spLocks noGrp="1"/>
          </p:cNvSpPr>
          <p:nvPr>
            <p:ph type="sldNum" sz="quarter" idx="4"/>
          </p:nvPr>
        </p:nvSpPr>
        <p:spPr>
          <a:xfrm>
            <a:off x="10566400" y="6530975"/>
            <a:ext cx="1016000" cy="331788"/>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fld id="{20976E9B-6543-49F1-9654-43FFE816C27C}" type="slidenum">
              <a:rPr lang="en-US"/>
              <a:pPr>
                <a:defRPr/>
              </a:pPr>
              <a:t>‹#›</a:t>
            </a:fld>
            <a:endParaRPr lang="en-US"/>
          </a:p>
        </p:txBody>
      </p:sp>
    </p:spTree>
    <p:extLst>
      <p:ext uri="{BB962C8B-B14F-4D97-AF65-F5344CB8AC3E}">
        <p14:creationId xmlns:p14="http://schemas.microsoft.com/office/powerpoint/2010/main" val="2244460328"/>
      </p:ext>
    </p:extLst>
  </p:cSld>
  <p:clrMap bg1="lt1" tx1="dk1" bg2="lt2" tx2="dk2" accent1="accent1" accent2="accent2" accent3="accent3" accent4="accent4" accent5="accent5" accent6="accent6" hlink="hlink" folHlink="folHlink"/>
  <p:sldLayoutIdLst>
    <p:sldLayoutId id="2147483705" r:id="rId1"/>
  </p:sldLayoutIdLst>
  <p:hf hdr="0" dt="0"/>
  <p:txStyles>
    <p:titleStyle>
      <a:lvl1pPr algn="ctr" rtl="0" eaLnBrk="0" fontAlgn="base" hangingPunct="0">
        <a:spcBef>
          <a:spcPct val="0"/>
        </a:spcBef>
        <a:spcAft>
          <a:spcPct val="0"/>
        </a:spcAft>
        <a:defRPr lang="en-US" sz="4000" b="1" kern="1200" dirty="0">
          <a:solidFill>
            <a:srgbClr val="37609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2pPr>
      <a:lvl3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3pPr>
      <a:lvl4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4pPr>
      <a:lvl5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5pPr>
      <a:lvl6pPr marL="457200" algn="ctr" rtl="0" fontAlgn="base">
        <a:spcBef>
          <a:spcPct val="0"/>
        </a:spcBef>
        <a:spcAft>
          <a:spcPct val="0"/>
        </a:spcAft>
        <a:defRPr sz="4000" b="1">
          <a:solidFill>
            <a:srgbClr val="376092"/>
          </a:solidFill>
          <a:latin typeface="Times New Roman" pitchFamily="18" charset="0"/>
          <a:cs typeface="Times New Roman" pitchFamily="18" charset="0"/>
        </a:defRPr>
      </a:lvl6pPr>
      <a:lvl7pPr marL="914400" algn="ctr" rtl="0" fontAlgn="base">
        <a:spcBef>
          <a:spcPct val="0"/>
        </a:spcBef>
        <a:spcAft>
          <a:spcPct val="0"/>
        </a:spcAft>
        <a:defRPr sz="4000" b="1">
          <a:solidFill>
            <a:srgbClr val="376092"/>
          </a:solidFill>
          <a:latin typeface="Times New Roman" pitchFamily="18" charset="0"/>
          <a:cs typeface="Times New Roman" pitchFamily="18" charset="0"/>
        </a:defRPr>
      </a:lvl7pPr>
      <a:lvl8pPr marL="1371600" algn="ctr" rtl="0" fontAlgn="base">
        <a:spcBef>
          <a:spcPct val="0"/>
        </a:spcBef>
        <a:spcAft>
          <a:spcPct val="0"/>
        </a:spcAft>
        <a:defRPr sz="4000" b="1">
          <a:solidFill>
            <a:srgbClr val="376092"/>
          </a:solidFill>
          <a:latin typeface="Times New Roman" pitchFamily="18" charset="0"/>
          <a:cs typeface="Times New Roman" pitchFamily="18" charset="0"/>
        </a:defRPr>
      </a:lvl8pPr>
      <a:lvl9pPr marL="1828800" algn="ctr" rtl="0" fontAlgn="base">
        <a:spcBef>
          <a:spcPct val="0"/>
        </a:spcBef>
        <a:spcAft>
          <a:spcPct val="0"/>
        </a:spcAft>
        <a:defRPr sz="4000" b="1">
          <a:solidFill>
            <a:srgbClr val="37609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Courier New" panose="02070309020205020404" pitchFamily="49" charset="0"/>
        <a:buChar char="o"/>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Title Placeholder 1">
            <a:extLst>
              <a:ext uri="{FF2B5EF4-FFF2-40B4-BE49-F238E27FC236}">
                <a16:creationId xmlns:a16="http://schemas.microsoft.com/office/drawing/2014/main" id="{B9284614-7484-4CD1-9FA9-625D12230190}"/>
              </a:ext>
            </a:extLst>
          </p:cNvPr>
          <p:cNvSpPr>
            <a:spLocks noGrp="1"/>
          </p:cNvSpPr>
          <p:nvPr>
            <p:ph type="title"/>
          </p:nvPr>
        </p:nvSpPr>
        <p:spPr bwMode="auto">
          <a:xfrm>
            <a:off x="609600" y="1524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3251" name="Text Placeholder 2">
            <a:extLst>
              <a:ext uri="{FF2B5EF4-FFF2-40B4-BE49-F238E27FC236}">
                <a16:creationId xmlns:a16="http://schemas.microsoft.com/office/drawing/2014/main" id="{CDABF419-BBC3-4FE9-B4C9-595C8E6AE9D1}"/>
              </a:ext>
            </a:extLst>
          </p:cNvPr>
          <p:cNvSpPr>
            <a:spLocks noGrp="1"/>
          </p:cNvSpPr>
          <p:nvPr>
            <p:ph type="body" idx="1"/>
          </p:nvPr>
        </p:nvSpPr>
        <p:spPr bwMode="auto">
          <a:xfrm>
            <a:off x="609600" y="1447800"/>
            <a:ext cx="1097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9A6E2E31-3575-4F6F-82DD-91830AA5A242}"/>
              </a:ext>
            </a:extLst>
          </p:cNvPr>
          <p:cNvSpPr>
            <a:spLocks noGrp="1"/>
          </p:cNvSpPr>
          <p:nvPr>
            <p:ph type="ftr" sz="quarter" idx="3"/>
          </p:nvPr>
        </p:nvSpPr>
        <p:spPr>
          <a:xfrm>
            <a:off x="2235200" y="6492876"/>
            <a:ext cx="73152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4BACC6">
                    <a:lumMod val="75000"/>
                  </a:srgbClr>
                </a:solidFill>
                <a:latin typeface="Arial" pitchFamily="34" charset="0"/>
                <a:cs typeface="Arial" pitchFamily="34" charset="0"/>
              </a:defRPr>
            </a:lvl1pPr>
          </a:lstStyle>
          <a:p>
            <a:pPr>
              <a:defRPr/>
            </a:pPr>
            <a:r>
              <a:rPr lang="en-US"/>
              <a:t>Phạm Thái Khanh</a:t>
            </a:r>
            <a:endParaRPr lang="en-US" dirty="0"/>
          </a:p>
        </p:txBody>
      </p:sp>
      <p:sp>
        <p:nvSpPr>
          <p:cNvPr id="7" name="Slide Number Placeholder 5">
            <a:extLst>
              <a:ext uri="{FF2B5EF4-FFF2-40B4-BE49-F238E27FC236}">
                <a16:creationId xmlns:a16="http://schemas.microsoft.com/office/drawing/2014/main" id="{B934CD74-5FAB-4749-8C51-45908E5DF8BF}"/>
              </a:ext>
            </a:extLst>
          </p:cNvPr>
          <p:cNvSpPr>
            <a:spLocks noGrp="1"/>
          </p:cNvSpPr>
          <p:nvPr>
            <p:ph type="sldNum" sz="quarter" idx="4"/>
          </p:nvPr>
        </p:nvSpPr>
        <p:spPr>
          <a:xfrm>
            <a:off x="10566400" y="6530975"/>
            <a:ext cx="1016000" cy="331788"/>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fld id="{785D0771-9D25-4411-AB1E-F122CCEF1B2B}" type="slidenum">
              <a:rPr lang="en-US"/>
              <a:pPr>
                <a:defRPr/>
              </a:pPr>
              <a:t>‹#›</a:t>
            </a:fld>
            <a:endParaRPr lang="en-US"/>
          </a:p>
        </p:txBody>
      </p:sp>
    </p:spTree>
    <p:extLst>
      <p:ext uri="{BB962C8B-B14F-4D97-AF65-F5344CB8AC3E}">
        <p14:creationId xmlns:p14="http://schemas.microsoft.com/office/powerpoint/2010/main" val="1380607014"/>
      </p:ext>
    </p:extLst>
  </p:cSld>
  <p:clrMap bg1="lt1" tx1="dk1" bg2="lt2" tx2="dk2" accent1="accent1" accent2="accent2" accent3="accent3" accent4="accent4" accent5="accent5" accent6="accent6" hlink="hlink" folHlink="folHlink"/>
  <p:sldLayoutIdLst>
    <p:sldLayoutId id="2147483707" r:id="rId1"/>
  </p:sldLayoutIdLst>
  <p:hf hdr="0" dt="0"/>
  <p:txStyles>
    <p:titleStyle>
      <a:lvl1pPr algn="ctr" rtl="0" eaLnBrk="0" fontAlgn="base" hangingPunct="0">
        <a:spcBef>
          <a:spcPct val="0"/>
        </a:spcBef>
        <a:spcAft>
          <a:spcPct val="0"/>
        </a:spcAft>
        <a:defRPr lang="en-US" sz="4000" b="1" kern="1200" dirty="0">
          <a:solidFill>
            <a:srgbClr val="37609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2pPr>
      <a:lvl3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3pPr>
      <a:lvl4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4pPr>
      <a:lvl5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5pPr>
      <a:lvl6pPr marL="457200" algn="ctr" rtl="0" fontAlgn="base">
        <a:spcBef>
          <a:spcPct val="0"/>
        </a:spcBef>
        <a:spcAft>
          <a:spcPct val="0"/>
        </a:spcAft>
        <a:defRPr sz="4000" b="1">
          <a:solidFill>
            <a:srgbClr val="376092"/>
          </a:solidFill>
          <a:latin typeface="Times New Roman" pitchFamily="18" charset="0"/>
          <a:cs typeface="Times New Roman" pitchFamily="18" charset="0"/>
        </a:defRPr>
      </a:lvl6pPr>
      <a:lvl7pPr marL="914400" algn="ctr" rtl="0" fontAlgn="base">
        <a:spcBef>
          <a:spcPct val="0"/>
        </a:spcBef>
        <a:spcAft>
          <a:spcPct val="0"/>
        </a:spcAft>
        <a:defRPr sz="4000" b="1">
          <a:solidFill>
            <a:srgbClr val="376092"/>
          </a:solidFill>
          <a:latin typeface="Times New Roman" pitchFamily="18" charset="0"/>
          <a:cs typeface="Times New Roman" pitchFamily="18" charset="0"/>
        </a:defRPr>
      </a:lvl7pPr>
      <a:lvl8pPr marL="1371600" algn="ctr" rtl="0" fontAlgn="base">
        <a:spcBef>
          <a:spcPct val="0"/>
        </a:spcBef>
        <a:spcAft>
          <a:spcPct val="0"/>
        </a:spcAft>
        <a:defRPr sz="4000" b="1">
          <a:solidFill>
            <a:srgbClr val="376092"/>
          </a:solidFill>
          <a:latin typeface="Times New Roman" pitchFamily="18" charset="0"/>
          <a:cs typeface="Times New Roman" pitchFamily="18" charset="0"/>
        </a:defRPr>
      </a:lvl8pPr>
      <a:lvl9pPr marL="1828800" algn="ctr" rtl="0" fontAlgn="base">
        <a:spcBef>
          <a:spcPct val="0"/>
        </a:spcBef>
        <a:spcAft>
          <a:spcPct val="0"/>
        </a:spcAft>
        <a:defRPr sz="4000" b="1">
          <a:solidFill>
            <a:srgbClr val="37609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Courier New" panose="02070309020205020404" pitchFamily="49" charset="0"/>
        <a:buChar char="o"/>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Title Placeholder 1">
            <a:extLst>
              <a:ext uri="{FF2B5EF4-FFF2-40B4-BE49-F238E27FC236}">
                <a16:creationId xmlns:a16="http://schemas.microsoft.com/office/drawing/2014/main" id="{2CA81040-2BC8-4B8E-82A6-BC7A60300729}"/>
              </a:ext>
            </a:extLst>
          </p:cNvPr>
          <p:cNvSpPr>
            <a:spLocks noGrp="1"/>
          </p:cNvSpPr>
          <p:nvPr>
            <p:ph type="title"/>
          </p:nvPr>
        </p:nvSpPr>
        <p:spPr bwMode="auto">
          <a:xfrm>
            <a:off x="609600" y="1524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4275" name="Text Placeholder 2">
            <a:extLst>
              <a:ext uri="{FF2B5EF4-FFF2-40B4-BE49-F238E27FC236}">
                <a16:creationId xmlns:a16="http://schemas.microsoft.com/office/drawing/2014/main" id="{3E6F976F-7E82-49DD-A737-FF15D1AA002E}"/>
              </a:ext>
            </a:extLst>
          </p:cNvPr>
          <p:cNvSpPr>
            <a:spLocks noGrp="1"/>
          </p:cNvSpPr>
          <p:nvPr>
            <p:ph type="body" idx="1"/>
          </p:nvPr>
        </p:nvSpPr>
        <p:spPr bwMode="auto">
          <a:xfrm>
            <a:off x="609600" y="1447800"/>
            <a:ext cx="1097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84A44A79-1F34-4431-9BCF-DC50DF214B3F}"/>
              </a:ext>
            </a:extLst>
          </p:cNvPr>
          <p:cNvSpPr>
            <a:spLocks noGrp="1"/>
          </p:cNvSpPr>
          <p:nvPr>
            <p:ph type="ftr" sz="quarter" idx="3"/>
          </p:nvPr>
        </p:nvSpPr>
        <p:spPr>
          <a:xfrm>
            <a:off x="2235200" y="6492876"/>
            <a:ext cx="73152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4BACC6">
                    <a:lumMod val="75000"/>
                  </a:srgbClr>
                </a:solidFill>
                <a:latin typeface="Arial" pitchFamily="34" charset="0"/>
                <a:cs typeface="Arial" pitchFamily="34" charset="0"/>
              </a:defRPr>
            </a:lvl1pPr>
          </a:lstStyle>
          <a:p>
            <a:pPr>
              <a:defRPr/>
            </a:pPr>
            <a:r>
              <a:rPr lang="en-US"/>
              <a:t>Phạm Thái Khanh</a:t>
            </a:r>
            <a:endParaRPr lang="en-US" dirty="0"/>
          </a:p>
        </p:txBody>
      </p:sp>
      <p:sp>
        <p:nvSpPr>
          <p:cNvPr id="7" name="Slide Number Placeholder 5">
            <a:extLst>
              <a:ext uri="{FF2B5EF4-FFF2-40B4-BE49-F238E27FC236}">
                <a16:creationId xmlns:a16="http://schemas.microsoft.com/office/drawing/2014/main" id="{31896B59-F238-4694-9967-5EA57F811FD2}"/>
              </a:ext>
            </a:extLst>
          </p:cNvPr>
          <p:cNvSpPr>
            <a:spLocks noGrp="1"/>
          </p:cNvSpPr>
          <p:nvPr>
            <p:ph type="sldNum" sz="quarter" idx="4"/>
          </p:nvPr>
        </p:nvSpPr>
        <p:spPr>
          <a:xfrm>
            <a:off x="10566400" y="6530975"/>
            <a:ext cx="1016000" cy="331788"/>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fld id="{DB1F484B-D933-407B-86EB-CC039236C337}" type="slidenum">
              <a:rPr lang="en-US"/>
              <a:pPr>
                <a:defRPr/>
              </a:pPr>
              <a:t>‹#›</a:t>
            </a:fld>
            <a:endParaRPr lang="en-US"/>
          </a:p>
        </p:txBody>
      </p:sp>
    </p:spTree>
    <p:extLst>
      <p:ext uri="{BB962C8B-B14F-4D97-AF65-F5344CB8AC3E}">
        <p14:creationId xmlns:p14="http://schemas.microsoft.com/office/powerpoint/2010/main" val="1735943579"/>
      </p:ext>
    </p:extLst>
  </p:cSld>
  <p:clrMap bg1="lt1" tx1="dk1" bg2="lt2" tx2="dk2" accent1="accent1" accent2="accent2" accent3="accent3" accent4="accent4" accent5="accent5" accent6="accent6" hlink="hlink" folHlink="folHlink"/>
  <p:sldLayoutIdLst>
    <p:sldLayoutId id="2147483709" r:id="rId1"/>
  </p:sldLayoutIdLst>
  <p:hf hdr="0" dt="0"/>
  <p:txStyles>
    <p:titleStyle>
      <a:lvl1pPr algn="ctr" rtl="0" eaLnBrk="0" fontAlgn="base" hangingPunct="0">
        <a:spcBef>
          <a:spcPct val="0"/>
        </a:spcBef>
        <a:spcAft>
          <a:spcPct val="0"/>
        </a:spcAft>
        <a:defRPr lang="en-US" sz="4000" b="1" kern="1200" dirty="0">
          <a:solidFill>
            <a:srgbClr val="37609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2pPr>
      <a:lvl3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3pPr>
      <a:lvl4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4pPr>
      <a:lvl5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5pPr>
      <a:lvl6pPr marL="457200" algn="ctr" rtl="0" fontAlgn="base">
        <a:spcBef>
          <a:spcPct val="0"/>
        </a:spcBef>
        <a:spcAft>
          <a:spcPct val="0"/>
        </a:spcAft>
        <a:defRPr sz="4000" b="1">
          <a:solidFill>
            <a:srgbClr val="376092"/>
          </a:solidFill>
          <a:latin typeface="Times New Roman" pitchFamily="18" charset="0"/>
          <a:cs typeface="Times New Roman" pitchFamily="18" charset="0"/>
        </a:defRPr>
      </a:lvl6pPr>
      <a:lvl7pPr marL="914400" algn="ctr" rtl="0" fontAlgn="base">
        <a:spcBef>
          <a:spcPct val="0"/>
        </a:spcBef>
        <a:spcAft>
          <a:spcPct val="0"/>
        </a:spcAft>
        <a:defRPr sz="4000" b="1">
          <a:solidFill>
            <a:srgbClr val="376092"/>
          </a:solidFill>
          <a:latin typeface="Times New Roman" pitchFamily="18" charset="0"/>
          <a:cs typeface="Times New Roman" pitchFamily="18" charset="0"/>
        </a:defRPr>
      </a:lvl7pPr>
      <a:lvl8pPr marL="1371600" algn="ctr" rtl="0" fontAlgn="base">
        <a:spcBef>
          <a:spcPct val="0"/>
        </a:spcBef>
        <a:spcAft>
          <a:spcPct val="0"/>
        </a:spcAft>
        <a:defRPr sz="4000" b="1">
          <a:solidFill>
            <a:srgbClr val="376092"/>
          </a:solidFill>
          <a:latin typeface="Times New Roman" pitchFamily="18" charset="0"/>
          <a:cs typeface="Times New Roman" pitchFamily="18" charset="0"/>
        </a:defRPr>
      </a:lvl8pPr>
      <a:lvl9pPr marL="1828800" algn="ctr" rtl="0" fontAlgn="base">
        <a:spcBef>
          <a:spcPct val="0"/>
        </a:spcBef>
        <a:spcAft>
          <a:spcPct val="0"/>
        </a:spcAft>
        <a:defRPr sz="4000" b="1">
          <a:solidFill>
            <a:srgbClr val="37609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Courier New" panose="02070309020205020404" pitchFamily="49" charset="0"/>
        <a:buChar char="o"/>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Title Placeholder 1">
            <a:extLst>
              <a:ext uri="{FF2B5EF4-FFF2-40B4-BE49-F238E27FC236}">
                <a16:creationId xmlns:a16="http://schemas.microsoft.com/office/drawing/2014/main" id="{A1CCA150-677A-492D-A60E-F120613BD72C}"/>
              </a:ext>
            </a:extLst>
          </p:cNvPr>
          <p:cNvSpPr>
            <a:spLocks noGrp="1"/>
          </p:cNvSpPr>
          <p:nvPr>
            <p:ph type="title"/>
          </p:nvPr>
        </p:nvSpPr>
        <p:spPr bwMode="auto">
          <a:xfrm>
            <a:off x="609600" y="1524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5299" name="Text Placeholder 2">
            <a:extLst>
              <a:ext uri="{FF2B5EF4-FFF2-40B4-BE49-F238E27FC236}">
                <a16:creationId xmlns:a16="http://schemas.microsoft.com/office/drawing/2014/main" id="{AFB21898-9A2B-48D2-BFC1-174A0FD9598E}"/>
              </a:ext>
            </a:extLst>
          </p:cNvPr>
          <p:cNvSpPr>
            <a:spLocks noGrp="1"/>
          </p:cNvSpPr>
          <p:nvPr>
            <p:ph type="body" idx="1"/>
          </p:nvPr>
        </p:nvSpPr>
        <p:spPr bwMode="auto">
          <a:xfrm>
            <a:off x="609600" y="1447800"/>
            <a:ext cx="1097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C8FD3385-D358-4B50-8471-B29EFE647A7E}"/>
              </a:ext>
            </a:extLst>
          </p:cNvPr>
          <p:cNvSpPr>
            <a:spLocks noGrp="1"/>
          </p:cNvSpPr>
          <p:nvPr>
            <p:ph type="ftr" sz="quarter" idx="3"/>
          </p:nvPr>
        </p:nvSpPr>
        <p:spPr>
          <a:xfrm>
            <a:off x="2235200" y="6492876"/>
            <a:ext cx="73152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4BACC6">
                    <a:lumMod val="75000"/>
                  </a:srgbClr>
                </a:solidFill>
                <a:latin typeface="Arial" pitchFamily="34" charset="0"/>
                <a:cs typeface="Arial" pitchFamily="34" charset="0"/>
              </a:defRPr>
            </a:lvl1pPr>
          </a:lstStyle>
          <a:p>
            <a:pPr>
              <a:defRPr/>
            </a:pPr>
            <a:r>
              <a:rPr lang="en-US"/>
              <a:t>Phạm Thái Khanh</a:t>
            </a:r>
            <a:endParaRPr lang="en-US" dirty="0"/>
          </a:p>
        </p:txBody>
      </p:sp>
      <p:sp>
        <p:nvSpPr>
          <p:cNvPr id="7" name="Slide Number Placeholder 5">
            <a:extLst>
              <a:ext uri="{FF2B5EF4-FFF2-40B4-BE49-F238E27FC236}">
                <a16:creationId xmlns:a16="http://schemas.microsoft.com/office/drawing/2014/main" id="{5F4DB9C4-CBEB-408E-A822-45530A774E21}"/>
              </a:ext>
            </a:extLst>
          </p:cNvPr>
          <p:cNvSpPr>
            <a:spLocks noGrp="1"/>
          </p:cNvSpPr>
          <p:nvPr>
            <p:ph type="sldNum" sz="quarter" idx="4"/>
          </p:nvPr>
        </p:nvSpPr>
        <p:spPr>
          <a:xfrm>
            <a:off x="10566400" y="6530975"/>
            <a:ext cx="1016000" cy="331788"/>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fld id="{71119E46-B366-41FD-A755-5B0103498E71}" type="slidenum">
              <a:rPr lang="en-US"/>
              <a:pPr>
                <a:defRPr/>
              </a:pPr>
              <a:t>‹#›</a:t>
            </a:fld>
            <a:endParaRPr lang="en-US"/>
          </a:p>
        </p:txBody>
      </p:sp>
    </p:spTree>
    <p:extLst>
      <p:ext uri="{BB962C8B-B14F-4D97-AF65-F5344CB8AC3E}">
        <p14:creationId xmlns:p14="http://schemas.microsoft.com/office/powerpoint/2010/main" val="2274618403"/>
      </p:ext>
    </p:extLst>
  </p:cSld>
  <p:clrMap bg1="lt1" tx1="dk1" bg2="lt2" tx2="dk2" accent1="accent1" accent2="accent2" accent3="accent3" accent4="accent4" accent5="accent5" accent6="accent6" hlink="hlink" folHlink="folHlink"/>
  <p:sldLayoutIdLst>
    <p:sldLayoutId id="2147483711" r:id="rId1"/>
  </p:sldLayoutIdLst>
  <p:hf hdr="0" dt="0"/>
  <p:txStyles>
    <p:titleStyle>
      <a:lvl1pPr algn="ctr" rtl="0" eaLnBrk="0" fontAlgn="base" hangingPunct="0">
        <a:spcBef>
          <a:spcPct val="0"/>
        </a:spcBef>
        <a:spcAft>
          <a:spcPct val="0"/>
        </a:spcAft>
        <a:defRPr lang="en-US" sz="4000" b="1" kern="1200" dirty="0">
          <a:solidFill>
            <a:srgbClr val="37609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2pPr>
      <a:lvl3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3pPr>
      <a:lvl4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4pPr>
      <a:lvl5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5pPr>
      <a:lvl6pPr marL="457200" algn="ctr" rtl="0" fontAlgn="base">
        <a:spcBef>
          <a:spcPct val="0"/>
        </a:spcBef>
        <a:spcAft>
          <a:spcPct val="0"/>
        </a:spcAft>
        <a:defRPr sz="4000" b="1">
          <a:solidFill>
            <a:srgbClr val="376092"/>
          </a:solidFill>
          <a:latin typeface="Times New Roman" pitchFamily="18" charset="0"/>
          <a:cs typeface="Times New Roman" pitchFamily="18" charset="0"/>
        </a:defRPr>
      </a:lvl6pPr>
      <a:lvl7pPr marL="914400" algn="ctr" rtl="0" fontAlgn="base">
        <a:spcBef>
          <a:spcPct val="0"/>
        </a:spcBef>
        <a:spcAft>
          <a:spcPct val="0"/>
        </a:spcAft>
        <a:defRPr sz="4000" b="1">
          <a:solidFill>
            <a:srgbClr val="376092"/>
          </a:solidFill>
          <a:latin typeface="Times New Roman" pitchFamily="18" charset="0"/>
          <a:cs typeface="Times New Roman" pitchFamily="18" charset="0"/>
        </a:defRPr>
      </a:lvl7pPr>
      <a:lvl8pPr marL="1371600" algn="ctr" rtl="0" fontAlgn="base">
        <a:spcBef>
          <a:spcPct val="0"/>
        </a:spcBef>
        <a:spcAft>
          <a:spcPct val="0"/>
        </a:spcAft>
        <a:defRPr sz="4000" b="1">
          <a:solidFill>
            <a:srgbClr val="376092"/>
          </a:solidFill>
          <a:latin typeface="Times New Roman" pitchFamily="18" charset="0"/>
          <a:cs typeface="Times New Roman" pitchFamily="18" charset="0"/>
        </a:defRPr>
      </a:lvl8pPr>
      <a:lvl9pPr marL="1828800" algn="ctr" rtl="0" fontAlgn="base">
        <a:spcBef>
          <a:spcPct val="0"/>
        </a:spcBef>
        <a:spcAft>
          <a:spcPct val="0"/>
        </a:spcAft>
        <a:defRPr sz="4000" b="1">
          <a:solidFill>
            <a:srgbClr val="37609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Courier New" panose="02070309020205020404" pitchFamily="49" charset="0"/>
        <a:buChar char="o"/>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Title Placeholder 1">
            <a:extLst>
              <a:ext uri="{FF2B5EF4-FFF2-40B4-BE49-F238E27FC236}">
                <a16:creationId xmlns:a16="http://schemas.microsoft.com/office/drawing/2014/main" id="{9D20C271-B855-4CFA-9906-F8EFB82F7A44}"/>
              </a:ext>
            </a:extLst>
          </p:cNvPr>
          <p:cNvSpPr>
            <a:spLocks noGrp="1"/>
          </p:cNvSpPr>
          <p:nvPr>
            <p:ph type="title"/>
          </p:nvPr>
        </p:nvSpPr>
        <p:spPr bwMode="auto">
          <a:xfrm>
            <a:off x="609600" y="1524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6323" name="Text Placeholder 2">
            <a:extLst>
              <a:ext uri="{FF2B5EF4-FFF2-40B4-BE49-F238E27FC236}">
                <a16:creationId xmlns:a16="http://schemas.microsoft.com/office/drawing/2014/main" id="{60F55919-5A8F-45DE-AD9A-980DBA21E433}"/>
              </a:ext>
            </a:extLst>
          </p:cNvPr>
          <p:cNvSpPr>
            <a:spLocks noGrp="1"/>
          </p:cNvSpPr>
          <p:nvPr>
            <p:ph type="body" idx="1"/>
          </p:nvPr>
        </p:nvSpPr>
        <p:spPr bwMode="auto">
          <a:xfrm>
            <a:off x="609600" y="1447800"/>
            <a:ext cx="1097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D020C06D-46D6-4315-98FC-935CC2778D9A}"/>
              </a:ext>
            </a:extLst>
          </p:cNvPr>
          <p:cNvSpPr>
            <a:spLocks noGrp="1"/>
          </p:cNvSpPr>
          <p:nvPr>
            <p:ph type="ftr" sz="quarter" idx="3"/>
          </p:nvPr>
        </p:nvSpPr>
        <p:spPr>
          <a:xfrm>
            <a:off x="2235200" y="6492876"/>
            <a:ext cx="73152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4BACC6">
                    <a:lumMod val="75000"/>
                  </a:srgbClr>
                </a:solidFill>
                <a:latin typeface="Arial" pitchFamily="34" charset="0"/>
                <a:cs typeface="Arial" pitchFamily="34" charset="0"/>
              </a:defRPr>
            </a:lvl1pPr>
          </a:lstStyle>
          <a:p>
            <a:pPr>
              <a:defRPr/>
            </a:pPr>
            <a:r>
              <a:rPr lang="en-US"/>
              <a:t>Phạm Thái Khanh</a:t>
            </a:r>
            <a:endParaRPr lang="en-US" dirty="0"/>
          </a:p>
        </p:txBody>
      </p:sp>
      <p:sp>
        <p:nvSpPr>
          <p:cNvPr id="7" name="Slide Number Placeholder 5">
            <a:extLst>
              <a:ext uri="{FF2B5EF4-FFF2-40B4-BE49-F238E27FC236}">
                <a16:creationId xmlns:a16="http://schemas.microsoft.com/office/drawing/2014/main" id="{8A6E2A0A-306B-4779-A1A1-BECA3777F415}"/>
              </a:ext>
            </a:extLst>
          </p:cNvPr>
          <p:cNvSpPr>
            <a:spLocks noGrp="1"/>
          </p:cNvSpPr>
          <p:nvPr>
            <p:ph type="sldNum" sz="quarter" idx="4"/>
          </p:nvPr>
        </p:nvSpPr>
        <p:spPr>
          <a:xfrm>
            <a:off x="10566400" y="6530975"/>
            <a:ext cx="1016000" cy="331788"/>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fld id="{438DA9B0-32FB-453F-B6D4-4C4A942572F2}" type="slidenum">
              <a:rPr lang="en-US"/>
              <a:pPr>
                <a:defRPr/>
              </a:pPr>
              <a:t>‹#›</a:t>
            </a:fld>
            <a:endParaRPr lang="en-US"/>
          </a:p>
        </p:txBody>
      </p:sp>
    </p:spTree>
    <p:extLst>
      <p:ext uri="{BB962C8B-B14F-4D97-AF65-F5344CB8AC3E}">
        <p14:creationId xmlns:p14="http://schemas.microsoft.com/office/powerpoint/2010/main" val="639489610"/>
      </p:ext>
    </p:extLst>
  </p:cSld>
  <p:clrMap bg1="lt1" tx1="dk1" bg2="lt2" tx2="dk2" accent1="accent1" accent2="accent2" accent3="accent3" accent4="accent4" accent5="accent5" accent6="accent6" hlink="hlink" folHlink="folHlink"/>
  <p:sldLayoutIdLst>
    <p:sldLayoutId id="2147483713" r:id="rId1"/>
  </p:sldLayoutIdLst>
  <p:hf hdr="0" dt="0"/>
  <p:txStyles>
    <p:titleStyle>
      <a:lvl1pPr algn="ctr" rtl="0" eaLnBrk="0" fontAlgn="base" hangingPunct="0">
        <a:spcBef>
          <a:spcPct val="0"/>
        </a:spcBef>
        <a:spcAft>
          <a:spcPct val="0"/>
        </a:spcAft>
        <a:defRPr lang="en-US" sz="4000" b="1" kern="1200" dirty="0">
          <a:solidFill>
            <a:srgbClr val="37609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2pPr>
      <a:lvl3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3pPr>
      <a:lvl4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4pPr>
      <a:lvl5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5pPr>
      <a:lvl6pPr marL="457200" algn="ctr" rtl="0" fontAlgn="base">
        <a:spcBef>
          <a:spcPct val="0"/>
        </a:spcBef>
        <a:spcAft>
          <a:spcPct val="0"/>
        </a:spcAft>
        <a:defRPr sz="4000" b="1">
          <a:solidFill>
            <a:srgbClr val="376092"/>
          </a:solidFill>
          <a:latin typeface="Times New Roman" pitchFamily="18" charset="0"/>
          <a:cs typeface="Times New Roman" pitchFamily="18" charset="0"/>
        </a:defRPr>
      </a:lvl6pPr>
      <a:lvl7pPr marL="914400" algn="ctr" rtl="0" fontAlgn="base">
        <a:spcBef>
          <a:spcPct val="0"/>
        </a:spcBef>
        <a:spcAft>
          <a:spcPct val="0"/>
        </a:spcAft>
        <a:defRPr sz="4000" b="1">
          <a:solidFill>
            <a:srgbClr val="376092"/>
          </a:solidFill>
          <a:latin typeface="Times New Roman" pitchFamily="18" charset="0"/>
          <a:cs typeface="Times New Roman" pitchFamily="18" charset="0"/>
        </a:defRPr>
      </a:lvl7pPr>
      <a:lvl8pPr marL="1371600" algn="ctr" rtl="0" fontAlgn="base">
        <a:spcBef>
          <a:spcPct val="0"/>
        </a:spcBef>
        <a:spcAft>
          <a:spcPct val="0"/>
        </a:spcAft>
        <a:defRPr sz="4000" b="1">
          <a:solidFill>
            <a:srgbClr val="376092"/>
          </a:solidFill>
          <a:latin typeface="Times New Roman" pitchFamily="18" charset="0"/>
          <a:cs typeface="Times New Roman" pitchFamily="18" charset="0"/>
        </a:defRPr>
      </a:lvl8pPr>
      <a:lvl9pPr marL="1828800" algn="ctr" rtl="0" fontAlgn="base">
        <a:spcBef>
          <a:spcPct val="0"/>
        </a:spcBef>
        <a:spcAft>
          <a:spcPct val="0"/>
        </a:spcAft>
        <a:defRPr sz="4000" b="1">
          <a:solidFill>
            <a:srgbClr val="37609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Courier New" panose="02070309020205020404" pitchFamily="49" charset="0"/>
        <a:buChar char="o"/>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Title Placeholder 1">
            <a:extLst>
              <a:ext uri="{FF2B5EF4-FFF2-40B4-BE49-F238E27FC236}">
                <a16:creationId xmlns:a16="http://schemas.microsoft.com/office/drawing/2014/main" id="{6F326F9E-88BB-45AF-8F0C-D7C2C609407A}"/>
              </a:ext>
            </a:extLst>
          </p:cNvPr>
          <p:cNvSpPr>
            <a:spLocks noGrp="1"/>
          </p:cNvSpPr>
          <p:nvPr>
            <p:ph type="title"/>
          </p:nvPr>
        </p:nvSpPr>
        <p:spPr bwMode="auto">
          <a:xfrm>
            <a:off x="609600" y="1524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7347" name="Text Placeholder 2">
            <a:extLst>
              <a:ext uri="{FF2B5EF4-FFF2-40B4-BE49-F238E27FC236}">
                <a16:creationId xmlns:a16="http://schemas.microsoft.com/office/drawing/2014/main" id="{4FAC34E3-410E-4E72-9913-5B79B9FB6302}"/>
              </a:ext>
            </a:extLst>
          </p:cNvPr>
          <p:cNvSpPr>
            <a:spLocks noGrp="1"/>
          </p:cNvSpPr>
          <p:nvPr>
            <p:ph type="body" idx="1"/>
          </p:nvPr>
        </p:nvSpPr>
        <p:spPr bwMode="auto">
          <a:xfrm>
            <a:off x="609600" y="1447800"/>
            <a:ext cx="1097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C60382DD-5CA3-406D-93D9-5EFC8CB51966}"/>
              </a:ext>
            </a:extLst>
          </p:cNvPr>
          <p:cNvSpPr>
            <a:spLocks noGrp="1"/>
          </p:cNvSpPr>
          <p:nvPr>
            <p:ph type="ftr" sz="quarter" idx="3"/>
          </p:nvPr>
        </p:nvSpPr>
        <p:spPr>
          <a:xfrm>
            <a:off x="2235200" y="6492876"/>
            <a:ext cx="73152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4BACC6">
                    <a:lumMod val="75000"/>
                  </a:srgbClr>
                </a:solidFill>
                <a:latin typeface="Arial" pitchFamily="34" charset="0"/>
                <a:cs typeface="Arial" pitchFamily="34" charset="0"/>
              </a:defRPr>
            </a:lvl1pPr>
          </a:lstStyle>
          <a:p>
            <a:pPr>
              <a:defRPr/>
            </a:pPr>
            <a:r>
              <a:rPr lang="en-US"/>
              <a:t>Phạm Thái Khanh</a:t>
            </a:r>
            <a:endParaRPr lang="en-US" dirty="0"/>
          </a:p>
        </p:txBody>
      </p:sp>
      <p:sp>
        <p:nvSpPr>
          <p:cNvPr id="7" name="Slide Number Placeholder 5">
            <a:extLst>
              <a:ext uri="{FF2B5EF4-FFF2-40B4-BE49-F238E27FC236}">
                <a16:creationId xmlns:a16="http://schemas.microsoft.com/office/drawing/2014/main" id="{3CB266D1-6A94-4A0F-AB0C-6F8A437F8DD0}"/>
              </a:ext>
            </a:extLst>
          </p:cNvPr>
          <p:cNvSpPr>
            <a:spLocks noGrp="1"/>
          </p:cNvSpPr>
          <p:nvPr>
            <p:ph type="sldNum" sz="quarter" idx="4"/>
          </p:nvPr>
        </p:nvSpPr>
        <p:spPr>
          <a:xfrm>
            <a:off x="10566400" y="6530975"/>
            <a:ext cx="1016000" cy="331788"/>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fld id="{5BB6BB9E-FFD2-421C-A41E-3E6A7F003727}" type="slidenum">
              <a:rPr lang="en-US"/>
              <a:pPr>
                <a:defRPr/>
              </a:pPr>
              <a:t>‹#›</a:t>
            </a:fld>
            <a:endParaRPr lang="en-US"/>
          </a:p>
        </p:txBody>
      </p:sp>
    </p:spTree>
    <p:extLst>
      <p:ext uri="{BB962C8B-B14F-4D97-AF65-F5344CB8AC3E}">
        <p14:creationId xmlns:p14="http://schemas.microsoft.com/office/powerpoint/2010/main" val="91217631"/>
      </p:ext>
    </p:extLst>
  </p:cSld>
  <p:clrMap bg1="lt1" tx1="dk1" bg2="lt2" tx2="dk2" accent1="accent1" accent2="accent2" accent3="accent3" accent4="accent4" accent5="accent5" accent6="accent6" hlink="hlink" folHlink="folHlink"/>
  <p:sldLayoutIdLst>
    <p:sldLayoutId id="2147483715" r:id="rId1"/>
    <p:sldLayoutId id="2147483716" r:id="rId2"/>
  </p:sldLayoutIdLst>
  <p:hf hdr="0" dt="0"/>
  <p:txStyles>
    <p:titleStyle>
      <a:lvl1pPr algn="ctr" rtl="0" eaLnBrk="0" fontAlgn="base" hangingPunct="0">
        <a:spcBef>
          <a:spcPct val="0"/>
        </a:spcBef>
        <a:spcAft>
          <a:spcPct val="0"/>
        </a:spcAft>
        <a:defRPr lang="en-US" sz="4000" b="1" kern="1200" dirty="0">
          <a:solidFill>
            <a:srgbClr val="37609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2pPr>
      <a:lvl3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3pPr>
      <a:lvl4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4pPr>
      <a:lvl5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5pPr>
      <a:lvl6pPr marL="457200" algn="ctr" rtl="0" fontAlgn="base">
        <a:spcBef>
          <a:spcPct val="0"/>
        </a:spcBef>
        <a:spcAft>
          <a:spcPct val="0"/>
        </a:spcAft>
        <a:defRPr sz="4000" b="1">
          <a:solidFill>
            <a:srgbClr val="376092"/>
          </a:solidFill>
          <a:latin typeface="Times New Roman" pitchFamily="18" charset="0"/>
          <a:cs typeface="Times New Roman" pitchFamily="18" charset="0"/>
        </a:defRPr>
      </a:lvl6pPr>
      <a:lvl7pPr marL="914400" algn="ctr" rtl="0" fontAlgn="base">
        <a:spcBef>
          <a:spcPct val="0"/>
        </a:spcBef>
        <a:spcAft>
          <a:spcPct val="0"/>
        </a:spcAft>
        <a:defRPr sz="4000" b="1">
          <a:solidFill>
            <a:srgbClr val="376092"/>
          </a:solidFill>
          <a:latin typeface="Times New Roman" pitchFamily="18" charset="0"/>
          <a:cs typeface="Times New Roman" pitchFamily="18" charset="0"/>
        </a:defRPr>
      </a:lvl7pPr>
      <a:lvl8pPr marL="1371600" algn="ctr" rtl="0" fontAlgn="base">
        <a:spcBef>
          <a:spcPct val="0"/>
        </a:spcBef>
        <a:spcAft>
          <a:spcPct val="0"/>
        </a:spcAft>
        <a:defRPr sz="4000" b="1">
          <a:solidFill>
            <a:srgbClr val="376092"/>
          </a:solidFill>
          <a:latin typeface="Times New Roman" pitchFamily="18" charset="0"/>
          <a:cs typeface="Times New Roman" pitchFamily="18" charset="0"/>
        </a:defRPr>
      </a:lvl8pPr>
      <a:lvl9pPr marL="1828800" algn="ctr" rtl="0" fontAlgn="base">
        <a:spcBef>
          <a:spcPct val="0"/>
        </a:spcBef>
        <a:spcAft>
          <a:spcPct val="0"/>
        </a:spcAft>
        <a:defRPr sz="4000" b="1">
          <a:solidFill>
            <a:srgbClr val="37609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Courier New" panose="02070309020205020404" pitchFamily="49" charset="0"/>
        <a:buChar char="o"/>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Placeholder 1">
            <a:extLst>
              <a:ext uri="{FF2B5EF4-FFF2-40B4-BE49-F238E27FC236}">
                <a16:creationId xmlns:a16="http://schemas.microsoft.com/office/drawing/2014/main" id="{68B8D495-CF14-4BE5-96AB-1B4BC7FB8951}"/>
              </a:ext>
            </a:extLst>
          </p:cNvPr>
          <p:cNvSpPr>
            <a:spLocks noGrp="1"/>
          </p:cNvSpPr>
          <p:nvPr>
            <p:ph type="title"/>
          </p:nvPr>
        </p:nvSpPr>
        <p:spPr bwMode="auto">
          <a:xfrm>
            <a:off x="609600" y="1524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1747" name="Text Placeholder 2">
            <a:extLst>
              <a:ext uri="{FF2B5EF4-FFF2-40B4-BE49-F238E27FC236}">
                <a16:creationId xmlns:a16="http://schemas.microsoft.com/office/drawing/2014/main" id="{CBB55C6C-8AC4-4FD5-AA70-AB18E6C5A04B}"/>
              </a:ext>
            </a:extLst>
          </p:cNvPr>
          <p:cNvSpPr>
            <a:spLocks noGrp="1"/>
          </p:cNvSpPr>
          <p:nvPr>
            <p:ph type="body" idx="1"/>
          </p:nvPr>
        </p:nvSpPr>
        <p:spPr bwMode="auto">
          <a:xfrm>
            <a:off x="609600" y="1447800"/>
            <a:ext cx="1097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2658E7BE-6A22-4554-A96D-1BDB31E3C9A3}"/>
              </a:ext>
            </a:extLst>
          </p:cNvPr>
          <p:cNvSpPr>
            <a:spLocks noGrp="1"/>
          </p:cNvSpPr>
          <p:nvPr>
            <p:ph type="ftr" sz="quarter" idx="3"/>
          </p:nvPr>
        </p:nvSpPr>
        <p:spPr>
          <a:xfrm>
            <a:off x="2235200" y="6492876"/>
            <a:ext cx="73152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4BACC6">
                    <a:lumMod val="75000"/>
                  </a:srgbClr>
                </a:solidFill>
                <a:latin typeface="Arial" pitchFamily="34" charset="0"/>
                <a:cs typeface="Arial" pitchFamily="34" charset="0"/>
              </a:defRPr>
            </a:lvl1pPr>
          </a:lstStyle>
          <a:p>
            <a:pPr>
              <a:defRPr/>
            </a:pPr>
            <a:r>
              <a:rPr lang="en-US"/>
              <a:t>Phạm Thái Khanh</a:t>
            </a:r>
            <a:endParaRPr lang="en-US" dirty="0"/>
          </a:p>
        </p:txBody>
      </p:sp>
      <p:sp>
        <p:nvSpPr>
          <p:cNvPr id="7" name="Slide Number Placeholder 5">
            <a:extLst>
              <a:ext uri="{FF2B5EF4-FFF2-40B4-BE49-F238E27FC236}">
                <a16:creationId xmlns:a16="http://schemas.microsoft.com/office/drawing/2014/main" id="{DE307A08-20B2-4805-A254-99FDEA9892B9}"/>
              </a:ext>
            </a:extLst>
          </p:cNvPr>
          <p:cNvSpPr>
            <a:spLocks noGrp="1"/>
          </p:cNvSpPr>
          <p:nvPr>
            <p:ph type="sldNum" sz="quarter" idx="4"/>
          </p:nvPr>
        </p:nvSpPr>
        <p:spPr>
          <a:xfrm>
            <a:off x="10566400" y="6530975"/>
            <a:ext cx="1016000" cy="331788"/>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fld id="{83EA899C-2A0B-47E6-AF7D-AD6472A4DE1C}" type="slidenum">
              <a:rPr lang="en-US"/>
              <a:pPr>
                <a:defRPr/>
              </a:pPr>
              <a:t>‹#›</a:t>
            </a:fld>
            <a:endParaRPr lang="en-US"/>
          </a:p>
        </p:txBody>
      </p:sp>
    </p:spTree>
    <p:extLst>
      <p:ext uri="{BB962C8B-B14F-4D97-AF65-F5344CB8AC3E}">
        <p14:creationId xmlns:p14="http://schemas.microsoft.com/office/powerpoint/2010/main" val="68586807"/>
      </p:ext>
    </p:extLst>
  </p:cSld>
  <p:clrMap bg1="lt1" tx1="dk1" bg2="lt2" tx2="dk2" accent1="accent1" accent2="accent2" accent3="accent3" accent4="accent4" accent5="accent5" accent6="accent6" hlink="hlink" folHlink="folHlink"/>
  <p:sldLayoutIdLst>
    <p:sldLayoutId id="2147483665" r:id="rId1"/>
  </p:sldLayoutIdLst>
  <p:hf hdr="0" dt="0"/>
  <p:txStyles>
    <p:titleStyle>
      <a:lvl1pPr algn="ctr" rtl="0" eaLnBrk="0" fontAlgn="base" hangingPunct="0">
        <a:spcBef>
          <a:spcPct val="0"/>
        </a:spcBef>
        <a:spcAft>
          <a:spcPct val="0"/>
        </a:spcAft>
        <a:defRPr lang="en-US" sz="4000" b="1" kern="1200" dirty="0">
          <a:solidFill>
            <a:srgbClr val="37609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2pPr>
      <a:lvl3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3pPr>
      <a:lvl4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4pPr>
      <a:lvl5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5pPr>
      <a:lvl6pPr marL="457200" algn="ctr" rtl="0" fontAlgn="base">
        <a:spcBef>
          <a:spcPct val="0"/>
        </a:spcBef>
        <a:spcAft>
          <a:spcPct val="0"/>
        </a:spcAft>
        <a:defRPr sz="4000" b="1">
          <a:solidFill>
            <a:srgbClr val="376092"/>
          </a:solidFill>
          <a:latin typeface="Times New Roman" pitchFamily="18" charset="0"/>
          <a:cs typeface="Times New Roman" pitchFamily="18" charset="0"/>
        </a:defRPr>
      </a:lvl6pPr>
      <a:lvl7pPr marL="914400" algn="ctr" rtl="0" fontAlgn="base">
        <a:spcBef>
          <a:spcPct val="0"/>
        </a:spcBef>
        <a:spcAft>
          <a:spcPct val="0"/>
        </a:spcAft>
        <a:defRPr sz="4000" b="1">
          <a:solidFill>
            <a:srgbClr val="376092"/>
          </a:solidFill>
          <a:latin typeface="Times New Roman" pitchFamily="18" charset="0"/>
          <a:cs typeface="Times New Roman" pitchFamily="18" charset="0"/>
        </a:defRPr>
      </a:lvl7pPr>
      <a:lvl8pPr marL="1371600" algn="ctr" rtl="0" fontAlgn="base">
        <a:spcBef>
          <a:spcPct val="0"/>
        </a:spcBef>
        <a:spcAft>
          <a:spcPct val="0"/>
        </a:spcAft>
        <a:defRPr sz="4000" b="1">
          <a:solidFill>
            <a:srgbClr val="376092"/>
          </a:solidFill>
          <a:latin typeface="Times New Roman" pitchFamily="18" charset="0"/>
          <a:cs typeface="Times New Roman" pitchFamily="18" charset="0"/>
        </a:defRPr>
      </a:lvl8pPr>
      <a:lvl9pPr marL="1828800" algn="ctr" rtl="0" fontAlgn="base">
        <a:spcBef>
          <a:spcPct val="0"/>
        </a:spcBef>
        <a:spcAft>
          <a:spcPct val="0"/>
        </a:spcAft>
        <a:defRPr sz="4000" b="1">
          <a:solidFill>
            <a:srgbClr val="37609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Courier New" panose="02070309020205020404" pitchFamily="49" charset="0"/>
        <a:buChar char="o"/>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Title Placeholder 1">
            <a:extLst>
              <a:ext uri="{FF2B5EF4-FFF2-40B4-BE49-F238E27FC236}">
                <a16:creationId xmlns:a16="http://schemas.microsoft.com/office/drawing/2014/main" id="{98E2DA5D-7023-4967-8B6C-18B299C39A06}"/>
              </a:ext>
            </a:extLst>
          </p:cNvPr>
          <p:cNvSpPr>
            <a:spLocks noGrp="1"/>
          </p:cNvSpPr>
          <p:nvPr>
            <p:ph type="title"/>
          </p:nvPr>
        </p:nvSpPr>
        <p:spPr bwMode="auto">
          <a:xfrm>
            <a:off x="609600" y="1524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2771" name="Text Placeholder 2">
            <a:extLst>
              <a:ext uri="{FF2B5EF4-FFF2-40B4-BE49-F238E27FC236}">
                <a16:creationId xmlns:a16="http://schemas.microsoft.com/office/drawing/2014/main" id="{F8D867DF-1D2C-4F56-B686-8DEE3CC06D7E}"/>
              </a:ext>
            </a:extLst>
          </p:cNvPr>
          <p:cNvSpPr>
            <a:spLocks noGrp="1"/>
          </p:cNvSpPr>
          <p:nvPr>
            <p:ph type="body" idx="1"/>
          </p:nvPr>
        </p:nvSpPr>
        <p:spPr bwMode="auto">
          <a:xfrm>
            <a:off x="609600" y="1447800"/>
            <a:ext cx="1097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Slide Number Placeholder 5">
            <a:extLst>
              <a:ext uri="{FF2B5EF4-FFF2-40B4-BE49-F238E27FC236}">
                <a16:creationId xmlns:a16="http://schemas.microsoft.com/office/drawing/2014/main" id="{E0AC271E-0A56-42B7-84D3-76CF05D41395}"/>
              </a:ext>
            </a:extLst>
          </p:cNvPr>
          <p:cNvSpPr>
            <a:spLocks noGrp="1"/>
          </p:cNvSpPr>
          <p:nvPr>
            <p:ph type="sldNum" sz="quarter" idx="4"/>
          </p:nvPr>
        </p:nvSpPr>
        <p:spPr>
          <a:xfrm>
            <a:off x="10566400" y="6530975"/>
            <a:ext cx="1016000" cy="331788"/>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fld id="{5355BCFE-AAA7-4C60-A485-017347B4D079}" type="slidenum">
              <a:rPr lang="en-US"/>
              <a:pPr>
                <a:defRPr/>
              </a:pPr>
              <a:t>‹#›</a:t>
            </a:fld>
            <a:endParaRPr lang="en-US"/>
          </a:p>
        </p:txBody>
      </p:sp>
    </p:spTree>
    <p:extLst>
      <p:ext uri="{BB962C8B-B14F-4D97-AF65-F5344CB8AC3E}">
        <p14:creationId xmlns:p14="http://schemas.microsoft.com/office/powerpoint/2010/main" val="2950366948"/>
      </p:ext>
    </p:extLst>
  </p:cSld>
  <p:clrMap bg1="lt1" tx1="dk1" bg2="lt2" tx2="dk2" accent1="accent1" accent2="accent2" accent3="accent3" accent4="accent4" accent5="accent5" accent6="accent6" hlink="hlink" folHlink="folHlink"/>
  <p:sldLayoutIdLst>
    <p:sldLayoutId id="2147483667" r:id="rId1"/>
  </p:sldLayoutIdLst>
  <p:hf hdr="0" dt="0"/>
  <p:txStyles>
    <p:titleStyle>
      <a:lvl1pPr algn="ctr" rtl="0" eaLnBrk="0" fontAlgn="base" hangingPunct="0">
        <a:spcBef>
          <a:spcPct val="0"/>
        </a:spcBef>
        <a:spcAft>
          <a:spcPct val="0"/>
        </a:spcAft>
        <a:defRPr lang="en-US" sz="4000" b="1" kern="1200" dirty="0">
          <a:solidFill>
            <a:srgbClr val="37609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2pPr>
      <a:lvl3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3pPr>
      <a:lvl4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4pPr>
      <a:lvl5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5pPr>
      <a:lvl6pPr marL="457200" algn="ctr" rtl="0" fontAlgn="base">
        <a:spcBef>
          <a:spcPct val="0"/>
        </a:spcBef>
        <a:spcAft>
          <a:spcPct val="0"/>
        </a:spcAft>
        <a:defRPr sz="4000" b="1">
          <a:solidFill>
            <a:srgbClr val="376092"/>
          </a:solidFill>
          <a:latin typeface="Times New Roman" pitchFamily="18" charset="0"/>
          <a:cs typeface="Times New Roman" pitchFamily="18" charset="0"/>
        </a:defRPr>
      </a:lvl6pPr>
      <a:lvl7pPr marL="914400" algn="ctr" rtl="0" fontAlgn="base">
        <a:spcBef>
          <a:spcPct val="0"/>
        </a:spcBef>
        <a:spcAft>
          <a:spcPct val="0"/>
        </a:spcAft>
        <a:defRPr sz="4000" b="1">
          <a:solidFill>
            <a:srgbClr val="376092"/>
          </a:solidFill>
          <a:latin typeface="Times New Roman" pitchFamily="18" charset="0"/>
          <a:cs typeface="Times New Roman" pitchFamily="18" charset="0"/>
        </a:defRPr>
      </a:lvl7pPr>
      <a:lvl8pPr marL="1371600" algn="ctr" rtl="0" fontAlgn="base">
        <a:spcBef>
          <a:spcPct val="0"/>
        </a:spcBef>
        <a:spcAft>
          <a:spcPct val="0"/>
        </a:spcAft>
        <a:defRPr sz="4000" b="1">
          <a:solidFill>
            <a:srgbClr val="376092"/>
          </a:solidFill>
          <a:latin typeface="Times New Roman" pitchFamily="18" charset="0"/>
          <a:cs typeface="Times New Roman" pitchFamily="18" charset="0"/>
        </a:defRPr>
      </a:lvl8pPr>
      <a:lvl9pPr marL="1828800" algn="ctr" rtl="0" fontAlgn="base">
        <a:spcBef>
          <a:spcPct val="0"/>
        </a:spcBef>
        <a:spcAft>
          <a:spcPct val="0"/>
        </a:spcAft>
        <a:defRPr sz="4000" b="1">
          <a:solidFill>
            <a:srgbClr val="37609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Courier New" panose="02070309020205020404" pitchFamily="49" charset="0"/>
        <a:buChar char="o"/>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Title Placeholder 1">
            <a:extLst>
              <a:ext uri="{FF2B5EF4-FFF2-40B4-BE49-F238E27FC236}">
                <a16:creationId xmlns:a16="http://schemas.microsoft.com/office/drawing/2014/main" id="{5096160D-471D-4D2F-AA3C-7CEDB6DD5CA5}"/>
              </a:ext>
            </a:extLst>
          </p:cNvPr>
          <p:cNvSpPr>
            <a:spLocks noGrp="1"/>
          </p:cNvSpPr>
          <p:nvPr>
            <p:ph type="title"/>
          </p:nvPr>
        </p:nvSpPr>
        <p:spPr bwMode="auto">
          <a:xfrm>
            <a:off x="609600" y="1524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3795" name="Text Placeholder 2">
            <a:extLst>
              <a:ext uri="{FF2B5EF4-FFF2-40B4-BE49-F238E27FC236}">
                <a16:creationId xmlns:a16="http://schemas.microsoft.com/office/drawing/2014/main" id="{003D354E-4BE0-41E4-B650-8C4ABE28151D}"/>
              </a:ext>
            </a:extLst>
          </p:cNvPr>
          <p:cNvSpPr>
            <a:spLocks noGrp="1"/>
          </p:cNvSpPr>
          <p:nvPr>
            <p:ph type="body" idx="1"/>
          </p:nvPr>
        </p:nvSpPr>
        <p:spPr bwMode="auto">
          <a:xfrm>
            <a:off x="609600" y="1447800"/>
            <a:ext cx="1097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Slide Number Placeholder 5">
            <a:extLst>
              <a:ext uri="{FF2B5EF4-FFF2-40B4-BE49-F238E27FC236}">
                <a16:creationId xmlns:a16="http://schemas.microsoft.com/office/drawing/2014/main" id="{DCA0EF1B-C88A-4C77-B617-067AC9A37150}"/>
              </a:ext>
            </a:extLst>
          </p:cNvPr>
          <p:cNvSpPr>
            <a:spLocks noGrp="1"/>
          </p:cNvSpPr>
          <p:nvPr>
            <p:ph type="sldNum" sz="quarter" idx="4"/>
          </p:nvPr>
        </p:nvSpPr>
        <p:spPr>
          <a:xfrm>
            <a:off x="10566400" y="6530975"/>
            <a:ext cx="1016000" cy="331788"/>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fld id="{3887CF78-F8C5-497E-B18F-D8AAAB701FE6}" type="slidenum">
              <a:rPr lang="en-US"/>
              <a:pPr>
                <a:defRPr/>
              </a:pPr>
              <a:t>‹#›</a:t>
            </a:fld>
            <a:endParaRPr lang="en-US"/>
          </a:p>
        </p:txBody>
      </p:sp>
    </p:spTree>
    <p:extLst>
      <p:ext uri="{BB962C8B-B14F-4D97-AF65-F5344CB8AC3E}">
        <p14:creationId xmlns:p14="http://schemas.microsoft.com/office/powerpoint/2010/main" val="2359379160"/>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0" fontAlgn="base" hangingPunct="0">
        <a:spcBef>
          <a:spcPct val="0"/>
        </a:spcBef>
        <a:spcAft>
          <a:spcPct val="0"/>
        </a:spcAft>
        <a:defRPr lang="en-US" sz="4000" b="1" kern="1200" dirty="0">
          <a:solidFill>
            <a:srgbClr val="37609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2pPr>
      <a:lvl3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3pPr>
      <a:lvl4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4pPr>
      <a:lvl5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5pPr>
      <a:lvl6pPr marL="457200" algn="ctr" rtl="0" fontAlgn="base">
        <a:spcBef>
          <a:spcPct val="0"/>
        </a:spcBef>
        <a:spcAft>
          <a:spcPct val="0"/>
        </a:spcAft>
        <a:defRPr sz="4000" b="1">
          <a:solidFill>
            <a:srgbClr val="376092"/>
          </a:solidFill>
          <a:latin typeface="Times New Roman" pitchFamily="18" charset="0"/>
          <a:cs typeface="Times New Roman" pitchFamily="18" charset="0"/>
        </a:defRPr>
      </a:lvl6pPr>
      <a:lvl7pPr marL="914400" algn="ctr" rtl="0" fontAlgn="base">
        <a:spcBef>
          <a:spcPct val="0"/>
        </a:spcBef>
        <a:spcAft>
          <a:spcPct val="0"/>
        </a:spcAft>
        <a:defRPr sz="4000" b="1">
          <a:solidFill>
            <a:srgbClr val="376092"/>
          </a:solidFill>
          <a:latin typeface="Times New Roman" pitchFamily="18" charset="0"/>
          <a:cs typeface="Times New Roman" pitchFamily="18" charset="0"/>
        </a:defRPr>
      </a:lvl7pPr>
      <a:lvl8pPr marL="1371600" algn="ctr" rtl="0" fontAlgn="base">
        <a:spcBef>
          <a:spcPct val="0"/>
        </a:spcBef>
        <a:spcAft>
          <a:spcPct val="0"/>
        </a:spcAft>
        <a:defRPr sz="4000" b="1">
          <a:solidFill>
            <a:srgbClr val="376092"/>
          </a:solidFill>
          <a:latin typeface="Times New Roman" pitchFamily="18" charset="0"/>
          <a:cs typeface="Times New Roman" pitchFamily="18" charset="0"/>
        </a:defRPr>
      </a:lvl8pPr>
      <a:lvl9pPr marL="1828800" algn="ctr" rtl="0" fontAlgn="base">
        <a:spcBef>
          <a:spcPct val="0"/>
        </a:spcBef>
        <a:spcAft>
          <a:spcPct val="0"/>
        </a:spcAft>
        <a:defRPr sz="4000" b="1">
          <a:solidFill>
            <a:srgbClr val="37609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Courier New" panose="02070309020205020404" pitchFamily="49" charset="0"/>
        <a:buChar char="o"/>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Title Placeholder 1">
            <a:extLst>
              <a:ext uri="{FF2B5EF4-FFF2-40B4-BE49-F238E27FC236}">
                <a16:creationId xmlns:a16="http://schemas.microsoft.com/office/drawing/2014/main" id="{87F0FEF1-4A9F-4A25-8C94-0AB882EEED65}"/>
              </a:ext>
            </a:extLst>
          </p:cNvPr>
          <p:cNvSpPr>
            <a:spLocks noGrp="1"/>
          </p:cNvSpPr>
          <p:nvPr>
            <p:ph type="title"/>
          </p:nvPr>
        </p:nvSpPr>
        <p:spPr bwMode="auto">
          <a:xfrm>
            <a:off x="609600" y="1524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4819" name="Text Placeholder 2">
            <a:extLst>
              <a:ext uri="{FF2B5EF4-FFF2-40B4-BE49-F238E27FC236}">
                <a16:creationId xmlns:a16="http://schemas.microsoft.com/office/drawing/2014/main" id="{A76F3C6A-D04A-4423-B088-C53FCAEBB833}"/>
              </a:ext>
            </a:extLst>
          </p:cNvPr>
          <p:cNvSpPr>
            <a:spLocks noGrp="1"/>
          </p:cNvSpPr>
          <p:nvPr>
            <p:ph type="body" idx="1"/>
          </p:nvPr>
        </p:nvSpPr>
        <p:spPr bwMode="auto">
          <a:xfrm>
            <a:off x="609600" y="1447800"/>
            <a:ext cx="1097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949CBBE9-EA28-4578-AED9-9E829010A47B}"/>
              </a:ext>
            </a:extLst>
          </p:cNvPr>
          <p:cNvSpPr>
            <a:spLocks noGrp="1"/>
          </p:cNvSpPr>
          <p:nvPr>
            <p:ph type="ftr" sz="quarter" idx="3"/>
          </p:nvPr>
        </p:nvSpPr>
        <p:spPr>
          <a:xfrm>
            <a:off x="2235200" y="6492876"/>
            <a:ext cx="73152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4BACC6">
                    <a:lumMod val="75000"/>
                  </a:srgbClr>
                </a:solidFill>
                <a:latin typeface="Arial" pitchFamily="34" charset="0"/>
                <a:cs typeface="Arial" pitchFamily="34" charset="0"/>
              </a:defRPr>
            </a:lvl1pPr>
          </a:lstStyle>
          <a:p>
            <a:pPr>
              <a:defRPr/>
            </a:pPr>
            <a:r>
              <a:rPr lang="en-US"/>
              <a:t>Phạm Thái Khanh</a:t>
            </a:r>
            <a:endParaRPr lang="en-US" dirty="0"/>
          </a:p>
        </p:txBody>
      </p:sp>
      <p:sp>
        <p:nvSpPr>
          <p:cNvPr id="7" name="Slide Number Placeholder 5">
            <a:extLst>
              <a:ext uri="{FF2B5EF4-FFF2-40B4-BE49-F238E27FC236}">
                <a16:creationId xmlns:a16="http://schemas.microsoft.com/office/drawing/2014/main" id="{FE085250-AA2C-4249-B5DE-34617E5B2415}"/>
              </a:ext>
            </a:extLst>
          </p:cNvPr>
          <p:cNvSpPr>
            <a:spLocks noGrp="1"/>
          </p:cNvSpPr>
          <p:nvPr>
            <p:ph type="sldNum" sz="quarter" idx="4"/>
          </p:nvPr>
        </p:nvSpPr>
        <p:spPr>
          <a:xfrm>
            <a:off x="10566400" y="6530975"/>
            <a:ext cx="1016000" cy="331788"/>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fld id="{BB18146B-D6E4-4C1E-9A91-94178837D748}" type="slidenum">
              <a:rPr lang="en-US"/>
              <a:pPr>
                <a:defRPr/>
              </a:pPr>
              <a:t>‹#›</a:t>
            </a:fld>
            <a:endParaRPr lang="en-US"/>
          </a:p>
        </p:txBody>
      </p:sp>
    </p:spTree>
    <p:extLst>
      <p:ext uri="{BB962C8B-B14F-4D97-AF65-F5344CB8AC3E}">
        <p14:creationId xmlns:p14="http://schemas.microsoft.com/office/powerpoint/2010/main" val="3462229513"/>
      </p:ext>
    </p:extLst>
  </p:cSld>
  <p:clrMap bg1="lt1" tx1="dk1" bg2="lt2" tx2="dk2" accent1="accent1" accent2="accent2" accent3="accent3" accent4="accent4" accent5="accent5" accent6="accent6" hlink="hlink" folHlink="folHlink"/>
  <p:sldLayoutIdLst>
    <p:sldLayoutId id="2147483671" r:id="rId1"/>
  </p:sldLayoutIdLst>
  <p:hf hdr="0" dt="0"/>
  <p:txStyles>
    <p:titleStyle>
      <a:lvl1pPr algn="ctr" rtl="0" eaLnBrk="0" fontAlgn="base" hangingPunct="0">
        <a:spcBef>
          <a:spcPct val="0"/>
        </a:spcBef>
        <a:spcAft>
          <a:spcPct val="0"/>
        </a:spcAft>
        <a:defRPr lang="en-US" sz="4000" b="1" kern="1200" dirty="0">
          <a:solidFill>
            <a:srgbClr val="37609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2pPr>
      <a:lvl3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3pPr>
      <a:lvl4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4pPr>
      <a:lvl5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5pPr>
      <a:lvl6pPr marL="457200" algn="ctr" rtl="0" fontAlgn="base">
        <a:spcBef>
          <a:spcPct val="0"/>
        </a:spcBef>
        <a:spcAft>
          <a:spcPct val="0"/>
        </a:spcAft>
        <a:defRPr sz="4000" b="1">
          <a:solidFill>
            <a:srgbClr val="376092"/>
          </a:solidFill>
          <a:latin typeface="Times New Roman" pitchFamily="18" charset="0"/>
          <a:cs typeface="Times New Roman" pitchFamily="18" charset="0"/>
        </a:defRPr>
      </a:lvl6pPr>
      <a:lvl7pPr marL="914400" algn="ctr" rtl="0" fontAlgn="base">
        <a:spcBef>
          <a:spcPct val="0"/>
        </a:spcBef>
        <a:spcAft>
          <a:spcPct val="0"/>
        </a:spcAft>
        <a:defRPr sz="4000" b="1">
          <a:solidFill>
            <a:srgbClr val="376092"/>
          </a:solidFill>
          <a:latin typeface="Times New Roman" pitchFamily="18" charset="0"/>
          <a:cs typeface="Times New Roman" pitchFamily="18" charset="0"/>
        </a:defRPr>
      </a:lvl7pPr>
      <a:lvl8pPr marL="1371600" algn="ctr" rtl="0" fontAlgn="base">
        <a:spcBef>
          <a:spcPct val="0"/>
        </a:spcBef>
        <a:spcAft>
          <a:spcPct val="0"/>
        </a:spcAft>
        <a:defRPr sz="4000" b="1">
          <a:solidFill>
            <a:srgbClr val="376092"/>
          </a:solidFill>
          <a:latin typeface="Times New Roman" pitchFamily="18" charset="0"/>
          <a:cs typeface="Times New Roman" pitchFamily="18" charset="0"/>
        </a:defRPr>
      </a:lvl8pPr>
      <a:lvl9pPr marL="1828800" algn="ctr" rtl="0" fontAlgn="base">
        <a:spcBef>
          <a:spcPct val="0"/>
        </a:spcBef>
        <a:spcAft>
          <a:spcPct val="0"/>
        </a:spcAft>
        <a:defRPr sz="4000" b="1">
          <a:solidFill>
            <a:srgbClr val="37609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Courier New" panose="02070309020205020404" pitchFamily="49" charset="0"/>
        <a:buChar char="o"/>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Title Placeholder 1">
            <a:extLst>
              <a:ext uri="{FF2B5EF4-FFF2-40B4-BE49-F238E27FC236}">
                <a16:creationId xmlns:a16="http://schemas.microsoft.com/office/drawing/2014/main" id="{936BFB9F-812B-4151-B5B8-288DD5D83E43}"/>
              </a:ext>
            </a:extLst>
          </p:cNvPr>
          <p:cNvSpPr>
            <a:spLocks noGrp="1"/>
          </p:cNvSpPr>
          <p:nvPr>
            <p:ph type="title"/>
          </p:nvPr>
        </p:nvSpPr>
        <p:spPr bwMode="auto">
          <a:xfrm>
            <a:off x="609600" y="1524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5843" name="Text Placeholder 2">
            <a:extLst>
              <a:ext uri="{FF2B5EF4-FFF2-40B4-BE49-F238E27FC236}">
                <a16:creationId xmlns:a16="http://schemas.microsoft.com/office/drawing/2014/main" id="{C22B405C-D762-48DA-85DE-A45EA1C1C332}"/>
              </a:ext>
            </a:extLst>
          </p:cNvPr>
          <p:cNvSpPr>
            <a:spLocks noGrp="1"/>
          </p:cNvSpPr>
          <p:nvPr>
            <p:ph type="body" idx="1"/>
          </p:nvPr>
        </p:nvSpPr>
        <p:spPr bwMode="auto">
          <a:xfrm>
            <a:off x="609600" y="1447800"/>
            <a:ext cx="1097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01245E31-FD0A-4947-A8E4-D652F456BC63}"/>
              </a:ext>
            </a:extLst>
          </p:cNvPr>
          <p:cNvSpPr>
            <a:spLocks noGrp="1"/>
          </p:cNvSpPr>
          <p:nvPr>
            <p:ph type="ftr" sz="quarter" idx="3"/>
          </p:nvPr>
        </p:nvSpPr>
        <p:spPr>
          <a:xfrm>
            <a:off x="2235200" y="6492876"/>
            <a:ext cx="73152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4BACC6">
                    <a:lumMod val="75000"/>
                  </a:srgbClr>
                </a:solidFill>
                <a:latin typeface="Arial" pitchFamily="34" charset="0"/>
                <a:cs typeface="Arial" pitchFamily="34" charset="0"/>
              </a:defRPr>
            </a:lvl1pPr>
          </a:lstStyle>
          <a:p>
            <a:pPr>
              <a:defRPr/>
            </a:pPr>
            <a:r>
              <a:rPr lang="en-US"/>
              <a:t>Phạm Thái Khanh</a:t>
            </a:r>
            <a:endParaRPr lang="en-US" dirty="0"/>
          </a:p>
        </p:txBody>
      </p:sp>
      <p:sp>
        <p:nvSpPr>
          <p:cNvPr id="7" name="Slide Number Placeholder 5">
            <a:extLst>
              <a:ext uri="{FF2B5EF4-FFF2-40B4-BE49-F238E27FC236}">
                <a16:creationId xmlns:a16="http://schemas.microsoft.com/office/drawing/2014/main" id="{5DE4504E-A9EB-44E9-B707-BAF57A93058F}"/>
              </a:ext>
            </a:extLst>
          </p:cNvPr>
          <p:cNvSpPr>
            <a:spLocks noGrp="1"/>
          </p:cNvSpPr>
          <p:nvPr>
            <p:ph type="sldNum" sz="quarter" idx="4"/>
          </p:nvPr>
        </p:nvSpPr>
        <p:spPr>
          <a:xfrm>
            <a:off x="10566400" y="6530975"/>
            <a:ext cx="1016000" cy="331788"/>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fld id="{E800CE4F-2B27-485C-9FB7-7BC711ACBC84}" type="slidenum">
              <a:rPr lang="en-US"/>
              <a:pPr>
                <a:defRPr/>
              </a:pPr>
              <a:t>‹#›</a:t>
            </a:fld>
            <a:endParaRPr lang="en-US"/>
          </a:p>
        </p:txBody>
      </p:sp>
    </p:spTree>
    <p:extLst>
      <p:ext uri="{BB962C8B-B14F-4D97-AF65-F5344CB8AC3E}">
        <p14:creationId xmlns:p14="http://schemas.microsoft.com/office/powerpoint/2010/main" val="3145248478"/>
      </p:ext>
    </p:extLst>
  </p:cSld>
  <p:clrMap bg1="lt1" tx1="dk1" bg2="lt2" tx2="dk2" accent1="accent1" accent2="accent2" accent3="accent3" accent4="accent4" accent5="accent5" accent6="accent6" hlink="hlink" folHlink="folHlink"/>
  <p:sldLayoutIdLst>
    <p:sldLayoutId id="2147483673" r:id="rId1"/>
  </p:sldLayoutIdLst>
  <p:hf hdr="0" dt="0"/>
  <p:txStyles>
    <p:titleStyle>
      <a:lvl1pPr algn="ctr" rtl="0" eaLnBrk="0" fontAlgn="base" hangingPunct="0">
        <a:spcBef>
          <a:spcPct val="0"/>
        </a:spcBef>
        <a:spcAft>
          <a:spcPct val="0"/>
        </a:spcAft>
        <a:defRPr lang="en-US" sz="4000" b="1" kern="1200" dirty="0">
          <a:solidFill>
            <a:srgbClr val="37609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2pPr>
      <a:lvl3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3pPr>
      <a:lvl4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4pPr>
      <a:lvl5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5pPr>
      <a:lvl6pPr marL="457200" algn="ctr" rtl="0" fontAlgn="base">
        <a:spcBef>
          <a:spcPct val="0"/>
        </a:spcBef>
        <a:spcAft>
          <a:spcPct val="0"/>
        </a:spcAft>
        <a:defRPr sz="4000" b="1">
          <a:solidFill>
            <a:srgbClr val="376092"/>
          </a:solidFill>
          <a:latin typeface="Times New Roman" pitchFamily="18" charset="0"/>
          <a:cs typeface="Times New Roman" pitchFamily="18" charset="0"/>
        </a:defRPr>
      </a:lvl6pPr>
      <a:lvl7pPr marL="914400" algn="ctr" rtl="0" fontAlgn="base">
        <a:spcBef>
          <a:spcPct val="0"/>
        </a:spcBef>
        <a:spcAft>
          <a:spcPct val="0"/>
        </a:spcAft>
        <a:defRPr sz="4000" b="1">
          <a:solidFill>
            <a:srgbClr val="376092"/>
          </a:solidFill>
          <a:latin typeface="Times New Roman" pitchFamily="18" charset="0"/>
          <a:cs typeface="Times New Roman" pitchFamily="18" charset="0"/>
        </a:defRPr>
      </a:lvl7pPr>
      <a:lvl8pPr marL="1371600" algn="ctr" rtl="0" fontAlgn="base">
        <a:spcBef>
          <a:spcPct val="0"/>
        </a:spcBef>
        <a:spcAft>
          <a:spcPct val="0"/>
        </a:spcAft>
        <a:defRPr sz="4000" b="1">
          <a:solidFill>
            <a:srgbClr val="376092"/>
          </a:solidFill>
          <a:latin typeface="Times New Roman" pitchFamily="18" charset="0"/>
          <a:cs typeface="Times New Roman" pitchFamily="18" charset="0"/>
        </a:defRPr>
      </a:lvl8pPr>
      <a:lvl9pPr marL="1828800" algn="ctr" rtl="0" fontAlgn="base">
        <a:spcBef>
          <a:spcPct val="0"/>
        </a:spcBef>
        <a:spcAft>
          <a:spcPct val="0"/>
        </a:spcAft>
        <a:defRPr sz="4000" b="1">
          <a:solidFill>
            <a:srgbClr val="37609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Courier New" panose="02070309020205020404" pitchFamily="49" charset="0"/>
        <a:buChar char="o"/>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Title Placeholder 1">
            <a:extLst>
              <a:ext uri="{FF2B5EF4-FFF2-40B4-BE49-F238E27FC236}">
                <a16:creationId xmlns:a16="http://schemas.microsoft.com/office/drawing/2014/main" id="{5C12FF46-5166-4FC3-BA42-93015FFACF35}"/>
              </a:ext>
            </a:extLst>
          </p:cNvPr>
          <p:cNvSpPr>
            <a:spLocks noGrp="1"/>
          </p:cNvSpPr>
          <p:nvPr>
            <p:ph type="title"/>
          </p:nvPr>
        </p:nvSpPr>
        <p:spPr bwMode="auto">
          <a:xfrm>
            <a:off x="609600" y="1524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6867" name="Text Placeholder 2">
            <a:extLst>
              <a:ext uri="{FF2B5EF4-FFF2-40B4-BE49-F238E27FC236}">
                <a16:creationId xmlns:a16="http://schemas.microsoft.com/office/drawing/2014/main" id="{AEDC906C-CA20-40B1-A99C-21CCAE40493C}"/>
              </a:ext>
            </a:extLst>
          </p:cNvPr>
          <p:cNvSpPr>
            <a:spLocks noGrp="1"/>
          </p:cNvSpPr>
          <p:nvPr>
            <p:ph type="body" idx="1"/>
          </p:nvPr>
        </p:nvSpPr>
        <p:spPr bwMode="auto">
          <a:xfrm>
            <a:off x="609600" y="1447800"/>
            <a:ext cx="1097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8D7FA870-8F91-4DDB-BF28-E455ED1E09E6}"/>
              </a:ext>
            </a:extLst>
          </p:cNvPr>
          <p:cNvSpPr>
            <a:spLocks noGrp="1"/>
          </p:cNvSpPr>
          <p:nvPr>
            <p:ph type="ftr" sz="quarter" idx="3"/>
          </p:nvPr>
        </p:nvSpPr>
        <p:spPr>
          <a:xfrm>
            <a:off x="2235200" y="6492876"/>
            <a:ext cx="73152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4BACC6">
                    <a:lumMod val="75000"/>
                  </a:srgbClr>
                </a:solidFill>
                <a:latin typeface="Arial" pitchFamily="34" charset="0"/>
                <a:cs typeface="Arial" pitchFamily="34" charset="0"/>
              </a:defRPr>
            </a:lvl1pPr>
          </a:lstStyle>
          <a:p>
            <a:pPr>
              <a:defRPr/>
            </a:pPr>
            <a:r>
              <a:rPr lang="en-US"/>
              <a:t>Phạm Thái Khanh</a:t>
            </a:r>
            <a:endParaRPr lang="en-US" dirty="0"/>
          </a:p>
        </p:txBody>
      </p:sp>
      <p:sp>
        <p:nvSpPr>
          <p:cNvPr id="7" name="Slide Number Placeholder 5">
            <a:extLst>
              <a:ext uri="{FF2B5EF4-FFF2-40B4-BE49-F238E27FC236}">
                <a16:creationId xmlns:a16="http://schemas.microsoft.com/office/drawing/2014/main" id="{8832B1F4-DE58-483B-BBF4-15D838AD80A2}"/>
              </a:ext>
            </a:extLst>
          </p:cNvPr>
          <p:cNvSpPr>
            <a:spLocks noGrp="1"/>
          </p:cNvSpPr>
          <p:nvPr>
            <p:ph type="sldNum" sz="quarter" idx="4"/>
          </p:nvPr>
        </p:nvSpPr>
        <p:spPr>
          <a:xfrm>
            <a:off x="10566400" y="6530975"/>
            <a:ext cx="1016000" cy="331788"/>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fld id="{AAABCEA6-2C2E-43B0-BB21-07489E3BD081}" type="slidenum">
              <a:rPr lang="en-US"/>
              <a:pPr>
                <a:defRPr/>
              </a:pPr>
              <a:t>‹#›</a:t>
            </a:fld>
            <a:endParaRPr lang="en-US"/>
          </a:p>
        </p:txBody>
      </p:sp>
    </p:spTree>
    <p:extLst>
      <p:ext uri="{BB962C8B-B14F-4D97-AF65-F5344CB8AC3E}">
        <p14:creationId xmlns:p14="http://schemas.microsoft.com/office/powerpoint/2010/main" val="3553642592"/>
      </p:ext>
    </p:extLst>
  </p:cSld>
  <p:clrMap bg1="lt1" tx1="dk1" bg2="lt2" tx2="dk2" accent1="accent1" accent2="accent2" accent3="accent3" accent4="accent4" accent5="accent5" accent6="accent6" hlink="hlink" folHlink="folHlink"/>
  <p:sldLayoutIdLst>
    <p:sldLayoutId id="2147483675" r:id="rId1"/>
  </p:sldLayoutIdLst>
  <p:hf hdr="0" dt="0"/>
  <p:txStyles>
    <p:titleStyle>
      <a:lvl1pPr algn="ctr" rtl="0" eaLnBrk="0" fontAlgn="base" hangingPunct="0">
        <a:spcBef>
          <a:spcPct val="0"/>
        </a:spcBef>
        <a:spcAft>
          <a:spcPct val="0"/>
        </a:spcAft>
        <a:defRPr lang="en-US" sz="4000" b="1" kern="1200" dirty="0">
          <a:solidFill>
            <a:srgbClr val="37609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2pPr>
      <a:lvl3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3pPr>
      <a:lvl4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4pPr>
      <a:lvl5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5pPr>
      <a:lvl6pPr marL="457200" algn="ctr" rtl="0" fontAlgn="base">
        <a:spcBef>
          <a:spcPct val="0"/>
        </a:spcBef>
        <a:spcAft>
          <a:spcPct val="0"/>
        </a:spcAft>
        <a:defRPr sz="4000" b="1">
          <a:solidFill>
            <a:srgbClr val="376092"/>
          </a:solidFill>
          <a:latin typeface="Times New Roman" pitchFamily="18" charset="0"/>
          <a:cs typeface="Times New Roman" pitchFamily="18" charset="0"/>
        </a:defRPr>
      </a:lvl6pPr>
      <a:lvl7pPr marL="914400" algn="ctr" rtl="0" fontAlgn="base">
        <a:spcBef>
          <a:spcPct val="0"/>
        </a:spcBef>
        <a:spcAft>
          <a:spcPct val="0"/>
        </a:spcAft>
        <a:defRPr sz="4000" b="1">
          <a:solidFill>
            <a:srgbClr val="376092"/>
          </a:solidFill>
          <a:latin typeface="Times New Roman" pitchFamily="18" charset="0"/>
          <a:cs typeface="Times New Roman" pitchFamily="18" charset="0"/>
        </a:defRPr>
      </a:lvl7pPr>
      <a:lvl8pPr marL="1371600" algn="ctr" rtl="0" fontAlgn="base">
        <a:spcBef>
          <a:spcPct val="0"/>
        </a:spcBef>
        <a:spcAft>
          <a:spcPct val="0"/>
        </a:spcAft>
        <a:defRPr sz="4000" b="1">
          <a:solidFill>
            <a:srgbClr val="376092"/>
          </a:solidFill>
          <a:latin typeface="Times New Roman" pitchFamily="18" charset="0"/>
          <a:cs typeface="Times New Roman" pitchFamily="18" charset="0"/>
        </a:defRPr>
      </a:lvl8pPr>
      <a:lvl9pPr marL="1828800" algn="ctr" rtl="0" fontAlgn="base">
        <a:spcBef>
          <a:spcPct val="0"/>
        </a:spcBef>
        <a:spcAft>
          <a:spcPct val="0"/>
        </a:spcAft>
        <a:defRPr sz="4000" b="1">
          <a:solidFill>
            <a:srgbClr val="37609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Courier New" panose="02070309020205020404" pitchFamily="49" charset="0"/>
        <a:buChar char="o"/>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Title Placeholder 1">
            <a:extLst>
              <a:ext uri="{FF2B5EF4-FFF2-40B4-BE49-F238E27FC236}">
                <a16:creationId xmlns:a16="http://schemas.microsoft.com/office/drawing/2014/main" id="{BD7B4EB1-5796-46E3-8AD8-6A192C864FF8}"/>
              </a:ext>
            </a:extLst>
          </p:cNvPr>
          <p:cNvSpPr>
            <a:spLocks noGrp="1"/>
          </p:cNvSpPr>
          <p:nvPr>
            <p:ph type="title"/>
          </p:nvPr>
        </p:nvSpPr>
        <p:spPr bwMode="auto">
          <a:xfrm>
            <a:off x="609600" y="1524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7891" name="Text Placeholder 2">
            <a:extLst>
              <a:ext uri="{FF2B5EF4-FFF2-40B4-BE49-F238E27FC236}">
                <a16:creationId xmlns:a16="http://schemas.microsoft.com/office/drawing/2014/main" id="{CD67D126-49B6-4E24-9901-DB019E940102}"/>
              </a:ext>
            </a:extLst>
          </p:cNvPr>
          <p:cNvSpPr>
            <a:spLocks noGrp="1"/>
          </p:cNvSpPr>
          <p:nvPr>
            <p:ph type="body" idx="1"/>
          </p:nvPr>
        </p:nvSpPr>
        <p:spPr bwMode="auto">
          <a:xfrm>
            <a:off x="609600" y="1447800"/>
            <a:ext cx="1097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4035662B-4E27-454A-B9C3-8CE804BEA194}"/>
              </a:ext>
            </a:extLst>
          </p:cNvPr>
          <p:cNvSpPr>
            <a:spLocks noGrp="1"/>
          </p:cNvSpPr>
          <p:nvPr>
            <p:ph type="ftr" sz="quarter" idx="3"/>
          </p:nvPr>
        </p:nvSpPr>
        <p:spPr>
          <a:xfrm>
            <a:off x="2235200" y="6492876"/>
            <a:ext cx="73152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4BACC6">
                    <a:lumMod val="75000"/>
                  </a:srgbClr>
                </a:solidFill>
                <a:latin typeface="Arial" pitchFamily="34" charset="0"/>
                <a:cs typeface="Arial" pitchFamily="34" charset="0"/>
              </a:defRPr>
            </a:lvl1pPr>
          </a:lstStyle>
          <a:p>
            <a:pPr>
              <a:defRPr/>
            </a:pPr>
            <a:r>
              <a:rPr lang="en-US"/>
              <a:t>Phạm Thái Khanh</a:t>
            </a:r>
            <a:endParaRPr lang="en-US" dirty="0"/>
          </a:p>
        </p:txBody>
      </p:sp>
      <p:sp>
        <p:nvSpPr>
          <p:cNvPr id="7" name="Slide Number Placeholder 5">
            <a:extLst>
              <a:ext uri="{FF2B5EF4-FFF2-40B4-BE49-F238E27FC236}">
                <a16:creationId xmlns:a16="http://schemas.microsoft.com/office/drawing/2014/main" id="{3F2FFE52-3AAA-4D33-BF9F-32AEC174F21D}"/>
              </a:ext>
            </a:extLst>
          </p:cNvPr>
          <p:cNvSpPr>
            <a:spLocks noGrp="1"/>
          </p:cNvSpPr>
          <p:nvPr>
            <p:ph type="sldNum" sz="quarter" idx="4"/>
          </p:nvPr>
        </p:nvSpPr>
        <p:spPr>
          <a:xfrm>
            <a:off x="10566400" y="6530975"/>
            <a:ext cx="1016000" cy="331788"/>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fld id="{012AAD43-A641-4D55-9201-FF66DD7CDC53}" type="slidenum">
              <a:rPr lang="en-US"/>
              <a:pPr>
                <a:defRPr/>
              </a:pPr>
              <a:t>‹#›</a:t>
            </a:fld>
            <a:endParaRPr lang="en-US"/>
          </a:p>
        </p:txBody>
      </p:sp>
    </p:spTree>
    <p:extLst>
      <p:ext uri="{BB962C8B-B14F-4D97-AF65-F5344CB8AC3E}">
        <p14:creationId xmlns:p14="http://schemas.microsoft.com/office/powerpoint/2010/main" val="1466068330"/>
      </p:ext>
    </p:extLst>
  </p:cSld>
  <p:clrMap bg1="lt1" tx1="dk1" bg2="lt2" tx2="dk2" accent1="accent1" accent2="accent2" accent3="accent3" accent4="accent4" accent5="accent5" accent6="accent6" hlink="hlink" folHlink="folHlink"/>
  <p:sldLayoutIdLst>
    <p:sldLayoutId id="2147483677" r:id="rId1"/>
  </p:sldLayoutIdLst>
  <p:hf hdr="0" dt="0"/>
  <p:txStyles>
    <p:titleStyle>
      <a:lvl1pPr algn="ctr" rtl="0" eaLnBrk="0" fontAlgn="base" hangingPunct="0">
        <a:spcBef>
          <a:spcPct val="0"/>
        </a:spcBef>
        <a:spcAft>
          <a:spcPct val="0"/>
        </a:spcAft>
        <a:defRPr lang="en-US" sz="4000" b="1" kern="1200" dirty="0">
          <a:solidFill>
            <a:srgbClr val="37609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2pPr>
      <a:lvl3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3pPr>
      <a:lvl4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4pPr>
      <a:lvl5pPr algn="ctr" rtl="0" eaLnBrk="0" fontAlgn="base" hangingPunct="0">
        <a:spcBef>
          <a:spcPct val="0"/>
        </a:spcBef>
        <a:spcAft>
          <a:spcPct val="0"/>
        </a:spcAft>
        <a:defRPr sz="4000" b="1">
          <a:solidFill>
            <a:srgbClr val="376092"/>
          </a:solidFill>
          <a:latin typeface="Times New Roman" pitchFamily="18" charset="0"/>
          <a:cs typeface="Times New Roman" pitchFamily="18" charset="0"/>
        </a:defRPr>
      </a:lvl5pPr>
      <a:lvl6pPr marL="457200" algn="ctr" rtl="0" fontAlgn="base">
        <a:spcBef>
          <a:spcPct val="0"/>
        </a:spcBef>
        <a:spcAft>
          <a:spcPct val="0"/>
        </a:spcAft>
        <a:defRPr sz="4000" b="1">
          <a:solidFill>
            <a:srgbClr val="376092"/>
          </a:solidFill>
          <a:latin typeface="Times New Roman" pitchFamily="18" charset="0"/>
          <a:cs typeface="Times New Roman" pitchFamily="18" charset="0"/>
        </a:defRPr>
      </a:lvl6pPr>
      <a:lvl7pPr marL="914400" algn="ctr" rtl="0" fontAlgn="base">
        <a:spcBef>
          <a:spcPct val="0"/>
        </a:spcBef>
        <a:spcAft>
          <a:spcPct val="0"/>
        </a:spcAft>
        <a:defRPr sz="4000" b="1">
          <a:solidFill>
            <a:srgbClr val="376092"/>
          </a:solidFill>
          <a:latin typeface="Times New Roman" pitchFamily="18" charset="0"/>
          <a:cs typeface="Times New Roman" pitchFamily="18" charset="0"/>
        </a:defRPr>
      </a:lvl7pPr>
      <a:lvl8pPr marL="1371600" algn="ctr" rtl="0" fontAlgn="base">
        <a:spcBef>
          <a:spcPct val="0"/>
        </a:spcBef>
        <a:spcAft>
          <a:spcPct val="0"/>
        </a:spcAft>
        <a:defRPr sz="4000" b="1">
          <a:solidFill>
            <a:srgbClr val="376092"/>
          </a:solidFill>
          <a:latin typeface="Times New Roman" pitchFamily="18" charset="0"/>
          <a:cs typeface="Times New Roman" pitchFamily="18" charset="0"/>
        </a:defRPr>
      </a:lvl8pPr>
      <a:lvl9pPr marL="1828800" algn="ctr" rtl="0" fontAlgn="base">
        <a:spcBef>
          <a:spcPct val="0"/>
        </a:spcBef>
        <a:spcAft>
          <a:spcPct val="0"/>
        </a:spcAft>
        <a:defRPr sz="4000" b="1">
          <a:solidFill>
            <a:srgbClr val="37609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Courier New" panose="02070309020205020404" pitchFamily="49" charset="0"/>
        <a:buChar char="o"/>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16.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itle 1">
            <a:extLst>
              <a:ext uri="{FF2B5EF4-FFF2-40B4-BE49-F238E27FC236}">
                <a16:creationId xmlns:a16="http://schemas.microsoft.com/office/drawing/2014/main" id="{D49E3B80-8A3D-4915-8142-99C901D5A7DA}"/>
              </a:ext>
            </a:extLst>
          </p:cNvPr>
          <p:cNvSpPr>
            <a:spLocks noGrp="1"/>
          </p:cNvSpPr>
          <p:nvPr>
            <p:ph type="title"/>
          </p:nvPr>
        </p:nvSpPr>
        <p:spPr/>
        <p:txBody>
          <a:bodyPr/>
          <a:lstStyle/>
          <a:p>
            <a:pPr eaLnBrk="1" hangingPunct="1"/>
            <a:r>
              <a:rPr altLang="en-US">
                <a:solidFill>
                  <a:srgbClr val="376092"/>
                </a:solidFill>
              </a:rPr>
              <a:t>Chương 5. Rip Protocol</a:t>
            </a:r>
          </a:p>
        </p:txBody>
      </p:sp>
      <p:sp>
        <p:nvSpPr>
          <p:cNvPr id="217091" name="Content Placeholder 2">
            <a:extLst>
              <a:ext uri="{FF2B5EF4-FFF2-40B4-BE49-F238E27FC236}">
                <a16:creationId xmlns:a16="http://schemas.microsoft.com/office/drawing/2014/main" id="{1BDDD68C-6835-46EA-8D85-B2134BB53A62}"/>
              </a:ext>
            </a:extLst>
          </p:cNvPr>
          <p:cNvSpPr>
            <a:spLocks noGrp="1"/>
          </p:cNvSpPr>
          <p:nvPr>
            <p:ph idx="1"/>
          </p:nvPr>
        </p:nvSpPr>
        <p:spPr>
          <a:xfrm>
            <a:off x="1676400" y="1447800"/>
            <a:ext cx="8839200" cy="4800600"/>
          </a:xfrm>
        </p:spPr>
        <p:txBody>
          <a:bodyPr/>
          <a:lstStyle/>
          <a:p>
            <a:pPr eaLnBrk="1" hangingPunct="1"/>
            <a:r>
              <a:rPr lang="en-US" altLang="en-US"/>
              <a:t>Giới thiệu giao thức RIP.</a:t>
            </a:r>
          </a:p>
          <a:p>
            <a:pPr eaLnBrk="1" hangingPunct="1"/>
            <a:r>
              <a:rPr lang="en-US" altLang="en-US"/>
              <a:t>Nguyên tắc hoạt động của RIP.</a:t>
            </a:r>
          </a:p>
          <a:p>
            <a:pPr eaLnBrk="1" hangingPunct="1"/>
            <a:r>
              <a:rPr lang="en-US" altLang="en-US"/>
              <a:t>Cấu hình định tuyến bằng giao thức định tuyến RIP.</a:t>
            </a:r>
          </a:p>
          <a:p>
            <a:pPr lvl="1" eaLnBrk="1" hangingPunct="1"/>
            <a:r>
              <a:rPr lang="en-US" altLang="en-US"/>
              <a:t>Enable RIP</a:t>
            </a:r>
          </a:p>
          <a:p>
            <a:pPr lvl="1" eaLnBrk="1" hangingPunct="1"/>
            <a:r>
              <a:rPr lang="en-US" altLang="en-US"/>
              <a:t>Routing Table trong RIP</a:t>
            </a:r>
          </a:p>
          <a:p>
            <a:pPr lvl="1" eaLnBrk="1" hangingPunct="1"/>
            <a:r>
              <a:rPr lang="en-US" altLang="en-US"/>
              <a:t>Show commands</a:t>
            </a:r>
          </a:p>
          <a:p>
            <a:pPr lvl="1" eaLnBrk="1" hangingPunct="1"/>
            <a:r>
              <a:rPr lang="en-US" altLang="en-US"/>
              <a:t>Debug RIP</a:t>
            </a:r>
          </a:p>
        </p:txBody>
      </p:sp>
      <p:sp>
        <p:nvSpPr>
          <p:cNvPr id="217092" name="Slide Number Placeholder 4">
            <a:extLst>
              <a:ext uri="{FF2B5EF4-FFF2-40B4-BE49-F238E27FC236}">
                <a16:creationId xmlns:a16="http://schemas.microsoft.com/office/drawing/2014/main" id="{7FC1DC01-9DC4-430E-B693-084EFDA1CB4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fld id="{B126730F-C046-411A-8C43-D56348692CFF}" type="slidenum">
              <a:rPr lang="en-US" altLang="en-US" sz="1800">
                <a:solidFill>
                  <a:srgbClr val="000000"/>
                </a:solidFill>
                <a:latin typeface="Calibri" panose="020F0502020204030204" pitchFamily="34" charset="0"/>
              </a:rPr>
              <a:pPr fontAlgn="base">
                <a:spcBef>
                  <a:spcPct val="0"/>
                </a:spcBef>
                <a:spcAft>
                  <a:spcPct val="0"/>
                </a:spcAft>
                <a:buNone/>
              </a:pPr>
              <a:t>1</a:t>
            </a:fld>
            <a:endParaRPr lang="en-US" altLang="en-US" sz="1800">
              <a:solidFill>
                <a:srgbClr val="000000"/>
              </a:solidFill>
              <a:latin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409266EF-C98D-4DF4-81A7-6B18886197B3}"/>
              </a:ext>
            </a:extLst>
          </p:cNvPr>
          <p:cNvSpPr>
            <a:spLocks noGrp="1"/>
          </p:cNvSpPr>
          <p:nvPr>
            <p:ph type="title"/>
          </p:nvPr>
        </p:nvSpPr>
        <p:spPr/>
        <p:txBody>
          <a:bodyPr/>
          <a:lstStyle/>
          <a:p>
            <a:pPr eaLnBrk="1" hangingPunct="1">
              <a:defRPr/>
            </a:pPr>
            <a:r>
              <a:t>Hoạt Động RIP tt</a:t>
            </a:r>
            <a:endParaRPr>
              <a:solidFill>
                <a:srgbClr val="376092"/>
              </a:solidFill>
            </a:endParaRPr>
          </a:p>
        </p:txBody>
      </p:sp>
      <p:sp>
        <p:nvSpPr>
          <p:cNvPr id="228355" name="Slide Number Placeholder 4">
            <a:extLst>
              <a:ext uri="{FF2B5EF4-FFF2-40B4-BE49-F238E27FC236}">
                <a16:creationId xmlns:a16="http://schemas.microsoft.com/office/drawing/2014/main" id="{ACF1B0D5-87DC-49D5-AB2F-3CA95921FD6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fld id="{D3AA6DF7-007E-4178-A034-4E654E36E577}" type="slidenum">
              <a:rPr lang="en-US" altLang="en-US" sz="1800">
                <a:solidFill>
                  <a:srgbClr val="000000"/>
                </a:solidFill>
                <a:latin typeface="Calibri" panose="020F0502020204030204" pitchFamily="34" charset="0"/>
              </a:rPr>
              <a:pPr fontAlgn="base">
                <a:spcBef>
                  <a:spcPct val="0"/>
                </a:spcBef>
                <a:spcAft>
                  <a:spcPct val="0"/>
                </a:spcAft>
                <a:buNone/>
              </a:pPr>
              <a:t>10</a:t>
            </a:fld>
            <a:endParaRPr lang="en-US" altLang="en-US" sz="1800">
              <a:solidFill>
                <a:srgbClr val="000000"/>
              </a:solidFill>
              <a:latin typeface="Calibri" panose="020F0502020204030204" pitchFamily="34" charset="0"/>
            </a:endParaRPr>
          </a:p>
        </p:txBody>
      </p:sp>
      <p:pic>
        <p:nvPicPr>
          <p:cNvPr id="6" name="Content Placeholder 4" descr="[Hình: hinh4.JPG]">
            <a:extLst>
              <a:ext uri="{FF2B5EF4-FFF2-40B4-BE49-F238E27FC236}">
                <a16:creationId xmlns:a16="http://schemas.microsoft.com/office/drawing/2014/main" id="{9CCA2BAD-0D15-46F7-8E24-EF1C6710AEAF}"/>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981200"/>
            <a:ext cx="3657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3">
            <a:extLst>
              <a:ext uri="{FF2B5EF4-FFF2-40B4-BE49-F238E27FC236}">
                <a16:creationId xmlns:a16="http://schemas.microsoft.com/office/drawing/2014/main" id="{090DCE8D-3936-4C7D-9D04-B8580496FBBB}"/>
              </a:ext>
            </a:extLst>
          </p:cNvPr>
          <p:cNvSpPr txBox="1">
            <a:spLocks/>
          </p:cNvSpPr>
          <p:nvPr/>
        </p:nvSpPr>
        <p:spPr bwMode="auto">
          <a:xfrm>
            <a:off x="4560888" y="4324350"/>
            <a:ext cx="6107112"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spcAft>
                <a:spcPct val="0"/>
              </a:spcAft>
              <a:buNone/>
            </a:pPr>
            <a:r>
              <a:rPr lang="en-US" altLang="en-US" sz="2400">
                <a:solidFill>
                  <a:srgbClr val="000000"/>
                </a:solidFill>
              </a:rPr>
              <a:t>Routing table send from R2 to </a:t>
            </a:r>
            <a:r>
              <a:rPr lang="en-US" altLang="en-US" sz="2400" b="1">
                <a:solidFill>
                  <a:srgbClr val="000000"/>
                </a:solidFill>
              </a:rPr>
              <a:t>R1</a:t>
            </a:r>
            <a:r>
              <a:rPr lang="en-US" altLang="en-US" sz="2400">
                <a:solidFill>
                  <a:srgbClr val="000000"/>
                </a:solidFill>
              </a:rPr>
              <a:t> and R3</a:t>
            </a:r>
          </a:p>
          <a:p>
            <a:pPr fontAlgn="base">
              <a:spcAft>
                <a:spcPct val="0"/>
              </a:spcAft>
              <a:buNone/>
            </a:pPr>
            <a:r>
              <a:rPr lang="en-US" altLang="en-US" sz="2400">
                <a:solidFill>
                  <a:srgbClr val="000000"/>
                </a:solidFill>
              </a:rPr>
              <a:t>Routing table of R1</a:t>
            </a:r>
          </a:p>
        </p:txBody>
      </p:sp>
      <p:sp>
        <p:nvSpPr>
          <p:cNvPr id="9" name="Down Arrow 8">
            <a:extLst>
              <a:ext uri="{FF2B5EF4-FFF2-40B4-BE49-F238E27FC236}">
                <a16:creationId xmlns:a16="http://schemas.microsoft.com/office/drawing/2014/main" id="{C2911087-BEFD-4999-A471-0898B559CF13}"/>
              </a:ext>
            </a:extLst>
          </p:cNvPr>
          <p:cNvSpPr/>
          <p:nvPr/>
        </p:nvSpPr>
        <p:spPr bwMode="auto">
          <a:xfrm>
            <a:off x="2743200" y="3200400"/>
            <a:ext cx="304800" cy="1066800"/>
          </a:xfrm>
          <a:prstGeom prst="downArrow">
            <a:avLst/>
          </a:prstGeom>
          <a:ln>
            <a:headEnd type="none" w="med" len="med"/>
            <a:tailEnd type="triangle" w="med" len="med"/>
          </a:ln>
          <a:extLst/>
        </p:spPr>
        <p:style>
          <a:lnRef idx="1">
            <a:schemeClr val="accent1"/>
          </a:lnRef>
          <a:fillRef idx="2">
            <a:schemeClr val="accent1"/>
          </a:fillRef>
          <a:effectRef idx="1">
            <a:schemeClr val="accent1"/>
          </a:effectRef>
          <a:fontRef idx="minor">
            <a:schemeClr val="dk1"/>
          </a:fontRef>
        </p:style>
        <p:txBody>
          <a:bodyPr lIns="82124" tIns="41061" rIns="82124" bIns="41061"/>
          <a:lstStyle/>
          <a:p>
            <a:pPr defTabSz="814388" eaLnBrk="0" fontAlgn="base" hangingPunct="0">
              <a:lnSpc>
                <a:spcPct val="90000"/>
              </a:lnSpc>
              <a:spcBef>
                <a:spcPct val="0"/>
              </a:spcBef>
              <a:spcAft>
                <a:spcPct val="0"/>
              </a:spcAft>
              <a:defRPr/>
            </a:pPr>
            <a:endParaRPr lang="en-US" sz="3000" b="1">
              <a:solidFill>
                <a:prstClr val="black"/>
              </a:solidFill>
              <a:latin typeface="Arial" charset="0"/>
            </a:endParaRPr>
          </a:p>
        </p:txBody>
      </p:sp>
      <p:sp>
        <p:nvSpPr>
          <p:cNvPr id="2" name="Rectangle 1">
            <a:extLst>
              <a:ext uri="{FF2B5EF4-FFF2-40B4-BE49-F238E27FC236}">
                <a16:creationId xmlns:a16="http://schemas.microsoft.com/office/drawing/2014/main" id="{AFDA0954-8622-43B0-9D9D-F35F6E9E7B35}"/>
              </a:ext>
            </a:extLst>
          </p:cNvPr>
          <p:cNvSpPr/>
          <p:nvPr/>
        </p:nvSpPr>
        <p:spPr>
          <a:xfrm>
            <a:off x="1676401" y="4302125"/>
            <a:ext cx="2924175" cy="1676400"/>
          </a:xfrm>
          <a:prstGeom prst="rect">
            <a:avLst/>
          </a:prstGeom>
        </p:spPr>
        <p:style>
          <a:lnRef idx="2">
            <a:schemeClr val="dk1"/>
          </a:lnRef>
          <a:fillRef idx="1">
            <a:schemeClr val="lt1"/>
          </a:fillRef>
          <a:effectRef idx="0">
            <a:schemeClr val="dk1"/>
          </a:effectRef>
          <a:fontRef idx="minor">
            <a:schemeClr val="dk1"/>
          </a:fontRef>
        </p:style>
        <p:txBody>
          <a:bodyPr/>
          <a:lstStyle/>
          <a:p>
            <a:pPr fontAlgn="base">
              <a:spcBef>
                <a:spcPct val="0"/>
              </a:spcBef>
              <a:spcAft>
                <a:spcPct val="0"/>
              </a:spcAft>
              <a:defRPr/>
            </a:pPr>
            <a:r>
              <a:rPr lang="en-US" sz="2000">
                <a:solidFill>
                  <a:prstClr val="black"/>
                </a:solidFill>
                <a:latin typeface="Calibri"/>
              </a:rPr>
              <a:t>192.168.1.0/24    F0/0   0</a:t>
            </a:r>
          </a:p>
          <a:p>
            <a:pPr fontAlgn="base">
              <a:spcBef>
                <a:spcPct val="0"/>
              </a:spcBef>
              <a:spcAft>
                <a:spcPct val="0"/>
              </a:spcAft>
              <a:defRPr/>
            </a:pPr>
            <a:r>
              <a:rPr lang="en-US" sz="2000">
                <a:solidFill>
                  <a:prstClr val="black"/>
                </a:solidFill>
                <a:latin typeface="Calibri"/>
              </a:rPr>
              <a:t>192.168.12.0/24  S2/0   0</a:t>
            </a:r>
          </a:p>
          <a:p>
            <a:pPr fontAlgn="base">
              <a:spcBef>
                <a:spcPct val="0"/>
              </a:spcBef>
              <a:spcAft>
                <a:spcPct val="0"/>
              </a:spcAft>
              <a:defRPr/>
            </a:pPr>
            <a:r>
              <a:rPr lang="en-US" sz="2000" b="1">
                <a:solidFill>
                  <a:prstClr val="black"/>
                </a:solidFill>
                <a:latin typeface="Calibri"/>
              </a:rPr>
              <a:t>192.168.23.0/24  S2/0   1</a:t>
            </a:r>
          </a:p>
          <a:p>
            <a:pPr fontAlgn="base">
              <a:spcBef>
                <a:spcPct val="0"/>
              </a:spcBef>
              <a:spcAft>
                <a:spcPct val="0"/>
              </a:spcAft>
              <a:defRPr/>
            </a:pPr>
            <a:r>
              <a:rPr lang="en-US" sz="2000" b="1">
                <a:solidFill>
                  <a:prstClr val="black"/>
                </a:solidFill>
                <a:latin typeface="Calibri"/>
              </a:rPr>
              <a:t>192.168.2.0/24    S2/0   1</a:t>
            </a:r>
          </a:p>
          <a:p>
            <a:pPr fontAlgn="base">
              <a:spcBef>
                <a:spcPct val="0"/>
              </a:spcBef>
              <a:spcAft>
                <a:spcPct val="0"/>
              </a:spcAft>
              <a:defRPr/>
            </a:pPr>
            <a:r>
              <a:rPr lang="en-US" sz="2000" b="1">
                <a:solidFill>
                  <a:prstClr val="black"/>
                </a:solidFill>
                <a:latin typeface="Calibri"/>
              </a:rPr>
              <a:t>192.168.3.0/24    S2/0   2</a:t>
            </a:r>
          </a:p>
          <a:p>
            <a:pPr algn="ctr" fontAlgn="base">
              <a:spcBef>
                <a:spcPct val="0"/>
              </a:spcBef>
              <a:spcAft>
                <a:spcPct val="0"/>
              </a:spcAft>
              <a:defRPr/>
            </a:pPr>
            <a:endParaRPr lang="en-US">
              <a:solidFill>
                <a:prstClr val="black"/>
              </a:solidFill>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nodeType="after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par>
                          <p:cTn id="8" fill="hold" nodeType="afterGroup">
                            <p:stCondLst>
                              <p:cond delay="4000"/>
                            </p:stCondLst>
                            <p:childTnLst>
                              <p:par>
                                <p:cTn id="9" presetID="6" presetClass="entr" presetSubtype="16" fill="hold" grpId="0" nodeType="afterEffect">
                                  <p:stCondLst>
                                    <p:cond delay="2000"/>
                                  </p:stCondLst>
                                  <p:childTnLst>
                                    <p:set>
                                      <p:cBhvr>
                                        <p:cTn id="10" dur="1" fill="hold">
                                          <p:stCondLst>
                                            <p:cond delay="0"/>
                                          </p:stCondLst>
                                        </p:cTn>
                                        <p:tgtEl>
                                          <p:spTgt spid="9"/>
                                        </p:tgtEl>
                                        <p:attrNameLst>
                                          <p:attrName>style.visibility</p:attrName>
                                        </p:attrNameLst>
                                      </p:cBhvr>
                                      <p:to>
                                        <p:strVal val="visible"/>
                                      </p:to>
                                    </p:set>
                                    <p:animEffect transition="in" filter="circle(in)">
                                      <p:cBhvr>
                                        <p:cTn id="11" dur="2000"/>
                                        <p:tgtEl>
                                          <p:spTgt spid="9"/>
                                        </p:tgtEl>
                                      </p:cBhvr>
                                    </p:animEffect>
                                  </p:childTnLst>
                                </p:cTn>
                              </p:par>
                            </p:childTnLst>
                          </p:cTn>
                        </p:par>
                        <p:par>
                          <p:cTn id="12" fill="hold" nodeType="afterGroup">
                            <p:stCondLst>
                              <p:cond delay="8000"/>
                            </p:stCondLst>
                            <p:childTnLst>
                              <p:par>
                                <p:cTn id="13" presetID="53" presetClass="entr" presetSubtype="16" fill="hold" nodeType="afterEffect">
                                  <p:stCondLst>
                                    <p:cond delay="2500"/>
                                  </p:stCondLst>
                                  <p:childTnLst>
                                    <p:set>
                                      <p:cBhvr>
                                        <p:cTn id="14" dur="1" fill="hold">
                                          <p:stCondLst>
                                            <p:cond delay="0"/>
                                          </p:stCondLst>
                                        </p:cTn>
                                        <p:tgtEl>
                                          <p:spTgt spid="7">
                                            <p:txEl>
                                              <p:pRg st="1" end="1"/>
                                            </p:txEl>
                                          </p:spTgt>
                                        </p:tgtEl>
                                        <p:attrNameLst>
                                          <p:attrName>style.visibility</p:attrName>
                                        </p:attrNameLst>
                                      </p:cBhvr>
                                      <p:to>
                                        <p:strVal val="visible"/>
                                      </p:to>
                                    </p:set>
                                    <p:anim calcmode="lin" valueType="num">
                                      <p:cBhvr>
                                        <p:cTn id="15"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7" dur="500"/>
                                        <p:tgtEl>
                                          <p:spTgt spid="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A5323182-578F-4133-9FBB-6619D4667876}"/>
              </a:ext>
            </a:extLst>
          </p:cNvPr>
          <p:cNvSpPr>
            <a:spLocks noGrp="1"/>
          </p:cNvSpPr>
          <p:nvPr>
            <p:ph type="title"/>
          </p:nvPr>
        </p:nvSpPr>
        <p:spPr/>
        <p:txBody>
          <a:bodyPr/>
          <a:lstStyle/>
          <a:p>
            <a:pPr eaLnBrk="1" hangingPunct="1">
              <a:defRPr/>
            </a:pPr>
            <a:r>
              <a:t>Hoạt Động RIP tt</a:t>
            </a:r>
            <a:endParaRPr>
              <a:solidFill>
                <a:srgbClr val="376092"/>
              </a:solidFill>
            </a:endParaRPr>
          </a:p>
        </p:txBody>
      </p:sp>
      <p:sp>
        <p:nvSpPr>
          <p:cNvPr id="229379" name="Slide Number Placeholder 4">
            <a:extLst>
              <a:ext uri="{FF2B5EF4-FFF2-40B4-BE49-F238E27FC236}">
                <a16:creationId xmlns:a16="http://schemas.microsoft.com/office/drawing/2014/main" id="{243C6759-F5BD-4F85-89A2-5F56F1AD017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fld id="{46E187EA-4C35-4534-91B0-42AD0CFC78BD}" type="slidenum">
              <a:rPr lang="en-US" altLang="en-US" sz="1800">
                <a:solidFill>
                  <a:srgbClr val="000000"/>
                </a:solidFill>
                <a:latin typeface="Calibri" panose="020F0502020204030204" pitchFamily="34" charset="0"/>
              </a:rPr>
              <a:pPr fontAlgn="base">
                <a:spcBef>
                  <a:spcPct val="0"/>
                </a:spcBef>
                <a:spcAft>
                  <a:spcPct val="0"/>
                </a:spcAft>
                <a:buNone/>
              </a:pPr>
              <a:t>11</a:t>
            </a:fld>
            <a:endParaRPr lang="en-US" altLang="en-US" sz="1800">
              <a:solidFill>
                <a:srgbClr val="000000"/>
              </a:solidFill>
              <a:latin typeface="Calibri" panose="020F0502020204030204" pitchFamily="34" charset="0"/>
            </a:endParaRPr>
          </a:p>
        </p:txBody>
      </p:sp>
      <p:sp>
        <p:nvSpPr>
          <p:cNvPr id="7" name="Text Placeholder 3">
            <a:extLst>
              <a:ext uri="{FF2B5EF4-FFF2-40B4-BE49-F238E27FC236}">
                <a16:creationId xmlns:a16="http://schemas.microsoft.com/office/drawing/2014/main" id="{73464843-3936-44FA-A50F-7371C5AF1EAC}"/>
              </a:ext>
            </a:extLst>
          </p:cNvPr>
          <p:cNvSpPr txBox="1">
            <a:spLocks/>
          </p:cNvSpPr>
          <p:nvPr/>
        </p:nvSpPr>
        <p:spPr bwMode="auto">
          <a:xfrm>
            <a:off x="4567238" y="5791201"/>
            <a:ext cx="305276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spcAft>
                <a:spcPct val="0"/>
              </a:spcAft>
              <a:buNone/>
            </a:pPr>
            <a:r>
              <a:rPr lang="en-US" altLang="en-US" sz="2400">
                <a:solidFill>
                  <a:srgbClr val="000000"/>
                </a:solidFill>
              </a:rPr>
              <a:t>Routing table of R2 </a:t>
            </a:r>
          </a:p>
          <a:p>
            <a:pPr fontAlgn="base">
              <a:spcAft>
                <a:spcPct val="0"/>
              </a:spcAft>
              <a:buNone/>
            </a:pPr>
            <a:endParaRPr lang="en-US" altLang="en-US" sz="2400">
              <a:solidFill>
                <a:srgbClr val="000000"/>
              </a:solidFill>
            </a:endParaRPr>
          </a:p>
        </p:txBody>
      </p:sp>
      <p:sp>
        <p:nvSpPr>
          <p:cNvPr id="2" name="Rectangle 1">
            <a:extLst>
              <a:ext uri="{FF2B5EF4-FFF2-40B4-BE49-F238E27FC236}">
                <a16:creationId xmlns:a16="http://schemas.microsoft.com/office/drawing/2014/main" id="{640A9C35-0A13-4540-BAC0-A728A4455379}"/>
              </a:ext>
            </a:extLst>
          </p:cNvPr>
          <p:cNvSpPr/>
          <p:nvPr/>
        </p:nvSpPr>
        <p:spPr>
          <a:xfrm>
            <a:off x="1571626" y="3519488"/>
            <a:ext cx="2924175" cy="1676400"/>
          </a:xfrm>
          <a:prstGeom prst="rect">
            <a:avLst/>
          </a:prstGeom>
        </p:spPr>
        <p:style>
          <a:lnRef idx="2">
            <a:schemeClr val="dk1"/>
          </a:lnRef>
          <a:fillRef idx="1">
            <a:schemeClr val="lt1"/>
          </a:fillRef>
          <a:effectRef idx="0">
            <a:schemeClr val="dk1"/>
          </a:effectRef>
          <a:fontRef idx="minor">
            <a:schemeClr val="dk1"/>
          </a:fontRef>
        </p:style>
        <p:txBody>
          <a:bodyPr/>
          <a:lstStyle/>
          <a:p>
            <a:pPr fontAlgn="base">
              <a:spcBef>
                <a:spcPct val="0"/>
              </a:spcBef>
              <a:spcAft>
                <a:spcPct val="0"/>
              </a:spcAft>
              <a:defRPr/>
            </a:pPr>
            <a:r>
              <a:rPr lang="en-US" sz="2000">
                <a:solidFill>
                  <a:prstClr val="black"/>
                </a:solidFill>
                <a:latin typeface="Calibri"/>
              </a:rPr>
              <a:t>192.168.1.0/24    F0/0   0</a:t>
            </a:r>
          </a:p>
          <a:p>
            <a:pPr fontAlgn="base">
              <a:spcBef>
                <a:spcPct val="0"/>
              </a:spcBef>
              <a:spcAft>
                <a:spcPct val="0"/>
              </a:spcAft>
              <a:defRPr/>
            </a:pPr>
            <a:r>
              <a:rPr lang="en-US" sz="2000">
                <a:solidFill>
                  <a:prstClr val="black"/>
                </a:solidFill>
                <a:latin typeface="Calibri"/>
              </a:rPr>
              <a:t>192.168.12.0/24  S2/0   0</a:t>
            </a:r>
          </a:p>
          <a:p>
            <a:pPr fontAlgn="base">
              <a:spcBef>
                <a:spcPct val="0"/>
              </a:spcBef>
              <a:spcAft>
                <a:spcPct val="0"/>
              </a:spcAft>
              <a:defRPr/>
            </a:pPr>
            <a:r>
              <a:rPr lang="en-US" sz="2000" b="1">
                <a:solidFill>
                  <a:prstClr val="black"/>
                </a:solidFill>
                <a:latin typeface="Calibri"/>
              </a:rPr>
              <a:t>192.168.23.0/24  S2/0   1</a:t>
            </a:r>
          </a:p>
          <a:p>
            <a:pPr fontAlgn="base">
              <a:spcBef>
                <a:spcPct val="0"/>
              </a:spcBef>
              <a:spcAft>
                <a:spcPct val="0"/>
              </a:spcAft>
              <a:defRPr/>
            </a:pPr>
            <a:r>
              <a:rPr lang="en-US" sz="2000" b="1">
                <a:solidFill>
                  <a:prstClr val="black"/>
                </a:solidFill>
                <a:latin typeface="Calibri"/>
              </a:rPr>
              <a:t>192.168.2.0/24    S2/0   1</a:t>
            </a:r>
          </a:p>
          <a:p>
            <a:pPr fontAlgn="base">
              <a:spcBef>
                <a:spcPct val="0"/>
              </a:spcBef>
              <a:spcAft>
                <a:spcPct val="0"/>
              </a:spcAft>
              <a:defRPr/>
            </a:pPr>
            <a:r>
              <a:rPr lang="en-US" sz="2000" b="1">
                <a:solidFill>
                  <a:prstClr val="black"/>
                </a:solidFill>
                <a:latin typeface="Calibri"/>
              </a:rPr>
              <a:t>192.168.3.0/24    S2/0   2</a:t>
            </a:r>
          </a:p>
          <a:p>
            <a:pPr algn="ctr" fontAlgn="base">
              <a:spcBef>
                <a:spcPct val="0"/>
              </a:spcBef>
              <a:spcAft>
                <a:spcPct val="0"/>
              </a:spcAft>
              <a:defRPr/>
            </a:pPr>
            <a:endParaRPr lang="en-US">
              <a:solidFill>
                <a:prstClr val="black"/>
              </a:solidFill>
              <a:latin typeface="Calibri"/>
            </a:endParaRPr>
          </a:p>
        </p:txBody>
      </p:sp>
      <p:pic>
        <p:nvPicPr>
          <p:cNvPr id="10" name="Content Placeholder 4" descr="[Hình: hinh1.JPG]">
            <a:extLst>
              <a:ext uri="{FF2B5EF4-FFF2-40B4-BE49-F238E27FC236}">
                <a16:creationId xmlns:a16="http://schemas.microsoft.com/office/drawing/2014/main" id="{861FC1FE-18B2-4DCA-8E49-AEEC16BA62AB}"/>
              </a:ext>
            </a:extLst>
          </p:cNvPr>
          <p:cNvPicPr>
            <a:picLocks noGrp="1"/>
          </p:cNvPicPr>
          <p:nvPr>
            <p:ph idx="1"/>
          </p:nvPr>
        </p:nvPicPr>
        <p:blipFill>
          <a:blip r:embed="rId2">
            <a:extLst>
              <a:ext uri="{28A0092B-C50C-407E-A947-70E740481C1C}">
                <a14:useLocalDpi xmlns:a14="http://schemas.microsoft.com/office/drawing/2010/main" val="0"/>
              </a:ext>
            </a:extLst>
          </a:blip>
          <a:srcRect b="41473"/>
          <a:stretch>
            <a:fillRect/>
          </a:stretch>
        </p:blipFill>
        <p:spPr>
          <a:xfrm>
            <a:off x="2133600" y="1665288"/>
            <a:ext cx="8534400" cy="1839912"/>
          </a:xfrm>
        </p:spPr>
      </p:pic>
      <p:pic>
        <p:nvPicPr>
          <p:cNvPr id="31746" name="Picture 2">
            <a:extLst>
              <a:ext uri="{FF2B5EF4-FFF2-40B4-BE49-F238E27FC236}">
                <a16:creationId xmlns:a16="http://schemas.microsoft.com/office/drawing/2014/main" id="{2B545037-3BCD-41F8-9362-D4ECCC8995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429000"/>
            <a:ext cx="1447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9384" name="Text Placeholder 3">
            <a:extLst>
              <a:ext uri="{FF2B5EF4-FFF2-40B4-BE49-F238E27FC236}">
                <a16:creationId xmlns:a16="http://schemas.microsoft.com/office/drawing/2014/main" id="{5DB9F879-21BA-40D2-B54B-87D2EDB59756}"/>
              </a:ext>
            </a:extLst>
          </p:cNvPr>
          <p:cNvSpPr txBox="1">
            <a:spLocks/>
          </p:cNvSpPr>
          <p:nvPr/>
        </p:nvSpPr>
        <p:spPr bwMode="auto">
          <a:xfrm>
            <a:off x="2362201" y="1295401"/>
            <a:ext cx="61071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spcAft>
                <a:spcPct val="0"/>
              </a:spcAft>
              <a:buNone/>
            </a:pPr>
            <a:r>
              <a:rPr lang="en-US" altLang="en-US" sz="2400">
                <a:solidFill>
                  <a:srgbClr val="000000"/>
                </a:solidFill>
              </a:rPr>
              <a:t>Routing table send from R1 to </a:t>
            </a:r>
            <a:r>
              <a:rPr lang="en-US" altLang="en-US" sz="2400" b="1">
                <a:solidFill>
                  <a:srgbClr val="000000"/>
                </a:solidFill>
              </a:rPr>
              <a:t>R2</a:t>
            </a:r>
            <a:endParaRPr lang="en-US" altLang="en-US" sz="2400">
              <a:solidFill>
                <a:srgbClr val="000000"/>
              </a:solidFill>
            </a:endParaRPr>
          </a:p>
        </p:txBody>
      </p:sp>
      <p:sp>
        <p:nvSpPr>
          <p:cNvPr id="13" name="Down Arrow 12">
            <a:extLst>
              <a:ext uri="{FF2B5EF4-FFF2-40B4-BE49-F238E27FC236}">
                <a16:creationId xmlns:a16="http://schemas.microsoft.com/office/drawing/2014/main" id="{7FAF69DF-B590-4F5B-8407-BEB099F43AC3}"/>
              </a:ext>
            </a:extLst>
          </p:cNvPr>
          <p:cNvSpPr/>
          <p:nvPr/>
        </p:nvSpPr>
        <p:spPr bwMode="auto">
          <a:xfrm>
            <a:off x="5943600" y="3429000"/>
            <a:ext cx="304800" cy="533400"/>
          </a:xfrm>
          <a:prstGeom prst="downArrow">
            <a:avLst/>
          </a:prstGeom>
          <a:ln>
            <a:headEnd type="none" w="med" len="med"/>
            <a:tailEnd type="triangle" w="med" len="med"/>
          </a:ln>
          <a:extLst/>
        </p:spPr>
        <p:style>
          <a:lnRef idx="1">
            <a:schemeClr val="accent1"/>
          </a:lnRef>
          <a:fillRef idx="2">
            <a:schemeClr val="accent1"/>
          </a:fillRef>
          <a:effectRef idx="1">
            <a:schemeClr val="accent1"/>
          </a:effectRef>
          <a:fontRef idx="minor">
            <a:schemeClr val="dk1"/>
          </a:fontRef>
        </p:style>
        <p:txBody>
          <a:bodyPr lIns="82124" tIns="41061" rIns="82124" bIns="41061"/>
          <a:lstStyle/>
          <a:p>
            <a:pPr defTabSz="814388" eaLnBrk="0" fontAlgn="base" hangingPunct="0">
              <a:lnSpc>
                <a:spcPct val="90000"/>
              </a:lnSpc>
              <a:spcBef>
                <a:spcPct val="0"/>
              </a:spcBef>
              <a:spcAft>
                <a:spcPct val="0"/>
              </a:spcAft>
              <a:defRPr/>
            </a:pPr>
            <a:endParaRPr lang="en-US" sz="3000" b="1">
              <a:solidFill>
                <a:prstClr val="black"/>
              </a:solidFill>
              <a:latin typeface="Arial" charset="0"/>
            </a:endParaRPr>
          </a:p>
        </p:txBody>
      </p:sp>
      <p:sp>
        <p:nvSpPr>
          <p:cNvPr id="14" name="Rectangle 13">
            <a:extLst>
              <a:ext uri="{FF2B5EF4-FFF2-40B4-BE49-F238E27FC236}">
                <a16:creationId xmlns:a16="http://schemas.microsoft.com/office/drawing/2014/main" id="{73B3B9A8-7257-4BD9-8C4A-78C8F2B96EFD}"/>
              </a:ext>
            </a:extLst>
          </p:cNvPr>
          <p:cNvSpPr/>
          <p:nvPr/>
        </p:nvSpPr>
        <p:spPr>
          <a:xfrm>
            <a:off x="4648201" y="4114800"/>
            <a:ext cx="2924175" cy="1676400"/>
          </a:xfrm>
          <a:prstGeom prst="rect">
            <a:avLst/>
          </a:prstGeom>
        </p:spPr>
        <p:style>
          <a:lnRef idx="2">
            <a:schemeClr val="dk1"/>
          </a:lnRef>
          <a:fillRef idx="1">
            <a:schemeClr val="lt1"/>
          </a:fillRef>
          <a:effectRef idx="0">
            <a:schemeClr val="dk1"/>
          </a:effectRef>
          <a:fontRef idx="minor">
            <a:schemeClr val="dk1"/>
          </a:fontRef>
        </p:style>
        <p:txBody>
          <a:bodyPr/>
          <a:lstStyle/>
          <a:p>
            <a:pPr fontAlgn="base">
              <a:spcBef>
                <a:spcPct val="0"/>
              </a:spcBef>
              <a:spcAft>
                <a:spcPct val="0"/>
              </a:spcAft>
              <a:defRPr/>
            </a:pPr>
            <a:r>
              <a:rPr lang="en-US" sz="2000">
                <a:solidFill>
                  <a:prstClr val="black"/>
                </a:solidFill>
                <a:latin typeface="Calibri"/>
              </a:rPr>
              <a:t>192.168.12.0/24  S2/0   0</a:t>
            </a:r>
          </a:p>
          <a:p>
            <a:pPr fontAlgn="base">
              <a:spcBef>
                <a:spcPct val="0"/>
              </a:spcBef>
              <a:spcAft>
                <a:spcPct val="0"/>
              </a:spcAft>
              <a:defRPr/>
            </a:pPr>
            <a:r>
              <a:rPr lang="en-US" sz="2000">
                <a:solidFill>
                  <a:prstClr val="black"/>
                </a:solidFill>
                <a:latin typeface="Calibri"/>
              </a:rPr>
              <a:t>192.168.2.0/24    F0/0   0</a:t>
            </a:r>
          </a:p>
          <a:p>
            <a:pPr fontAlgn="base">
              <a:spcBef>
                <a:spcPct val="0"/>
              </a:spcBef>
              <a:spcAft>
                <a:spcPct val="0"/>
              </a:spcAft>
              <a:defRPr/>
            </a:pPr>
            <a:r>
              <a:rPr lang="en-US" sz="2000">
                <a:solidFill>
                  <a:prstClr val="black"/>
                </a:solidFill>
                <a:latin typeface="Calibri"/>
              </a:rPr>
              <a:t>192.168.23.0/24  S2/1   0</a:t>
            </a:r>
          </a:p>
          <a:p>
            <a:pPr fontAlgn="base">
              <a:spcBef>
                <a:spcPct val="0"/>
              </a:spcBef>
              <a:spcAft>
                <a:spcPct val="0"/>
              </a:spcAft>
              <a:defRPr/>
            </a:pPr>
            <a:r>
              <a:rPr lang="en-US" sz="2000" b="1">
                <a:solidFill>
                  <a:prstClr val="black"/>
                </a:solidFill>
                <a:latin typeface="Calibri"/>
              </a:rPr>
              <a:t>192.168.3.0/24    S2/0   1</a:t>
            </a:r>
          </a:p>
          <a:p>
            <a:pPr fontAlgn="base">
              <a:spcBef>
                <a:spcPct val="0"/>
              </a:spcBef>
              <a:spcAft>
                <a:spcPct val="0"/>
              </a:spcAft>
              <a:defRPr/>
            </a:pPr>
            <a:r>
              <a:rPr lang="en-US" sz="2000">
                <a:solidFill>
                  <a:prstClr val="black"/>
                </a:solidFill>
                <a:latin typeface="Calibri"/>
              </a:rPr>
              <a:t>192.168.1.0/24    F0/0   1</a:t>
            </a:r>
          </a:p>
          <a:p>
            <a:pPr fontAlgn="base">
              <a:spcBef>
                <a:spcPct val="0"/>
              </a:spcBef>
              <a:spcAft>
                <a:spcPct val="0"/>
              </a:spcAft>
              <a:defRPr/>
            </a:pPr>
            <a:endParaRPr lang="en-US" sz="2000" b="1">
              <a:solidFill>
                <a:prstClr val="black"/>
              </a:solidFill>
              <a:latin typeface="Calibri"/>
            </a:endParaRPr>
          </a:p>
          <a:p>
            <a:pPr algn="ctr" fontAlgn="base">
              <a:spcBef>
                <a:spcPct val="0"/>
              </a:spcBef>
              <a:spcAft>
                <a:spcPct val="0"/>
              </a:spcAft>
              <a:defRPr/>
            </a:pPr>
            <a:endParaRPr lang="en-US">
              <a:solidFill>
                <a:prstClr val="black"/>
              </a:solidFill>
              <a:latin typeface="Calibri"/>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20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par>
                          <p:cTn id="8" fill="hold" nodeType="afterGroup">
                            <p:stCondLst>
                              <p:cond delay="3000"/>
                            </p:stCondLst>
                            <p:childTnLst>
                              <p:par>
                                <p:cTn id="9" presetID="22" presetClass="entr" presetSubtype="8" fill="hold" grpId="0" nodeType="afterEffect">
                                  <p:stCondLst>
                                    <p:cond delay="300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childTnLst>
                          </p:cTn>
                        </p:par>
                        <p:par>
                          <p:cTn id="12" fill="hold" nodeType="afterGroup">
                            <p:stCondLst>
                              <p:cond delay="7000"/>
                            </p:stCondLst>
                            <p:childTnLst>
                              <p:par>
                                <p:cTn id="13" presetID="22" presetClass="entr" presetSubtype="8" fill="hold" nodeType="afterEffect">
                                  <p:stCondLst>
                                    <p:cond delay="2000"/>
                                  </p:stCondLst>
                                  <p:childTnLst>
                                    <p:set>
                                      <p:cBhvr>
                                        <p:cTn id="14" dur="1" fill="hold">
                                          <p:stCondLst>
                                            <p:cond delay="0"/>
                                          </p:stCondLst>
                                        </p:cTn>
                                        <p:tgtEl>
                                          <p:spTgt spid="31746"/>
                                        </p:tgtEl>
                                        <p:attrNameLst>
                                          <p:attrName>style.visibility</p:attrName>
                                        </p:attrNameLst>
                                      </p:cBhvr>
                                      <p:to>
                                        <p:strVal val="visible"/>
                                      </p:to>
                                    </p:set>
                                    <p:animEffect transition="in" filter="wipe(left)">
                                      <p:cBhvr>
                                        <p:cTn id="15" dur="1000"/>
                                        <p:tgtEl>
                                          <p:spTgt spid="31746"/>
                                        </p:tgtEl>
                                      </p:cBhvr>
                                    </p:animEffect>
                                  </p:childTnLst>
                                </p:cTn>
                              </p:par>
                            </p:childTnLst>
                          </p:cTn>
                        </p:par>
                        <p:par>
                          <p:cTn id="16" fill="hold" nodeType="afterGroup">
                            <p:stCondLst>
                              <p:cond delay="10000"/>
                            </p:stCondLst>
                            <p:childTnLst>
                              <p:par>
                                <p:cTn id="17" presetID="22" presetClass="entr" presetSubtype="1"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1000"/>
                                        <p:tgtEl>
                                          <p:spTgt spid="13"/>
                                        </p:tgtEl>
                                      </p:cBhvr>
                                    </p:animEffect>
                                  </p:childTnLst>
                                </p:cTn>
                              </p:par>
                            </p:childTnLst>
                          </p:cTn>
                        </p:par>
                        <p:par>
                          <p:cTn id="20" fill="hold" nodeType="afterGroup">
                            <p:stCondLst>
                              <p:cond delay="11000"/>
                            </p:stCondLst>
                            <p:childTnLst>
                              <p:par>
                                <p:cTn id="21" presetID="1" presetClass="entr" presetSubtype="0" fill="hold" grpId="0" nodeType="afterEffect">
                                  <p:stCondLst>
                                    <p:cond delay="500"/>
                                  </p:stCondLst>
                                  <p:childTnLst>
                                    <p:set>
                                      <p:cBhvr>
                                        <p:cTn id="22" dur="1" fill="hold">
                                          <p:stCondLst>
                                            <p:cond delay="1499"/>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765C00F4-D3D9-497D-BED5-10CC11409895}"/>
              </a:ext>
            </a:extLst>
          </p:cNvPr>
          <p:cNvSpPr>
            <a:spLocks noGrp="1"/>
          </p:cNvSpPr>
          <p:nvPr>
            <p:ph type="title"/>
          </p:nvPr>
        </p:nvSpPr>
        <p:spPr/>
        <p:txBody>
          <a:bodyPr/>
          <a:lstStyle/>
          <a:p>
            <a:pPr eaLnBrk="1" hangingPunct="1">
              <a:defRPr/>
            </a:pPr>
            <a:r>
              <a:t>Hoạt Động RIP tt</a:t>
            </a:r>
            <a:endParaRPr>
              <a:solidFill>
                <a:srgbClr val="376092"/>
              </a:solidFill>
            </a:endParaRPr>
          </a:p>
        </p:txBody>
      </p:sp>
      <p:sp>
        <p:nvSpPr>
          <p:cNvPr id="230403" name="Slide Number Placeholder 4">
            <a:extLst>
              <a:ext uri="{FF2B5EF4-FFF2-40B4-BE49-F238E27FC236}">
                <a16:creationId xmlns:a16="http://schemas.microsoft.com/office/drawing/2014/main" id="{9EC14910-6838-4A01-B1AF-4159E564219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fld id="{8A787AC6-595E-472C-9FE4-A871826A92FB}" type="slidenum">
              <a:rPr lang="en-US" altLang="en-US" sz="1800">
                <a:solidFill>
                  <a:srgbClr val="000000"/>
                </a:solidFill>
                <a:latin typeface="Calibri" panose="020F0502020204030204" pitchFamily="34" charset="0"/>
              </a:rPr>
              <a:pPr fontAlgn="base">
                <a:spcBef>
                  <a:spcPct val="0"/>
                </a:spcBef>
                <a:spcAft>
                  <a:spcPct val="0"/>
                </a:spcAft>
                <a:buNone/>
              </a:pPr>
              <a:t>12</a:t>
            </a:fld>
            <a:endParaRPr lang="en-US" altLang="en-US" sz="1800">
              <a:solidFill>
                <a:srgbClr val="000000"/>
              </a:solidFill>
              <a:latin typeface="Calibri" panose="020F0502020204030204" pitchFamily="34" charset="0"/>
            </a:endParaRPr>
          </a:p>
        </p:txBody>
      </p:sp>
      <p:sp>
        <p:nvSpPr>
          <p:cNvPr id="7" name="Text Placeholder 3">
            <a:extLst>
              <a:ext uri="{FF2B5EF4-FFF2-40B4-BE49-F238E27FC236}">
                <a16:creationId xmlns:a16="http://schemas.microsoft.com/office/drawing/2014/main" id="{E0247BCF-1A28-4E5C-AB2C-DA8E93243A3F}"/>
              </a:ext>
            </a:extLst>
          </p:cNvPr>
          <p:cNvSpPr txBox="1">
            <a:spLocks/>
          </p:cNvSpPr>
          <p:nvPr/>
        </p:nvSpPr>
        <p:spPr bwMode="auto">
          <a:xfrm>
            <a:off x="4567238" y="5791201"/>
            <a:ext cx="305276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spcAft>
                <a:spcPct val="0"/>
              </a:spcAft>
              <a:buNone/>
            </a:pPr>
            <a:r>
              <a:rPr lang="en-US" altLang="en-US" sz="2400">
                <a:solidFill>
                  <a:srgbClr val="000000"/>
                </a:solidFill>
              </a:rPr>
              <a:t>Routing table of R2 </a:t>
            </a:r>
          </a:p>
          <a:p>
            <a:pPr fontAlgn="base">
              <a:spcAft>
                <a:spcPct val="0"/>
              </a:spcAft>
              <a:buNone/>
            </a:pPr>
            <a:endParaRPr lang="en-US" altLang="en-US" sz="2400">
              <a:solidFill>
                <a:srgbClr val="000000"/>
              </a:solidFill>
            </a:endParaRPr>
          </a:p>
        </p:txBody>
      </p:sp>
      <p:sp>
        <p:nvSpPr>
          <p:cNvPr id="2" name="Rectangle 1">
            <a:extLst>
              <a:ext uri="{FF2B5EF4-FFF2-40B4-BE49-F238E27FC236}">
                <a16:creationId xmlns:a16="http://schemas.microsoft.com/office/drawing/2014/main" id="{3C3832D6-1299-4EDB-9CBE-20BA7D6F2591}"/>
              </a:ext>
            </a:extLst>
          </p:cNvPr>
          <p:cNvSpPr/>
          <p:nvPr/>
        </p:nvSpPr>
        <p:spPr>
          <a:xfrm>
            <a:off x="1571626" y="3519488"/>
            <a:ext cx="2924175" cy="1676400"/>
          </a:xfrm>
          <a:prstGeom prst="rect">
            <a:avLst/>
          </a:prstGeom>
        </p:spPr>
        <p:style>
          <a:lnRef idx="2">
            <a:schemeClr val="dk1"/>
          </a:lnRef>
          <a:fillRef idx="1">
            <a:schemeClr val="lt1"/>
          </a:fillRef>
          <a:effectRef idx="0">
            <a:schemeClr val="dk1"/>
          </a:effectRef>
          <a:fontRef idx="minor">
            <a:schemeClr val="dk1"/>
          </a:fontRef>
        </p:style>
        <p:txBody>
          <a:bodyPr/>
          <a:lstStyle/>
          <a:p>
            <a:pPr fontAlgn="base">
              <a:spcBef>
                <a:spcPct val="0"/>
              </a:spcBef>
              <a:spcAft>
                <a:spcPct val="0"/>
              </a:spcAft>
              <a:defRPr/>
            </a:pPr>
            <a:r>
              <a:rPr lang="en-US" sz="2000">
                <a:solidFill>
                  <a:prstClr val="black"/>
                </a:solidFill>
                <a:latin typeface="Calibri"/>
              </a:rPr>
              <a:t>192.168.1.0/24    F0/0   0</a:t>
            </a:r>
          </a:p>
          <a:p>
            <a:pPr fontAlgn="base">
              <a:spcBef>
                <a:spcPct val="0"/>
              </a:spcBef>
              <a:spcAft>
                <a:spcPct val="0"/>
              </a:spcAft>
              <a:defRPr/>
            </a:pPr>
            <a:r>
              <a:rPr lang="en-US" sz="2000">
                <a:solidFill>
                  <a:prstClr val="black"/>
                </a:solidFill>
                <a:latin typeface="Calibri"/>
              </a:rPr>
              <a:t>192.168.12.0/24  S2/0   0</a:t>
            </a:r>
          </a:p>
          <a:p>
            <a:pPr fontAlgn="base">
              <a:spcBef>
                <a:spcPct val="0"/>
              </a:spcBef>
              <a:spcAft>
                <a:spcPct val="0"/>
              </a:spcAft>
              <a:defRPr/>
            </a:pPr>
            <a:r>
              <a:rPr lang="en-US" sz="2000" b="1">
                <a:solidFill>
                  <a:prstClr val="black"/>
                </a:solidFill>
                <a:latin typeface="Calibri"/>
              </a:rPr>
              <a:t>192.168.23.0/24  S2/0   1</a:t>
            </a:r>
          </a:p>
          <a:p>
            <a:pPr fontAlgn="base">
              <a:spcBef>
                <a:spcPct val="0"/>
              </a:spcBef>
              <a:spcAft>
                <a:spcPct val="0"/>
              </a:spcAft>
              <a:defRPr/>
            </a:pPr>
            <a:r>
              <a:rPr lang="en-US" sz="2000" b="1">
                <a:solidFill>
                  <a:prstClr val="black"/>
                </a:solidFill>
                <a:latin typeface="Calibri"/>
              </a:rPr>
              <a:t>192.168.2.0/24    S2/0   1</a:t>
            </a:r>
          </a:p>
          <a:p>
            <a:pPr fontAlgn="base">
              <a:spcBef>
                <a:spcPct val="0"/>
              </a:spcBef>
              <a:spcAft>
                <a:spcPct val="0"/>
              </a:spcAft>
              <a:defRPr/>
            </a:pPr>
            <a:r>
              <a:rPr lang="en-US" sz="2000" b="1">
                <a:solidFill>
                  <a:prstClr val="black"/>
                </a:solidFill>
                <a:latin typeface="Calibri"/>
              </a:rPr>
              <a:t>192.168.3.0/24    S2/0   2</a:t>
            </a:r>
          </a:p>
          <a:p>
            <a:pPr algn="ctr" fontAlgn="base">
              <a:spcBef>
                <a:spcPct val="0"/>
              </a:spcBef>
              <a:spcAft>
                <a:spcPct val="0"/>
              </a:spcAft>
              <a:defRPr/>
            </a:pPr>
            <a:endParaRPr lang="en-US">
              <a:solidFill>
                <a:prstClr val="black"/>
              </a:solidFill>
              <a:latin typeface="Calibri"/>
            </a:endParaRPr>
          </a:p>
        </p:txBody>
      </p:sp>
      <p:pic>
        <p:nvPicPr>
          <p:cNvPr id="10" name="Content Placeholder 4" descr="[Hình: hinh1.JPG]">
            <a:extLst>
              <a:ext uri="{FF2B5EF4-FFF2-40B4-BE49-F238E27FC236}">
                <a16:creationId xmlns:a16="http://schemas.microsoft.com/office/drawing/2014/main" id="{01629E67-2BCB-433F-A83A-035A29786407}"/>
              </a:ext>
            </a:extLst>
          </p:cNvPr>
          <p:cNvPicPr>
            <a:picLocks noGrp="1"/>
          </p:cNvPicPr>
          <p:nvPr>
            <p:ph idx="1"/>
          </p:nvPr>
        </p:nvPicPr>
        <p:blipFill>
          <a:blip r:embed="rId2">
            <a:extLst>
              <a:ext uri="{28A0092B-C50C-407E-A947-70E740481C1C}">
                <a14:useLocalDpi xmlns:a14="http://schemas.microsoft.com/office/drawing/2010/main" val="0"/>
              </a:ext>
            </a:extLst>
          </a:blip>
          <a:srcRect b="41473"/>
          <a:stretch>
            <a:fillRect/>
          </a:stretch>
        </p:blipFill>
        <p:spPr>
          <a:xfrm>
            <a:off x="2133600" y="1665288"/>
            <a:ext cx="8534400" cy="1839912"/>
          </a:xfrm>
        </p:spPr>
      </p:pic>
      <p:pic>
        <p:nvPicPr>
          <p:cNvPr id="31746" name="Picture 2">
            <a:extLst>
              <a:ext uri="{FF2B5EF4-FFF2-40B4-BE49-F238E27FC236}">
                <a16:creationId xmlns:a16="http://schemas.microsoft.com/office/drawing/2014/main" id="{04F7C41F-AF8B-4644-8F27-F88D8679EC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429000"/>
            <a:ext cx="1447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0408" name="Text Placeholder 3">
            <a:extLst>
              <a:ext uri="{FF2B5EF4-FFF2-40B4-BE49-F238E27FC236}">
                <a16:creationId xmlns:a16="http://schemas.microsoft.com/office/drawing/2014/main" id="{DB579EEC-3DB2-457B-AA55-FA1974BFC942}"/>
              </a:ext>
            </a:extLst>
          </p:cNvPr>
          <p:cNvSpPr txBox="1">
            <a:spLocks/>
          </p:cNvSpPr>
          <p:nvPr/>
        </p:nvSpPr>
        <p:spPr bwMode="auto">
          <a:xfrm>
            <a:off x="2362201" y="1295401"/>
            <a:ext cx="61071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spcAft>
                <a:spcPct val="0"/>
              </a:spcAft>
              <a:buNone/>
            </a:pPr>
            <a:r>
              <a:rPr lang="en-US" altLang="en-US" sz="2400">
                <a:solidFill>
                  <a:srgbClr val="000000"/>
                </a:solidFill>
              </a:rPr>
              <a:t>Routing table send from R1 to </a:t>
            </a:r>
            <a:r>
              <a:rPr lang="en-US" altLang="en-US" sz="2400" b="1">
                <a:solidFill>
                  <a:srgbClr val="000000"/>
                </a:solidFill>
              </a:rPr>
              <a:t>R2</a:t>
            </a:r>
            <a:endParaRPr lang="en-US" altLang="en-US" sz="2400">
              <a:solidFill>
                <a:srgbClr val="000000"/>
              </a:solidFill>
            </a:endParaRPr>
          </a:p>
        </p:txBody>
      </p:sp>
      <p:sp>
        <p:nvSpPr>
          <p:cNvPr id="13" name="Down Arrow 12">
            <a:extLst>
              <a:ext uri="{FF2B5EF4-FFF2-40B4-BE49-F238E27FC236}">
                <a16:creationId xmlns:a16="http://schemas.microsoft.com/office/drawing/2014/main" id="{96B1D3C1-F5BB-40EC-9FCC-022B98CAACFB}"/>
              </a:ext>
            </a:extLst>
          </p:cNvPr>
          <p:cNvSpPr/>
          <p:nvPr/>
        </p:nvSpPr>
        <p:spPr bwMode="auto">
          <a:xfrm>
            <a:off x="5943600" y="3429000"/>
            <a:ext cx="304800" cy="533400"/>
          </a:xfrm>
          <a:prstGeom prst="downArrow">
            <a:avLst/>
          </a:prstGeom>
          <a:ln>
            <a:headEnd type="none" w="med" len="med"/>
            <a:tailEnd type="triangle" w="med" len="med"/>
          </a:ln>
          <a:extLst/>
        </p:spPr>
        <p:style>
          <a:lnRef idx="1">
            <a:schemeClr val="accent1"/>
          </a:lnRef>
          <a:fillRef idx="2">
            <a:schemeClr val="accent1"/>
          </a:fillRef>
          <a:effectRef idx="1">
            <a:schemeClr val="accent1"/>
          </a:effectRef>
          <a:fontRef idx="minor">
            <a:schemeClr val="dk1"/>
          </a:fontRef>
        </p:style>
        <p:txBody>
          <a:bodyPr lIns="82124" tIns="41061" rIns="82124" bIns="41061"/>
          <a:lstStyle/>
          <a:p>
            <a:pPr defTabSz="814388" eaLnBrk="0" fontAlgn="base" hangingPunct="0">
              <a:lnSpc>
                <a:spcPct val="90000"/>
              </a:lnSpc>
              <a:spcBef>
                <a:spcPct val="0"/>
              </a:spcBef>
              <a:spcAft>
                <a:spcPct val="0"/>
              </a:spcAft>
              <a:defRPr/>
            </a:pPr>
            <a:endParaRPr lang="en-US" sz="3000" b="1">
              <a:solidFill>
                <a:prstClr val="black"/>
              </a:solidFill>
              <a:latin typeface="Arial" charset="0"/>
            </a:endParaRPr>
          </a:p>
        </p:txBody>
      </p:sp>
      <p:sp>
        <p:nvSpPr>
          <p:cNvPr id="14" name="Rectangle 13">
            <a:extLst>
              <a:ext uri="{FF2B5EF4-FFF2-40B4-BE49-F238E27FC236}">
                <a16:creationId xmlns:a16="http://schemas.microsoft.com/office/drawing/2014/main" id="{FBB51988-2B3A-4476-AFDC-10756A46A45F}"/>
              </a:ext>
            </a:extLst>
          </p:cNvPr>
          <p:cNvSpPr/>
          <p:nvPr/>
        </p:nvSpPr>
        <p:spPr>
          <a:xfrm>
            <a:off x="4648201" y="4114800"/>
            <a:ext cx="2924175" cy="1676400"/>
          </a:xfrm>
          <a:prstGeom prst="rect">
            <a:avLst/>
          </a:prstGeom>
        </p:spPr>
        <p:style>
          <a:lnRef idx="2">
            <a:schemeClr val="dk1"/>
          </a:lnRef>
          <a:fillRef idx="1">
            <a:schemeClr val="lt1"/>
          </a:fillRef>
          <a:effectRef idx="0">
            <a:schemeClr val="dk1"/>
          </a:effectRef>
          <a:fontRef idx="minor">
            <a:schemeClr val="dk1"/>
          </a:fontRef>
        </p:style>
        <p:txBody>
          <a:bodyPr/>
          <a:lstStyle/>
          <a:p>
            <a:pPr fontAlgn="base">
              <a:spcBef>
                <a:spcPct val="0"/>
              </a:spcBef>
              <a:spcAft>
                <a:spcPct val="0"/>
              </a:spcAft>
              <a:defRPr/>
            </a:pPr>
            <a:r>
              <a:rPr lang="en-US" sz="2000">
                <a:solidFill>
                  <a:prstClr val="black"/>
                </a:solidFill>
                <a:latin typeface="Calibri"/>
              </a:rPr>
              <a:t>192.168.12.0/24  S2/0   0</a:t>
            </a:r>
          </a:p>
          <a:p>
            <a:pPr fontAlgn="base">
              <a:spcBef>
                <a:spcPct val="0"/>
              </a:spcBef>
              <a:spcAft>
                <a:spcPct val="0"/>
              </a:spcAft>
              <a:defRPr/>
            </a:pPr>
            <a:r>
              <a:rPr lang="en-US" sz="2000">
                <a:solidFill>
                  <a:prstClr val="black"/>
                </a:solidFill>
                <a:latin typeface="Calibri"/>
              </a:rPr>
              <a:t>192.168.2.0/24    F0/0   0</a:t>
            </a:r>
          </a:p>
          <a:p>
            <a:pPr fontAlgn="base">
              <a:spcBef>
                <a:spcPct val="0"/>
              </a:spcBef>
              <a:spcAft>
                <a:spcPct val="0"/>
              </a:spcAft>
              <a:defRPr/>
            </a:pPr>
            <a:r>
              <a:rPr lang="en-US" sz="2000">
                <a:solidFill>
                  <a:prstClr val="black"/>
                </a:solidFill>
                <a:latin typeface="Calibri"/>
              </a:rPr>
              <a:t>192.168.23.0/24  S2/1   0</a:t>
            </a:r>
          </a:p>
          <a:p>
            <a:pPr fontAlgn="base">
              <a:spcBef>
                <a:spcPct val="0"/>
              </a:spcBef>
              <a:spcAft>
                <a:spcPct val="0"/>
              </a:spcAft>
              <a:defRPr/>
            </a:pPr>
            <a:r>
              <a:rPr lang="en-US" sz="2000" b="1">
                <a:solidFill>
                  <a:prstClr val="black"/>
                </a:solidFill>
                <a:latin typeface="Calibri"/>
              </a:rPr>
              <a:t>192.168.3.0/24    S2/1   1</a:t>
            </a:r>
          </a:p>
          <a:p>
            <a:pPr fontAlgn="base">
              <a:spcBef>
                <a:spcPct val="0"/>
              </a:spcBef>
              <a:spcAft>
                <a:spcPct val="0"/>
              </a:spcAft>
              <a:defRPr/>
            </a:pPr>
            <a:r>
              <a:rPr lang="en-US" sz="2000" b="1">
                <a:solidFill>
                  <a:prstClr val="black"/>
                </a:solidFill>
                <a:latin typeface="Calibri"/>
              </a:rPr>
              <a:t>192.168.1.0/24    S2/0   1</a:t>
            </a:r>
          </a:p>
          <a:p>
            <a:pPr fontAlgn="base">
              <a:spcBef>
                <a:spcPct val="0"/>
              </a:spcBef>
              <a:spcAft>
                <a:spcPct val="0"/>
              </a:spcAft>
              <a:defRPr/>
            </a:pPr>
            <a:endParaRPr lang="en-US" sz="2000" b="1">
              <a:solidFill>
                <a:prstClr val="black"/>
              </a:solidFill>
              <a:latin typeface="Calibri"/>
            </a:endParaRPr>
          </a:p>
          <a:p>
            <a:pPr algn="ctr" fontAlgn="base">
              <a:spcBef>
                <a:spcPct val="0"/>
              </a:spcBef>
              <a:spcAft>
                <a:spcPct val="0"/>
              </a:spcAft>
              <a:defRPr/>
            </a:pPr>
            <a:endParaRPr lang="en-US">
              <a:solidFill>
                <a:prstClr val="black"/>
              </a:solidFill>
              <a:latin typeface="Calibri"/>
            </a:endParaRPr>
          </a:p>
        </p:txBody>
      </p:sp>
      <p:pic>
        <p:nvPicPr>
          <p:cNvPr id="15" name="Picture 2">
            <a:extLst>
              <a:ext uri="{FF2B5EF4-FFF2-40B4-BE49-F238E27FC236}">
                <a16:creationId xmlns:a16="http://schemas.microsoft.com/office/drawing/2014/main" id="{0D16D07C-CF70-4B43-B9CE-A75EC584CF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3430588"/>
            <a:ext cx="1447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a:extLst>
              <a:ext uri="{FF2B5EF4-FFF2-40B4-BE49-F238E27FC236}">
                <a16:creationId xmlns:a16="http://schemas.microsoft.com/office/drawing/2014/main" id="{BBC37416-1240-4B00-82BC-A4ADB97DF6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3429000"/>
            <a:ext cx="1447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a:extLst>
              <a:ext uri="{FF2B5EF4-FFF2-40B4-BE49-F238E27FC236}">
                <a16:creationId xmlns:a16="http://schemas.microsoft.com/office/drawing/2014/main" id="{54B0BAF1-8A3E-4D28-8AC7-21D8E59CEE9E}"/>
              </a:ext>
            </a:extLst>
          </p:cNvPr>
          <p:cNvSpPr/>
          <p:nvPr/>
        </p:nvSpPr>
        <p:spPr>
          <a:xfrm>
            <a:off x="7772401" y="4114800"/>
            <a:ext cx="2924175" cy="1676400"/>
          </a:xfrm>
          <a:prstGeom prst="rect">
            <a:avLst/>
          </a:prstGeom>
        </p:spPr>
        <p:style>
          <a:lnRef idx="2">
            <a:schemeClr val="dk1"/>
          </a:lnRef>
          <a:fillRef idx="1">
            <a:schemeClr val="lt1"/>
          </a:fillRef>
          <a:effectRef idx="0">
            <a:schemeClr val="dk1"/>
          </a:effectRef>
          <a:fontRef idx="minor">
            <a:schemeClr val="dk1"/>
          </a:fontRef>
        </p:style>
        <p:txBody>
          <a:bodyPr/>
          <a:lstStyle/>
          <a:p>
            <a:pPr fontAlgn="base">
              <a:spcBef>
                <a:spcPct val="0"/>
              </a:spcBef>
              <a:spcAft>
                <a:spcPct val="0"/>
              </a:spcAft>
              <a:defRPr/>
            </a:pPr>
            <a:r>
              <a:rPr lang="en-US" sz="2000">
                <a:solidFill>
                  <a:prstClr val="black"/>
                </a:solidFill>
                <a:latin typeface="Calibri"/>
              </a:rPr>
              <a:t>192.168.12.0/24  S2/1   1</a:t>
            </a:r>
          </a:p>
          <a:p>
            <a:pPr fontAlgn="base">
              <a:spcBef>
                <a:spcPct val="0"/>
              </a:spcBef>
              <a:spcAft>
                <a:spcPct val="0"/>
              </a:spcAft>
              <a:defRPr/>
            </a:pPr>
            <a:r>
              <a:rPr lang="en-US" sz="2000">
                <a:solidFill>
                  <a:prstClr val="black"/>
                </a:solidFill>
                <a:latin typeface="Calibri"/>
              </a:rPr>
              <a:t>192.168.2.0/24    s2/1   1</a:t>
            </a:r>
          </a:p>
          <a:p>
            <a:pPr fontAlgn="base">
              <a:spcBef>
                <a:spcPct val="0"/>
              </a:spcBef>
              <a:spcAft>
                <a:spcPct val="0"/>
              </a:spcAft>
              <a:defRPr/>
            </a:pPr>
            <a:r>
              <a:rPr lang="en-US" sz="2000">
                <a:solidFill>
                  <a:prstClr val="black"/>
                </a:solidFill>
                <a:latin typeface="Calibri"/>
              </a:rPr>
              <a:t>192.168.23.0/24  S2/1   0</a:t>
            </a:r>
          </a:p>
          <a:p>
            <a:pPr fontAlgn="base">
              <a:spcBef>
                <a:spcPct val="0"/>
              </a:spcBef>
              <a:spcAft>
                <a:spcPct val="0"/>
              </a:spcAft>
              <a:defRPr/>
            </a:pPr>
            <a:r>
              <a:rPr lang="en-US" sz="2000" b="1">
                <a:solidFill>
                  <a:prstClr val="black"/>
                </a:solidFill>
                <a:latin typeface="Calibri"/>
              </a:rPr>
              <a:t>192.168.3.0/24    F0/0   0</a:t>
            </a:r>
          </a:p>
          <a:p>
            <a:pPr fontAlgn="base">
              <a:spcBef>
                <a:spcPct val="0"/>
              </a:spcBef>
              <a:spcAft>
                <a:spcPct val="0"/>
              </a:spcAft>
              <a:defRPr/>
            </a:pPr>
            <a:r>
              <a:rPr lang="en-US" sz="2000" b="1">
                <a:solidFill>
                  <a:prstClr val="black"/>
                </a:solidFill>
                <a:latin typeface="Calibri"/>
              </a:rPr>
              <a:t>192.168.1.0/24    S2/1   2</a:t>
            </a:r>
          </a:p>
          <a:p>
            <a:pPr fontAlgn="base">
              <a:spcBef>
                <a:spcPct val="0"/>
              </a:spcBef>
              <a:spcAft>
                <a:spcPct val="0"/>
              </a:spcAft>
              <a:defRPr/>
            </a:pPr>
            <a:endParaRPr lang="en-US" sz="2000" b="1">
              <a:solidFill>
                <a:prstClr val="black"/>
              </a:solidFill>
              <a:latin typeface="Calibri"/>
            </a:endParaRPr>
          </a:p>
          <a:p>
            <a:pPr algn="ctr" fontAlgn="base">
              <a:spcBef>
                <a:spcPct val="0"/>
              </a:spcBef>
              <a:spcAft>
                <a:spcPct val="0"/>
              </a:spcAft>
              <a:defRPr/>
            </a:pPr>
            <a:endParaRPr lang="en-US">
              <a:solidFill>
                <a:prstClr val="black"/>
              </a:solidFill>
              <a:latin typeface="Calibri"/>
            </a:endParaRPr>
          </a:p>
        </p:txBody>
      </p:sp>
      <p:sp>
        <p:nvSpPr>
          <p:cNvPr id="18" name="Down Arrow 17">
            <a:extLst>
              <a:ext uri="{FF2B5EF4-FFF2-40B4-BE49-F238E27FC236}">
                <a16:creationId xmlns:a16="http://schemas.microsoft.com/office/drawing/2014/main" id="{5911EC78-2C4C-4F41-BE29-E662D371DF09}"/>
              </a:ext>
            </a:extLst>
          </p:cNvPr>
          <p:cNvSpPr/>
          <p:nvPr/>
        </p:nvSpPr>
        <p:spPr bwMode="auto">
          <a:xfrm>
            <a:off x="8316913" y="3506788"/>
            <a:ext cx="304800" cy="533400"/>
          </a:xfrm>
          <a:prstGeom prst="downArrow">
            <a:avLst/>
          </a:prstGeom>
          <a:ln>
            <a:headEnd type="none" w="med" len="med"/>
            <a:tailEnd type="triangle" w="med" len="med"/>
          </a:ln>
          <a:extLst/>
        </p:spPr>
        <p:style>
          <a:lnRef idx="1">
            <a:schemeClr val="accent1"/>
          </a:lnRef>
          <a:fillRef idx="2">
            <a:schemeClr val="accent1"/>
          </a:fillRef>
          <a:effectRef idx="1">
            <a:schemeClr val="accent1"/>
          </a:effectRef>
          <a:fontRef idx="minor">
            <a:schemeClr val="dk1"/>
          </a:fontRef>
        </p:style>
        <p:txBody>
          <a:bodyPr lIns="82124" tIns="41061" rIns="82124" bIns="41061"/>
          <a:lstStyle/>
          <a:p>
            <a:pPr defTabSz="814388" eaLnBrk="0" fontAlgn="base" hangingPunct="0">
              <a:lnSpc>
                <a:spcPct val="90000"/>
              </a:lnSpc>
              <a:spcBef>
                <a:spcPct val="0"/>
              </a:spcBef>
              <a:spcAft>
                <a:spcPct val="0"/>
              </a:spcAft>
              <a:defRPr/>
            </a:pPr>
            <a:endParaRPr lang="en-US" sz="3000" b="1">
              <a:solidFill>
                <a:prstClr val="black"/>
              </a:solidFill>
              <a:latin typeface="Arial" charset="0"/>
            </a:endParaRPr>
          </a:p>
        </p:txBody>
      </p:sp>
      <p:sp>
        <p:nvSpPr>
          <p:cNvPr id="3" name="Rectangle 2">
            <a:extLst>
              <a:ext uri="{FF2B5EF4-FFF2-40B4-BE49-F238E27FC236}">
                <a16:creationId xmlns:a16="http://schemas.microsoft.com/office/drawing/2014/main" id="{0BCFDE47-9145-4B7C-BEA2-A63230C48D50}"/>
              </a:ext>
            </a:extLst>
          </p:cNvPr>
          <p:cNvSpPr/>
          <p:nvPr/>
        </p:nvSpPr>
        <p:spPr>
          <a:xfrm>
            <a:off x="9663113" y="4156075"/>
            <a:ext cx="990600" cy="1600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latin typeface="Calibri"/>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par>
                          <p:cTn id="8" fill="hold" nodeType="afterGroup">
                            <p:stCondLst>
                              <p:cond delay="1500"/>
                            </p:stCondLst>
                            <p:childTnLst>
                              <p:par>
                                <p:cTn id="9" presetID="22" presetClass="entr" presetSubtype="8" fill="hold" grpId="0" nodeType="afterEffect">
                                  <p:stCondLst>
                                    <p:cond delay="300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childTnLst>
                          </p:cTn>
                        </p:par>
                        <p:par>
                          <p:cTn id="12" fill="hold" nodeType="afterGroup">
                            <p:stCondLst>
                              <p:cond delay="5500"/>
                            </p:stCondLst>
                            <p:childTnLst>
                              <p:par>
                                <p:cTn id="13" presetID="22" presetClass="entr" presetSubtype="8" fill="hold" nodeType="afterEffect">
                                  <p:stCondLst>
                                    <p:cond delay="2000"/>
                                  </p:stCondLst>
                                  <p:childTnLst>
                                    <p:set>
                                      <p:cBhvr>
                                        <p:cTn id="14" dur="1" fill="hold">
                                          <p:stCondLst>
                                            <p:cond delay="0"/>
                                          </p:stCondLst>
                                        </p:cTn>
                                        <p:tgtEl>
                                          <p:spTgt spid="31746"/>
                                        </p:tgtEl>
                                        <p:attrNameLst>
                                          <p:attrName>style.visibility</p:attrName>
                                        </p:attrNameLst>
                                      </p:cBhvr>
                                      <p:to>
                                        <p:strVal val="visible"/>
                                      </p:to>
                                    </p:set>
                                    <p:animEffect transition="in" filter="wipe(left)">
                                      <p:cBhvr>
                                        <p:cTn id="15" dur="1000"/>
                                        <p:tgtEl>
                                          <p:spTgt spid="31746"/>
                                        </p:tgtEl>
                                      </p:cBhvr>
                                    </p:animEffect>
                                  </p:childTnLst>
                                </p:cTn>
                              </p:par>
                            </p:childTnLst>
                          </p:cTn>
                        </p:par>
                        <p:par>
                          <p:cTn id="16" fill="hold" nodeType="afterGroup">
                            <p:stCondLst>
                              <p:cond delay="8500"/>
                            </p:stCondLst>
                            <p:childTnLst>
                              <p:par>
                                <p:cTn id="17" presetID="22" presetClass="entr" presetSubtype="1"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1000"/>
                                        <p:tgtEl>
                                          <p:spTgt spid="13"/>
                                        </p:tgtEl>
                                      </p:cBhvr>
                                    </p:animEffect>
                                  </p:childTnLst>
                                </p:cTn>
                              </p:par>
                            </p:childTnLst>
                          </p:cTn>
                        </p:par>
                        <p:par>
                          <p:cTn id="20" fill="hold" nodeType="afterGroup">
                            <p:stCondLst>
                              <p:cond delay="9500"/>
                            </p:stCondLst>
                            <p:childTnLst>
                              <p:par>
                                <p:cTn id="21" presetID="1" presetClass="entr" presetSubtype="0" fill="hold" grpId="0" nodeType="afterEffect">
                                  <p:stCondLst>
                                    <p:cond delay="500"/>
                                  </p:stCondLst>
                                  <p:childTnLst>
                                    <p:set>
                                      <p:cBhvr>
                                        <p:cTn id="22" dur="1" fill="hold">
                                          <p:stCondLst>
                                            <p:cond delay="1499"/>
                                          </p:stCondLst>
                                        </p:cTn>
                                        <p:tgtEl>
                                          <p:spTgt spid="7"/>
                                        </p:tgtEl>
                                        <p:attrNameLst>
                                          <p:attrName>style.visibility</p:attrName>
                                        </p:attrNameLst>
                                      </p:cBhvr>
                                      <p:to>
                                        <p:strVal val="visible"/>
                                      </p:to>
                                    </p:set>
                                  </p:childTnLst>
                                </p:cTn>
                              </p:par>
                              <p:par>
                                <p:cTn id="23" presetID="22" presetClass="entr" presetSubtype="1" fill="hold" grpId="0" nodeType="withEffect">
                                  <p:stCondLst>
                                    <p:cond delay="50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2000"/>
                                        <p:tgtEl>
                                          <p:spTgt spid="14"/>
                                        </p:tgtEl>
                                      </p:cBhvr>
                                    </p:animEffect>
                                  </p:childTnLst>
                                </p:cTn>
                              </p:par>
                            </p:childTnLst>
                          </p:cTn>
                        </p:par>
                        <p:par>
                          <p:cTn id="26" fill="hold" nodeType="afterGroup">
                            <p:stCondLst>
                              <p:cond delay="12000"/>
                            </p:stCondLst>
                            <p:childTnLst>
                              <p:par>
                                <p:cTn id="27" presetID="22" presetClass="entr" presetSubtype="8" fill="hold" nodeType="afterEffect">
                                  <p:stCondLst>
                                    <p:cond delay="200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3000"/>
                                        <p:tgtEl>
                                          <p:spTgt spid="15"/>
                                        </p:tgtEl>
                                      </p:cBhvr>
                                    </p:animEffect>
                                  </p:childTnLst>
                                </p:cTn>
                              </p:par>
                              <p:par>
                                <p:cTn id="30" presetID="22" presetClass="entr" presetSubtype="2" fill="hold" nodeType="withEffect">
                                  <p:stCondLst>
                                    <p:cond delay="2000"/>
                                  </p:stCondLst>
                                  <p:childTnLst>
                                    <p:set>
                                      <p:cBhvr>
                                        <p:cTn id="31" dur="1" fill="hold">
                                          <p:stCondLst>
                                            <p:cond delay="0"/>
                                          </p:stCondLst>
                                        </p:cTn>
                                        <p:tgtEl>
                                          <p:spTgt spid="16"/>
                                        </p:tgtEl>
                                        <p:attrNameLst>
                                          <p:attrName>style.visibility</p:attrName>
                                        </p:attrNameLst>
                                      </p:cBhvr>
                                      <p:to>
                                        <p:strVal val="visible"/>
                                      </p:to>
                                    </p:set>
                                    <p:animEffect transition="in" filter="wipe(right)">
                                      <p:cBhvr>
                                        <p:cTn id="32" dur="3000"/>
                                        <p:tgtEl>
                                          <p:spTgt spid="16"/>
                                        </p:tgtEl>
                                      </p:cBhvr>
                                    </p:animEffect>
                                  </p:childTnLst>
                                </p:cTn>
                              </p:par>
                            </p:childTnLst>
                          </p:cTn>
                        </p:par>
                        <p:par>
                          <p:cTn id="33" fill="hold" nodeType="afterGroup">
                            <p:stCondLst>
                              <p:cond delay="17000"/>
                            </p:stCondLst>
                            <p:childTnLst>
                              <p:par>
                                <p:cTn id="34" presetID="22" presetClass="entr" presetSubtype="1"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up)">
                                      <p:cBhvr>
                                        <p:cTn id="36" dur="1000"/>
                                        <p:tgtEl>
                                          <p:spTgt spid="1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up)">
                                      <p:cBhvr>
                                        <p:cTn id="41" dur="2000"/>
                                        <p:tgtEl>
                                          <p:spTgt spid="1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xit" presetSubtype="1" fill="hold" grpId="0" nodeType="clickEffect">
                                  <p:stCondLst>
                                    <p:cond delay="0"/>
                                  </p:stCondLst>
                                  <p:childTnLst>
                                    <p:animEffect transition="out" filter="wipe(up)">
                                      <p:cBhvr>
                                        <p:cTn id="45" dur="500"/>
                                        <p:tgtEl>
                                          <p:spTgt spid="3"/>
                                        </p:tgtEl>
                                      </p:cBhvr>
                                    </p:animEffect>
                                    <p:set>
                                      <p:cBhvr>
                                        <p:cTn id="46"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13" grpId="0" animBg="1"/>
      <p:bldP spid="14" grpId="0" animBg="1"/>
      <p:bldP spid="17" grpId="0" animBg="1"/>
      <p:bldP spid="18"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EFB68328-6F82-41B5-BA5B-99ACD2FB90F2}"/>
              </a:ext>
            </a:extLst>
          </p:cNvPr>
          <p:cNvSpPr>
            <a:spLocks noGrp="1"/>
          </p:cNvSpPr>
          <p:nvPr>
            <p:ph type="title"/>
          </p:nvPr>
        </p:nvSpPr>
        <p:spPr/>
        <p:txBody>
          <a:bodyPr/>
          <a:lstStyle/>
          <a:p>
            <a:pPr eaLnBrk="1" hangingPunct="1">
              <a:defRPr/>
            </a:pPr>
            <a:r>
              <a:t>Hoạt Động RIP tt</a:t>
            </a:r>
            <a:endParaRPr>
              <a:solidFill>
                <a:srgbClr val="376092"/>
              </a:solidFill>
            </a:endParaRPr>
          </a:p>
        </p:txBody>
      </p:sp>
      <p:sp>
        <p:nvSpPr>
          <p:cNvPr id="231427" name="Slide Number Placeholder 4">
            <a:extLst>
              <a:ext uri="{FF2B5EF4-FFF2-40B4-BE49-F238E27FC236}">
                <a16:creationId xmlns:a16="http://schemas.microsoft.com/office/drawing/2014/main" id="{F33FB537-2256-4F8B-BACF-D9CF5F3A25B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fld id="{5AA9D269-A3BA-4DD5-A09F-1847C08A718D}" type="slidenum">
              <a:rPr lang="en-US" altLang="en-US" sz="1800">
                <a:solidFill>
                  <a:srgbClr val="000000"/>
                </a:solidFill>
                <a:latin typeface="Calibri" panose="020F0502020204030204" pitchFamily="34" charset="0"/>
              </a:rPr>
              <a:pPr fontAlgn="base">
                <a:spcBef>
                  <a:spcPct val="0"/>
                </a:spcBef>
                <a:spcAft>
                  <a:spcPct val="0"/>
                </a:spcAft>
                <a:buNone/>
              </a:pPr>
              <a:t>13</a:t>
            </a:fld>
            <a:endParaRPr lang="en-US" altLang="en-US" sz="1800">
              <a:solidFill>
                <a:srgbClr val="000000"/>
              </a:solidFill>
              <a:latin typeface="Calibri" panose="020F0502020204030204" pitchFamily="34" charset="0"/>
            </a:endParaRPr>
          </a:p>
        </p:txBody>
      </p:sp>
      <p:pic>
        <p:nvPicPr>
          <p:cNvPr id="231428" name="Picture 2">
            <a:extLst>
              <a:ext uri="{FF2B5EF4-FFF2-40B4-BE49-F238E27FC236}">
                <a16:creationId xmlns:a16="http://schemas.microsoft.com/office/drawing/2014/main" id="{896591F0-7247-4C47-8AEB-3EB46831326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438400" y="1371601"/>
            <a:ext cx="7772400" cy="41052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10">
            <a:extLst>
              <a:ext uri="{FF2B5EF4-FFF2-40B4-BE49-F238E27FC236}">
                <a16:creationId xmlns:a16="http://schemas.microsoft.com/office/drawing/2014/main" id="{28734DC2-F29C-4561-9B7A-4E0F7EFA3761}"/>
              </a:ext>
            </a:extLst>
          </p:cNvPr>
          <p:cNvSpPr>
            <a:spLocks noChangeArrowheads="1"/>
          </p:cNvSpPr>
          <p:nvPr/>
        </p:nvSpPr>
        <p:spPr bwMode="auto">
          <a:xfrm>
            <a:off x="3760788" y="5737226"/>
            <a:ext cx="4087812" cy="263525"/>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14388">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defTabSz="814388">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defTabSz="81438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defTabSz="814388">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defTabSz="814388">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lnSpc>
                <a:spcPct val="85000"/>
              </a:lnSpc>
              <a:spcBef>
                <a:spcPct val="35000"/>
              </a:spcBef>
              <a:spcAft>
                <a:spcPct val="0"/>
              </a:spcAft>
              <a:buClr>
                <a:srgbClr val="4F81BD"/>
              </a:buClr>
              <a:buNone/>
            </a:pPr>
            <a:r>
              <a:rPr lang="en-US" altLang="en-US" sz="2000">
                <a:solidFill>
                  <a:srgbClr val="000000"/>
                </a:solidFill>
                <a:latin typeface="Calibri" panose="020F0502020204030204" pitchFamily="34" charset="0"/>
              </a:rPr>
              <a:t> </a:t>
            </a:r>
            <a:r>
              <a:rPr lang="en-US" altLang="en-US" sz="2000" b="1">
                <a:solidFill>
                  <a:srgbClr val="000000"/>
                </a:solidFill>
                <a:latin typeface="Calibri" panose="020F0502020204030204" pitchFamily="34" charset="0"/>
              </a:rPr>
              <a:t>no network 192.168.2.0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474" name="Content Placeholder 4" descr="[Hình: hinh6.JPG]">
            <a:extLst>
              <a:ext uri="{FF2B5EF4-FFF2-40B4-BE49-F238E27FC236}">
                <a16:creationId xmlns:a16="http://schemas.microsoft.com/office/drawing/2014/main" id="{A5BA48D5-1C72-479A-84DF-4AF3C56A1239}"/>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905000" y="1447800"/>
            <a:ext cx="8229600" cy="4343400"/>
          </a:xfrm>
        </p:spPr>
      </p:pic>
      <p:sp>
        <p:nvSpPr>
          <p:cNvPr id="233475" name="Title 1">
            <a:extLst>
              <a:ext uri="{FF2B5EF4-FFF2-40B4-BE49-F238E27FC236}">
                <a16:creationId xmlns:a16="http://schemas.microsoft.com/office/drawing/2014/main" id="{C2754131-1834-456A-8049-1AAD3DE0D29C}"/>
              </a:ext>
            </a:extLst>
          </p:cNvPr>
          <p:cNvSpPr>
            <a:spLocks noGrp="1"/>
          </p:cNvSpPr>
          <p:nvPr>
            <p:ph type="title"/>
          </p:nvPr>
        </p:nvSpPr>
        <p:spPr>
          <a:xfrm>
            <a:off x="1852613" y="457200"/>
            <a:ext cx="8824912" cy="838200"/>
          </a:xfrm>
        </p:spPr>
        <p:txBody>
          <a:bodyPr/>
          <a:lstStyle/>
          <a:p>
            <a:pPr eaLnBrk="1" hangingPunct="1"/>
            <a:r>
              <a:rPr altLang="en-US"/>
              <a:t>Hoạt động RIP (tt)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498" name="Content Placeholder 4" descr="[Hình: hinh6.JPG]">
            <a:extLst>
              <a:ext uri="{FF2B5EF4-FFF2-40B4-BE49-F238E27FC236}">
                <a16:creationId xmlns:a16="http://schemas.microsoft.com/office/drawing/2014/main" id="{5E6CA29D-2D2B-4F34-9C03-6AE36EAB0D7C}"/>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905000" y="1447800"/>
            <a:ext cx="8229600" cy="4343400"/>
          </a:xfrm>
        </p:spPr>
      </p:pic>
      <p:sp>
        <p:nvSpPr>
          <p:cNvPr id="234499" name="Title 1">
            <a:extLst>
              <a:ext uri="{FF2B5EF4-FFF2-40B4-BE49-F238E27FC236}">
                <a16:creationId xmlns:a16="http://schemas.microsoft.com/office/drawing/2014/main" id="{9D845F9C-9753-447B-962E-F686B2FEAA93}"/>
              </a:ext>
            </a:extLst>
          </p:cNvPr>
          <p:cNvSpPr>
            <a:spLocks noGrp="1"/>
          </p:cNvSpPr>
          <p:nvPr>
            <p:ph type="title"/>
          </p:nvPr>
        </p:nvSpPr>
        <p:spPr>
          <a:xfrm>
            <a:off x="1852613" y="457200"/>
            <a:ext cx="8824912" cy="838200"/>
          </a:xfrm>
        </p:spPr>
        <p:txBody>
          <a:bodyPr/>
          <a:lstStyle/>
          <a:p>
            <a:pPr eaLnBrk="1" hangingPunct="1"/>
            <a:r>
              <a:rPr altLang="en-US"/>
              <a:t>Hoạt động RIP (tt)</a:t>
            </a:r>
          </a:p>
        </p:txBody>
      </p:sp>
      <p:sp>
        <p:nvSpPr>
          <p:cNvPr id="2" name="Multiply 1">
            <a:extLst>
              <a:ext uri="{FF2B5EF4-FFF2-40B4-BE49-F238E27FC236}">
                <a16:creationId xmlns:a16="http://schemas.microsoft.com/office/drawing/2014/main" id="{28C5E721-6E83-4479-AC1E-D3B1533630DF}"/>
              </a:ext>
            </a:extLst>
          </p:cNvPr>
          <p:cNvSpPr/>
          <p:nvPr/>
        </p:nvSpPr>
        <p:spPr bwMode="auto">
          <a:xfrm>
            <a:off x="7772400" y="2057400"/>
            <a:ext cx="1219200" cy="381000"/>
          </a:xfrm>
          <a:prstGeom prst="mathMultiply">
            <a:avLst/>
          </a:prstGeom>
          <a:ln>
            <a:headEnd type="none" w="med" len="med"/>
            <a:tailEnd type="triangle" w="med" len="med"/>
          </a:ln>
          <a:extLst/>
        </p:spPr>
        <p:style>
          <a:lnRef idx="1">
            <a:schemeClr val="accent2"/>
          </a:lnRef>
          <a:fillRef idx="3">
            <a:schemeClr val="accent2"/>
          </a:fillRef>
          <a:effectRef idx="2">
            <a:schemeClr val="accent2"/>
          </a:effectRef>
          <a:fontRef idx="minor">
            <a:schemeClr val="lt1"/>
          </a:fontRef>
        </p:style>
        <p:txBody>
          <a:bodyPr lIns="82124" tIns="41061" rIns="82124" bIns="41061"/>
          <a:lstStyle/>
          <a:p>
            <a:pPr defTabSz="814388" eaLnBrk="0" fontAlgn="base" hangingPunct="0">
              <a:lnSpc>
                <a:spcPct val="90000"/>
              </a:lnSpc>
              <a:spcBef>
                <a:spcPct val="0"/>
              </a:spcBef>
              <a:spcAft>
                <a:spcPct val="0"/>
              </a:spcAft>
              <a:defRPr/>
            </a:pPr>
            <a:endParaRPr lang="en-US" sz="3000" b="1">
              <a:solidFill>
                <a:prstClr val="black"/>
              </a:solidFill>
              <a:latin typeface="Arial" charset="0"/>
            </a:endParaRPr>
          </a:p>
        </p:txBody>
      </p:sp>
      <p:cxnSp>
        <p:nvCxnSpPr>
          <p:cNvPr id="8" name="Straight Connector 7">
            <a:extLst>
              <a:ext uri="{FF2B5EF4-FFF2-40B4-BE49-F238E27FC236}">
                <a16:creationId xmlns:a16="http://schemas.microsoft.com/office/drawing/2014/main" id="{0B5C8732-B469-4ECA-BFAD-C423C37B7652}"/>
              </a:ext>
            </a:extLst>
          </p:cNvPr>
          <p:cNvCxnSpPr/>
          <p:nvPr/>
        </p:nvCxnSpPr>
        <p:spPr bwMode="auto">
          <a:xfrm>
            <a:off x="7620000" y="4156075"/>
            <a:ext cx="2286000" cy="0"/>
          </a:xfrm>
          <a:prstGeom prst="line">
            <a:avLst/>
          </a:prstGeom>
          <a:ln>
            <a:headEnd type="none" w="med" len="med"/>
            <a:tailEnd type="none" w="med" len="med"/>
          </a:ln>
          <a:extLst/>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Vertical)">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ext Placeholder 3">
            <a:extLst>
              <a:ext uri="{FF2B5EF4-FFF2-40B4-BE49-F238E27FC236}">
                <a16:creationId xmlns:a16="http://schemas.microsoft.com/office/drawing/2014/main" id="{C0194D5F-B78B-4518-A4E0-EBF685976DCF}"/>
              </a:ext>
            </a:extLst>
          </p:cNvPr>
          <p:cNvSpPr>
            <a:spLocks noGrp="1"/>
          </p:cNvSpPr>
          <p:nvPr>
            <p:ph type="body" sz="half" idx="2"/>
          </p:nvPr>
        </p:nvSpPr>
        <p:spPr>
          <a:xfrm>
            <a:off x="2133601" y="5029200"/>
            <a:ext cx="7940675" cy="1404938"/>
          </a:xfrm>
        </p:spPr>
        <p:txBody>
          <a:bodyPr/>
          <a:lstStyle/>
          <a:p>
            <a:pPr eaLnBrk="1" hangingPunct="1"/>
            <a:r>
              <a:rPr lang="en-US" altLang="en-US"/>
              <a:t>Net 192.68.3.0/24 down</a:t>
            </a:r>
          </a:p>
          <a:p>
            <a:pPr eaLnBrk="1" hangingPunct="1"/>
            <a:r>
              <a:rPr lang="en-US" altLang="en-US"/>
              <a:t>Cause network loops</a:t>
            </a:r>
          </a:p>
        </p:txBody>
      </p:sp>
      <p:pic>
        <p:nvPicPr>
          <p:cNvPr id="235523" name="Content Placeholder 4" descr="[Hình: hinh7.JPG]">
            <a:extLst>
              <a:ext uri="{FF2B5EF4-FFF2-40B4-BE49-F238E27FC236}">
                <a16:creationId xmlns:a16="http://schemas.microsoft.com/office/drawing/2014/main" id="{8C594124-C38F-436C-90FB-A432F4C19D3A}"/>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514600" y="1981200"/>
            <a:ext cx="7239000" cy="2819400"/>
          </a:xfrm>
        </p:spPr>
      </p:pic>
      <p:sp>
        <p:nvSpPr>
          <p:cNvPr id="235524" name="Title 1">
            <a:extLst>
              <a:ext uri="{FF2B5EF4-FFF2-40B4-BE49-F238E27FC236}">
                <a16:creationId xmlns:a16="http://schemas.microsoft.com/office/drawing/2014/main" id="{233B81DC-6DC4-4C31-B984-848DF23B56CD}"/>
              </a:ext>
            </a:extLst>
          </p:cNvPr>
          <p:cNvSpPr>
            <a:spLocks noGrp="1"/>
          </p:cNvSpPr>
          <p:nvPr>
            <p:ph type="title"/>
          </p:nvPr>
        </p:nvSpPr>
        <p:spPr>
          <a:xfrm>
            <a:off x="1852613" y="457200"/>
            <a:ext cx="8824912" cy="838200"/>
          </a:xfrm>
        </p:spPr>
        <p:txBody>
          <a:bodyPr/>
          <a:lstStyle/>
          <a:p>
            <a:pPr eaLnBrk="1" hangingPunct="1"/>
            <a:r>
              <a:rPr altLang="en-US"/>
              <a:t>Routing Loops</a:t>
            </a:r>
          </a:p>
        </p:txBody>
      </p:sp>
      <p:pic>
        <p:nvPicPr>
          <p:cNvPr id="7" name="Picture 6" descr="[Hình: hinh8.JPG]">
            <a:extLst>
              <a:ext uri="{FF2B5EF4-FFF2-40B4-BE49-F238E27FC236}">
                <a16:creationId xmlns:a16="http://schemas.microsoft.com/office/drawing/2014/main" id="{6B13BA4A-6534-4E6F-A76D-F36C58B9D4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6963" y="3616326"/>
            <a:ext cx="236220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a:extLst>
              <a:ext uri="{FF2B5EF4-FFF2-40B4-BE49-F238E27FC236}">
                <a16:creationId xmlns:a16="http://schemas.microsoft.com/office/drawing/2014/main" id="{63134BAB-A364-4192-88F5-723BCA5424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9338" y="2351088"/>
            <a:ext cx="703262"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799CBA29-F009-49F7-AEF9-CCDC06D195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3616325"/>
            <a:ext cx="2362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Hình: hinh9.JPG]">
            <a:extLst>
              <a:ext uri="{FF2B5EF4-FFF2-40B4-BE49-F238E27FC236}">
                <a16:creationId xmlns:a16="http://schemas.microsoft.com/office/drawing/2014/main" id="{B97AFCF4-4C06-4D7B-B6DD-86934335C9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3788" y="3616325"/>
            <a:ext cx="248126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ình: hinh10.JPG]">
            <a:extLst>
              <a:ext uri="{FF2B5EF4-FFF2-40B4-BE49-F238E27FC236}">
                <a16:creationId xmlns:a16="http://schemas.microsoft.com/office/drawing/2014/main" id="{4BED24D2-CFB4-410F-BB55-8913FBE499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1" y="1982789"/>
            <a:ext cx="7370763"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a:extLst>
              <a:ext uri="{FF2B5EF4-FFF2-40B4-BE49-F238E27FC236}">
                <a16:creationId xmlns:a16="http://schemas.microsoft.com/office/drawing/2014/main" id="{69284C21-A49D-46BD-B6D0-6E9F844C31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9350" y="3619501"/>
            <a:ext cx="24257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2" presetClass="path" presetSubtype="0" accel="50000" decel="50000" fill="hold" nodeType="clickEffect">
                                  <p:stCondLst>
                                    <p:cond delay="0"/>
                                  </p:stCondLst>
                                  <p:childTnLst>
                                    <p:animMotion origin="layout" path="M -3.33333E-6 -2.83996E-6 L 0.275 -0.00509 " pathEditMode="relative" rAng="0" ptsTypes="AA">
                                      <p:cBhvr>
                                        <p:cTn id="15" dur="2000" fill="hold"/>
                                        <p:tgtEl>
                                          <p:spTgt spid="1027"/>
                                        </p:tgtEl>
                                        <p:attrNameLst>
                                          <p:attrName>ppt_x</p:attrName>
                                          <p:attrName>ppt_y</p:attrName>
                                        </p:attrNameLst>
                                      </p:cBhvr>
                                      <p:rCtr x="13750" y="-254"/>
                                    </p:animMotion>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xit" presetSubtype="21" fill="hold" nodeType="clickEffect">
                                  <p:stCondLst>
                                    <p:cond delay="0"/>
                                  </p:stCondLst>
                                  <p:childTnLst>
                                    <p:animEffect transition="out" filter="barn(inVertical)">
                                      <p:cBhvr>
                                        <p:cTn id="19" dur="500"/>
                                        <p:tgtEl>
                                          <p:spTgt spid="1027"/>
                                        </p:tgtEl>
                                      </p:cBhvr>
                                    </p:animEffect>
                                    <p:set>
                                      <p:cBhvr>
                                        <p:cTn id="20" dur="1" fill="hold">
                                          <p:stCondLst>
                                            <p:cond delay="499"/>
                                          </p:stCondLst>
                                        </p:cTn>
                                        <p:tgtEl>
                                          <p:spTgt spid="1027"/>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16"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circle(in)">
                                      <p:cBhvr>
                                        <p:cTn id="25" dur="20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5" presetClass="path" presetSubtype="0" accel="50000" decel="50000" fill="hold" nodeType="clickEffect">
                                  <p:stCondLst>
                                    <p:cond delay="0"/>
                                  </p:stCondLst>
                                  <p:childTnLst>
                                    <p:animMotion origin="layout" path="M -3.33333E-6 4.20907E-6 L -0.275 4.20907E-6 " pathEditMode="relative" rAng="0" ptsTypes="AA">
                                      <p:cBhvr>
                                        <p:cTn id="29" dur="2000" fill="hold"/>
                                        <p:tgtEl>
                                          <p:spTgt spid="7"/>
                                        </p:tgtEl>
                                        <p:attrNameLst>
                                          <p:attrName>ppt_x</p:attrName>
                                          <p:attrName>ppt_y</p:attrName>
                                        </p:attrNameLst>
                                      </p:cBhvr>
                                      <p:rCtr x="-13750" y="0"/>
                                    </p:animMotion>
                                  </p:childTnLst>
                                </p:cTn>
                              </p:par>
                            </p:childTnLst>
                          </p:cTn>
                        </p:par>
                      </p:childTnLst>
                    </p:cTn>
                  </p:par>
                  <p:par>
                    <p:cTn id="30" fill="hold" nodeType="clickPar">
                      <p:stCondLst>
                        <p:cond delay="indefinite"/>
                      </p:stCondLst>
                      <p:childTnLst>
                        <p:par>
                          <p:cTn id="31" fill="hold" nodeType="withGroup">
                            <p:stCondLst>
                              <p:cond delay="0"/>
                            </p:stCondLst>
                            <p:childTnLst>
                              <p:par>
                                <p:cTn id="32" presetID="6" presetClass="entr" presetSubtype="16"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circle(in)">
                                      <p:cBhvr>
                                        <p:cTn id="34" dur="2000"/>
                                        <p:tgtEl>
                                          <p:spTgt spid="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6" presetClass="entr" presetSubtype="16" fill="hold" nodeType="clickEffect">
                                  <p:stCondLst>
                                    <p:cond delay="0"/>
                                  </p:stCondLst>
                                  <p:childTnLst>
                                    <p:set>
                                      <p:cBhvr>
                                        <p:cTn id="38" dur="1" fill="hold">
                                          <p:stCondLst>
                                            <p:cond delay="0"/>
                                          </p:stCondLst>
                                        </p:cTn>
                                        <p:tgtEl>
                                          <p:spTgt spid="1028"/>
                                        </p:tgtEl>
                                        <p:attrNameLst>
                                          <p:attrName>style.visibility</p:attrName>
                                        </p:attrNameLst>
                                      </p:cBhvr>
                                      <p:to>
                                        <p:strVal val="visible"/>
                                      </p:to>
                                    </p:set>
                                    <p:animEffect transition="in" filter="circle(in)">
                                      <p:cBhvr>
                                        <p:cTn id="39" dur="2000"/>
                                        <p:tgtEl>
                                          <p:spTgt spid="102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5" presetClass="path" presetSubtype="0" accel="50000" decel="50000" fill="hold" nodeType="clickEffect">
                                  <p:stCondLst>
                                    <p:cond delay="0"/>
                                  </p:stCondLst>
                                  <p:childTnLst>
                                    <p:animMotion origin="layout" path="M 2.77778E-7 -4.38483E-6 L -0.26858 0.00209 " pathEditMode="relative" rAng="0" ptsTypes="AA">
                                      <p:cBhvr>
                                        <p:cTn id="43" dur="2000" fill="hold"/>
                                        <p:tgtEl>
                                          <p:spTgt spid="9"/>
                                        </p:tgtEl>
                                        <p:attrNameLst>
                                          <p:attrName>ppt_x</p:attrName>
                                          <p:attrName>ppt_y</p:attrName>
                                        </p:attrNameLst>
                                      </p:cBhvr>
                                      <p:rCtr x="-13438" y="93"/>
                                    </p:animMotion>
                                  </p:childTnLst>
                                </p:cTn>
                              </p:par>
                            </p:childTnLst>
                          </p:cTn>
                        </p:par>
                      </p:childTnLst>
                    </p:cTn>
                  </p:par>
                  <p:par>
                    <p:cTn id="44" fill="hold" nodeType="clickPar">
                      <p:stCondLst>
                        <p:cond delay="indefinite"/>
                      </p:stCondLst>
                      <p:childTnLst>
                        <p:par>
                          <p:cTn id="45" fill="hold" nodeType="withGroup">
                            <p:stCondLst>
                              <p:cond delay="0"/>
                            </p:stCondLst>
                            <p:childTnLst>
                              <p:par>
                                <p:cTn id="46" presetID="63" presetClass="path" presetSubtype="0" accel="50000" decel="50000" fill="hold" nodeType="clickEffect">
                                  <p:stCondLst>
                                    <p:cond delay="0"/>
                                  </p:stCondLst>
                                  <p:childTnLst>
                                    <p:animMotion origin="layout" path="M -0.00643 -0.00741 L 0.26024 -0.01272 " pathEditMode="relative" rAng="0" ptsTypes="AA">
                                      <p:cBhvr>
                                        <p:cTn id="47" dur="2000" fill="hold"/>
                                        <p:tgtEl>
                                          <p:spTgt spid="1028"/>
                                        </p:tgtEl>
                                        <p:attrNameLst>
                                          <p:attrName>ppt_x</p:attrName>
                                          <p:attrName>ppt_y</p:attrName>
                                        </p:attrNameLst>
                                      </p:cBhvr>
                                      <p:rCtr x="13333" y="-278"/>
                                    </p:animMotion>
                                  </p:childTnLst>
                                </p:cTn>
                              </p:par>
                            </p:childTnLst>
                          </p:cTn>
                        </p:par>
                      </p:childTnLst>
                    </p:cTn>
                  </p:par>
                  <p:par>
                    <p:cTn id="48" fill="hold" nodeType="clickPar">
                      <p:stCondLst>
                        <p:cond delay="indefinite"/>
                      </p:stCondLst>
                      <p:childTnLst>
                        <p:par>
                          <p:cTn id="49" fill="hold" nodeType="withGroup">
                            <p:stCondLst>
                              <p:cond delay="0"/>
                            </p:stCondLst>
                            <p:childTnLst>
                              <p:par>
                                <p:cTn id="50" presetID="6" presetClass="entr" presetSubtype="16"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circle(in)">
                                      <p:cBhvr>
                                        <p:cTn id="5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a:extLst>
              <a:ext uri="{FF2B5EF4-FFF2-40B4-BE49-F238E27FC236}">
                <a16:creationId xmlns:a16="http://schemas.microsoft.com/office/drawing/2014/main" id="{EC8C72A5-1C65-4819-8363-3D1C0F181631}"/>
              </a:ext>
            </a:extLst>
          </p:cNvPr>
          <p:cNvSpPr>
            <a:spLocks noGrp="1" noChangeArrowheads="1"/>
          </p:cNvSpPr>
          <p:nvPr>
            <p:ph type="title"/>
          </p:nvPr>
        </p:nvSpPr>
        <p:spPr/>
        <p:txBody>
          <a:bodyPr/>
          <a:lstStyle/>
          <a:p>
            <a:pPr eaLnBrk="1" hangingPunct="1"/>
            <a:r>
              <a:rPr altLang="en-US"/>
              <a:t>Giải pháp chống Loops</a:t>
            </a:r>
            <a:br>
              <a:rPr altLang="en-US"/>
            </a:br>
            <a:r>
              <a:rPr altLang="en-US"/>
              <a:t>Split Horizon</a:t>
            </a:r>
          </a:p>
        </p:txBody>
      </p:sp>
      <p:pic>
        <p:nvPicPr>
          <p:cNvPr id="236547" name="Picture 4" descr="[Hình: hinh11.JPG]">
            <a:extLst>
              <a:ext uri="{FF2B5EF4-FFF2-40B4-BE49-F238E27FC236}">
                <a16:creationId xmlns:a16="http://schemas.microsoft.com/office/drawing/2014/main" id="{18C49CDC-9678-4406-87AF-6902A10F0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1" y="1676400"/>
            <a:ext cx="5967413"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10">
            <a:extLst>
              <a:ext uri="{FF2B5EF4-FFF2-40B4-BE49-F238E27FC236}">
                <a16:creationId xmlns:a16="http://schemas.microsoft.com/office/drawing/2014/main" id="{81755694-BE33-4BEC-9EA9-A7634BC76D9E}"/>
              </a:ext>
            </a:extLst>
          </p:cNvPr>
          <p:cNvSpPr>
            <a:spLocks noGrp="1" noChangeArrowheads="1"/>
          </p:cNvSpPr>
          <p:nvPr>
            <p:ph type="title"/>
          </p:nvPr>
        </p:nvSpPr>
        <p:spPr/>
        <p:txBody>
          <a:bodyPr/>
          <a:lstStyle/>
          <a:p>
            <a:pPr eaLnBrk="1" hangingPunct="1"/>
            <a:r>
              <a:rPr altLang="en-US"/>
              <a:t>Giải pháp chống Loops</a:t>
            </a:r>
            <a:br>
              <a:rPr altLang="en-US"/>
            </a:br>
            <a:r>
              <a:rPr altLang="en-US"/>
              <a:t>Route Poisoning</a:t>
            </a:r>
          </a:p>
        </p:txBody>
      </p:sp>
      <p:sp>
        <p:nvSpPr>
          <p:cNvPr id="238595" name="Rectangle 14">
            <a:extLst>
              <a:ext uri="{FF2B5EF4-FFF2-40B4-BE49-F238E27FC236}">
                <a16:creationId xmlns:a16="http://schemas.microsoft.com/office/drawing/2014/main" id="{93F00FAE-081D-426F-A61F-45BA94DEC399}"/>
              </a:ext>
            </a:extLst>
          </p:cNvPr>
          <p:cNvSpPr>
            <a:spLocks noChangeArrowheads="1"/>
          </p:cNvSpPr>
          <p:nvPr/>
        </p:nvSpPr>
        <p:spPr bwMode="auto">
          <a:xfrm>
            <a:off x="2438400" y="5257801"/>
            <a:ext cx="7391400" cy="1154113"/>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14388">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defTabSz="814388">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defTabSz="81438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defTabSz="814388">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defTabSz="814388">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lnSpc>
                <a:spcPct val="85000"/>
              </a:lnSpc>
              <a:spcBef>
                <a:spcPct val="35000"/>
              </a:spcBef>
              <a:spcAft>
                <a:spcPct val="0"/>
              </a:spcAft>
              <a:buClr>
                <a:srgbClr val="4F81BD"/>
              </a:buClr>
              <a:buNone/>
            </a:pPr>
            <a:r>
              <a:rPr lang="en-US" altLang="en-US" sz="2000">
                <a:solidFill>
                  <a:srgbClr val="000000"/>
                </a:solidFill>
                <a:latin typeface="Times New Roman" panose="02020603050405020304" pitchFamily="18" charset="0"/>
                <a:cs typeface="Times New Roman" panose="02020603050405020304" pitchFamily="18" charset="0"/>
              </a:rPr>
              <a:t>- Routers advertise the distance of routes that have gone down to infinity.</a:t>
            </a:r>
          </a:p>
          <a:p>
            <a:pPr fontAlgn="base">
              <a:lnSpc>
                <a:spcPct val="85000"/>
              </a:lnSpc>
              <a:spcBef>
                <a:spcPct val="35000"/>
              </a:spcBef>
              <a:spcAft>
                <a:spcPct val="0"/>
              </a:spcAft>
              <a:buClr>
                <a:srgbClr val="4F81BD"/>
              </a:buClr>
              <a:buNone/>
            </a:pPr>
            <a:r>
              <a:rPr lang="en-US" altLang="en-US" sz="2000">
                <a:solidFill>
                  <a:srgbClr val="000000"/>
                </a:solidFill>
                <a:latin typeface="Times New Roman" panose="02020603050405020304" pitchFamily="18" charset="0"/>
                <a:cs typeface="Times New Roman" panose="02020603050405020304" pitchFamily="18" charset="0"/>
              </a:rPr>
              <a:t>- The release updates for subnet down is done immediately without having to wait until the periodic (call this the triggered update).</a:t>
            </a:r>
          </a:p>
        </p:txBody>
      </p:sp>
      <p:pic>
        <p:nvPicPr>
          <p:cNvPr id="238596" name="Picture 15" descr="327P_024">
            <a:extLst>
              <a:ext uri="{FF2B5EF4-FFF2-40B4-BE49-F238E27FC236}">
                <a16:creationId xmlns:a16="http://schemas.microsoft.com/office/drawing/2014/main" id="{4C6C8703-130A-44A1-A170-75C8BC88DE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464" y="1558926"/>
            <a:ext cx="8601075" cy="354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le 1">
            <a:extLst>
              <a:ext uri="{FF2B5EF4-FFF2-40B4-BE49-F238E27FC236}">
                <a16:creationId xmlns:a16="http://schemas.microsoft.com/office/drawing/2014/main" id="{B755BCF0-1ED3-4D99-9FE0-1D4A75D04E20}"/>
              </a:ext>
            </a:extLst>
          </p:cNvPr>
          <p:cNvSpPr/>
          <p:nvPr/>
        </p:nvSpPr>
        <p:spPr bwMode="auto">
          <a:xfrm>
            <a:off x="6678614" y="2909888"/>
            <a:ext cx="2166937" cy="290512"/>
          </a:xfrm>
          <a:prstGeom prst="roundRect">
            <a:avLst/>
          </a:prstGeom>
          <a:ln>
            <a:headEnd type="none" w="med" len="med"/>
            <a:tailEnd type="triangle" w="med" len="med"/>
          </a:ln>
          <a:extLst/>
        </p:spPr>
        <p:style>
          <a:lnRef idx="2">
            <a:schemeClr val="accent3"/>
          </a:lnRef>
          <a:fillRef idx="1">
            <a:schemeClr val="lt1"/>
          </a:fillRef>
          <a:effectRef idx="0">
            <a:schemeClr val="accent3"/>
          </a:effectRef>
          <a:fontRef idx="minor">
            <a:schemeClr val="dk1"/>
          </a:fontRef>
        </p:style>
        <p:txBody>
          <a:bodyPr lIns="82124" tIns="41061" rIns="82124" bIns="41061"/>
          <a:lstStyle/>
          <a:p>
            <a:pPr algn="ctr" defTabSz="814388" eaLnBrk="0" fontAlgn="base" hangingPunct="0">
              <a:lnSpc>
                <a:spcPct val="90000"/>
              </a:lnSpc>
              <a:spcBef>
                <a:spcPct val="0"/>
              </a:spcBef>
              <a:spcAft>
                <a:spcPct val="0"/>
              </a:spcAft>
              <a:defRPr/>
            </a:pPr>
            <a:r>
              <a:rPr lang="en-US" sz="1600">
                <a:solidFill>
                  <a:prstClr val="black"/>
                </a:solidFill>
                <a:latin typeface="Calibri"/>
              </a:rPr>
              <a:t>Metric = infinity (16)</a:t>
            </a:r>
            <a:endParaRPr lang="en-US" sz="1600" b="1">
              <a:solidFill>
                <a:prstClr val="black"/>
              </a:solidFill>
              <a:latin typeface="Calibri"/>
            </a:endParaRPr>
          </a:p>
        </p:txBody>
      </p:sp>
      <p:sp>
        <p:nvSpPr>
          <p:cNvPr id="3" name="Rounded Rectangle 2">
            <a:extLst>
              <a:ext uri="{FF2B5EF4-FFF2-40B4-BE49-F238E27FC236}">
                <a16:creationId xmlns:a16="http://schemas.microsoft.com/office/drawing/2014/main" id="{99244A49-DAFC-49CD-A21D-B8B8719DDB12}"/>
              </a:ext>
            </a:extLst>
          </p:cNvPr>
          <p:cNvSpPr/>
          <p:nvPr/>
        </p:nvSpPr>
        <p:spPr bwMode="auto">
          <a:xfrm>
            <a:off x="6602414" y="4451351"/>
            <a:ext cx="407987" cy="219075"/>
          </a:xfrm>
          <a:prstGeom prst="round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a:noFill/>
            <a:headEnd type="none" w="med" len="med"/>
            <a:tailEnd type="triangle" w="med" len="med"/>
          </a:ln>
          <a:extLst/>
        </p:spPr>
        <p:style>
          <a:lnRef idx="2">
            <a:schemeClr val="accent3"/>
          </a:lnRef>
          <a:fillRef idx="1">
            <a:schemeClr val="lt1"/>
          </a:fillRef>
          <a:effectRef idx="0">
            <a:schemeClr val="accent3"/>
          </a:effectRef>
          <a:fontRef idx="minor">
            <a:schemeClr val="dk1"/>
          </a:fontRef>
        </p:style>
        <p:txBody>
          <a:bodyPr lIns="82124" tIns="41061" rIns="82124" bIns="41061"/>
          <a:lstStyle/>
          <a:p>
            <a:pPr algn="ctr" defTabSz="814388" eaLnBrk="0" fontAlgn="base" hangingPunct="0">
              <a:lnSpc>
                <a:spcPct val="90000"/>
              </a:lnSpc>
              <a:spcBef>
                <a:spcPct val="0"/>
              </a:spcBef>
              <a:spcAft>
                <a:spcPct val="0"/>
              </a:spcAft>
              <a:defRPr/>
            </a:pPr>
            <a:r>
              <a:rPr lang="en-US" sz="1400" b="1">
                <a:solidFill>
                  <a:prstClr val="black"/>
                </a:solidFill>
                <a:latin typeface="Arial" charset="0"/>
              </a:rPr>
              <a:t>16</a:t>
            </a:r>
            <a:endParaRPr lang="en-US" sz="3000" b="1">
              <a:solidFill>
                <a:prstClr val="black"/>
              </a:solidFill>
              <a:latin typeface="Arial" charset="0"/>
            </a:endParaRPr>
          </a:p>
        </p:txBody>
      </p:sp>
      <p:sp>
        <p:nvSpPr>
          <p:cNvPr id="4" name="Left Arrow 3">
            <a:extLst>
              <a:ext uri="{FF2B5EF4-FFF2-40B4-BE49-F238E27FC236}">
                <a16:creationId xmlns:a16="http://schemas.microsoft.com/office/drawing/2014/main" id="{E9FBC5F0-A0DC-48F7-9113-F5C2BD3D183B}"/>
              </a:ext>
            </a:extLst>
          </p:cNvPr>
          <p:cNvSpPr>
            <a:spLocks noChangeArrowheads="1"/>
          </p:cNvSpPr>
          <p:nvPr/>
        </p:nvSpPr>
        <p:spPr bwMode="auto">
          <a:xfrm>
            <a:off x="4343400" y="4114800"/>
            <a:ext cx="609600" cy="336550"/>
          </a:xfrm>
          <a:prstGeom prst="leftArrow">
            <a:avLst>
              <a:gd name="adj1" fmla="val 50000"/>
              <a:gd name="adj2" fmla="val 50096"/>
            </a:avLst>
          </a:prstGeom>
          <a:solidFill>
            <a:srgbClr val="FFC000"/>
          </a:solidFill>
          <a:ln w="28575" algn="ctr">
            <a:solidFill>
              <a:schemeClr val="tx1"/>
            </a:solidFill>
            <a:round/>
            <a:headEnd/>
            <a:tailEnd type="triangle" w="med" len="med"/>
          </a:ln>
        </p:spPr>
        <p:txBody>
          <a:bodyPr lIns="82124" tIns="41061" rIns="82124" bIns="41061"/>
          <a:lstStyle>
            <a:lvl1pPr defTabSz="814388">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defTabSz="814388">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defTabSz="81438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defTabSz="814388">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defTabSz="814388">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eaLnBrk="0" fontAlgn="base" hangingPunct="0">
              <a:lnSpc>
                <a:spcPct val="90000"/>
              </a:lnSpc>
              <a:spcBef>
                <a:spcPct val="0"/>
              </a:spcBef>
              <a:spcAft>
                <a:spcPct val="0"/>
              </a:spcAft>
              <a:buNone/>
            </a:pPr>
            <a:endParaRPr lang="en-US" altLang="en-US" sz="3000" b="1">
              <a:solidFill>
                <a:srgbClr val="000000"/>
              </a:solidFill>
            </a:endParaRPr>
          </a:p>
        </p:txBody>
      </p:sp>
      <p:sp>
        <p:nvSpPr>
          <p:cNvPr id="10" name="Rounded Rectangle 9">
            <a:extLst>
              <a:ext uri="{FF2B5EF4-FFF2-40B4-BE49-F238E27FC236}">
                <a16:creationId xmlns:a16="http://schemas.microsoft.com/office/drawing/2014/main" id="{CC8CB70A-A0C6-45AD-A9DF-2B5378E64168}"/>
              </a:ext>
            </a:extLst>
          </p:cNvPr>
          <p:cNvSpPr/>
          <p:nvPr/>
        </p:nvSpPr>
        <p:spPr bwMode="auto">
          <a:xfrm>
            <a:off x="3868739" y="4794250"/>
            <a:ext cx="407987" cy="217488"/>
          </a:xfrm>
          <a:prstGeom prst="round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a:noFill/>
            <a:headEnd type="none" w="med" len="med"/>
            <a:tailEnd type="triangle" w="med" len="med"/>
          </a:ln>
          <a:extLst/>
        </p:spPr>
        <p:style>
          <a:lnRef idx="2">
            <a:schemeClr val="accent3"/>
          </a:lnRef>
          <a:fillRef idx="1">
            <a:schemeClr val="lt1"/>
          </a:fillRef>
          <a:effectRef idx="0">
            <a:schemeClr val="accent3"/>
          </a:effectRef>
          <a:fontRef idx="minor">
            <a:schemeClr val="dk1"/>
          </a:fontRef>
        </p:style>
        <p:txBody>
          <a:bodyPr lIns="82124" tIns="41061" rIns="82124" bIns="41061"/>
          <a:lstStyle/>
          <a:p>
            <a:pPr algn="ctr" defTabSz="814388" eaLnBrk="0" fontAlgn="base" hangingPunct="0">
              <a:lnSpc>
                <a:spcPct val="90000"/>
              </a:lnSpc>
              <a:spcBef>
                <a:spcPct val="0"/>
              </a:spcBef>
              <a:spcAft>
                <a:spcPct val="0"/>
              </a:spcAft>
              <a:defRPr/>
            </a:pPr>
            <a:r>
              <a:rPr lang="en-US" sz="1400" b="1">
                <a:solidFill>
                  <a:prstClr val="black"/>
                </a:solidFill>
                <a:latin typeface="Arial" charset="0"/>
              </a:rPr>
              <a:t>16</a:t>
            </a:r>
            <a:endParaRPr lang="en-US" sz="3000" b="1">
              <a:solidFill>
                <a:prstClr val="black"/>
              </a:solidFill>
              <a:latin typeface="Arial" charset="0"/>
            </a:endParaRPr>
          </a:p>
        </p:txBody>
      </p:sp>
      <p:sp>
        <p:nvSpPr>
          <p:cNvPr id="5" name="Rectangle 4">
            <a:extLst>
              <a:ext uri="{FF2B5EF4-FFF2-40B4-BE49-F238E27FC236}">
                <a16:creationId xmlns:a16="http://schemas.microsoft.com/office/drawing/2014/main" id="{8697143B-5D29-498E-8108-84649AF74EFA}"/>
              </a:ext>
            </a:extLst>
          </p:cNvPr>
          <p:cNvSpPr/>
          <p:nvPr/>
        </p:nvSpPr>
        <p:spPr bwMode="auto">
          <a:xfrm>
            <a:off x="1981200" y="2909888"/>
            <a:ext cx="8153400" cy="2347912"/>
          </a:xfrm>
          <a:prstGeom prst="rect">
            <a:avLst/>
          </a:prstGeom>
          <a:ln>
            <a:noFill/>
            <a:headEnd type="none" w="med" len="med"/>
            <a:tailEnd type="triangle" w="med" len="med"/>
          </a:ln>
          <a:extLst/>
        </p:spPr>
        <p:style>
          <a:lnRef idx="2">
            <a:schemeClr val="accent5"/>
          </a:lnRef>
          <a:fillRef idx="1">
            <a:schemeClr val="lt1"/>
          </a:fillRef>
          <a:effectRef idx="0">
            <a:schemeClr val="accent5"/>
          </a:effectRef>
          <a:fontRef idx="minor">
            <a:schemeClr val="dk1"/>
          </a:fontRef>
        </p:style>
        <p:txBody>
          <a:bodyPr lIns="82124" tIns="41061" rIns="82124" bIns="41061"/>
          <a:lstStyle/>
          <a:p>
            <a:pPr defTabSz="814388" eaLnBrk="0" fontAlgn="base" hangingPunct="0">
              <a:lnSpc>
                <a:spcPct val="90000"/>
              </a:lnSpc>
              <a:spcBef>
                <a:spcPct val="0"/>
              </a:spcBef>
              <a:spcAft>
                <a:spcPct val="0"/>
              </a:spcAft>
              <a:defRPr/>
            </a:pPr>
            <a:endParaRPr lang="en-US" sz="3000" b="1">
              <a:solidFill>
                <a:prstClr val="black"/>
              </a:solidFill>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ircle(in)">
                                      <p:cBhvr>
                                        <p:cTn id="17" dur="20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2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circle(in)">
                                      <p:cBhvr>
                                        <p:cTn id="2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10"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a:extLst>
              <a:ext uri="{FF2B5EF4-FFF2-40B4-BE49-F238E27FC236}">
                <a16:creationId xmlns:a16="http://schemas.microsoft.com/office/drawing/2014/main" id="{51FE103A-07BF-4BD4-8F4F-CA4AEC2BC96E}"/>
              </a:ext>
            </a:extLst>
          </p:cNvPr>
          <p:cNvSpPr>
            <a:spLocks noGrp="1" noChangeArrowheads="1"/>
          </p:cNvSpPr>
          <p:nvPr>
            <p:ph type="title"/>
          </p:nvPr>
        </p:nvSpPr>
        <p:spPr/>
        <p:txBody>
          <a:bodyPr/>
          <a:lstStyle/>
          <a:p>
            <a:pPr eaLnBrk="1" hangingPunct="1"/>
            <a:r>
              <a:rPr altLang="en-US" sz="3200"/>
              <a:t>Giải pháp chống Loops</a:t>
            </a:r>
            <a:br>
              <a:rPr altLang="en-US" sz="3200"/>
            </a:br>
            <a:r>
              <a:rPr altLang="en-US" sz="2900"/>
              <a:t>Route Poisoning and Poison Reverse</a:t>
            </a:r>
          </a:p>
        </p:txBody>
      </p:sp>
      <p:pic>
        <p:nvPicPr>
          <p:cNvPr id="240643" name="Picture 4" descr="[Hình: hinh12.JPG]">
            <a:extLst>
              <a:ext uri="{FF2B5EF4-FFF2-40B4-BE49-F238E27FC236}">
                <a16:creationId xmlns:a16="http://schemas.microsoft.com/office/drawing/2014/main" id="{821D14E3-3016-4371-9194-7C0B0A44E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326" y="1428750"/>
            <a:ext cx="8601075"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itle 1">
            <a:extLst>
              <a:ext uri="{FF2B5EF4-FFF2-40B4-BE49-F238E27FC236}">
                <a16:creationId xmlns:a16="http://schemas.microsoft.com/office/drawing/2014/main" id="{C916604E-01E3-4F8B-8093-1DD1FC832C33}"/>
              </a:ext>
            </a:extLst>
          </p:cNvPr>
          <p:cNvSpPr>
            <a:spLocks noGrp="1"/>
          </p:cNvSpPr>
          <p:nvPr>
            <p:ph type="title"/>
          </p:nvPr>
        </p:nvSpPr>
        <p:spPr/>
        <p:txBody>
          <a:bodyPr/>
          <a:lstStyle/>
          <a:p>
            <a:pPr eaLnBrk="1" hangingPunct="1"/>
            <a:r>
              <a:rPr altLang="en-US">
                <a:solidFill>
                  <a:srgbClr val="376092"/>
                </a:solidFill>
              </a:rPr>
              <a:t>Giới Thiệu</a:t>
            </a:r>
          </a:p>
        </p:txBody>
      </p:sp>
      <p:sp>
        <p:nvSpPr>
          <p:cNvPr id="3" name="Content Placeholder 2">
            <a:extLst>
              <a:ext uri="{FF2B5EF4-FFF2-40B4-BE49-F238E27FC236}">
                <a16:creationId xmlns:a16="http://schemas.microsoft.com/office/drawing/2014/main" id="{53A1F9C5-E06F-491E-A661-3F62FED4B8AA}"/>
              </a:ext>
            </a:extLst>
          </p:cNvPr>
          <p:cNvSpPr>
            <a:spLocks noGrp="1"/>
          </p:cNvSpPr>
          <p:nvPr>
            <p:ph idx="1"/>
          </p:nvPr>
        </p:nvSpPr>
        <p:spPr>
          <a:xfrm>
            <a:off x="1981200" y="1447800"/>
            <a:ext cx="8686800" cy="5029200"/>
          </a:xfrm>
        </p:spPr>
        <p:txBody>
          <a:bodyPr/>
          <a:lstStyle/>
          <a:p>
            <a:pPr eaLnBrk="1" hangingPunct="1"/>
            <a:r>
              <a:rPr lang="en-US" altLang="en-US"/>
              <a:t>RIP (Routing Information Protocol).</a:t>
            </a:r>
          </a:p>
          <a:p>
            <a:pPr lvl="1" eaLnBrk="1" hangingPunct="1">
              <a:buFont typeface="Wingdings" panose="05000000000000000000" pitchFamily="2" charset="2"/>
              <a:buChar char="ü"/>
            </a:pPr>
            <a:r>
              <a:rPr lang="en-US" altLang="en-US"/>
              <a:t>Giao thức định tuyến nội vùng (Interior routing protocols)</a:t>
            </a:r>
          </a:p>
          <a:p>
            <a:pPr lvl="1" eaLnBrk="1" hangingPunct="1">
              <a:buFont typeface="Wingdings" panose="05000000000000000000" pitchFamily="2" charset="2"/>
              <a:buChar char="ü"/>
            </a:pPr>
            <a:r>
              <a:rPr lang="en-US" altLang="en-US"/>
              <a:t>Sử dụng thuật toán tìm đường Bellman Ford.</a:t>
            </a:r>
          </a:p>
          <a:p>
            <a:pPr lvl="1" eaLnBrk="1" hangingPunct="1">
              <a:buFont typeface="Wingdings" panose="05000000000000000000" pitchFamily="2" charset="2"/>
              <a:buChar char="ü"/>
            </a:pPr>
            <a:r>
              <a:rPr lang="en-US" altLang="en-US"/>
              <a:t>30 giây các router update thông tin định tuyến.</a:t>
            </a:r>
          </a:p>
          <a:p>
            <a:pPr lvl="1" eaLnBrk="1" hangingPunct="1">
              <a:buFont typeface="Wingdings" panose="05000000000000000000" pitchFamily="2" charset="2"/>
              <a:buChar char="ü"/>
            </a:pPr>
            <a:r>
              <a:rPr lang="en-US" altLang="en-US"/>
              <a:t>Metric = hop count (số nút mạng đi qua).</a:t>
            </a:r>
          </a:p>
          <a:p>
            <a:pPr marL="914400" lvl="2" indent="0" eaLnBrk="1" hangingPunct="1">
              <a:buNone/>
            </a:pPr>
            <a:r>
              <a:rPr lang="en-US" altLang="en-US"/>
              <a:t>(Maximum is 16 equal-cost paths, if metric =16 -&gt; infinity.)</a:t>
            </a:r>
          </a:p>
          <a:p>
            <a:pPr lvl="1" eaLnBrk="1" hangingPunct="1">
              <a:buFont typeface="Wingdings" panose="05000000000000000000" pitchFamily="2" charset="2"/>
              <a:buChar char="ü"/>
            </a:pPr>
            <a:r>
              <a:rPr lang="en-US" altLang="en-US"/>
              <a:t>Đường đi tốt nhất là đường đi có metric nhỏ nhất.</a:t>
            </a:r>
          </a:p>
          <a:p>
            <a:pPr lvl="1" eaLnBrk="1" hangingPunct="1">
              <a:buFont typeface="Wingdings" panose="05000000000000000000" pitchFamily="2" charset="2"/>
              <a:buChar char="ü"/>
            </a:pPr>
            <a:r>
              <a:rPr lang="en-US" altLang="en-US"/>
              <a:t>Dùng UDP-port 502 để chuyển có gói tin update.</a:t>
            </a:r>
          </a:p>
          <a:p>
            <a:pPr lvl="1" eaLnBrk="1" hangingPunct="1">
              <a:buFont typeface="Wingdings" panose="05000000000000000000" pitchFamily="2" charset="2"/>
              <a:buChar char="ü"/>
            </a:pPr>
            <a:r>
              <a:rPr lang="en-US" altLang="en-US"/>
              <a:t>AD (Administrative Distance) = 120 (độ tin cậy).</a:t>
            </a:r>
          </a:p>
          <a:p>
            <a:pPr lvl="1" eaLnBrk="1" hangingPunct="1">
              <a:buFont typeface="Wingdings" panose="05000000000000000000" pitchFamily="2" charset="2"/>
              <a:buChar char="ü"/>
            </a:pPr>
            <a:r>
              <a:rPr lang="en-US" altLang="en-US"/>
              <a:t>RIP v1 và RIP v2.</a:t>
            </a:r>
          </a:p>
          <a:p>
            <a:pPr eaLnBrk="1" hangingPunct="1"/>
            <a:endParaRPr lang="en-US" altLang="en-US"/>
          </a:p>
        </p:txBody>
      </p:sp>
      <p:sp>
        <p:nvSpPr>
          <p:cNvPr id="218116" name="Slide Number Placeholder 4">
            <a:extLst>
              <a:ext uri="{FF2B5EF4-FFF2-40B4-BE49-F238E27FC236}">
                <a16:creationId xmlns:a16="http://schemas.microsoft.com/office/drawing/2014/main" id="{D0F5CFD0-F7AE-4667-AFD9-68C7FFA63A0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fld id="{45447941-9A16-45C7-AB1D-DFFCF7AABD7F}" type="slidenum">
              <a:rPr lang="en-US" altLang="en-US" sz="1800">
                <a:solidFill>
                  <a:srgbClr val="000000"/>
                </a:solidFill>
                <a:latin typeface="Calibri" panose="020F0502020204030204" pitchFamily="34" charset="0"/>
              </a:rPr>
              <a:pPr fontAlgn="base">
                <a:spcBef>
                  <a:spcPct val="0"/>
                </a:spcBef>
                <a:spcAft>
                  <a:spcPct val="0"/>
                </a:spcAft>
                <a:buNone/>
              </a:pPr>
              <a:t>2</a:t>
            </a:fld>
            <a:endParaRPr lang="en-US" altLang="en-US" sz="1800">
              <a:solidFill>
                <a:srgbClr val="00000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3">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3">
                                            <p:txEl>
                                              <p:pRg st="4" end="4"/>
                                            </p:txEl>
                                          </p:spTgt>
                                        </p:tgtEl>
                                      </p:cBhvr>
                                    </p:animEffect>
                                  </p:childTnLst>
                                </p:cTn>
                              </p:par>
                              <p:par>
                                <p:cTn id="31" presetID="53" presetClass="entr" presetSubtype="16"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p:cTn id="3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5" dur="500"/>
                                        <p:tgtEl>
                                          <p:spTgt spid="3">
                                            <p:txEl>
                                              <p:pRg st="5" end="5"/>
                                            </p:txEl>
                                          </p:spTgt>
                                        </p:tgtEl>
                                      </p:cBhvr>
                                    </p:animEffect>
                                  </p:childTnLst>
                                </p:cTn>
                              </p:par>
                              <p:par>
                                <p:cTn id="36" presetID="53" presetClass="entr" presetSubtype="16" fill="hold"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p:cTn id="3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0" dur="500"/>
                                        <p:tgtEl>
                                          <p:spTgt spid="3">
                                            <p:txEl>
                                              <p:pRg st="6" end="6"/>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3" presetClass="entr" presetSubtype="16"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p:cTn id="45"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7" dur="500"/>
                                        <p:tgtEl>
                                          <p:spTgt spid="3">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3" presetClass="entr" presetSubtype="16"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 calcmode="lin" valueType="num">
                                      <p:cBhvr>
                                        <p:cTn id="52"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3"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4" dur="500"/>
                                        <p:tgtEl>
                                          <p:spTgt spid="3">
                                            <p:txEl>
                                              <p:pRg st="8" end="8"/>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3" presetClass="entr" presetSubtype="16"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p:cTn id="59"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60"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6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a:extLst>
              <a:ext uri="{FF2B5EF4-FFF2-40B4-BE49-F238E27FC236}">
                <a16:creationId xmlns:a16="http://schemas.microsoft.com/office/drawing/2014/main" id="{4162AEB2-5F37-4F94-841D-D3487CFA9A02}"/>
              </a:ext>
            </a:extLst>
          </p:cNvPr>
          <p:cNvSpPr>
            <a:spLocks noGrp="1" noChangeArrowheads="1"/>
          </p:cNvSpPr>
          <p:nvPr>
            <p:ph type="title"/>
          </p:nvPr>
        </p:nvSpPr>
        <p:spPr/>
        <p:txBody>
          <a:bodyPr/>
          <a:lstStyle/>
          <a:p>
            <a:pPr eaLnBrk="1" hangingPunct="1"/>
            <a:r>
              <a:rPr altLang="en-US" sz="3200"/>
              <a:t>Giải pháp chống Loops</a:t>
            </a:r>
            <a:br>
              <a:rPr altLang="en-US" sz="3200"/>
            </a:br>
            <a:r>
              <a:rPr altLang="en-US" sz="3200"/>
              <a:t>Timer</a:t>
            </a:r>
            <a:endParaRPr altLang="en-US" sz="2900"/>
          </a:p>
        </p:txBody>
      </p:sp>
      <p:pic>
        <p:nvPicPr>
          <p:cNvPr id="242691" name="Picture 8" descr="327P_025">
            <a:extLst>
              <a:ext uri="{FF2B5EF4-FFF2-40B4-BE49-F238E27FC236}">
                <a16:creationId xmlns:a16="http://schemas.microsoft.com/office/drawing/2014/main" id="{C8F47506-CA41-4770-952D-9571405FA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464" y="1657351"/>
            <a:ext cx="8601075" cy="354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692" name="Rectangle 10">
            <a:extLst>
              <a:ext uri="{FF2B5EF4-FFF2-40B4-BE49-F238E27FC236}">
                <a16:creationId xmlns:a16="http://schemas.microsoft.com/office/drawing/2014/main" id="{2A65A536-A87C-4A91-8C0A-F709E8802798}"/>
              </a:ext>
            </a:extLst>
          </p:cNvPr>
          <p:cNvSpPr>
            <a:spLocks noChangeArrowheads="1"/>
          </p:cNvSpPr>
          <p:nvPr/>
        </p:nvSpPr>
        <p:spPr bwMode="auto">
          <a:xfrm>
            <a:off x="2449514" y="5722939"/>
            <a:ext cx="7292975" cy="409575"/>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177800" indent="-177800" defTabSz="814388">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defTabSz="814388">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defTabSz="81438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defTabSz="814388">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defTabSz="814388">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lnSpc>
                <a:spcPct val="95000"/>
              </a:lnSpc>
              <a:spcBef>
                <a:spcPct val="35000"/>
              </a:spcBef>
              <a:spcAft>
                <a:spcPct val="0"/>
              </a:spcAft>
              <a:buClr>
                <a:srgbClr val="4F81BD"/>
              </a:buClr>
              <a:buNone/>
            </a:pPr>
            <a:r>
              <a:rPr lang="en-US" altLang="en-US" b="1">
                <a:solidFill>
                  <a:srgbClr val="000000"/>
                </a:solidFill>
                <a:latin typeface="Calibri" panose="020F0502020204030204" pitchFamily="34" charset="0"/>
              </a:rPr>
              <a:t>Timer: Update timer – Invalid timer – Flush timer</a:t>
            </a:r>
          </a:p>
        </p:txBody>
      </p:sp>
      <p:sp>
        <p:nvSpPr>
          <p:cNvPr id="2" name="Rectangle 1">
            <a:extLst>
              <a:ext uri="{FF2B5EF4-FFF2-40B4-BE49-F238E27FC236}">
                <a16:creationId xmlns:a16="http://schemas.microsoft.com/office/drawing/2014/main" id="{0CAE3FB1-D33C-4E9D-AC89-B17710D8A9F2}"/>
              </a:ext>
            </a:extLst>
          </p:cNvPr>
          <p:cNvSpPr/>
          <p:nvPr/>
        </p:nvSpPr>
        <p:spPr>
          <a:xfrm>
            <a:off x="7010400" y="2711450"/>
            <a:ext cx="7620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latin typeface="Calibri"/>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4738" name="Title 1">
            <a:extLst>
              <a:ext uri="{FF2B5EF4-FFF2-40B4-BE49-F238E27FC236}">
                <a16:creationId xmlns:a16="http://schemas.microsoft.com/office/drawing/2014/main" id="{E4D814AA-7EAE-47E6-895D-F05FAD1F4439}"/>
              </a:ext>
            </a:extLst>
          </p:cNvPr>
          <p:cNvSpPr>
            <a:spLocks noGrp="1"/>
          </p:cNvSpPr>
          <p:nvPr>
            <p:ph type="title"/>
          </p:nvPr>
        </p:nvSpPr>
        <p:spPr>
          <a:xfrm>
            <a:off x="1946276" y="247650"/>
            <a:ext cx="8145463" cy="838200"/>
          </a:xfrm>
        </p:spPr>
        <p:txBody>
          <a:bodyPr/>
          <a:lstStyle/>
          <a:p>
            <a:pPr eaLnBrk="1" hangingPunct="1"/>
            <a:r>
              <a:rPr altLang="en-US" sz="2800"/>
              <a:t>Solution to Routing Loops: </a:t>
            </a:r>
            <a:br>
              <a:rPr altLang="en-US" sz="2800"/>
            </a:br>
            <a:r>
              <a:rPr altLang="en-US" sz="2400"/>
              <a:t>Update timer - </a:t>
            </a:r>
            <a:r>
              <a:rPr altLang="en-US" sz="2400" i="1"/>
              <a:t>Invalid timer – Flush timer</a:t>
            </a:r>
            <a:endParaRPr altLang="en-US" sz="2400"/>
          </a:p>
        </p:txBody>
      </p:sp>
      <p:pic>
        <p:nvPicPr>
          <p:cNvPr id="244739" name="Picture 2">
            <a:extLst>
              <a:ext uri="{FF2B5EF4-FFF2-40B4-BE49-F238E27FC236}">
                <a16:creationId xmlns:a16="http://schemas.microsoft.com/office/drawing/2014/main" id="{B41E32B0-3D4C-4ECC-ABA8-E21FBF334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6" y="1404938"/>
            <a:ext cx="7605713" cy="461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Multiply 3">
            <a:extLst>
              <a:ext uri="{FF2B5EF4-FFF2-40B4-BE49-F238E27FC236}">
                <a16:creationId xmlns:a16="http://schemas.microsoft.com/office/drawing/2014/main" id="{0E44B80C-2D8F-4D0E-80A5-F7B7A21324E6}"/>
              </a:ext>
            </a:extLst>
          </p:cNvPr>
          <p:cNvSpPr/>
          <p:nvPr/>
        </p:nvSpPr>
        <p:spPr bwMode="auto">
          <a:xfrm>
            <a:off x="7732713" y="4610100"/>
            <a:ext cx="381000" cy="1358900"/>
          </a:xfrm>
          <a:prstGeom prst="mathMultiply">
            <a:avLst/>
          </a:prstGeom>
          <a:solidFill>
            <a:srgbClr val="FF0000"/>
          </a:solidFill>
          <a:ln w="28575" cap="flat" cmpd="sng" algn="ctr">
            <a:solidFill>
              <a:schemeClr val="tx1"/>
            </a:solidFill>
            <a:prstDash val="solid"/>
            <a:round/>
            <a:headEnd type="none" w="med" len="med"/>
            <a:tailEnd type="triangle" w="med" len="med"/>
          </a:ln>
          <a:effectLst/>
          <a:extLst/>
        </p:spPr>
        <p:txBody>
          <a:bodyPr lIns="82124" tIns="41061" rIns="82124" bIns="41061"/>
          <a:lstStyle/>
          <a:p>
            <a:pPr defTabSz="814388" eaLnBrk="0" fontAlgn="base" hangingPunct="0">
              <a:lnSpc>
                <a:spcPct val="90000"/>
              </a:lnSpc>
              <a:spcBef>
                <a:spcPct val="0"/>
              </a:spcBef>
              <a:spcAft>
                <a:spcPct val="0"/>
              </a:spcAft>
              <a:defRPr/>
            </a:pPr>
            <a:endParaRPr lang="en-US" sz="3000" b="1">
              <a:solidFill>
                <a:prstClr val="black"/>
              </a:solidFill>
              <a:latin typeface="Arial" charset="0"/>
              <a:cs typeface="Arial" charset="0"/>
            </a:endParaRPr>
          </a:p>
        </p:txBody>
      </p:sp>
      <p:sp>
        <p:nvSpPr>
          <p:cNvPr id="244741" name="Rounded Rectangle 2">
            <a:extLst>
              <a:ext uri="{FF2B5EF4-FFF2-40B4-BE49-F238E27FC236}">
                <a16:creationId xmlns:a16="http://schemas.microsoft.com/office/drawing/2014/main" id="{CB8E8D12-7C7E-4E42-89A7-95459A670C73}"/>
              </a:ext>
            </a:extLst>
          </p:cNvPr>
          <p:cNvSpPr>
            <a:spLocks noChangeArrowheads="1"/>
          </p:cNvSpPr>
          <p:nvPr/>
        </p:nvSpPr>
        <p:spPr bwMode="auto">
          <a:xfrm>
            <a:off x="7696200" y="4152900"/>
            <a:ext cx="2133600" cy="647700"/>
          </a:xfrm>
          <a:prstGeom prst="roundRect">
            <a:avLst>
              <a:gd name="adj" fmla="val 16667"/>
            </a:avLst>
          </a:prstGeom>
          <a:noFill/>
          <a:ln w="28575" algn="ctr">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lvl1pPr defTabSz="814388">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defTabSz="814388">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defTabSz="81438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defTabSz="814388">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defTabSz="814388">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ctr" eaLnBrk="0" fontAlgn="base" hangingPunct="0">
              <a:lnSpc>
                <a:spcPct val="90000"/>
              </a:lnSpc>
              <a:spcBef>
                <a:spcPct val="0"/>
              </a:spcBef>
              <a:spcAft>
                <a:spcPct val="0"/>
              </a:spcAft>
              <a:buNone/>
            </a:pPr>
            <a:r>
              <a:rPr lang="en-US" altLang="en-US" sz="1600" b="1">
                <a:solidFill>
                  <a:srgbClr val="000000"/>
                </a:solidFill>
                <a:latin typeface="Calibri" panose="020F0502020204030204" pitchFamily="34" charset="0"/>
              </a:rPr>
              <a:t>192.168.3.0 s2/1</a:t>
            </a:r>
          </a:p>
          <a:p>
            <a:pPr algn="ctr" eaLnBrk="0" fontAlgn="base" hangingPunct="0">
              <a:lnSpc>
                <a:spcPct val="90000"/>
              </a:lnSpc>
              <a:spcBef>
                <a:spcPct val="0"/>
              </a:spcBef>
              <a:spcAft>
                <a:spcPct val="0"/>
              </a:spcAft>
              <a:buNone/>
            </a:pPr>
            <a:r>
              <a:rPr lang="en-US" altLang="en-US" sz="1600">
                <a:solidFill>
                  <a:srgbClr val="000000"/>
                </a:solidFill>
                <a:latin typeface="Calibri" panose="020F0502020204030204" pitchFamily="34" charset="0"/>
              </a:rPr>
              <a:t>Metric = 16</a:t>
            </a:r>
            <a:endParaRPr lang="en-US" altLang="en-US" sz="1600" b="1">
              <a:solidFill>
                <a:srgbClr val="000000"/>
              </a:solidFill>
              <a:latin typeface="Calibri" panose="020F0502020204030204" pitchFamily="34" charset="0"/>
            </a:endParaRPr>
          </a:p>
        </p:txBody>
      </p:sp>
      <p:sp>
        <p:nvSpPr>
          <p:cNvPr id="244742" name="Rounded Rectangle 5">
            <a:extLst>
              <a:ext uri="{FF2B5EF4-FFF2-40B4-BE49-F238E27FC236}">
                <a16:creationId xmlns:a16="http://schemas.microsoft.com/office/drawing/2014/main" id="{2B5790F8-9A14-481C-81CA-65176CD1F302}"/>
              </a:ext>
            </a:extLst>
          </p:cNvPr>
          <p:cNvSpPr>
            <a:spLocks noChangeArrowheads="1"/>
          </p:cNvSpPr>
          <p:nvPr/>
        </p:nvSpPr>
        <p:spPr bwMode="auto">
          <a:xfrm>
            <a:off x="7696200" y="5838826"/>
            <a:ext cx="2133600" cy="646113"/>
          </a:xfrm>
          <a:prstGeom prst="roundRect">
            <a:avLst>
              <a:gd name="adj" fmla="val 16667"/>
            </a:avLst>
          </a:prstGeom>
          <a:noFill/>
          <a:ln w="28575" algn="ctr">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lvl1pPr defTabSz="814388">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defTabSz="814388">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defTabSz="81438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defTabSz="814388">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defTabSz="814388">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ctr" eaLnBrk="0" fontAlgn="base" hangingPunct="0">
              <a:lnSpc>
                <a:spcPct val="90000"/>
              </a:lnSpc>
              <a:spcBef>
                <a:spcPct val="0"/>
              </a:spcBef>
              <a:spcAft>
                <a:spcPct val="0"/>
              </a:spcAft>
              <a:buNone/>
            </a:pPr>
            <a:r>
              <a:rPr lang="en-US" altLang="en-US" sz="1600" b="1">
                <a:solidFill>
                  <a:srgbClr val="000000"/>
                </a:solidFill>
                <a:latin typeface="Calibri" panose="020F0502020204030204" pitchFamily="34" charset="0"/>
              </a:rPr>
              <a:t>192.168.3.0 s2/1</a:t>
            </a:r>
          </a:p>
          <a:p>
            <a:pPr algn="ctr" eaLnBrk="0" fontAlgn="base" hangingPunct="0">
              <a:lnSpc>
                <a:spcPct val="90000"/>
              </a:lnSpc>
              <a:spcBef>
                <a:spcPct val="0"/>
              </a:spcBef>
              <a:spcAft>
                <a:spcPct val="0"/>
              </a:spcAft>
              <a:buNone/>
            </a:pPr>
            <a:r>
              <a:rPr lang="en-US" altLang="en-US" sz="1600">
                <a:solidFill>
                  <a:srgbClr val="000000"/>
                </a:solidFill>
                <a:latin typeface="Calibri" panose="020F0502020204030204" pitchFamily="34" charset="0"/>
              </a:rPr>
              <a:t>Metric = 16</a:t>
            </a:r>
            <a:endParaRPr lang="en-US" altLang="en-US" sz="1600" b="1">
              <a:solidFill>
                <a:srgbClr val="000000"/>
              </a:solidFill>
              <a:latin typeface="Calibri" panose="020F0502020204030204" pitchFamily="34" charset="0"/>
            </a:endParaRPr>
          </a:p>
        </p:txBody>
      </p:sp>
      <p:cxnSp>
        <p:nvCxnSpPr>
          <p:cNvPr id="244743" name="Curved Connector 6">
            <a:extLst>
              <a:ext uri="{FF2B5EF4-FFF2-40B4-BE49-F238E27FC236}">
                <a16:creationId xmlns:a16="http://schemas.microsoft.com/office/drawing/2014/main" id="{B232D779-1EB5-488E-B59E-17122EEB9B82}"/>
              </a:ext>
            </a:extLst>
          </p:cNvPr>
          <p:cNvCxnSpPr>
            <a:cxnSpLocks noChangeShapeType="1"/>
          </p:cNvCxnSpPr>
          <p:nvPr/>
        </p:nvCxnSpPr>
        <p:spPr bwMode="auto">
          <a:xfrm rot="10800000">
            <a:off x="6019801" y="2133600"/>
            <a:ext cx="2322513" cy="2019300"/>
          </a:xfrm>
          <a:prstGeom prst="curvedConnector3">
            <a:avLst>
              <a:gd name="adj1" fmla="val 34134"/>
            </a:avLst>
          </a:prstGeom>
          <a:noFill/>
          <a:ln w="2857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cxnSp>
      <p:cxnSp>
        <p:nvCxnSpPr>
          <p:cNvPr id="244744" name="Curved Connector 9">
            <a:extLst>
              <a:ext uri="{FF2B5EF4-FFF2-40B4-BE49-F238E27FC236}">
                <a16:creationId xmlns:a16="http://schemas.microsoft.com/office/drawing/2014/main" id="{18B955AF-619A-4013-B557-D4D61748BBD2}"/>
              </a:ext>
            </a:extLst>
          </p:cNvPr>
          <p:cNvCxnSpPr>
            <a:cxnSpLocks noChangeShapeType="1"/>
          </p:cNvCxnSpPr>
          <p:nvPr/>
        </p:nvCxnSpPr>
        <p:spPr bwMode="auto">
          <a:xfrm rot="10800000">
            <a:off x="4686301" y="5838825"/>
            <a:ext cx="3046413" cy="323850"/>
          </a:xfrm>
          <a:prstGeom prst="curvedConnector3">
            <a:avLst>
              <a:gd name="adj1" fmla="val 50000"/>
            </a:avLst>
          </a:prstGeom>
          <a:noFill/>
          <a:ln w="2857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cxnSp>
      <p:pic>
        <p:nvPicPr>
          <p:cNvPr id="5122" name="Picture 2">
            <a:extLst>
              <a:ext uri="{FF2B5EF4-FFF2-40B4-BE49-F238E27FC236}">
                <a16:creationId xmlns:a16="http://schemas.microsoft.com/office/drawing/2014/main" id="{DE073970-9410-42B4-BCD1-AB5790F709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2913" y="1160463"/>
            <a:ext cx="6858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a:extLst>
              <a:ext uri="{FF2B5EF4-FFF2-40B4-BE49-F238E27FC236}">
                <a16:creationId xmlns:a16="http://schemas.microsoft.com/office/drawing/2014/main" id="{F53623E5-BB06-4AE0-A032-95452E12E3F5}"/>
              </a:ext>
            </a:extLst>
          </p:cNvPr>
          <p:cNvSpPr/>
          <p:nvPr/>
        </p:nvSpPr>
        <p:spPr bwMode="auto">
          <a:xfrm>
            <a:off x="6294438" y="1296988"/>
            <a:ext cx="1524000" cy="558800"/>
          </a:xfrm>
          <a:prstGeom prst="roundRect">
            <a:avLst/>
          </a:prstGeom>
          <a:ln>
            <a:headEnd type="none" w="med" len="med"/>
            <a:tailEnd type="triangle" w="med" len="med"/>
          </a:ln>
          <a:extLst/>
        </p:spPr>
        <p:style>
          <a:lnRef idx="2">
            <a:schemeClr val="accent1"/>
          </a:lnRef>
          <a:fillRef idx="1">
            <a:schemeClr val="lt1"/>
          </a:fillRef>
          <a:effectRef idx="0">
            <a:schemeClr val="accent1"/>
          </a:effectRef>
          <a:fontRef idx="minor">
            <a:schemeClr val="dk1"/>
          </a:fontRef>
        </p:style>
        <p:txBody>
          <a:bodyPr lIns="82124" tIns="41061" rIns="82124" bIns="41061"/>
          <a:lstStyle/>
          <a:p>
            <a:pPr algn="ctr" defTabSz="814388" fontAlgn="base">
              <a:spcBef>
                <a:spcPct val="0"/>
              </a:spcBef>
              <a:spcAft>
                <a:spcPct val="0"/>
              </a:spcAft>
              <a:defRPr/>
            </a:pPr>
            <a:r>
              <a:rPr lang="en-US" sz="1600">
                <a:solidFill>
                  <a:prstClr val="black"/>
                </a:solidFill>
                <a:latin typeface="Calibri"/>
              </a:rPr>
              <a:t>Update timer(30s)</a:t>
            </a:r>
            <a:endParaRPr lang="en-US" sz="1600" b="1">
              <a:solidFill>
                <a:prstClr val="black"/>
              </a:solidFill>
              <a:latin typeface="Calibri"/>
            </a:endParaRPr>
          </a:p>
        </p:txBody>
      </p:sp>
      <p:sp>
        <p:nvSpPr>
          <p:cNvPr id="11" name="Rounded Rectangle 10">
            <a:extLst>
              <a:ext uri="{FF2B5EF4-FFF2-40B4-BE49-F238E27FC236}">
                <a16:creationId xmlns:a16="http://schemas.microsoft.com/office/drawing/2014/main" id="{8CDFE546-2EBE-4F84-9F43-14CD65F1E546}"/>
              </a:ext>
            </a:extLst>
          </p:cNvPr>
          <p:cNvSpPr/>
          <p:nvPr/>
        </p:nvSpPr>
        <p:spPr bwMode="auto">
          <a:xfrm>
            <a:off x="8113713" y="785814"/>
            <a:ext cx="1524000" cy="560387"/>
          </a:xfrm>
          <a:prstGeom prst="roundRect">
            <a:avLst/>
          </a:prstGeom>
          <a:ln>
            <a:headEnd type="none" w="med" len="med"/>
            <a:tailEnd type="triangle" w="med" len="med"/>
          </a:ln>
          <a:extLst/>
        </p:spPr>
        <p:style>
          <a:lnRef idx="2">
            <a:schemeClr val="accent1"/>
          </a:lnRef>
          <a:fillRef idx="1">
            <a:schemeClr val="lt1"/>
          </a:fillRef>
          <a:effectRef idx="0">
            <a:schemeClr val="accent1"/>
          </a:effectRef>
          <a:fontRef idx="minor">
            <a:schemeClr val="dk1"/>
          </a:fontRef>
        </p:style>
        <p:txBody>
          <a:bodyPr lIns="82124" tIns="41061" rIns="82124" bIns="41061"/>
          <a:lstStyle/>
          <a:p>
            <a:pPr algn="ctr" defTabSz="814388" fontAlgn="base">
              <a:spcBef>
                <a:spcPct val="0"/>
              </a:spcBef>
              <a:spcAft>
                <a:spcPct val="0"/>
              </a:spcAft>
              <a:defRPr/>
            </a:pPr>
            <a:r>
              <a:rPr lang="en-US" sz="1600">
                <a:solidFill>
                  <a:prstClr val="black"/>
                </a:solidFill>
                <a:latin typeface="Calibri"/>
              </a:rPr>
              <a:t>Waiting…</a:t>
            </a:r>
          </a:p>
          <a:p>
            <a:pPr algn="ctr" defTabSz="814388" fontAlgn="base">
              <a:spcBef>
                <a:spcPct val="0"/>
              </a:spcBef>
              <a:spcAft>
                <a:spcPct val="0"/>
              </a:spcAft>
              <a:defRPr/>
            </a:pPr>
            <a:r>
              <a:rPr lang="en-US" sz="1600" b="1">
                <a:solidFill>
                  <a:prstClr val="black"/>
                </a:solidFill>
                <a:latin typeface="Calibri"/>
              </a:rPr>
              <a:t>(150s)</a:t>
            </a:r>
          </a:p>
        </p:txBody>
      </p:sp>
      <p:sp>
        <p:nvSpPr>
          <p:cNvPr id="13" name="Rounded Rectangle 12">
            <a:extLst>
              <a:ext uri="{FF2B5EF4-FFF2-40B4-BE49-F238E27FC236}">
                <a16:creationId xmlns:a16="http://schemas.microsoft.com/office/drawing/2014/main" id="{9064A296-B92E-43E9-A355-CA6B15895F45}"/>
              </a:ext>
            </a:extLst>
          </p:cNvPr>
          <p:cNvSpPr/>
          <p:nvPr/>
        </p:nvSpPr>
        <p:spPr bwMode="auto">
          <a:xfrm>
            <a:off x="8113713" y="1579563"/>
            <a:ext cx="1524000" cy="558800"/>
          </a:xfrm>
          <a:prstGeom prst="roundRect">
            <a:avLst/>
          </a:prstGeom>
          <a:ln>
            <a:headEnd type="none" w="med" len="med"/>
            <a:tailEnd type="triangle" w="med" len="med"/>
          </a:ln>
          <a:extLst/>
        </p:spPr>
        <p:style>
          <a:lnRef idx="2">
            <a:schemeClr val="accent1"/>
          </a:lnRef>
          <a:fillRef idx="1">
            <a:schemeClr val="lt1"/>
          </a:fillRef>
          <a:effectRef idx="0">
            <a:schemeClr val="accent1"/>
          </a:effectRef>
          <a:fontRef idx="minor">
            <a:schemeClr val="dk1"/>
          </a:fontRef>
        </p:style>
        <p:txBody>
          <a:bodyPr lIns="82124" tIns="41061" rIns="82124" bIns="41061"/>
          <a:lstStyle/>
          <a:p>
            <a:pPr algn="ctr" defTabSz="814388" fontAlgn="base">
              <a:spcBef>
                <a:spcPct val="0"/>
              </a:spcBef>
              <a:spcAft>
                <a:spcPct val="0"/>
              </a:spcAft>
              <a:defRPr/>
            </a:pPr>
            <a:r>
              <a:rPr lang="en-US" sz="1600">
                <a:solidFill>
                  <a:prstClr val="black"/>
                </a:solidFill>
                <a:latin typeface="Calibri"/>
              </a:rPr>
              <a:t>Invalid timer</a:t>
            </a:r>
          </a:p>
          <a:p>
            <a:pPr algn="ctr" defTabSz="814388" fontAlgn="base">
              <a:spcBef>
                <a:spcPct val="0"/>
              </a:spcBef>
              <a:spcAft>
                <a:spcPct val="0"/>
              </a:spcAft>
              <a:defRPr/>
            </a:pPr>
            <a:r>
              <a:rPr lang="en-US" sz="1600" b="1">
                <a:solidFill>
                  <a:prstClr val="black"/>
                </a:solidFill>
                <a:latin typeface="Calibri"/>
              </a:rPr>
              <a:t>(180s)</a:t>
            </a:r>
          </a:p>
        </p:txBody>
      </p:sp>
      <p:sp>
        <p:nvSpPr>
          <p:cNvPr id="14" name="Rounded Rectangle 13">
            <a:extLst>
              <a:ext uri="{FF2B5EF4-FFF2-40B4-BE49-F238E27FC236}">
                <a16:creationId xmlns:a16="http://schemas.microsoft.com/office/drawing/2014/main" id="{7A5ED601-E928-46ED-A252-324104919A39}"/>
              </a:ext>
            </a:extLst>
          </p:cNvPr>
          <p:cNvSpPr/>
          <p:nvPr/>
        </p:nvSpPr>
        <p:spPr bwMode="auto">
          <a:xfrm>
            <a:off x="8113713" y="3032125"/>
            <a:ext cx="1524000" cy="558800"/>
          </a:xfrm>
          <a:prstGeom prst="roundRect">
            <a:avLst/>
          </a:prstGeom>
          <a:ln>
            <a:headEnd type="none" w="med" len="med"/>
            <a:tailEnd type="triangle" w="med" len="med"/>
          </a:ln>
          <a:extLst/>
        </p:spPr>
        <p:style>
          <a:lnRef idx="2">
            <a:schemeClr val="accent1"/>
          </a:lnRef>
          <a:fillRef idx="1">
            <a:schemeClr val="lt1"/>
          </a:fillRef>
          <a:effectRef idx="0">
            <a:schemeClr val="accent1"/>
          </a:effectRef>
          <a:fontRef idx="minor">
            <a:schemeClr val="dk1"/>
          </a:fontRef>
        </p:style>
        <p:txBody>
          <a:bodyPr lIns="82124" tIns="41061" rIns="82124" bIns="41061"/>
          <a:lstStyle/>
          <a:p>
            <a:pPr algn="ctr" defTabSz="814388" fontAlgn="base">
              <a:spcBef>
                <a:spcPct val="0"/>
              </a:spcBef>
              <a:spcAft>
                <a:spcPct val="0"/>
              </a:spcAft>
              <a:defRPr/>
            </a:pPr>
            <a:r>
              <a:rPr lang="en-US" sz="1600">
                <a:solidFill>
                  <a:prstClr val="black"/>
                </a:solidFill>
                <a:latin typeface="Calibri"/>
              </a:rPr>
              <a:t>Flush timer</a:t>
            </a:r>
          </a:p>
          <a:p>
            <a:pPr algn="ctr" defTabSz="814388" fontAlgn="base">
              <a:spcBef>
                <a:spcPct val="0"/>
              </a:spcBef>
              <a:spcAft>
                <a:spcPct val="0"/>
              </a:spcAft>
              <a:defRPr/>
            </a:pPr>
            <a:r>
              <a:rPr lang="en-US" sz="1600" b="1">
                <a:solidFill>
                  <a:prstClr val="black"/>
                </a:solidFill>
                <a:latin typeface="Calibri"/>
              </a:rPr>
              <a:t>(240s)</a:t>
            </a:r>
          </a:p>
        </p:txBody>
      </p:sp>
      <p:sp>
        <p:nvSpPr>
          <p:cNvPr id="16" name="Rounded Rectangle 15">
            <a:extLst>
              <a:ext uri="{FF2B5EF4-FFF2-40B4-BE49-F238E27FC236}">
                <a16:creationId xmlns:a16="http://schemas.microsoft.com/office/drawing/2014/main" id="{F2E0FB07-C171-4C0C-8C04-3D8432755598}"/>
              </a:ext>
            </a:extLst>
          </p:cNvPr>
          <p:cNvSpPr/>
          <p:nvPr/>
        </p:nvSpPr>
        <p:spPr bwMode="auto">
          <a:xfrm>
            <a:off x="8113713" y="2309814"/>
            <a:ext cx="1524000" cy="560387"/>
          </a:xfrm>
          <a:prstGeom prst="roundRect">
            <a:avLst/>
          </a:prstGeom>
          <a:ln>
            <a:headEnd type="none" w="med" len="med"/>
            <a:tailEnd type="triangle" w="med" len="med"/>
          </a:ln>
          <a:extLst/>
        </p:spPr>
        <p:style>
          <a:lnRef idx="2">
            <a:schemeClr val="accent1"/>
          </a:lnRef>
          <a:fillRef idx="1">
            <a:schemeClr val="lt1"/>
          </a:fillRef>
          <a:effectRef idx="0">
            <a:schemeClr val="accent1"/>
          </a:effectRef>
          <a:fontRef idx="minor">
            <a:schemeClr val="dk1"/>
          </a:fontRef>
        </p:style>
        <p:txBody>
          <a:bodyPr lIns="82124" tIns="41061" rIns="82124" bIns="41061"/>
          <a:lstStyle/>
          <a:p>
            <a:pPr algn="ctr" defTabSz="814388" fontAlgn="base">
              <a:spcBef>
                <a:spcPct val="0"/>
              </a:spcBef>
              <a:spcAft>
                <a:spcPct val="0"/>
              </a:spcAft>
              <a:defRPr/>
            </a:pPr>
            <a:r>
              <a:rPr lang="en-US" sz="1600">
                <a:solidFill>
                  <a:prstClr val="black"/>
                </a:solidFill>
                <a:latin typeface="Calibri"/>
              </a:rPr>
              <a:t>Waiting…</a:t>
            </a:r>
          </a:p>
          <a:p>
            <a:pPr algn="ctr" defTabSz="814388" fontAlgn="base">
              <a:spcBef>
                <a:spcPct val="0"/>
              </a:spcBef>
              <a:spcAft>
                <a:spcPct val="0"/>
              </a:spcAft>
              <a:defRPr/>
            </a:pPr>
            <a:r>
              <a:rPr lang="en-US" sz="1600" b="1">
                <a:solidFill>
                  <a:prstClr val="black"/>
                </a:solidFill>
                <a:latin typeface="Calibri"/>
              </a:rPr>
              <a:t>(60s)</a:t>
            </a:r>
          </a:p>
        </p:txBody>
      </p:sp>
      <p:sp>
        <p:nvSpPr>
          <p:cNvPr id="18" name="Rounded Rectangle 17">
            <a:extLst>
              <a:ext uri="{FF2B5EF4-FFF2-40B4-BE49-F238E27FC236}">
                <a16:creationId xmlns:a16="http://schemas.microsoft.com/office/drawing/2014/main" id="{9C7E63D2-11B2-4112-93FF-20E0743A9FCF}"/>
              </a:ext>
            </a:extLst>
          </p:cNvPr>
          <p:cNvSpPr>
            <a:spLocks noChangeArrowheads="1"/>
          </p:cNvSpPr>
          <p:nvPr/>
        </p:nvSpPr>
        <p:spPr bwMode="auto">
          <a:xfrm>
            <a:off x="2505075" y="1346201"/>
            <a:ext cx="2133600" cy="646113"/>
          </a:xfrm>
          <a:prstGeom prst="roundRect">
            <a:avLst>
              <a:gd name="adj" fmla="val 16667"/>
            </a:avLst>
          </a:prstGeom>
          <a:noFill/>
          <a:ln w="28575" algn="ctr">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lvl1pPr defTabSz="814388">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defTabSz="814388">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defTabSz="81438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defTabSz="814388">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defTabSz="814388">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ctr" eaLnBrk="0" fontAlgn="base" hangingPunct="0">
              <a:lnSpc>
                <a:spcPct val="90000"/>
              </a:lnSpc>
              <a:spcBef>
                <a:spcPct val="0"/>
              </a:spcBef>
              <a:spcAft>
                <a:spcPct val="0"/>
              </a:spcAft>
              <a:buNone/>
            </a:pPr>
            <a:r>
              <a:rPr lang="en-US" altLang="en-US" sz="1600" b="1">
                <a:solidFill>
                  <a:srgbClr val="000000"/>
                </a:solidFill>
                <a:latin typeface="Calibri" panose="020F0502020204030204" pitchFamily="34" charset="0"/>
              </a:rPr>
              <a:t>192.168.3.0 s2/1</a:t>
            </a:r>
          </a:p>
          <a:p>
            <a:pPr algn="ctr" eaLnBrk="0" fontAlgn="base" hangingPunct="0">
              <a:lnSpc>
                <a:spcPct val="90000"/>
              </a:lnSpc>
              <a:spcBef>
                <a:spcPct val="0"/>
              </a:spcBef>
              <a:spcAft>
                <a:spcPct val="0"/>
              </a:spcAft>
              <a:buNone/>
            </a:pPr>
            <a:r>
              <a:rPr lang="en-US" altLang="en-US" sz="1600">
                <a:solidFill>
                  <a:srgbClr val="000000"/>
                </a:solidFill>
                <a:latin typeface="Calibri" panose="020F0502020204030204" pitchFamily="34" charset="0"/>
              </a:rPr>
              <a:t>Metric = 16</a:t>
            </a:r>
            <a:endParaRPr lang="en-US" altLang="en-US" sz="1600" b="1">
              <a:solidFill>
                <a:srgbClr val="000000"/>
              </a:solidFill>
              <a:latin typeface="Calibri" panose="020F0502020204030204" pitchFamily="34" charset="0"/>
            </a:endParaRPr>
          </a:p>
        </p:txBody>
      </p:sp>
      <p:sp>
        <p:nvSpPr>
          <p:cNvPr id="12" name="Rounded Rectangle 11">
            <a:extLst>
              <a:ext uri="{FF2B5EF4-FFF2-40B4-BE49-F238E27FC236}">
                <a16:creationId xmlns:a16="http://schemas.microsoft.com/office/drawing/2014/main" id="{5482EACA-93DE-4255-B680-BB8BA7249A66}"/>
              </a:ext>
            </a:extLst>
          </p:cNvPr>
          <p:cNvSpPr/>
          <p:nvPr/>
        </p:nvSpPr>
        <p:spPr bwMode="auto">
          <a:xfrm>
            <a:off x="2505075" y="1346201"/>
            <a:ext cx="2133600" cy="646113"/>
          </a:xfrm>
          <a:prstGeom prst="roundRect">
            <a:avLst/>
          </a:prstGeom>
          <a:ln>
            <a:headEnd type="none" w="med" len="med"/>
            <a:tailEnd type="triangle" w="med" len="med"/>
          </a:ln>
          <a:extLst/>
        </p:spPr>
        <p:style>
          <a:lnRef idx="2">
            <a:schemeClr val="accent2"/>
          </a:lnRef>
          <a:fillRef idx="1">
            <a:schemeClr val="lt1"/>
          </a:fillRef>
          <a:effectRef idx="0">
            <a:schemeClr val="accent2"/>
          </a:effectRef>
          <a:fontRef idx="minor">
            <a:schemeClr val="dk1"/>
          </a:fontRef>
        </p:style>
        <p:txBody>
          <a:bodyPr lIns="82124" tIns="41061" rIns="82124" bIns="41061"/>
          <a:lstStyle/>
          <a:p>
            <a:pPr algn="ctr" defTabSz="814388" eaLnBrk="0" fontAlgn="base" hangingPunct="0">
              <a:lnSpc>
                <a:spcPct val="90000"/>
              </a:lnSpc>
              <a:spcBef>
                <a:spcPct val="0"/>
              </a:spcBef>
              <a:spcAft>
                <a:spcPct val="0"/>
              </a:spcAft>
              <a:defRPr/>
            </a:pPr>
            <a:r>
              <a:rPr lang="en-US" sz="1600" b="1">
                <a:solidFill>
                  <a:srgbClr val="FF0000"/>
                </a:solidFill>
                <a:latin typeface="Calibri"/>
              </a:rPr>
              <a:t>192.168.3.0 s2/1</a:t>
            </a:r>
          </a:p>
        </p:txBody>
      </p:sp>
      <p:cxnSp>
        <p:nvCxnSpPr>
          <p:cNvPr id="9" name="Straight Connector 8">
            <a:extLst>
              <a:ext uri="{FF2B5EF4-FFF2-40B4-BE49-F238E27FC236}">
                <a16:creationId xmlns:a16="http://schemas.microsoft.com/office/drawing/2014/main" id="{CE1C1A7C-3F41-433D-992B-A54625A93013}"/>
              </a:ext>
            </a:extLst>
          </p:cNvPr>
          <p:cNvCxnSpPr/>
          <p:nvPr/>
        </p:nvCxnSpPr>
        <p:spPr bwMode="auto">
          <a:xfrm>
            <a:off x="2667000" y="1508125"/>
            <a:ext cx="1752600" cy="0"/>
          </a:xfrm>
          <a:prstGeom prst="line">
            <a:avLst/>
          </a:prstGeom>
          <a:ln>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par>
                                <p:cTn id="13" presetID="6" presetClass="entr" presetSubtype="16" fill="hold" nodeType="with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circle(in)">
                                      <p:cBhvr>
                                        <p:cTn id="15" dur="2000"/>
                                        <p:tgtEl>
                                          <p:spTgt spid="512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xit" presetSubtype="32" fill="hold" nodeType="clickEffect">
                                  <p:stCondLst>
                                    <p:cond delay="0"/>
                                  </p:stCondLst>
                                  <p:childTnLst>
                                    <p:animEffect transition="out" filter="circle(out)">
                                      <p:cBhvr>
                                        <p:cTn id="19" dur="2000"/>
                                        <p:tgtEl>
                                          <p:spTgt spid="5122"/>
                                        </p:tgtEl>
                                      </p:cBhvr>
                                    </p:animEffect>
                                    <p:set>
                                      <p:cBhvr>
                                        <p:cTn id="20" dur="1" fill="hold">
                                          <p:stCondLst>
                                            <p:cond delay="1999"/>
                                          </p:stCondLst>
                                        </p:cTn>
                                        <p:tgtEl>
                                          <p:spTgt spid="5122"/>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16" fill="hold" nodeType="clickEffect">
                                  <p:stCondLst>
                                    <p:cond delay="0"/>
                                  </p:stCondLst>
                                  <p:childTnLst>
                                    <p:set>
                                      <p:cBhvr>
                                        <p:cTn id="24" dur="1" fill="hold">
                                          <p:stCondLst>
                                            <p:cond delay="0"/>
                                          </p:stCondLst>
                                        </p:cTn>
                                        <p:tgtEl>
                                          <p:spTgt spid="5122"/>
                                        </p:tgtEl>
                                        <p:attrNameLst>
                                          <p:attrName>style.visibility</p:attrName>
                                        </p:attrNameLst>
                                      </p:cBhvr>
                                      <p:to>
                                        <p:strVal val="visible"/>
                                      </p:to>
                                    </p:set>
                                    <p:animEffect transition="in" filter="circle(in)">
                                      <p:cBhvr>
                                        <p:cTn id="25" dur="2000"/>
                                        <p:tgtEl>
                                          <p:spTgt spid="512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circle(in)">
                                      <p:cBhvr>
                                        <p:cTn id="30" dur="2000"/>
                                        <p:tgtEl>
                                          <p:spTgt spid="1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circle(in)">
                                      <p:cBhvr>
                                        <p:cTn id="35" dur="2000"/>
                                        <p:tgtEl>
                                          <p:spTgt spid="1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circle(in)">
                                      <p:cBhvr>
                                        <p:cTn id="40" dur="2000"/>
                                        <p:tgtEl>
                                          <p:spTgt spid="1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6" presetClass="entr" presetSubtype="16" fill="hold" nodeType="clickEffect">
                                  <p:stCondLst>
                                    <p:cond delay="0"/>
                                  </p:stCondLst>
                                  <p:childTnLst>
                                    <p:set>
                                      <p:cBhvr>
                                        <p:cTn id="44" dur="1" fill="hold">
                                          <p:stCondLst>
                                            <p:cond delay="0"/>
                                          </p:stCondLst>
                                        </p:cTn>
                                        <p:tgtEl>
                                          <p:spTgt spid="5122"/>
                                        </p:tgtEl>
                                        <p:attrNameLst>
                                          <p:attrName>style.visibility</p:attrName>
                                        </p:attrNameLst>
                                      </p:cBhvr>
                                      <p:to>
                                        <p:strVal val="visible"/>
                                      </p:to>
                                    </p:set>
                                    <p:animEffect transition="in" filter="circle(in)">
                                      <p:cBhvr>
                                        <p:cTn id="45" dur="2000"/>
                                        <p:tgtEl>
                                          <p:spTgt spid="512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circle(in)">
                                      <p:cBhvr>
                                        <p:cTn id="50" dur="2000"/>
                                        <p:tgtEl>
                                          <p:spTgt spid="1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6" presetClass="entr" presetSubtype="16"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circle(in)">
                                      <p:cBhvr>
                                        <p:cTn id="55" dur="2000"/>
                                        <p:tgtEl>
                                          <p:spTgt spid="1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P spid="14" grpId="0" animBg="1"/>
      <p:bldP spid="16" grpId="0" animBg="1"/>
      <p:bldP spid="18"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62" name="Picture 6" descr="301P_978">
            <a:extLst>
              <a:ext uri="{FF2B5EF4-FFF2-40B4-BE49-F238E27FC236}">
                <a16:creationId xmlns:a16="http://schemas.microsoft.com/office/drawing/2014/main" id="{7F47E9DD-11C0-453F-B264-6DA5809F41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246313"/>
            <a:ext cx="3505200" cy="328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63" name="Rectangle 2">
            <a:extLst>
              <a:ext uri="{FF2B5EF4-FFF2-40B4-BE49-F238E27FC236}">
                <a16:creationId xmlns:a16="http://schemas.microsoft.com/office/drawing/2014/main" id="{C3EE40DF-036B-46F8-87C0-0DABB1BC82B7}"/>
              </a:ext>
            </a:extLst>
          </p:cNvPr>
          <p:cNvSpPr>
            <a:spLocks noGrp="1" noChangeArrowheads="1"/>
          </p:cNvSpPr>
          <p:nvPr>
            <p:ph type="body" idx="1"/>
          </p:nvPr>
        </p:nvSpPr>
        <p:spPr>
          <a:xfrm>
            <a:off x="1712913" y="2138364"/>
            <a:ext cx="4773612" cy="3311525"/>
          </a:xfrm>
        </p:spPr>
        <p:txBody>
          <a:bodyPr vert="horz" wrap="square" lIns="82147" tIns="41073" rIns="82147" bIns="41073" numCol="1" anchor="ctr" anchorCtr="1" compatLnSpc="1">
            <a:prstTxWarp prst="textNoShape">
              <a:avLst/>
            </a:prstTxWarp>
            <a:normAutofit/>
          </a:bodyPr>
          <a:lstStyle/>
          <a:p>
            <a:pPr marL="347663" lvl="1" indent="-233363" eaLnBrk="1" hangingPunct="1"/>
            <a:r>
              <a:rPr lang="en-US" altLang="en-US"/>
              <a:t>Router configuration</a:t>
            </a:r>
          </a:p>
          <a:p>
            <a:pPr marL="682625" lvl="2" indent="-220663" eaLnBrk="1" hangingPunct="1">
              <a:buFontTx/>
              <a:buChar char="–"/>
            </a:pPr>
            <a:r>
              <a:rPr lang="en-US" altLang="en-US"/>
              <a:t>Select routing protocols</a:t>
            </a:r>
          </a:p>
          <a:p>
            <a:pPr marL="682625" lvl="2" indent="-220663" eaLnBrk="1" hangingPunct="1">
              <a:buFontTx/>
              <a:buChar char="–"/>
            </a:pPr>
            <a:r>
              <a:rPr lang="en-US" altLang="en-US"/>
              <a:t>Specify networks or interfaces</a:t>
            </a:r>
          </a:p>
        </p:txBody>
      </p:sp>
      <p:sp>
        <p:nvSpPr>
          <p:cNvPr id="356355" name="Rectangle 3">
            <a:extLst>
              <a:ext uri="{FF2B5EF4-FFF2-40B4-BE49-F238E27FC236}">
                <a16:creationId xmlns:a16="http://schemas.microsoft.com/office/drawing/2014/main" id="{9B165784-E5BE-42A9-968F-CA933D2AED0C}"/>
              </a:ext>
            </a:extLst>
          </p:cNvPr>
          <p:cNvSpPr>
            <a:spLocks noGrp="1" noChangeArrowheads="1"/>
          </p:cNvSpPr>
          <p:nvPr>
            <p:ph type="title"/>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82118" tIns="41058" rIns="82118" bIns="41058" numCol="1" anchor="ctr" anchorCtr="0" compatLnSpc="1">
            <a:prstTxWarp prst="textNoShape">
              <a:avLst/>
            </a:prstTxWarp>
            <a:normAutofit/>
          </a:bodyPr>
          <a:lstStyle/>
          <a:p>
            <a:pPr eaLnBrk="1" hangingPunct="1">
              <a:defRPr/>
            </a:pPr>
            <a:r>
              <a:t>Cấu hình RIP</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a:extLst>
              <a:ext uri="{FF2B5EF4-FFF2-40B4-BE49-F238E27FC236}">
                <a16:creationId xmlns:a16="http://schemas.microsoft.com/office/drawing/2014/main" id="{5BA790B7-FFEC-443D-B4F9-D20B2B019306}"/>
              </a:ext>
            </a:extLst>
          </p:cNvPr>
          <p:cNvSpPr>
            <a:spLocks noGrp="1" noChangeArrowheads="1"/>
          </p:cNvSpPr>
          <p:nvPr>
            <p:ph type="title"/>
          </p:nvPr>
        </p:nvSpPr>
        <p:spPr>
          <a:xfrm>
            <a:off x="1852613" y="457200"/>
            <a:ext cx="8824912" cy="838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82118" tIns="41058" rIns="82118" bIns="41058" numCol="1" anchor="ctr" anchorCtr="0" compatLnSpc="1">
            <a:prstTxWarp prst="textNoShape">
              <a:avLst/>
            </a:prstTxWarp>
          </a:bodyPr>
          <a:lstStyle/>
          <a:p>
            <a:pPr eaLnBrk="1" hangingPunct="1"/>
            <a:r>
              <a:rPr altLang="en-US"/>
              <a:t>RIPv1 and RIPv2 Comparison</a:t>
            </a:r>
          </a:p>
        </p:txBody>
      </p:sp>
      <p:graphicFrame>
        <p:nvGraphicFramePr>
          <p:cNvPr id="354379" name="Group 75">
            <a:extLst>
              <a:ext uri="{FF2B5EF4-FFF2-40B4-BE49-F238E27FC236}">
                <a16:creationId xmlns:a16="http://schemas.microsoft.com/office/drawing/2014/main" id="{BCAEACC9-ED5E-469B-A743-D00C791AF1EE}"/>
              </a:ext>
            </a:extLst>
          </p:cNvPr>
          <p:cNvGraphicFramePr>
            <a:graphicFrameLocks noGrp="1"/>
          </p:cNvGraphicFramePr>
          <p:nvPr>
            <p:ph type="body" sz="half" idx="2"/>
          </p:nvPr>
        </p:nvGraphicFramePr>
        <p:xfrm>
          <a:off x="2339975" y="1752600"/>
          <a:ext cx="7772400" cy="4206876"/>
        </p:xfrm>
        <a:graphic>
          <a:graphicData uri="http://schemas.openxmlformats.org/drawingml/2006/table">
            <a:tbl>
              <a:tblPr/>
              <a:tblGrid>
                <a:gridCol w="4400550">
                  <a:extLst>
                    <a:ext uri="{9D8B030D-6E8A-4147-A177-3AD203B41FA5}">
                      <a16:colId xmlns:a16="http://schemas.microsoft.com/office/drawing/2014/main" val="20000"/>
                    </a:ext>
                  </a:extLst>
                </a:gridCol>
                <a:gridCol w="1719263">
                  <a:extLst>
                    <a:ext uri="{9D8B030D-6E8A-4147-A177-3AD203B41FA5}">
                      <a16:colId xmlns:a16="http://schemas.microsoft.com/office/drawing/2014/main" val="20001"/>
                    </a:ext>
                  </a:extLst>
                </a:gridCol>
                <a:gridCol w="1652587">
                  <a:extLst>
                    <a:ext uri="{9D8B030D-6E8A-4147-A177-3AD203B41FA5}">
                      <a16:colId xmlns:a16="http://schemas.microsoft.com/office/drawing/2014/main" val="20002"/>
                    </a:ext>
                  </a:extLst>
                </a:gridCol>
              </a:tblGrid>
              <a:tr h="545778">
                <a:tc>
                  <a:txBody>
                    <a:bodyPr/>
                    <a:lstStyle/>
                    <a:p>
                      <a:pPr marL="0" marR="0" lvl="0" indent="0" algn="l" defTabSz="677863" rtl="0" eaLnBrk="1" fontAlgn="base" latinLnBrk="0" hangingPunct="1">
                        <a:lnSpc>
                          <a:spcPct val="95000"/>
                        </a:lnSpc>
                        <a:spcBef>
                          <a:spcPct val="35000"/>
                        </a:spcBef>
                        <a:spcAft>
                          <a:spcPct val="0"/>
                        </a:spcAft>
                        <a:buClr>
                          <a:schemeClr val="accent1"/>
                        </a:buClr>
                        <a:buSzPct val="100000"/>
                        <a:buFont typeface="Arial" charset="0"/>
                        <a:buNone/>
                        <a:tabLst/>
                      </a:pPr>
                      <a:endParaRPr kumimoji="0" lang="en-GB" sz="2000" b="0" i="0" u="none" strike="noStrike" cap="none" normalizeH="0" baseline="0">
                        <a:ln>
                          <a:noFill/>
                        </a:ln>
                        <a:solidFill>
                          <a:schemeClr val="tx2"/>
                        </a:solidFill>
                        <a:effectLst/>
                        <a:latin typeface="Arial" charset="0"/>
                      </a:endParaRPr>
                    </a:p>
                  </a:txBody>
                  <a:tcPr marL="60852" marR="60852" marT="30420" marB="304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a:ln>
                            <a:noFill/>
                          </a:ln>
                          <a:solidFill>
                            <a:srgbClr val="FFFFFF"/>
                          </a:solidFill>
                          <a:effectLst/>
                          <a:latin typeface="Arial" charset="0"/>
                        </a:rPr>
                        <a:t>RIPv1</a:t>
                      </a:r>
                    </a:p>
                  </a:txBody>
                  <a:tcPr marL="60852" marR="60852" marT="30420" marB="304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a:ln>
                            <a:noFill/>
                          </a:ln>
                          <a:solidFill>
                            <a:srgbClr val="FFFFFF"/>
                          </a:solidFill>
                          <a:effectLst/>
                          <a:latin typeface="Arial" charset="0"/>
                        </a:rPr>
                        <a:t>RIPv2</a:t>
                      </a:r>
                    </a:p>
                  </a:txBody>
                  <a:tcPr marL="60852" marR="60852" marT="30420" marB="304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404204">
                <a:tc>
                  <a:txBody>
                    <a:bodyPr/>
                    <a:lstStyle/>
                    <a:p>
                      <a:pPr marL="0" marR="0" lvl="0" indent="0" algn="l"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a:ln>
                            <a:noFill/>
                          </a:ln>
                          <a:solidFill>
                            <a:srgbClr val="FFFFFF"/>
                          </a:solidFill>
                          <a:effectLst/>
                          <a:latin typeface="Arial" charset="0"/>
                        </a:rPr>
                        <a:t>Routing protocol</a:t>
                      </a:r>
                    </a:p>
                  </a:txBody>
                  <a:tcPr marL="60852" marR="60852" marT="30420" marB="304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a:ln>
                            <a:noFill/>
                          </a:ln>
                          <a:solidFill>
                            <a:srgbClr val="000000"/>
                          </a:solidFill>
                          <a:effectLst/>
                          <a:latin typeface="Arial" charset="0"/>
                        </a:rPr>
                        <a:t>Classful</a:t>
                      </a:r>
                    </a:p>
                  </a:txBody>
                  <a:tcPr marL="60852" marR="60852" marT="30420" marB="304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a:ln>
                            <a:noFill/>
                          </a:ln>
                          <a:solidFill>
                            <a:srgbClr val="000000"/>
                          </a:solidFill>
                          <a:effectLst/>
                          <a:latin typeface="Arial" charset="0"/>
                        </a:rPr>
                        <a:t>Classless</a:t>
                      </a:r>
                    </a:p>
                  </a:txBody>
                  <a:tcPr marL="60852" marR="60852" marT="30420" marB="304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8309">
                <a:tc>
                  <a:txBody>
                    <a:bodyPr/>
                    <a:lstStyle/>
                    <a:p>
                      <a:pPr marL="0" marR="0" lvl="0" indent="0" algn="l"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a:ln>
                            <a:noFill/>
                          </a:ln>
                          <a:solidFill>
                            <a:srgbClr val="FFFFFF"/>
                          </a:solidFill>
                          <a:effectLst/>
                          <a:latin typeface="Arial" charset="0"/>
                        </a:rPr>
                        <a:t>Supports variable-length subnet mask?</a:t>
                      </a:r>
                    </a:p>
                  </a:txBody>
                  <a:tcPr marL="60852" marR="60852" marT="30420" marB="304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a:ln>
                            <a:noFill/>
                          </a:ln>
                          <a:solidFill>
                            <a:srgbClr val="000000"/>
                          </a:solidFill>
                          <a:effectLst/>
                          <a:latin typeface="Arial" charset="0"/>
                        </a:rPr>
                        <a:t>No</a:t>
                      </a:r>
                    </a:p>
                  </a:txBody>
                  <a:tcPr marL="60852" marR="60852" marT="30420" marB="304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a:ln>
                            <a:noFill/>
                          </a:ln>
                          <a:solidFill>
                            <a:srgbClr val="000000"/>
                          </a:solidFill>
                          <a:effectLst/>
                          <a:latin typeface="Arial" charset="0"/>
                        </a:rPr>
                        <a:t>Yes</a:t>
                      </a:r>
                    </a:p>
                  </a:txBody>
                  <a:tcPr marL="60852" marR="60852" marT="30420" marB="304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30441">
                <a:tc>
                  <a:txBody>
                    <a:bodyPr/>
                    <a:lstStyle/>
                    <a:p>
                      <a:pPr marL="0" marR="0" lvl="0" indent="0" algn="l"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a:ln>
                            <a:noFill/>
                          </a:ln>
                          <a:solidFill>
                            <a:srgbClr val="FFFFFF"/>
                          </a:solidFill>
                          <a:effectLst/>
                          <a:latin typeface="Arial" charset="0"/>
                        </a:rPr>
                        <a:t>Sends the subnet mask along with the routing update?</a:t>
                      </a:r>
                    </a:p>
                  </a:txBody>
                  <a:tcPr marL="60852" marR="60852" marT="30420" marB="304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a:ln>
                            <a:noFill/>
                          </a:ln>
                          <a:solidFill>
                            <a:srgbClr val="000000"/>
                          </a:solidFill>
                          <a:effectLst/>
                          <a:latin typeface="Arial" charset="0"/>
                        </a:rPr>
                        <a:t>No</a:t>
                      </a:r>
                    </a:p>
                  </a:txBody>
                  <a:tcPr marL="60852" marR="60852" marT="30420" marB="304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a:ln>
                            <a:noFill/>
                          </a:ln>
                          <a:solidFill>
                            <a:srgbClr val="000000"/>
                          </a:solidFill>
                          <a:effectLst/>
                          <a:latin typeface="Arial" charset="0"/>
                        </a:rPr>
                        <a:t>Yes</a:t>
                      </a:r>
                    </a:p>
                  </a:txBody>
                  <a:tcPr marL="60852" marR="60852" marT="30420" marB="304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75190">
                <a:tc>
                  <a:txBody>
                    <a:bodyPr/>
                    <a:lstStyle/>
                    <a:p>
                      <a:pPr marL="0" marR="0" lvl="0" indent="0" algn="l"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a:ln>
                            <a:noFill/>
                          </a:ln>
                          <a:solidFill>
                            <a:srgbClr val="FFFFFF"/>
                          </a:solidFill>
                          <a:effectLst/>
                          <a:latin typeface="Arial" charset="0"/>
                        </a:rPr>
                        <a:t>Addressing type (update route)</a:t>
                      </a:r>
                    </a:p>
                  </a:txBody>
                  <a:tcPr marL="60852" marR="60852" marT="30420" marB="304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a:ln>
                            <a:noFill/>
                          </a:ln>
                          <a:solidFill>
                            <a:srgbClr val="000000"/>
                          </a:solidFill>
                          <a:effectLst/>
                          <a:latin typeface="Arial" charset="0"/>
                        </a:rPr>
                        <a:t>Broadcast</a:t>
                      </a:r>
                    </a:p>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a:ln>
                            <a:noFill/>
                          </a:ln>
                          <a:solidFill>
                            <a:srgbClr val="000000"/>
                          </a:solidFill>
                          <a:effectLst/>
                          <a:latin typeface="Arial" charset="0"/>
                        </a:rPr>
                        <a:t>255.255.255.255</a:t>
                      </a:r>
                    </a:p>
                  </a:txBody>
                  <a:tcPr marL="60852" marR="60852" marT="30420" marB="304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a:ln>
                            <a:noFill/>
                          </a:ln>
                          <a:solidFill>
                            <a:srgbClr val="000000"/>
                          </a:solidFill>
                          <a:effectLst/>
                          <a:latin typeface="Arial" charset="0"/>
                        </a:rPr>
                        <a:t>Multicast</a:t>
                      </a:r>
                    </a:p>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a:ln>
                            <a:noFill/>
                          </a:ln>
                          <a:solidFill>
                            <a:srgbClr val="000000"/>
                          </a:solidFill>
                          <a:effectLst/>
                          <a:latin typeface="Arial" charset="0"/>
                        </a:rPr>
                        <a:t>224.0.0.9</a:t>
                      </a:r>
                    </a:p>
                  </a:txBody>
                  <a:tcPr marL="60852" marR="60852" marT="30420" marB="304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732494">
                <a:tc>
                  <a:txBody>
                    <a:bodyPr/>
                    <a:lstStyle/>
                    <a:p>
                      <a:pPr marL="0" marR="0" lvl="0" indent="0" algn="l"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a:ln>
                            <a:noFill/>
                          </a:ln>
                          <a:solidFill>
                            <a:srgbClr val="FFFFFF"/>
                          </a:solidFill>
                          <a:effectLst/>
                          <a:latin typeface="Arial" charset="0"/>
                        </a:rPr>
                        <a:t>Defined in …</a:t>
                      </a:r>
                    </a:p>
                  </a:txBody>
                  <a:tcPr marL="60852" marR="60852" marT="30420" marB="304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a:ln>
                            <a:noFill/>
                          </a:ln>
                          <a:solidFill>
                            <a:srgbClr val="000000"/>
                          </a:solidFill>
                          <a:effectLst/>
                          <a:latin typeface="Arial" charset="0"/>
                        </a:rPr>
                        <a:t>RFC 1058</a:t>
                      </a:r>
                    </a:p>
                  </a:txBody>
                  <a:tcPr marL="60852" marR="60852" marT="30420" marB="304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a:ln>
                            <a:noFill/>
                          </a:ln>
                          <a:solidFill>
                            <a:srgbClr val="000000"/>
                          </a:solidFill>
                          <a:effectLst/>
                          <a:latin typeface="Arial" charset="0"/>
                        </a:rPr>
                        <a:t>RFCs 1721, 1722, and 2453</a:t>
                      </a:r>
                    </a:p>
                  </a:txBody>
                  <a:tcPr marL="60852" marR="60852" marT="30420" marB="304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06256">
                <a:tc>
                  <a:txBody>
                    <a:bodyPr/>
                    <a:lstStyle/>
                    <a:p>
                      <a:pPr marL="0" marR="0" lvl="0" indent="0" algn="l"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a:ln>
                            <a:noFill/>
                          </a:ln>
                          <a:solidFill>
                            <a:srgbClr val="FFFFFF"/>
                          </a:solidFill>
                          <a:effectLst/>
                          <a:latin typeface="Arial" charset="0"/>
                        </a:rPr>
                        <a:t>Supports manual route summarization?</a:t>
                      </a:r>
                    </a:p>
                  </a:txBody>
                  <a:tcPr marL="60852" marR="60852" marT="30420" marB="304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a:ln>
                            <a:noFill/>
                          </a:ln>
                          <a:solidFill>
                            <a:srgbClr val="000000"/>
                          </a:solidFill>
                          <a:effectLst/>
                          <a:latin typeface="Arial" charset="0"/>
                        </a:rPr>
                        <a:t>No</a:t>
                      </a:r>
                    </a:p>
                  </a:txBody>
                  <a:tcPr marL="60852" marR="60852" marT="30420" marB="304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a:ln>
                            <a:noFill/>
                          </a:ln>
                          <a:solidFill>
                            <a:srgbClr val="000000"/>
                          </a:solidFill>
                          <a:effectLst/>
                          <a:latin typeface="Arial" charset="0"/>
                        </a:rPr>
                        <a:t>Yes</a:t>
                      </a:r>
                    </a:p>
                  </a:txBody>
                  <a:tcPr marL="60852" marR="60852" marT="30420" marB="304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04204">
                <a:tc>
                  <a:txBody>
                    <a:bodyPr/>
                    <a:lstStyle/>
                    <a:p>
                      <a:pPr marL="0" marR="0" lvl="0" indent="0" algn="l"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a:ln>
                            <a:noFill/>
                          </a:ln>
                          <a:solidFill>
                            <a:srgbClr val="FFFFFF"/>
                          </a:solidFill>
                          <a:effectLst/>
                          <a:latin typeface="Arial" charset="0"/>
                        </a:rPr>
                        <a:t>Authentication support?</a:t>
                      </a:r>
                    </a:p>
                  </a:txBody>
                  <a:tcPr marL="60852" marR="60852" marT="30420" marB="304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a:ln>
                            <a:noFill/>
                          </a:ln>
                          <a:solidFill>
                            <a:srgbClr val="000000"/>
                          </a:solidFill>
                          <a:effectLst/>
                          <a:latin typeface="Arial" charset="0"/>
                        </a:rPr>
                        <a:t>No</a:t>
                      </a:r>
                    </a:p>
                  </a:txBody>
                  <a:tcPr marL="60852" marR="60852" marT="30420" marB="304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a:ln>
                            <a:noFill/>
                          </a:ln>
                          <a:solidFill>
                            <a:srgbClr val="000000"/>
                          </a:solidFill>
                          <a:effectLst/>
                          <a:latin typeface="Arial" charset="0"/>
                        </a:rPr>
                        <a:t>Yes</a:t>
                      </a:r>
                    </a:p>
                  </a:txBody>
                  <a:tcPr marL="60852" marR="60852" marT="30420" marB="304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
        <p:nvSpPr>
          <p:cNvPr id="2" name="Rectangle 1">
            <a:extLst>
              <a:ext uri="{FF2B5EF4-FFF2-40B4-BE49-F238E27FC236}">
                <a16:creationId xmlns:a16="http://schemas.microsoft.com/office/drawing/2014/main" id="{696740B0-D39B-4D47-A926-39A764D71D6E}"/>
              </a:ext>
            </a:extLst>
          </p:cNvPr>
          <p:cNvSpPr/>
          <p:nvPr/>
        </p:nvSpPr>
        <p:spPr bwMode="auto">
          <a:xfrm>
            <a:off x="6705600" y="2286000"/>
            <a:ext cx="1752600" cy="381000"/>
          </a:xfrm>
          <a:prstGeom prst="rect">
            <a:avLst/>
          </a:prstGeom>
          <a:solidFill>
            <a:schemeClr val="tx2">
              <a:lumMod val="20000"/>
              <a:lumOff val="80000"/>
            </a:schemeClr>
          </a:solidFill>
          <a:ln w="28575" cap="flat" cmpd="sng" algn="ctr">
            <a:solidFill>
              <a:schemeClr val="tx1"/>
            </a:solidFill>
            <a:prstDash val="solid"/>
            <a:round/>
            <a:headEnd type="none" w="med" len="med"/>
            <a:tailEnd type="triangle" w="med" len="med"/>
          </a:ln>
          <a:effectLst/>
          <a:extLst/>
        </p:spPr>
        <p:txBody>
          <a:bodyPr lIns="82124" tIns="41061" rIns="82124" bIns="41061"/>
          <a:lstStyle/>
          <a:p>
            <a:pPr defTabSz="814388" eaLnBrk="0" fontAlgn="base" hangingPunct="0">
              <a:lnSpc>
                <a:spcPct val="90000"/>
              </a:lnSpc>
              <a:spcBef>
                <a:spcPct val="0"/>
              </a:spcBef>
              <a:spcAft>
                <a:spcPct val="0"/>
              </a:spcAft>
              <a:defRPr/>
            </a:pPr>
            <a:endParaRPr lang="en-US" sz="3000" b="1">
              <a:solidFill>
                <a:prstClr val="black"/>
              </a:solidFill>
              <a:latin typeface="Arial" charset="0"/>
              <a:cs typeface="Arial" charset="0"/>
            </a:endParaRPr>
          </a:p>
        </p:txBody>
      </p:sp>
      <p:sp>
        <p:nvSpPr>
          <p:cNvPr id="5" name="Rectangle 4">
            <a:extLst>
              <a:ext uri="{FF2B5EF4-FFF2-40B4-BE49-F238E27FC236}">
                <a16:creationId xmlns:a16="http://schemas.microsoft.com/office/drawing/2014/main" id="{1FEADB4C-8C43-4521-AB47-D70413FED1C3}"/>
              </a:ext>
            </a:extLst>
          </p:cNvPr>
          <p:cNvSpPr/>
          <p:nvPr/>
        </p:nvSpPr>
        <p:spPr bwMode="auto">
          <a:xfrm>
            <a:off x="8534400" y="2286000"/>
            <a:ext cx="1600200" cy="381000"/>
          </a:xfrm>
          <a:prstGeom prst="rect">
            <a:avLst/>
          </a:prstGeom>
          <a:solidFill>
            <a:schemeClr val="tx2">
              <a:lumMod val="20000"/>
              <a:lumOff val="80000"/>
            </a:schemeClr>
          </a:solidFill>
          <a:ln w="28575" cap="flat" cmpd="sng" algn="ctr">
            <a:solidFill>
              <a:schemeClr val="tx1"/>
            </a:solidFill>
            <a:prstDash val="solid"/>
            <a:round/>
            <a:headEnd type="none" w="med" len="med"/>
            <a:tailEnd type="triangle" w="med" len="med"/>
          </a:ln>
          <a:effectLst/>
          <a:extLst/>
        </p:spPr>
        <p:txBody>
          <a:bodyPr lIns="82124" tIns="41061" rIns="82124" bIns="41061"/>
          <a:lstStyle/>
          <a:p>
            <a:pPr defTabSz="814388" eaLnBrk="0" fontAlgn="base" hangingPunct="0">
              <a:lnSpc>
                <a:spcPct val="90000"/>
              </a:lnSpc>
              <a:spcBef>
                <a:spcPct val="0"/>
              </a:spcBef>
              <a:spcAft>
                <a:spcPct val="0"/>
              </a:spcAft>
              <a:defRPr/>
            </a:pPr>
            <a:endParaRPr lang="en-US" sz="3000" b="1">
              <a:solidFill>
                <a:prstClr val="black"/>
              </a:solidFill>
              <a:latin typeface="Arial" charset="0"/>
              <a:cs typeface="Arial" charset="0"/>
            </a:endParaRPr>
          </a:p>
        </p:txBody>
      </p:sp>
      <p:sp>
        <p:nvSpPr>
          <p:cNvPr id="7" name="Rectangle 6">
            <a:extLst>
              <a:ext uri="{FF2B5EF4-FFF2-40B4-BE49-F238E27FC236}">
                <a16:creationId xmlns:a16="http://schemas.microsoft.com/office/drawing/2014/main" id="{5D48C2DE-1E46-4EE1-B507-ABA4DD2C873C}"/>
              </a:ext>
            </a:extLst>
          </p:cNvPr>
          <p:cNvSpPr/>
          <p:nvPr/>
        </p:nvSpPr>
        <p:spPr bwMode="auto">
          <a:xfrm>
            <a:off x="6705600" y="2667000"/>
            <a:ext cx="1752600" cy="381000"/>
          </a:xfrm>
          <a:prstGeom prst="rect">
            <a:avLst/>
          </a:prstGeom>
          <a:solidFill>
            <a:schemeClr val="tx2">
              <a:lumMod val="20000"/>
              <a:lumOff val="80000"/>
            </a:schemeClr>
          </a:solidFill>
          <a:ln w="28575" cap="flat" cmpd="sng" algn="ctr">
            <a:solidFill>
              <a:schemeClr val="tx1"/>
            </a:solidFill>
            <a:prstDash val="solid"/>
            <a:round/>
            <a:headEnd type="none" w="med" len="med"/>
            <a:tailEnd type="triangle" w="med" len="med"/>
          </a:ln>
          <a:effectLst/>
          <a:extLst/>
        </p:spPr>
        <p:txBody>
          <a:bodyPr lIns="82124" tIns="41061" rIns="82124" bIns="41061"/>
          <a:lstStyle/>
          <a:p>
            <a:pPr defTabSz="814388" eaLnBrk="0" fontAlgn="base" hangingPunct="0">
              <a:lnSpc>
                <a:spcPct val="90000"/>
              </a:lnSpc>
              <a:spcBef>
                <a:spcPct val="0"/>
              </a:spcBef>
              <a:spcAft>
                <a:spcPct val="0"/>
              </a:spcAft>
              <a:defRPr/>
            </a:pPr>
            <a:endParaRPr lang="en-US" sz="3000" b="1">
              <a:solidFill>
                <a:prstClr val="black"/>
              </a:solidFill>
              <a:latin typeface="Arial" charset="0"/>
              <a:cs typeface="Arial" charset="0"/>
            </a:endParaRPr>
          </a:p>
        </p:txBody>
      </p:sp>
      <p:sp>
        <p:nvSpPr>
          <p:cNvPr id="8" name="Rectangle 7">
            <a:extLst>
              <a:ext uri="{FF2B5EF4-FFF2-40B4-BE49-F238E27FC236}">
                <a16:creationId xmlns:a16="http://schemas.microsoft.com/office/drawing/2014/main" id="{5EB16B6C-102E-4FC5-9317-46157D910BCA}"/>
              </a:ext>
            </a:extLst>
          </p:cNvPr>
          <p:cNvSpPr/>
          <p:nvPr/>
        </p:nvSpPr>
        <p:spPr bwMode="auto">
          <a:xfrm>
            <a:off x="8534400" y="2667000"/>
            <a:ext cx="1600200" cy="381000"/>
          </a:xfrm>
          <a:prstGeom prst="rect">
            <a:avLst/>
          </a:prstGeom>
          <a:solidFill>
            <a:schemeClr val="tx2">
              <a:lumMod val="20000"/>
              <a:lumOff val="80000"/>
            </a:schemeClr>
          </a:solidFill>
          <a:ln w="28575" cap="flat" cmpd="sng" algn="ctr">
            <a:solidFill>
              <a:schemeClr val="tx1"/>
            </a:solidFill>
            <a:prstDash val="solid"/>
            <a:round/>
            <a:headEnd type="none" w="med" len="med"/>
            <a:tailEnd type="triangle" w="med" len="med"/>
          </a:ln>
          <a:effectLst/>
          <a:extLst/>
        </p:spPr>
        <p:txBody>
          <a:bodyPr lIns="82124" tIns="41061" rIns="82124" bIns="41061"/>
          <a:lstStyle/>
          <a:p>
            <a:pPr defTabSz="814388" eaLnBrk="0" fontAlgn="base" hangingPunct="0">
              <a:lnSpc>
                <a:spcPct val="90000"/>
              </a:lnSpc>
              <a:spcBef>
                <a:spcPct val="0"/>
              </a:spcBef>
              <a:spcAft>
                <a:spcPct val="0"/>
              </a:spcAft>
              <a:defRPr/>
            </a:pPr>
            <a:endParaRPr lang="en-US" sz="3000" b="1">
              <a:solidFill>
                <a:prstClr val="black"/>
              </a:solidFill>
              <a:latin typeface="Arial" charset="0"/>
              <a:cs typeface="Arial" charset="0"/>
            </a:endParaRPr>
          </a:p>
        </p:txBody>
      </p:sp>
      <p:sp>
        <p:nvSpPr>
          <p:cNvPr id="9" name="Rectangle 8">
            <a:extLst>
              <a:ext uri="{FF2B5EF4-FFF2-40B4-BE49-F238E27FC236}">
                <a16:creationId xmlns:a16="http://schemas.microsoft.com/office/drawing/2014/main" id="{D5131690-A724-45D0-8C89-73025CD6BD09}"/>
              </a:ext>
            </a:extLst>
          </p:cNvPr>
          <p:cNvSpPr/>
          <p:nvPr/>
        </p:nvSpPr>
        <p:spPr bwMode="auto">
          <a:xfrm>
            <a:off x="6740525" y="3276600"/>
            <a:ext cx="1752600" cy="533400"/>
          </a:xfrm>
          <a:prstGeom prst="rect">
            <a:avLst/>
          </a:prstGeom>
          <a:solidFill>
            <a:schemeClr val="tx2">
              <a:lumMod val="20000"/>
              <a:lumOff val="80000"/>
            </a:schemeClr>
          </a:solidFill>
          <a:ln w="28575" cap="flat" cmpd="sng" algn="ctr">
            <a:solidFill>
              <a:schemeClr val="tx1"/>
            </a:solidFill>
            <a:prstDash val="solid"/>
            <a:round/>
            <a:headEnd type="none" w="med" len="med"/>
            <a:tailEnd type="triangle" w="med" len="med"/>
          </a:ln>
          <a:effectLst/>
          <a:extLst/>
        </p:spPr>
        <p:txBody>
          <a:bodyPr lIns="82124" tIns="41061" rIns="82124" bIns="41061"/>
          <a:lstStyle/>
          <a:p>
            <a:pPr defTabSz="814388" eaLnBrk="0" fontAlgn="base" hangingPunct="0">
              <a:lnSpc>
                <a:spcPct val="90000"/>
              </a:lnSpc>
              <a:spcBef>
                <a:spcPct val="0"/>
              </a:spcBef>
              <a:spcAft>
                <a:spcPct val="0"/>
              </a:spcAft>
              <a:defRPr/>
            </a:pPr>
            <a:endParaRPr lang="en-US" sz="3000" b="1">
              <a:solidFill>
                <a:prstClr val="black"/>
              </a:solidFill>
              <a:latin typeface="Arial" charset="0"/>
              <a:cs typeface="Arial" charset="0"/>
            </a:endParaRPr>
          </a:p>
        </p:txBody>
      </p:sp>
      <p:sp>
        <p:nvSpPr>
          <p:cNvPr id="10" name="Rectangle 9">
            <a:extLst>
              <a:ext uri="{FF2B5EF4-FFF2-40B4-BE49-F238E27FC236}">
                <a16:creationId xmlns:a16="http://schemas.microsoft.com/office/drawing/2014/main" id="{F4E2D689-57C8-4902-B7EE-017208B53D72}"/>
              </a:ext>
            </a:extLst>
          </p:cNvPr>
          <p:cNvSpPr/>
          <p:nvPr/>
        </p:nvSpPr>
        <p:spPr bwMode="auto">
          <a:xfrm>
            <a:off x="8569325" y="3276600"/>
            <a:ext cx="1600200" cy="533400"/>
          </a:xfrm>
          <a:prstGeom prst="rect">
            <a:avLst/>
          </a:prstGeom>
          <a:solidFill>
            <a:schemeClr val="tx2">
              <a:lumMod val="20000"/>
              <a:lumOff val="80000"/>
            </a:schemeClr>
          </a:solidFill>
          <a:ln w="28575" cap="flat" cmpd="sng" algn="ctr">
            <a:solidFill>
              <a:schemeClr val="tx1"/>
            </a:solidFill>
            <a:prstDash val="solid"/>
            <a:round/>
            <a:headEnd type="none" w="med" len="med"/>
            <a:tailEnd type="triangle" w="med" len="med"/>
          </a:ln>
          <a:effectLst/>
          <a:extLst/>
        </p:spPr>
        <p:txBody>
          <a:bodyPr lIns="82124" tIns="41061" rIns="82124" bIns="41061"/>
          <a:lstStyle/>
          <a:p>
            <a:pPr defTabSz="814388" eaLnBrk="0" fontAlgn="base" hangingPunct="0">
              <a:lnSpc>
                <a:spcPct val="90000"/>
              </a:lnSpc>
              <a:spcBef>
                <a:spcPct val="0"/>
              </a:spcBef>
              <a:spcAft>
                <a:spcPct val="0"/>
              </a:spcAft>
              <a:defRPr/>
            </a:pPr>
            <a:endParaRPr lang="en-US" sz="3000" b="1">
              <a:solidFill>
                <a:prstClr val="black"/>
              </a:solidFill>
              <a:latin typeface="Arial" charset="0"/>
              <a:cs typeface="Arial" charset="0"/>
            </a:endParaRPr>
          </a:p>
        </p:txBody>
      </p:sp>
      <p:sp>
        <p:nvSpPr>
          <p:cNvPr id="11" name="Rectangle 10">
            <a:extLst>
              <a:ext uri="{FF2B5EF4-FFF2-40B4-BE49-F238E27FC236}">
                <a16:creationId xmlns:a16="http://schemas.microsoft.com/office/drawing/2014/main" id="{BBB9887A-D625-4AC6-BE40-E23131FA4F95}"/>
              </a:ext>
            </a:extLst>
          </p:cNvPr>
          <p:cNvSpPr/>
          <p:nvPr/>
        </p:nvSpPr>
        <p:spPr bwMode="auto">
          <a:xfrm>
            <a:off x="6740525" y="3810000"/>
            <a:ext cx="1752600" cy="533400"/>
          </a:xfrm>
          <a:prstGeom prst="rect">
            <a:avLst/>
          </a:prstGeom>
          <a:solidFill>
            <a:schemeClr val="tx2">
              <a:lumMod val="20000"/>
              <a:lumOff val="80000"/>
            </a:schemeClr>
          </a:solidFill>
          <a:ln w="28575" cap="flat" cmpd="sng" algn="ctr">
            <a:solidFill>
              <a:schemeClr val="tx1"/>
            </a:solidFill>
            <a:prstDash val="solid"/>
            <a:round/>
            <a:headEnd type="none" w="med" len="med"/>
            <a:tailEnd type="triangle" w="med" len="med"/>
          </a:ln>
          <a:effectLst/>
          <a:extLst/>
        </p:spPr>
        <p:txBody>
          <a:bodyPr lIns="82124" tIns="41061" rIns="82124" bIns="41061"/>
          <a:lstStyle/>
          <a:p>
            <a:pPr defTabSz="814388" eaLnBrk="0" fontAlgn="base" hangingPunct="0">
              <a:lnSpc>
                <a:spcPct val="90000"/>
              </a:lnSpc>
              <a:spcBef>
                <a:spcPct val="0"/>
              </a:spcBef>
              <a:spcAft>
                <a:spcPct val="0"/>
              </a:spcAft>
              <a:defRPr/>
            </a:pPr>
            <a:endParaRPr lang="en-US" sz="3000" b="1">
              <a:solidFill>
                <a:prstClr val="black"/>
              </a:solidFill>
              <a:latin typeface="Arial" charset="0"/>
              <a:cs typeface="Arial" charset="0"/>
            </a:endParaRPr>
          </a:p>
        </p:txBody>
      </p:sp>
      <p:sp>
        <p:nvSpPr>
          <p:cNvPr id="12" name="Rectangle 11">
            <a:extLst>
              <a:ext uri="{FF2B5EF4-FFF2-40B4-BE49-F238E27FC236}">
                <a16:creationId xmlns:a16="http://schemas.microsoft.com/office/drawing/2014/main" id="{92A27488-AA37-497F-AC28-7C1AD13D196D}"/>
              </a:ext>
            </a:extLst>
          </p:cNvPr>
          <p:cNvSpPr/>
          <p:nvPr/>
        </p:nvSpPr>
        <p:spPr bwMode="auto">
          <a:xfrm>
            <a:off x="8569325" y="3810000"/>
            <a:ext cx="1600200" cy="533400"/>
          </a:xfrm>
          <a:prstGeom prst="rect">
            <a:avLst/>
          </a:prstGeom>
          <a:solidFill>
            <a:schemeClr val="tx2">
              <a:lumMod val="20000"/>
              <a:lumOff val="80000"/>
            </a:schemeClr>
          </a:solidFill>
          <a:ln w="28575" cap="flat" cmpd="sng" algn="ctr">
            <a:solidFill>
              <a:schemeClr val="tx1"/>
            </a:solidFill>
            <a:prstDash val="solid"/>
            <a:round/>
            <a:headEnd type="none" w="med" len="med"/>
            <a:tailEnd type="triangle" w="med" len="med"/>
          </a:ln>
          <a:effectLst/>
          <a:extLst/>
        </p:spPr>
        <p:txBody>
          <a:bodyPr lIns="82124" tIns="41061" rIns="82124" bIns="41061"/>
          <a:lstStyle/>
          <a:p>
            <a:pPr defTabSz="814388" eaLnBrk="0" fontAlgn="base" hangingPunct="0">
              <a:lnSpc>
                <a:spcPct val="90000"/>
              </a:lnSpc>
              <a:spcBef>
                <a:spcPct val="0"/>
              </a:spcBef>
              <a:spcAft>
                <a:spcPct val="0"/>
              </a:spcAft>
              <a:defRPr/>
            </a:pPr>
            <a:endParaRPr lang="en-US" sz="3000" b="1">
              <a:solidFill>
                <a:prstClr val="black"/>
              </a:solidFill>
              <a:latin typeface="Arial" charset="0"/>
              <a:cs typeface="Arial" charset="0"/>
            </a:endParaRPr>
          </a:p>
        </p:txBody>
      </p:sp>
      <p:sp>
        <p:nvSpPr>
          <p:cNvPr id="13" name="Rectangle 12">
            <a:extLst>
              <a:ext uri="{FF2B5EF4-FFF2-40B4-BE49-F238E27FC236}">
                <a16:creationId xmlns:a16="http://schemas.microsoft.com/office/drawing/2014/main" id="{CA0BBA11-191B-461C-B0D4-C85934D0C23A}"/>
              </a:ext>
            </a:extLst>
          </p:cNvPr>
          <p:cNvSpPr/>
          <p:nvPr/>
        </p:nvSpPr>
        <p:spPr bwMode="auto">
          <a:xfrm>
            <a:off x="6740525" y="4495800"/>
            <a:ext cx="1752600" cy="533400"/>
          </a:xfrm>
          <a:prstGeom prst="rect">
            <a:avLst/>
          </a:prstGeom>
          <a:solidFill>
            <a:schemeClr val="tx2">
              <a:lumMod val="20000"/>
              <a:lumOff val="80000"/>
            </a:schemeClr>
          </a:solidFill>
          <a:ln w="28575" cap="flat" cmpd="sng" algn="ctr">
            <a:solidFill>
              <a:schemeClr val="tx1"/>
            </a:solidFill>
            <a:prstDash val="solid"/>
            <a:round/>
            <a:headEnd type="none" w="med" len="med"/>
            <a:tailEnd type="triangle" w="med" len="med"/>
          </a:ln>
          <a:effectLst/>
          <a:extLst/>
        </p:spPr>
        <p:txBody>
          <a:bodyPr lIns="82124" tIns="41061" rIns="82124" bIns="41061"/>
          <a:lstStyle/>
          <a:p>
            <a:pPr defTabSz="814388" eaLnBrk="0" fontAlgn="base" hangingPunct="0">
              <a:lnSpc>
                <a:spcPct val="90000"/>
              </a:lnSpc>
              <a:spcBef>
                <a:spcPct val="0"/>
              </a:spcBef>
              <a:spcAft>
                <a:spcPct val="0"/>
              </a:spcAft>
              <a:defRPr/>
            </a:pPr>
            <a:endParaRPr lang="en-US" sz="3000" b="1">
              <a:solidFill>
                <a:prstClr val="black"/>
              </a:solidFill>
              <a:latin typeface="Arial" charset="0"/>
              <a:cs typeface="Arial" charset="0"/>
            </a:endParaRPr>
          </a:p>
        </p:txBody>
      </p:sp>
      <p:sp>
        <p:nvSpPr>
          <p:cNvPr id="14" name="Rectangle 13">
            <a:extLst>
              <a:ext uri="{FF2B5EF4-FFF2-40B4-BE49-F238E27FC236}">
                <a16:creationId xmlns:a16="http://schemas.microsoft.com/office/drawing/2014/main" id="{A992490E-002F-4BB5-B4F8-D3E8D7374B26}"/>
              </a:ext>
            </a:extLst>
          </p:cNvPr>
          <p:cNvSpPr/>
          <p:nvPr/>
        </p:nvSpPr>
        <p:spPr bwMode="auto">
          <a:xfrm>
            <a:off x="8569325" y="4495800"/>
            <a:ext cx="1600200" cy="533400"/>
          </a:xfrm>
          <a:prstGeom prst="rect">
            <a:avLst/>
          </a:prstGeom>
          <a:solidFill>
            <a:schemeClr val="tx2">
              <a:lumMod val="20000"/>
              <a:lumOff val="80000"/>
            </a:schemeClr>
          </a:solidFill>
          <a:ln w="28575" cap="flat" cmpd="sng" algn="ctr">
            <a:solidFill>
              <a:schemeClr val="tx1"/>
            </a:solidFill>
            <a:prstDash val="solid"/>
            <a:round/>
            <a:headEnd type="none" w="med" len="med"/>
            <a:tailEnd type="triangle" w="med" len="med"/>
          </a:ln>
          <a:effectLst/>
          <a:extLst/>
        </p:spPr>
        <p:txBody>
          <a:bodyPr lIns="82124" tIns="41061" rIns="82124" bIns="41061"/>
          <a:lstStyle/>
          <a:p>
            <a:pPr defTabSz="814388" eaLnBrk="0" fontAlgn="base" hangingPunct="0">
              <a:lnSpc>
                <a:spcPct val="90000"/>
              </a:lnSpc>
              <a:spcBef>
                <a:spcPct val="0"/>
              </a:spcBef>
              <a:spcAft>
                <a:spcPct val="0"/>
              </a:spcAft>
              <a:defRPr/>
            </a:pPr>
            <a:endParaRPr lang="en-US" sz="3000" b="1">
              <a:solidFill>
                <a:prstClr val="black"/>
              </a:solidFill>
              <a:latin typeface="Arial" charset="0"/>
              <a:cs typeface="Arial" charset="0"/>
            </a:endParaRPr>
          </a:p>
        </p:txBody>
      </p:sp>
      <p:sp>
        <p:nvSpPr>
          <p:cNvPr id="15" name="Rectangle 14">
            <a:extLst>
              <a:ext uri="{FF2B5EF4-FFF2-40B4-BE49-F238E27FC236}">
                <a16:creationId xmlns:a16="http://schemas.microsoft.com/office/drawing/2014/main" id="{F966814C-6A4B-4454-94F6-FB7FCADDE609}"/>
              </a:ext>
            </a:extLst>
          </p:cNvPr>
          <p:cNvSpPr/>
          <p:nvPr/>
        </p:nvSpPr>
        <p:spPr bwMode="auto">
          <a:xfrm>
            <a:off x="8569325" y="4491038"/>
            <a:ext cx="1600200" cy="533400"/>
          </a:xfrm>
          <a:prstGeom prst="rect">
            <a:avLst/>
          </a:prstGeom>
          <a:solidFill>
            <a:schemeClr val="tx2">
              <a:lumMod val="20000"/>
              <a:lumOff val="80000"/>
            </a:schemeClr>
          </a:solidFill>
          <a:ln w="28575" cap="flat" cmpd="sng" algn="ctr">
            <a:solidFill>
              <a:schemeClr val="tx1"/>
            </a:solidFill>
            <a:prstDash val="solid"/>
            <a:round/>
            <a:headEnd type="none" w="med" len="med"/>
            <a:tailEnd type="triangle" w="med" len="med"/>
          </a:ln>
          <a:effectLst/>
          <a:extLst/>
        </p:spPr>
        <p:txBody>
          <a:bodyPr lIns="82124" tIns="41061" rIns="82124" bIns="41061"/>
          <a:lstStyle/>
          <a:p>
            <a:pPr defTabSz="814388" eaLnBrk="0" fontAlgn="base" hangingPunct="0">
              <a:lnSpc>
                <a:spcPct val="90000"/>
              </a:lnSpc>
              <a:spcBef>
                <a:spcPct val="0"/>
              </a:spcBef>
              <a:spcAft>
                <a:spcPct val="0"/>
              </a:spcAft>
              <a:defRPr/>
            </a:pPr>
            <a:endParaRPr lang="en-US" sz="3000" b="1">
              <a:solidFill>
                <a:prstClr val="black"/>
              </a:solidFill>
              <a:latin typeface="Arial" charset="0"/>
              <a:cs typeface="Arial" charset="0"/>
            </a:endParaRPr>
          </a:p>
        </p:txBody>
      </p:sp>
      <p:sp>
        <p:nvSpPr>
          <p:cNvPr id="16" name="Rectangle 15">
            <a:extLst>
              <a:ext uri="{FF2B5EF4-FFF2-40B4-BE49-F238E27FC236}">
                <a16:creationId xmlns:a16="http://schemas.microsoft.com/office/drawing/2014/main" id="{AC50C928-F086-43D7-B095-FC9A1CE766BD}"/>
              </a:ext>
            </a:extLst>
          </p:cNvPr>
          <p:cNvSpPr/>
          <p:nvPr/>
        </p:nvSpPr>
        <p:spPr bwMode="auto">
          <a:xfrm>
            <a:off x="6754813" y="5033963"/>
            <a:ext cx="1752600" cy="533400"/>
          </a:xfrm>
          <a:prstGeom prst="rect">
            <a:avLst/>
          </a:prstGeom>
          <a:solidFill>
            <a:schemeClr val="tx2">
              <a:lumMod val="20000"/>
              <a:lumOff val="80000"/>
            </a:schemeClr>
          </a:solidFill>
          <a:ln w="28575" cap="flat" cmpd="sng" algn="ctr">
            <a:solidFill>
              <a:schemeClr val="tx1"/>
            </a:solidFill>
            <a:prstDash val="solid"/>
            <a:round/>
            <a:headEnd type="none" w="med" len="med"/>
            <a:tailEnd type="triangle" w="med" len="med"/>
          </a:ln>
          <a:effectLst/>
          <a:extLst/>
        </p:spPr>
        <p:txBody>
          <a:bodyPr lIns="82124" tIns="41061" rIns="82124" bIns="41061"/>
          <a:lstStyle/>
          <a:p>
            <a:pPr defTabSz="814388" eaLnBrk="0" fontAlgn="base" hangingPunct="0">
              <a:lnSpc>
                <a:spcPct val="90000"/>
              </a:lnSpc>
              <a:spcBef>
                <a:spcPct val="0"/>
              </a:spcBef>
              <a:spcAft>
                <a:spcPct val="0"/>
              </a:spcAft>
              <a:defRPr/>
            </a:pPr>
            <a:endParaRPr lang="en-US" sz="3000" b="1">
              <a:solidFill>
                <a:prstClr val="black"/>
              </a:solidFill>
              <a:latin typeface="Arial" charset="0"/>
              <a:cs typeface="Arial" charset="0"/>
            </a:endParaRPr>
          </a:p>
        </p:txBody>
      </p:sp>
      <p:sp>
        <p:nvSpPr>
          <p:cNvPr id="17" name="Rectangle 16">
            <a:extLst>
              <a:ext uri="{FF2B5EF4-FFF2-40B4-BE49-F238E27FC236}">
                <a16:creationId xmlns:a16="http://schemas.microsoft.com/office/drawing/2014/main" id="{6A96FFDC-0762-48FF-B4F3-18FB725370D1}"/>
              </a:ext>
            </a:extLst>
          </p:cNvPr>
          <p:cNvSpPr/>
          <p:nvPr/>
        </p:nvSpPr>
        <p:spPr bwMode="auto">
          <a:xfrm>
            <a:off x="8583613" y="5029200"/>
            <a:ext cx="1600200" cy="533400"/>
          </a:xfrm>
          <a:prstGeom prst="rect">
            <a:avLst/>
          </a:prstGeom>
          <a:solidFill>
            <a:schemeClr val="tx2">
              <a:lumMod val="20000"/>
              <a:lumOff val="80000"/>
            </a:schemeClr>
          </a:solidFill>
          <a:ln w="28575" cap="flat" cmpd="sng" algn="ctr">
            <a:solidFill>
              <a:schemeClr val="tx1"/>
            </a:solidFill>
            <a:prstDash val="solid"/>
            <a:round/>
            <a:headEnd type="none" w="med" len="med"/>
            <a:tailEnd type="triangle" w="med" len="med"/>
          </a:ln>
          <a:effectLst/>
          <a:extLst/>
        </p:spPr>
        <p:txBody>
          <a:bodyPr lIns="82124" tIns="41061" rIns="82124" bIns="41061"/>
          <a:lstStyle/>
          <a:p>
            <a:pPr defTabSz="814388" eaLnBrk="0" fontAlgn="base" hangingPunct="0">
              <a:lnSpc>
                <a:spcPct val="90000"/>
              </a:lnSpc>
              <a:spcBef>
                <a:spcPct val="0"/>
              </a:spcBef>
              <a:spcAft>
                <a:spcPct val="0"/>
              </a:spcAft>
              <a:defRPr/>
            </a:pPr>
            <a:endParaRPr lang="en-US" sz="3000" b="1">
              <a:solidFill>
                <a:prstClr val="black"/>
              </a:solidFill>
              <a:latin typeface="Arial" charset="0"/>
              <a:cs typeface="Arial" charset="0"/>
            </a:endParaRPr>
          </a:p>
        </p:txBody>
      </p:sp>
      <p:sp>
        <p:nvSpPr>
          <p:cNvPr id="18" name="Rectangle 17">
            <a:extLst>
              <a:ext uri="{FF2B5EF4-FFF2-40B4-BE49-F238E27FC236}">
                <a16:creationId xmlns:a16="http://schemas.microsoft.com/office/drawing/2014/main" id="{A168573D-BC09-4A4B-A99D-224959CEEDC6}"/>
              </a:ext>
            </a:extLst>
          </p:cNvPr>
          <p:cNvSpPr/>
          <p:nvPr/>
        </p:nvSpPr>
        <p:spPr bwMode="auto">
          <a:xfrm>
            <a:off x="6754813" y="5567363"/>
            <a:ext cx="1752600" cy="533400"/>
          </a:xfrm>
          <a:prstGeom prst="rect">
            <a:avLst/>
          </a:prstGeom>
          <a:solidFill>
            <a:schemeClr val="tx2">
              <a:lumMod val="20000"/>
              <a:lumOff val="80000"/>
            </a:schemeClr>
          </a:solidFill>
          <a:ln w="28575" cap="flat" cmpd="sng" algn="ctr">
            <a:solidFill>
              <a:schemeClr val="tx1"/>
            </a:solidFill>
            <a:prstDash val="solid"/>
            <a:round/>
            <a:headEnd type="none" w="med" len="med"/>
            <a:tailEnd type="triangle" w="med" len="med"/>
          </a:ln>
          <a:effectLst/>
          <a:extLst/>
        </p:spPr>
        <p:txBody>
          <a:bodyPr lIns="82124" tIns="41061" rIns="82124" bIns="41061"/>
          <a:lstStyle/>
          <a:p>
            <a:pPr defTabSz="814388" eaLnBrk="0" fontAlgn="base" hangingPunct="0">
              <a:lnSpc>
                <a:spcPct val="90000"/>
              </a:lnSpc>
              <a:spcBef>
                <a:spcPct val="0"/>
              </a:spcBef>
              <a:spcAft>
                <a:spcPct val="0"/>
              </a:spcAft>
              <a:defRPr/>
            </a:pPr>
            <a:endParaRPr lang="en-US" sz="3000" b="1">
              <a:solidFill>
                <a:prstClr val="black"/>
              </a:solidFill>
              <a:latin typeface="Arial" charset="0"/>
              <a:cs typeface="Arial" charset="0"/>
            </a:endParaRPr>
          </a:p>
        </p:txBody>
      </p:sp>
      <p:sp>
        <p:nvSpPr>
          <p:cNvPr id="19" name="Rectangle 18">
            <a:extLst>
              <a:ext uri="{FF2B5EF4-FFF2-40B4-BE49-F238E27FC236}">
                <a16:creationId xmlns:a16="http://schemas.microsoft.com/office/drawing/2014/main" id="{72CD3173-15BB-4052-8AB4-304A0450E60A}"/>
              </a:ext>
            </a:extLst>
          </p:cNvPr>
          <p:cNvSpPr/>
          <p:nvPr/>
        </p:nvSpPr>
        <p:spPr bwMode="auto">
          <a:xfrm>
            <a:off x="8583613" y="5562600"/>
            <a:ext cx="1600200" cy="533400"/>
          </a:xfrm>
          <a:prstGeom prst="rect">
            <a:avLst/>
          </a:prstGeom>
          <a:solidFill>
            <a:schemeClr val="tx2">
              <a:lumMod val="20000"/>
              <a:lumOff val="80000"/>
            </a:schemeClr>
          </a:solidFill>
          <a:ln w="28575" cap="flat" cmpd="sng" algn="ctr">
            <a:solidFill>
              <a:schemeClr val="tx1"/>
            </a:solidFill>
            <a:prstDash val="solid"/>
            <a:round/>
            <a:headEnd type="none" w="med" len="med"/>
            <a:tailEnd type="triangle" w="med" len="med"/>
          </a:ln>
          <a:effectLst/>
          <a:extLst/>
        </p:spPr>
        <p:txBody>
          <a:bodyPr lIns="82124" tIns="41061" rIns="82124" bIns="41061"/>
          <a:lstStyle/>
          <a:p>
            <a:pPr defTabSz="814388" eaLnBrk="0" fontAlgn="base" hangingPunct="0">
              <a:lnSpc>
                <a:spcPct val="90000"/>
              </a:lnSpc>
              <a:spcBef>
                <a:spcPct val="0"/>
              </a:spcBef>
              <a:spcAft>
                <a:spcPct val="0"/>
              </a:spcAft>
              <a:defRPr/>
            </a:pPr>
            <a:endParaRPr lang="en-US" sz="3000" b="1">
              <a:solidFill>
                <a:prstClr val="black"/>
              </a:solidFill>
              <a:latin typeface="Arial" charset="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xit" presetSubtype="32" fill="hold" grpId="0" nodeType="clickEffect">
                                  <p:stCondLst>
                                    <p:cond delay="0"/>
                                  </p:stCondLst>
                                  <p:childTnLst>
                                    <p:animEffect transition="out" filter="circle(out)">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grpId="0"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xit" presetSubtype="32" fill="hold" grpId="0" nodeType="clickEffect">
                                  <p:stCondLst>
                                    <p:cond delay="0"/>
                                  </p:stCondLst>
                                  <p:childTnLst>
                                    <p:animEffect transition="out" filter="circle(out)">
                                      <p:cBhvr>
                                        <p:cTn id="21" dur="2000"/>
                                        <p:tgtEl>
                                          <p:spTgt spid="8"/>
                                        </p:tgtEl>
                                      </p:cBhvr>
                                    </p:animEffect>
                                    <p:set>
                                      <p:cBhvr>
                                        <p:cTn id="22" dur="1" fill="hold">
                                          <p:stCondLst>
                                            <p:cond delay="1999"/>
                                          </p:stCondLst>
                                        </p:cTn>
                                        <p:tgtEl>
                                          <p:spTgt spid="8"/>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xit" presetSubtype="0" fill="hold" grpId="0" nodeType="clickEffect">
                                  <p:stCondLst>
                                    <p:cond delay="0"/>
                                  </p:stCondLst>
                                  <p:childTnLst>
                                    <p:animEffect transition="out" filter="fad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xit" presetSubtype="32" fill="hold" grpId="0" nodeType="clickEffect">
                                  <p:stCondLst>
                                    <p:cond delay="0"/>
                                  </p:stCondLst>
                                  <p:childTnLst>
                                    <p:animEffect transition="out" filter="circle(out)">
                                      <p:cBhvr>
                                        <p:cTn id="31" dur="2000"/>
                                        <p:tgtEl>
                                          <p:spTgt spid="10"/>
                                        </p:tgtEl>
                                      </p:cBhvr>
                                    </p:animEffect>
                                    <p:set>
                                      <p:cBhvr>
                                        <p:cTn id="32" dur="1" fill="hold">
                                          <p:stCondLst>
                                            <p:cond delay="1999"/>
                                          </p:stCondLst>
                                        </p:cTn>
                                        <p:tgtEl>
                                          <p:spTgt spid="10"/>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xit" presetSubtype="0" fill="hold" grpId="0" nodeType="clickEffect">
                                  <p:stCondLst>
                                    <p:cond delay="0"/>
                                  </p:stCondLst>
                                  <p:childTnLst>
                                    <p:animEffect transition="out" filter="fade">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6" presetClass="exit" presetSubtype="32" fill="hold" grpId="0" nodeType="clickEffect">
                                  <p:stCondLst>
                                    <p:cond delay="0"/>
                                  </p:stCondLst>
                                  <p:childTnLst>
                                    <p:animEffect transition="out" filter="circle(out)">
                                      <p:cBhvr>
                                        <p:cTn id="41" dur="2000"/>
                                        <p:tgtEl>
                                          <p:spTgt spid="12"/>
                                        </p:tgtEl>
                                      </p:cBhvr>
                                    </p:animEffect>
                                    <p:set>
                                      <p:cBhvr>
                                        <p:cTn id="42" dur="1" fill="hold">
                                          <p:stCondLst>
                                            <p:cond delay="1999"/>
                                          </p:stCondLst>
                                        </p:cTn>
                                        <p:tgtEl>
                                          <p:spTgt spid="12"/>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xit" presetSubtype="0" fill="hold" grpId="0" nodeType="clickEffect">
                                  <p:stCondLst>
                                    <p:cond delay="0"/>
                                  </p:stCondLst>
                                  <p:childTnLst>
                                    <p:animEffect transition="out" filter="fade">
                                      <p:cBhvr>
                                        <p:cTn id="46" dur="500"/>
                                        <p:tgtEl>
                                          <p:spTgt spid="13"/>
                                        </p:tgtEl>
                                      </p:cBhvr>
                                    </p:animEffect>
                                    <p:set>
                                      <p:cBhvr>
                                        <p:cTn id="47" dur="1" fill="hold">
                                          <p:stCondLst>
                                            <p:cond delay="499"/>
                                          </p:stCondLst>
                                        </p:cTn>
                                        <p:tgtEl>
                                          <p:spTgt spid="13"/>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6" presetClass="exit" presetSubtype="32" fill="hold" grpId="0" nodeType="clickEffect">
                                  <p:stCondLst>
                                    <p:cond delay="0"/>
                                  </p:stCondLst>
                                  <p:childTnLst>
                                    <p:animEffect transition="out" filter="circle(out)">
                                      <p:cBhvr>
                                        <p:cTn id="51" dur="2000"/>
                                        <p:tgtEl>
                                          <p:spTgt spid="14"/>
                                        </p:tgtEl>
                                      </p:cBhvr>
                                    </p:animEffect>
                                    <p:set>
                                      <p:cBhvr>
                                        <p:cTn id="52" dur="1" fill="hold">
                                          <p:stCondLst>
                                            <p:cond delay="1999"/>
                                          </p:stCondLst>
                                        </p:cTn>
                                        <p:tgtEl>
                                          <p:spTgt spid="14"/>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6" presetClass="exit" presetSubtype="32" fill="hold" grpId="0" nodeType="clickEffect">
                                  <p:stCondLst>
                                    <p:cond delay="0"/>
                                  </p:stCondLst>
                                  <p:childTnLst>
                                    <p:animEffect transition="out" filter="circle(out)">
                                      <p:cBhvr>
                                        <p:cTn id="56" dur="2000"/>
                                        <p:tgtEl>
                                          <p:spTgt spid="15"/>
                                        </p:tgtEl>
                                      </p:cBhvr>
                                    </p:animEffect>
                                    <p:set>
                                      <p:cBhvr>
                                        <p:cTn id="57" dur="1" fill="hold">
                                          <p:stCondLst>
                                            <p:cond delay="1999"/>
                                          </p:stCondLst>
                                        </p:cTn>
                                        <p:tgtEl>
                                          <p:spTgt spid="15"/>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xit" presetSubtype="0" fill="hold" grpId="0" nodeType="clickEffect">
                                  <p:stCondLst>
                                    <p:cond delay="0"/>
                                  </p:stCondLst>
                                  <p:childTnLst>
                                    <p:animEffect transition="out" filter="fade">
                                      <p:cBhvr>
                                        <p:cTn id="61" dur="500"/>
                                        <p:tgtEl>
                                          <p:spTgt spid="16"/>
                                        </p:tgtEl>
                                      </p:cBhvr>
                                    </p:animEffect>
                                    <p:set>
                                      <p:cBhvr>
                                        <p:cTn id="62" dur="1" fill="hold">
                                          <p:stCondLst>
                                            <p:cond delay="499"/>
                                          </p:stCondLst>
                                        </p:cTn>
                                        <p:tgtEl>
                                          <p:spTgt spid="16"/>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6" presetClass="exit" presetSubtype="32" fill="hold" grpId="0" nodeType="clickEffect">
                                  <p:stCondLst>
                                    <p:cond delay="0"/>
                                  </p:stCondLst>
                                  <p:childTnLst>
                                    <p:animEffect transition="out" filter="circle(out)">
                                      <p:cBhvr>
                                        <p:cTn id="66" dur="2000"/>
                                        <p:tgtEl>
                                          <p:spTgt spid="17"/>
                                        </p:tgtEl>
                                      </p:cBhvr>
                                    </p:animEffect>
                                    <p:set>
                                      <p:cBhvr>
                                        <p:cTn id="67" dur="1" fill="hold">
                                          <p:stCondLst>
                                            <p:cond delay="1999"/>
                                          </p:stCondLst>
                                        </p:cTn>
                                        <p:tgtEl>
                                          <p:spTgt spid="17"/>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xit" presetSubtype="0" fill="hold" grpId="0" nodeType="clickEffect">
                                  <p:stCondLst>
                                    <p:cond delay="0"/>
                                  </p:stCondLst>
                                  <p:childTnLst>
                                    <p:animEffect transition="out" filter="fade">
                                      <p:cBhvr>
                                        <p:cTn id="71" dur="500"/>
                                        <p:tgtEl>
                                          <p:spTgt spid="18"/>
                                        </p:tgtEl>
                                      </p:cBhvr>
                                    </p:animEffect>
                                    <p:set>
                                      <p:cBhvr>
                                        <p:cTn id="72" dur="1" fill="hold">
                                          <p:stCondLst>
                                            <p:cond delay="499"/>
                                          </p:stCondLst>
                                        </p:cTn>
                                        <p:tgtEl>
                                          <p:spTgt spid="18"/>
                                        </p:tgtEl>
                                        <p:attrNameLst>
                                          <p:attrName>style.visibility</p:attrName>
                                        </p:attrNameLst>
                                      </p:cBhvr>
                                      <p:to>
                                        <p:strVal val="hidden"/>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6" presetClass="exit" presetSubtype="32" fill="hold" grpId="0" nodeType="clickEffect">
                                  <p:stCondLst>
                                    <p:cond delay="0"/>
                                  </p:stCondLst>
                                  <p:childTnLst>
                                    <p:animEffect transition="out" filter="circle(out)">
                                      <p:cBhvr>
                                        <p:cTn id="76" dur="2000"/>
                                        <p:tgtEl>
                                          <p:spTgt spid="19"/>
                                        </p:tgtEl>
                                      </p:cBhvr>
                                    </p:animEffect>
                                    <p:set>
                                      <p:cBhvr>
                                        <p:cTn id="77" dur="1" fill="hold">
                                          <p:stCondLst>
                                            <p:cond delay="1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a:extLst>
              <a:ext uri="{FF2B5EF4-FFF2-40B4-BE49-F238E27FC236}">
                <a16:creationId xmlns:a16="http://schemas.microsoft.com/office/drawing/2014/main" id="{AEE2EA20-1ACE-4E92-96D0-D4B0D3E5E584}"/>
              </a:ext>
            </a:extLst>
          </p:cNvPr>
          <p:cNvSpPr>
            <a:spLocks noGrp="1" noChangeArrowheads="1"/>
          </p:cNvSpPr>
          <p:nvPr>
            <p:ph type="body" idx="1"/>
          </p:nvPr>
        </p:nvSpPr>
        <p:spPr>
          <a:xfrm>
            <a:off x="2111376" y="2547939"/>
            <a:ext cx="6810375" cy="382587"/>
          </a:xfrm>
        </p:spPr>
        <p:txBody>
          <a:bodyPr vert="horz" wrap="square" lIns="82147" tIns="41073" rIns="82147" bIns="41073" numCol="1" anchor="ctr" anchorCtr="0" compatLnSpc="1">
            <a:prstTxWarp prst="textNoShape">
              <a:avLst/>
            </a:prstTxWarp>
            <a:normAutofit fontScale="92500" lnSpcReduction="20000"/>
          </a:bodyPr>
          <a:lstStyle/>
          <a:p>
            <a:pPr marL="344488" lvl="1" indent="-230188" eaLnBrk="1" hangingPunct="1">
              <a:spcBef>
                <a:spcPct val="40000"/>
              </a:spcBef>
              <a:defRPr/>
            </a:pPr>
            <a:r>
              <a:rPr lang="en-US"/>
              <a:t>Starts the RIP routing process</a:t>
            </a:r>
          </a:p>
        </p:txBody>
      </p:sp>
      <p:sp>
        <p:nvSpPr>
          <p:cNvPr id="249859" name="Rectangle 3">
            <a:extLst>
              <a:ext uri="{FF2B5EF4-FFF2-40B4-BE49-F238E27FC236}">
                <a16:creationId xmlns:a16="http://schemas.microsoft.com/office/drawing/2014/main" id="{0B44DFED-6F31-470D-9280-DA0168354795}"/>
              </a:ext>
            </a:extLst>
          </p:cNvPr>
          <p:cNvSpPr>
            <a:spLocks noChangeArrowheads="1"/>
          </p:cNvSpPr>
          <p:nvPr/>
        </p:nvSpPr>
        <p:spPr bwMode="auto">
          <a:xfrm>
            <a:off x="2130425" y="1828801"/>
            <a:ext cx="4960938" cy="48577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lstStyle>
            <a:lvl1pPr>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endParaRPr lang="en-US" altLang="en-US" sz="1800">
              <a:solidFill>
                <a:srgbClr val="000000"/>
              </a:solidFill>
              <a:latin typeface="Calibri" panose="020F0502020204030204" pitchFamily="34" charset="0"/>
            </a:endParaRPr>
          </a:p>
        </p:txBody>
      </p:sp>
      <p:sp>
        <p:nvSpPr>
          <p:cNvPr id="249860" name="Rectangle 4">
            <a:extLst>
              <a:ext uri="{FF2B5EF4-FFF2-40B4-BE49-F238E27FC236}">
                <a16:creationId xmlns:a16="http://schemas.microsoft.com/office/drawing/2014/main" id="{76A68B24-A2A6-4A7E-9D9E-65B0172C338A}"/>
              </a:ext>
            </a:extLst>
          </p:cNvPr>
          <p:cNvSpPr>
            <a:spLocks noChangeArrowheads="1"/>
          </p:cNvSpPr>
          <p:nvPr/>
        </p:nvSpPr>
        <p:spPr bwMode="auto">
          <a:xfrm>
            <a:off x="2232025" y="1831975"/>
            <a:ext cx="2243138"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29" tIns="30359" rIns="21429" bIns="30359"/>
          <a:lstStyle>
            <a:lvl1pPr defTabSz="1028700">
              <a:spcBef>
                <a:spcPct val="20000"/>
              </a:spcBef>
              <a:buFont typeface="Wingdings" panose="05000000000000000000" pitchFamily="2" charset="2"/>
              <a:buChar char="q"/>
              <a:tabLst>
                <a:tab pos="514350" algn="l"/>
                <a:tab pos="1028700" algn="l"/>
                <a:tab pos="1543050" algn="l"/>
              </a:tabLst>
              <a:defRPr sz="2800">
                <a:solidFill>
                  <a:schemeClr val="tx1"/>
                </a:solidFill>
                <a:latin typeface="Arial" panose="020B0604020202020204" pitchFamily="34" charset="0"/>
                <a:cs typeface="Arial" panose="020B0604020202020204" pitchFamily="34" charset="0"/>
              </a:defRPr>
            </a:lvl1pPr>
            <a:lvl2pPr marL="742950" indent="-285750" defTabSz="1028700">
              <a:spcBef>
                <a:spcPct val="20000"/>
              </a:spcBef>
              <a:buFont typeface="Courier New" panose="02070309020205020404" pitchFamily="49" charset="0"/>
              <a:buChar char="o"/>
              <a:tabLst>
                <a:tab pos="514350" algn="l"/>
                <a:tab pos="1028700" algn="l"/>
                <a:tab pos="1543050" algn="l"/>
              </a:tabLst>
              <a:defRPr sz="2400">
                <a:solidFill>
                  <a:schemeClr val="tx1"/>
                </a:solidFill>
                <a:latin typeface="Arial" panose="020B0604020202020204" pitchFamily="34" charset="0"/>
                <a:cs typeface="Arial" panose="020B0604020202020204" pitchFamily="34" charset="0"/>
              </a:defRPr>
            </a:lvl2pPr>
            <a:lvl3pPr marL="1143000" indent="-228600" defTabSz="1028700">
              <a:spcBef>
                <a:spcPct val="20000"/>
              </a:spcBef>
              <a:buFont typeface="Arial" panose="020B0604020202020204" pitchFamily="34" charset="0"/>
              <a:buChar char="•"/>
              <a:tabLst>
                <a:tab pos="514350" algn="l"/>
                <a:tab pos="1028700" algn="l"/>
                <a:tab pos="1543050" algn="l"/>
              </a:tabLst>
              <a:defRPr sz="2000">
                <a:solidFill>
                  <a:schemeClr val="tx1"/>
                </a:solidFill>
                <a:latin typeface="Arial" panose="020B0604020202020204" pitchFamily="34" charset="0"/>
                <a:cs typeface="Arial" panose="020B0604020202020204" pitchFamily="34" charset="0"/>
              </a:defRPr>
            </a:lvl3pPr>
            <a:lvl4pPr marL="1600200" indent="-228600" defTabSz="1028700">
              <a:spcBef>
                <a:spcPct val="20000"/>
              </a:spcBef>
              <a:buFont typeface="Arial" panose="020B0604020202020204" pitchFamily="34" charset="0"/>
              <a:buChar char="–"/>
              <a:tabLst>
                <a:tab pos="514350" algn="l"/>
                <a:tab pos="1028700" algn="l"/>
                <a:tab pos="1543050" algn="l"/>
              </a:tabLst>
              <a:defRPr>
                <a:solidFill>
                  <a:schemeClr val="tx1"/>
                </a:solidFill>
                <a:latin typeface="Arial" panose="020B0604020202020204" pitchFamily="34" charset="0"/>
                <a:cs typeface="Arial" panose="020B0604020202020204" pitchFamily="34" charset="0"/>
              </a:defRPr>
            </a:lvl4pPr>
            <a:lvl5pPr marL="2057400" indent="-228600" defTabSz="1028700">
              <a:spcBef>
                <a:spcPct val="20000"/>
              </a:spcBef>
              <a:buFont typeface="Arial" panose="020B0604020202020204" pitchFamily="34" charset="0"/>
              <a:buChar char="»"/>
              <a:tabLst>
                <a:tab pos="514350" algn="l"/>
                <a:tab pos="1028700" algn="l"/>
                <a:tab pos="1543050" algn="l"/>
              </a:tabLst>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20000"/>
              </a:spcBef>
              <a:spcAft>
                <a:spcPct val="0"/>
              </a:spcAft>
              <a:buFont typeface="Arial" panose="020B0604020202020204" pitchFamily="34" charset="0"/>
              <a:buChar char="»"/>
              <a:tabLst>
                <a:tab pos="514350" algn="l"/>
                <a:tab pos="1028700" algn="l"/>
                <a:tab pos="1543050" algn="l"/>
              </a:tabLs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20000"/>
              </a:spcBef>
              <a:spcAft>
                <a:spcPct val="0"/>
              </a:spcAft>
              <a:buFont typeface="Arial" panose="020B0604020202020204" pitchFamily="34" charset="0"/>
              <a:buChar char="»"/>
              <a:tabLst>
                <a:tab pos="514350" algn="l"/>
                <a:tab pos="1028700" algn="l"/>
                <a:tab pos="1543050" algn="l"/>
              </a:tabLs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20000"/>
              </a:spcBef>
              <a:spcAft>
                <a:spcPct val="0"/>
              </a:spcAft>
              <a:buFont typeface="Arial" panose="020B0604020202020204" pitchFamily="34" charset="0"/>
              <a:buChar char="»"/>
              <a:tabLst>
                <a:tab pos="514350" algn="l"/>
                <a:tab pos="1028700" algn="l"/>
                <a:tab pos="1543050" algn="l"/>
              </a:tabLs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20000"/>
              </a:spcBef>
              <a:spcAft>
                <a:spcPct val="0"/>
              </a:spcAft>
              <a:buFont typeface="Arial" panose="020B0604020202020204" pitchFamily="34" charset="0"/>
              <a:buChar char="»"/>
              <a:tabLst>
                <a:tab pos="514350" algn="l"/>
                <a:tab pos="1028700" algn="l"/>
                <a:tab pos="1543050" algn="l"/>
              </a:tabLst>
              <a:defRPr>
                <a:solidFill>
                  <a:schemeClr val="tx1"/>
                </a:solidFill>
                <a:latin typeface="Arial" panose="020B0604020202020204" pitchFamily="34" charset="0"/>
                <a:cs typeface="Arial" panose="020B0604020202020204" pitchFamily="34" charset="0"/>
              </a:defRPr>
            </a:lvl9pPr>
          </a:lstStyle>
          <a:p>
            <a:pPr fontAlgn="base">
              <a:lnSpc>
                <a:spcPts val="3150"/>
              </a:lnSpc>
              <a:spcBef>
                <a:spcPct val="0"/>
              </a:spcBef>
              <a:spcAft>
                <a:spcPct val="0"/>
              </a:spcAft>
              <a:buNone/>
            </a:pPr>
            <a:r>
              <a:rPr lang="en-US" altLang="en-US" sz="1800">
                <a:solidFill>
                  <a:srgbClr val="000000"/>
                </a:solidFill>
                <a:latin typeface="Courier New" panose="02070309020205020404" pitchFamily="49" charset="0"/>
              </a:rPr>
              <a:t>RouterX(config)# router rip</a:t>
            </a:r>
            <a:endParaRPr lang="en-US" altLang="en-US" sz="1800">
              <a:solidFill>
                <a:srgbClr val="000000"/>
              </a:solidFill>
              <a:latin typeface="Calibri" panose="020F0502020204030204" pitchFamily="34" charset="0"/>
            </a:endParaRPr>
          </a:p>
        </p:txBody>
      </p:sp>
      <p:sp>
        <p:nvSpPr>
          <p:cNvPr id="249861" name="Rectangle 5">
            <a:extLst>
              <a:ext uri="{FF2B5EF4-FFF2-40B4-BE49-F238E27FC236}">
                <a16:creationId xmlns:a16="http://schemas.microsoft.com/office/drawing/2014/main" id="{BBF07AAD-3FC1-4476-B688-3FFCB7DB37EB}"/>
              </a:ext>
            </a:extLst>
          </p:cNvPr>
          <p:cNvSpPr>
            <a:spLocks noChangeArrowheads="1"/>
          </p:cNvSpPr>
          <p:nvPr/>
        </p:nvSpPr>
        <p:spPr bwMode="auto">
          <a:xfrm>
            <a:off x="2130426" y="4706938"/>
            <a:ext cx="7407275" cy="50006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lstStyle>
            <a:lvl1pPr>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endParaRPr lang="en-US" altLang="en-US" sz="1800">
              <a:solidFill>
                <a:srgbClr val="000000"/>
              </a:solidFill>
              <a:latin typeface="Calibri" panose="020F0502020204030204" pitchFamily="34" charset="0"/>
            </a:endParaRPr>
          </a:p>
        </p:txBody>
      </p:sp>
      <p:sp>
        <p:nvSpPr>
          <p:cNvPr id="249862" name="Rectangle 6">
            <a:extLst>
              <a:ext uri="{FF2B5EF4-FFF2-40B4-BE49-F238E27FC236}">
                <a16:creationId xmlns:a16="http://schemas.microsoft.com/office/drawing/2014/main" id="{EC3D84AA-FC5D-4A58-B9EE-C5B95923B0B3}"/>
              </a:ext>
            </a:extLst>
          </p:cNvPr>
          <p:cNvSpPr>
            <a:spLocks noChangeArrowheads="1"/>
          </p:cNvSpPr>
          <p:nvPr/>
        </p:nvSpPr>
        <p:spPr bwMode="auto">
          <a:xfrm>
            <a:off x="2257425" y="4722813"/>
            <a:ext cx="4643438"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29" tIns="30359" rIns="21429" bIns="30359"/>
          <a:lstStyle>
            <a:lvl1pPr defTabSz="1028700">
              <a:spcBef>
                <a:spcPct val="20000"/>
              </a:spcBef>
              <a:buFont typeface="Wingdings" panose="05000000000000000000" pitchFamily="2" charset="2"/>
              <a:buChar char="q"/>
              <a:tabLst>
                <a:tab pos="514350" algn="l"/>
                <a:tab pos="1028700" algn="l"/>
                <a:tab pos="1543050" algn="l"/>
              </a:tabLst>
              <a:defRPr sz="2800">
                <a:solidFill>
                  <a:schemeClr val="tx1"/>
                </a:solidFill>
                <a:latin typeface="Arial" panose="020B0604020202020204" pitchFamily="34" charset="0"/>
                <a:cs typeface="Arial" panose="020B0604020202020204" pitchFamily="34" charset="0"/>
              </a:defRPr>
            </a:lvl1pPr>
            <a:lvl2pPr marL="742950" indent="-285750" defTabSz="1028700">
              <a:spcBef>
                <a:spcPct val="20000"/>
              </a:spcBef>
              <a:buFont typeface="Courier New" panose="02070309020205020404" pitchFamily="49" charset="0"/>
              <a:buChar char="o"/>
              <a:tabLst>
                <a:tab pos="514350" algn="l"/>
                <a:tab pos="1028700" algn="l"/>
                <a:tab pos="1543050" algn="l"/>
              </a:tabLst>
              <a:defRPr sz="2400">
                <a:solidFill>
                  <a:schemeClr val="tx1"/>
                </a:solidFill>
                <a:latin typeface="Arial" panose="020B0604020202020204" pitchFamily="34" charset="0"/>
                <a:cs typeface="Arial" panose="020B0604020202020204" pitchFamily="34" charset="0"/>
              </a:defRPr>
            </a:lvl2pPr>
            <a:lvl3pPr marL="1143000" indent="-228600" defTabSz="1028700">
              <a:spcBef>
                <a:spcPct val="20000"/>
              </a:spcBef>
              <a:buFont typeface="Arial" panose="020B0604020202020204" pitchFamily="34" charset="0"/>
              <a:buChar char="•"/>
              <a:tabLst>
                <a:tab pos="514350" algn="l"/>
                <a:tab pos="1028700" algn="l"/>
                <a:tab pos="1543050" algn="l"/>
              </a:tabLst>
              <a:defRPr sz="2000">
                <a:solidFill>
                  <a:schemeClr val="tx1"/>
                </a:solidFill>
                <a:latin typeface="Arial" panose="020B0604020202020204" pitchFamily="34" charset="0"/>
                <a:cs typeface="Arial" panose="020B0604020202020204" pitchFamily="34" charset="0"/>
              </a:defRPr>
            </a:lvl3pPr>
            <a:lvl4pPr marL="1600200" indent="-228600" defTabSz="1028700">
              <a:spcBef>
                <a:spcPct val="20000"/>
              </a:spcBef>
              <a:buFont typeface="Arial" panose="020B0604020202020204" pitchFamily="34" charset="0"/>
              <a:buChar char="–"/>
              <a:tabLst>
                <a:tab pos="514350" algn="l"/>
                <a:tab pos="1028700" algn="l"/>
                <a:tab pos="1543050" algn="l"/>
              </a:tabLst>
              <a:defRPr>
                <a:solidFill>
                  <a:schemeClr val="tx1"/>
                </a:solidFill>
                <a:latin typeface="Arial" panose="020B0604020202020204" pitchFamily="34" charset="0"/>
                <a:cs typeface="Arial" panose="020B0604020202020204" pitchFamily="34" charset="0"/>
              </a:defRPr>
            </a:lvl4pPr>
            <a:lvl5pPr marL="2057400" indent="-228600" defTabSz="1028700">
              <a:spcBef>
                <a:spcPct val="20000"/>
              </a:spcBef>
              <a:buFont typeface="Arial" panose="020B0604020202020204" pitchFamily="34" charset="0"/>
              <a:buChar char="»"/>
              <a:tabLst>
                <a:tab pos="514350" algn="l"/>
                <a:tab pos="1028700" algn="l"/>
                <a:tab pos="1543050" algn="l"/>
              </a:tabLst>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20000"/>
              </a:spcBef>
              <a:spcAft>
                <a:spcPct val="0"/>
              </a:spcAft>
              <a:buFont typeface="Arial" panose="020B0604020202020204" pitchFamily="34" charset="0"/>
              <a:buChar char="»"/>
              <a:tabLst>
                <a:tab pos="514350" algn="l"/>
                <a:tab pos="1028700" algn="l"/>
                <a:tab pos="1543050" algn="l"/>
              </a:tabLs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20000"/>
              </a:spcBef>
              <a:spcAft>
                <a:spcPct val="0"/>
              </a:spcAft>
              <a:buFont typeface="Arial" panose="020B0604020202020204" pitchFamily="34" charset="0"/>
              <a:buChar char="»"/>
              <a:tabLst>
                <a:tab pos="514350" algn="l"/>
                <a:tab pos="1028700" algn="l"/>
                <a:tab pos="1543050" algn="l"/>
              </a:tabLs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20000"/>
              </a:spcBef>
              <a:spcAft>
                <a:spcPct val="0"/>
              </a:spcAft>
              <a:buFont typeface="Arial" panose="020B0604020202020204" pitchFamily="34" charset="0"/>
              <a:buChar char="»"/>
              <a:tabLst>
                <a:tab pos="514350" algn="l"/>
                <a:tab pos="1028700" algn="l"/>
                <a:tab pos="1543050" algn="l"/>
              </a:tabLs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20000"/>
              </a:spcBef>
              <a:spcAft>
                <a:spcPct val="0"/>
              </a:spcAft>
              <a:buFont typeface="Arial" panose="020B0604020202020204" pitchFamily="34" charset="0"/>
              <a:buChar char="»"/>
              <a:tabLst>
                <a:tab pos="514350" algn="l"/>
                <a:tab pos="1028700" algn="l"/>
                <a:tab pos="1543050" algn="l"/>
              </a:tabLst>
              <a:defRPr>
                <a:solidFill>
                  <a:schemeClr val="tx1"/>
                </a:solidFill>
                <a:latin typeface="Arial" panose="020B0604020202020204" pitchFamily="34" charset="0"/>
                <a:cs typeface="Arial" panose="020B0604020202020204" pitchFamily="34" charset="0"/>
              </a:defRPr>
            </a:lvl9pPr>
          </a:lstStyle>
          <a:p>
            <a:pPr fontAlgn="base">
              <a:lnSpc>
                <a:spcPts val="3150"/>
              </a:lnSpc>
              <a:spcBef>
                <a:spcPct val="0"/>
              </a:spcBef>
              <a:spcAft>
                <a:spcPct val="0"/>
              </a:spcAft>
              <a:buNone/>
            </a:pPr>
            <a:r>
              <a:rPr lang="en-US" altLang="en-US" sz="1800">
                <a:solidFill>
                  <a:srgbClr val="000000"/>
                </a:solidFill>
                <a:latin typeface="Courier New" panose="02070309020205020404" pitchFamily="49" charset="0"/>
              </a:rPr>
              <a:t>RouterX(config-router)# network </a:t>
            </a:r>
            <a:r>
              <a:rPr lang="en-US" altLang="en-US" sz="1800" i="1">
                <a:solidFill>
                  <a:srgbClr val="000000"/>
                </a:solidFill>
                <a:latin typeface="Courier New" panose="02070309020205020404" pitchFamily="49" charset="0"/>
              </a:rPr>
              <a:t>network-number</a:t>
            </a:r>
            <a:endParaRPr lang="en-US" altLang="en-US" sz="1800" i="1">
              <a:solidFill>
                <a:srgbClr val="000000"/>
              </a:solidFill>
              <a:latin typeface="Calibri" panose="020F0502020204030204" pitchFamily="34" charset="0"/>
            </a:endParaRPr>
          </a:p>
        </p:txBody>
      </p:sp>
      <p:sp>
        <p:nvSpPr>
          <p:cNvPr id="249863" name="Rectangle 7">
            <a:extLst>
              <a:ext uri="{FF2B5EF4-FFF2-40B4-BE49-F238E27FC236}">
                <a16:creationId xmlns:a16="http://schemas.microsoft.com/office/drawing/2014/main" id="{65C4F1AF-5D55-4131-9C08-A77603F6CC6F}"/>
              </a:ext>
            </a:extLst>
          </p:cNvPr>
          <p:cNvSpPr>
            <a:spLocks noChangeArrowheads="1"/>
          </p:cNvSpPr>
          <p:nvPr/>
        </p:nvSpPr>
        <p:spPr bwMode="auto">
          <a:xfrm>
            <a:off x="2120900" y="5391150"/>
            <a:ext cx="6108700" cy="628650"/>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47" tIns="41073" rIns="82147" bIns="41073" anchor="ctr"/>
          <a:lstStyle>
            <a:lvl1pPr marL="342900" indent="-342900" defTabSz="814388">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342900" indent="-228600" defTabSz="814388">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defTabSz="81438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defTabSz="814388">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defTabSz="814388">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lvl="1" fontAlgn="base">
              <a:lnSpc>
                <a:spcPct val="95000"/>
              </a:lnSpc>
              <a:spcBef>
                <a:spcPct val="35000"/>
              </a:spcBef>
              <a:spcAft>
                <a:spcPct val="0"/>
              </a:spcAft>
              <a:buClr>
                <a:srgbClr val="0183B7"/>
              </a:buClr>
              <a:buFont typeface="Wingdings" panose="05000000000000000000" pitchFamily="2" charset="2"/>
              <a:buChar char="§"/>
            </a:pPr>
            <a:r>
              <a:rPr lang="en-US" altLang="en-US" sz="2000">
                <a:solidFill>
                  <a:srgbClr val="000000"/>
                </a:solidFill>
                <a:latin typeface="Calibri" panose="020F0502020204030204" pitchFamily="34" charset="0"/>
              </a:rPr>
              <a:t>Selects participating attached networks</a:t>
            </a:r>
          </a:p>
          <a:p>
            <a:pPr lvl="1" fontAlgn="base">
              <a:lnSpc>
                <a:spcPct val="95000"/>
              </a:lnSpc>
              <a:spcBef>
                <a:spcPct val="35000"/>
              </a:spcBef>
              <a:spcAft>
                <a:spcPct val="0"/>
              </a:spcAft>
              <a:buClr>
                <a:srgbClr val="0183B7"/>
              </a:buClr>
              <a:buFont typeface="Wingdings" panose="05000000000000000000" pitchFamily="2" charset="2"/>
              <a:buChar char="§"/>
            </a:pPr>
            <a:r>
              <a:rPr lang="en-US" altLang="en-US" sz="2000">
                <a:solidFill>
                  <a:srgbClr val="000000"/>
                </a:solidFill>
                <a:latin typeface="Calibri" panose="020F0502020204030204" pitchFamily="34" charset="0"/>
              </a:rPr>
              <a:t>Requires a major classful network number</a:t>
            </a:r>
          </a:p>
        </p:txBody>
      </p:sp>
      <p:sp>
        <p:nvSpPr>
          <p:cNvPr id="392200" name="Rectangle 8">
            <a:extLst>
              <a:ext uri="{FF2B5EF4-FFF2-40B4-BE49-F238E27FC236}">
                <a16:creationId xmlns:a16="http://schemas.microsoft.com/office/drawing/2014/main" id="{34435AE3-9461-4FB3-B91E-BE5985C8A818}"/>
              </a:ext>
            </a:extLst>
          </p:cNvPr>
          <p:cNvSpPr>
            <a:spLocks noGrp="1" noChangeArrowheads="1"/>
          </p:cNvSpPr>
          <p:nvPr>
            <p:ph type="title"/>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82118" tIns="41058" rIns="82118" bIns="41058" numCol="1" anchor="ctr" anchorCtr="0" compatLnSpc="1">
            <a:prstTxWarp prst="textNoShape">
              <a:avLst/>
            </a:prstTxWarp>
            <a:normAutofit/>
          </a:bodyPr>
          <a:lstStyle/>
          <a:p>
            <a:pPr eaLnBrk="1" hangingPunct="1">
              <a:defRPr/>
            </a:pPr>
            <a:r>
              <a:t>RIP Configuration</a:t>
            </a:r>
          </a:p>
        </p:txBody>
      </p:sp>
      <p:sp>
        <p:nvSpPr>
          <p:cNvPr id="249865" name="Rectangle 9">
            <a:extLst>
              <a:ext uri="{FF2B5EF4-FFF2-40B4-BE49-F238E27FC236}">
                <a16:creationId xmlns:a16="http://schemas.microsoft.com/office/drawing/2014/main" id="{D046080B-6035-4CF4-9DF0-48BB35F6B75B}"/>
              </a:ext>
            </a:extLst>
          </p:cNvPr>
          <p:cNvSpPr>
            <a:spLocks noChangeArrowheads="1"/>
          </p:cNvSpPr>
          <p:nvPr/>
        </p:nvSpPr>
        <p:spPr bwMode="auto">
          <a:xfrm>
            <a:off x="2057401" y="3884614"/>
            <a:ext cx="6810375" cy="382587"/>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47" tIns="41073" rIns="82147" bIns="41073" anchor="ctr"/>
          <a:lstStyle>
            <a:lvl1pPr marL="342900" indent="-342900" defTabSz="814388">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344488" indent="-230188" defTabSz="814388">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defTabSz="81438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defTabSz="814388">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defTabSz="814388">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lvl="1" fontAlgn="base">
              <a:spcBef>
                <a:spcPct val="40000"/>
              </a:spcBef>
              <a:spcAft>
                <a:spcPct val="0"/>
              </a:spcAft>
              <a:buClr>
                <a:srgbClr val="0183B7"/>
              </a:buClr>
              <a:buFont typeface="Wingdings" panose="05000000000000000000" pitchFamily="2" charset="2"/>
              <a:buChar char="§"/>
            </a:pPr>
            <a:r>
              <a:rPr lang="en-US" altLang="en-US" sz="2000">
                <a:solidFill>
                  <a:srgbClr val="000000"/>
                </a:solidFill>
                <a:latin typeface="Calibri" panose="020F0502020204030204" pitchFamily="34" charset="0"/>
              </a:rPr>
              <a:t>Enables RIP version 2</a:t>
            </a:r>
          </a:p>
        </p:txBody>
      </p:sp>
      <p:sp>
        <p:nvSpPr>
          <p:cNvPr id="249866" name="Rectangle 10">
            <a:extLst>
              <a:ext uri="{FF2B5EF4-FFF2-40B4-BE49-F238E27FC236}">
                <a16:creationId xmlns:a16="http://schemas.microsoft.com/office/drawing/2014/main" id="{752E80AD-EAF9-4189-8F01-E80ED26A19AD}"/>
              </a:ext>
            </a:extLst>
          </p:cNvPr>
          <p:cNvSpPr>
            <a:spLocks noChangeArrowheads="1"/>
          </p:cNvSpPr>
          <p:nvPr/>
        </p:nvSpPr>
        <p:spPr bwMode="auto">
          <a:xfrm>
            <a:off x="2076450" y="3165476"/>
            <a:ext cx="4960938" cy="48577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lstStyle>
            <a:lvl1pPr>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endParaRPr lang="en-US" altLang="en-US" sz="1800">
              <a:solidFill>
                <a:srgbClr val="000000"/>
              </a:solidFill>
              <a:latin typeface="Calibri" panose="020F0502020204030204" pitchFamily="34" charset="0"/>
            </a:endParaRPr>
          </a:p>
        </p:txBody>
      </p:sp>
      <p:sp>
        <p:nvSpPr>
          <p:cNvPr id="249867" name="Rectangle 11">
            <a:extLst>
              <a:ext uri="{FF2B5EF4-FFF2-40B4-BE49-F238E27FC236}">
                <a16:creationId xmlns:a16="http://schemas.microsoft.com/office/drawing/2014/main" id="{F9FDBB92-B8B7-4F97-BAEE-1EB3F0BF1359}"/>
              </a:ext>
            </a:extLst>
          </p:cNvPr>
          <p:cNvSpPr>
            <a:spLocks noChangeArrowheads="1"/>
          </p:cNvSpPr>
          <p:nvPr/>
        </p:nvSpPr>
        <p:spPr bwMode="auto">
          <a:xfrm>
            <a:off x="2178050" y="3168650"/>
            <a:ext cx="2243138"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29" tIns="30359" rIns="21429" bIns="30359"/>
          <a:lstStyle>
            <a:lvl1pPr defTabSz="1028700">
              <a:spcBef>
                <a:spcPct val="20000"/>
              </a:spcBef>
              <a:buFont typeface="Wingdings" panose="05000000000000000000" pitchFamily="2" charset="2"/>
              <a:buChar char="q"/>
              <a:tabLst>
                <a:tab pos="514350" algn="l"/>
                <a:tab pos="1028700" algn="l"/>
                <a:tab pos="1543050" algn="l"/>
              </a:tabLst>
              <a:defRPr sz="2800">
                <a:solidFill>
                  <a:schemeClr val="tx1"/>
                </a:solidFill>
                <a:latin typeface="Arial" panose="020B0604020202020204" pitchFamily="34" charset="0"/>
                <a:cs typeface="Arial" panose="020B0604020202020204" pitchFamily="34" charset="0"/>
              </a:defRPr>
            </a:lvl1pPr>
            <a:lvl2pPr marL="742950" indent="-285750" defTabSz="1028700">
              <a:spcBef>
                <a:spcPct val="20000"/>
              </a:spcBef>
              <a:buFont typeface="Courier New" panose="02070309020205020404" pitchFamily="49" charset="0"/>
              <a:buChar char="o"/>
              <a:tabLst>
                <a:tab pos="514350" algn="l"/>
                <a:tab pos="1028700" algn="l"/>
                <a:tab pos="1543050" algn="l"/>
              </a:tabLst>
              <a:defRPr sz="2400">
                <a:solidFill>
                  <a:schemeClr val="tx1"/>
                </a:solidFill>
                <a:latin typeface="Arial" panose="020B0604020202020204" pitchFamily="34" charset="0"/>
                <a:cs typeface="Arial" panose="020B0604020202020204" pitchFamily="34" charset="0"/>
              </a:defRPr>
            </a:lvl2pPr>
            <a:lvl3pPr marL="1143000" indent="-228600" defTabSz="1028700">
              <a:spcBef>
                <a:spcPct val="20000"/>
              </a:spcBef>
              <a:buFont typeface="Arial" panose="020B0604020202020204" pitchFamily="34" charset="0"/>
              <a:buChar char="•"/>
              <a:tabLst>
                <a:tab pos="514350" algn="l"/>
                <a:tab pos="1028700" algn="l"/>
                <a:tab pos="1543050" algn="l"/>
              </a:tabLst>
              <a:defRPr sz="2000">
                <a:solidFill>
                  <a:schemeClr val="tx1"/>
                </a:solidFill>
                <a:latin typeface="Arial" panose="020B0604020202020204" pitchFamily="34" charset="0"/>
                <a:cs typeface="Arial" panose="020B0604020202020204" pitchFamily="34" charset="0"/>
              </a:defRPr>
            </a:lvl3pPr>
            <a:lvl4pPr marL="1600200" indent="-228600" defTabSz="1028700">
              <a:spcBef>
                <a:spcPct val="20000"/>
              </a:spcBef>
              <a:buFont typeface="Arial" panose="020B0604020202020204" pitchFamily="34" charset="0"/>
              <a:buChar char="–"/>
              <a:tabLst>
                <a:tab pos="514350" algn="l"/>
                <a:tab pos="1028700" algn="l"/>
                <a:tab pos="1543050" algn="l"/>
              </a:tabLst>
              <a:defRPr>
                <a:solidFill>
                  <a:schemeClr val="tx1"/>
                </a:solidFill>
                <a:latin typeface="Arial" panose="020B0604020202020204" pitchFamily="34" charset="0"/>
                <a:cs typeface="Arial" panose="020B0604020202020204" pitchFamily="34" charset="0"/>
              </a:defRPr>
            </a:lvl4pPr>
            <a:lvl5pPr marL="2057400" indent="-228600" defTabSz="1028700">
              <a:spcBef>
                <a:spcPct val="20000"/>
              </a:spcBef>
              <a:buFont typeface="Arial" panose="020B0604020202020204" pitchFamily="34" charset="0"/>
              <a:buChar char="»"/>
              <a:tabLst>
                <a:tab pos="514350" algn="l"/>
                <a:tab pos="1028700" algn="l"/>
                <a:tab pos="1543050" algn="l"/>
              </a:tabLst>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20000"/>
              </a:spcBef>
              <a:spcAft>
                <a:spcPct val="0"/>
              </a:spcAft>
              <a:buFont typeface="Arial" panose="020B0604020202020204" pitchFamily="34" charset="0"/>
              <a:buChar char="»"/>
              <a:tabLst>
                <a:tab pos="514350" algn="l"/>
                <a:tab pos="1028700" algn="l"/>
                <a:tab pos="1543050" algn="l"/>
              </a:tabLs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20000"/>
              </a:spcBef>
              <a:spcAft>
                <a:spcPct val="0"/>
              </a:spcAft>
              <a:buFont typeface="Arial" panose="020B0604020202020204" pitchFamily="34" charset="0"/>
              <a:buChar char="»"/>
              <a:tabLst>
                <a:tab pos="514350" algn="l"/>
                <a:tab pos="1028700" algn="l"/>
                <a:tab pos="1543050" algn="l"/>
              </a:tabLs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20000"/>
              </a:spcBef>
              <a:spcAft>
                <a:spcPct val="0"/>
              </a:spcAft>
              <a:buFont typeface="Arial" panose="020B0604020202020204" pitchFamily="34" charset="0"/>
              <a:buChar char="»"/>
              <a:tabLst>
                <a:tab pos="514350" algn="l"/>
                <a:tab pos="1028700" algn="l"/>
                <a:tab pos="1543050" algn="l"/>
              </a:tabLs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20000"/>
              </a:spcBef>
              <a:spcAft>
                <a:spcPct val="0"/>
              </a:spcAft>
              <a:buFont typeface="Arial" panose="020B0604020202020204" pitchFamily="34" charset="0"/>
              <a:buChar char="»"/>
              <a:tabLst>
                <a:tab pos="514350" algn="l"/>
                <a:tab pos="1028700" algn="l"/>
                <a:tab pos="1543050" algn="l"/>
              </a:tabLst>
              <a:defRPr>
                <a:solidFill>
                  <a:schemeClr val="tx1"/>
                </a:solidFill>
                <a:latin typeface="Arial" panose="020B0604020202020204" pitchFamily="34" charset="0"/>
                <a:cs typeface="Arial" panose="020B0604020202020204" pitchFamily="34" charset="0"/>
              </a:defRPr>
            </a:lvl9pPr>
          </a:lstStyle>
          <a:p>
            <a:pPr fontAlgn="base">
              <a:lnSpc>
                <a:spcPts val="3150"/>
              </a:lnSpc>
              <a:spcBef>
                <a:spcPct val="0"/>
              </a:spcBef>
              <a:spcAft>
                <a:spcPct val="0"/>
              </a:spcAft>
              <a:buNone/>
            </a:pPr>
            <a:r>
              <a:rPr lang="en-US" altLang="en-US" sz="1800">
                <a:solidFill>
                  <a:srgbClr val="000000"/>
                </a:solidFill>
                <a:latin typeface="Courier New" panose="02070309020205020404" pitchFamily="49" charset="0"/>
              </a:rPr>
              <a:t>RouterX(config-router)# version 2</a:t>
            </a:r>
            <a:endParaRPr lang="en-US" altLang="en-US" sz="1800">
              <a:solidFill>
                <a:srgbClr val="000000"/>
              </a:solidFill>
              <a:latin typeface="Calibri" panose="020F0502020204030204" pitchFamily="34"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34CEDFE3-439D-479C-8175-1F88F8F8519A}"/>
              </a:ext>
            </a:extLst>
          </p:cNvPr>
          <p:cNvSpPr>
            <a:spLocks noGrp="1" noChangeArrowheads="1"/>
          </p:cNvSpPr>
          <p:nvPr>
            <p:ph type="title"/>
          </p:nvPr>
        </p:nvSpPr>
        <p:spPr/>
        <p:txBody>
          <a:bodyPr/>
          <a:lstStyle/>
          <a:p>
            <a:pPr eaLnBrk="1" hangingPunct="1">
              <a:defRPr/>
            </a:pPr>
            <a:r>
              <a:t>RIP Configuration Example</a:t>
            </a:r>
          </a:p>
        </p:txBody>
      </p:sp>
      <p:pic>
        <p:nvPicPr>
          <p:cNvPr id="251907" name="Picture 9" descr="301P_977">
            <a:extLst>
              <a:ext uri="{FF2B5EF4-FFF2-40B4-BE49-F238E27FC236}">
                <a16:creationId xmlns:a16="http://schemas.microsoft.com/office/drawing/2014/main" id="{89490D3C-C75B-44B1-9F9D-DF2B702B46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0713" y="2025651"/>
            <a:ext cx="8420100"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3">
            <a:extLst>
              <a:ext uri="{FF2B5EF4-FFF2-40B4-BE49-F238E27FC236}">
                <a16:creationId xmlns:a16="http://schemas.microsoft.com/office/drawing/2014/main" id="{03968596-281C-4C0B-8C31-30C537780004}"/>
              </a:ext>
            </a:extLst>
          </p:cNvPr>
          <p:cNvSpPr>
            <a:spLocks noGrp="1" noChangeArrowheads="1"/>
          </p:cNvSpPr>
          <p:nvPr>
            <p:ph type="title"/>
          </p:nvPr>
        </p:nvSpPr>
        <p:spPr/>
        <p:txBody>
          <a:bodyPr/>
          <a:lstStyle/>
          <a:p>
            <a:pPr eaLnBrk="1" hangingPunct="1">
              <a:defRPr/>
            </a:pPr>
            <a:r>
              <a:t>Verifying the RIP Configuration</a:t>
            </a:r>
          </a:p>
        </p:txBody>
      </p:sp>
      <p:pic>
        <p:nvPicPr>
          <p:cNvPr id="253955" name="Picture 6" descr="301P_976">
            <a:extLst>
              <a:ext uri="{FF2B5EF4-FFF2-40B4-BE49-F238E27FC236}">
                <a16:creationId xmlns:a16="http://schemas.microsoft.com/office/drawing/2014/main" id="{5D3BF007-1F99-4FA0-AAE0-9BA6F9846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1371600"/>
            <a:ext cx="7770813"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3956" name="Rectangle 8">
            <a:extLst>
              <a:ext uri="{FF2B5EF4-FFF2-40B4-BE49-F238E27FC236}">
                <a16:creationId xmlns:a16="http://schemas.microsoft.com/office/drawing/2014/main" id="{ECF79D83-61D2-4447-8761-DAA93D8A3BE4}"/>
              </a:ext>
            </a:extLst>
          </p:cNvPr>
          <p:cNvSpPr>
            <a:spLocks noChangeArrowheads="1"/>
          </p:cNvSpPr>
          <p:nvPr/>
        </p:nvSpPr>
        <p:spPr bwMode="auto">
          <a:xfrm>
            <a:off x="2590800" y="2971801"/>
            <a:ext cx="6324600" cy="369887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endParaRPr lang="en-US" altLang="en-US" sz="1800">
              <a:solidFill>
                <a:srgbClr val="000000"/>
              </a:solidFill>
              <a:latin typeface="Calibri" panose="020F0502020204030204" pitchFamily="34" charset="0"/>
            </a:endParaRPr>
          </a:p>
        </p:txBody>
      </p:sp>
      <p:sp>
        <p:nvSpPr>
          <p:cNvPr id="253957" name="Text Box 9">
            <a:extLst>
              <a:ext uri="{FF2B5EF4-FFF2-40B4-BE49-F238E27FC236}">
                <a16:creationId xmlns:a16="http://schemas.microsoft.com/office/drawing/2014/main" id="{E3E6D0EF-CEB0-4778-AB6B-62A7348C520F}"/>
              </a:ext>
            </a:extLst>
          </p:cNvPr>
          <p:cNvSpPr txBox="1">
            <a:spLocks noChangeArrowheads="1"/>
          </p:cNvSpPr>
          <p:nvPr/>
        </p:nvSpPr>
        <p:spPr bwMode="auto">
          <a:xfrm>
            <a:off x="2743200" y="3048001"/>
            <a:ext cx="6324600"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defTabSz="814388">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defTabSz="814388">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defTabSz="81438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defTabSz="814388">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defTabSz="814388">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r>
              <a:rPr lang="en-US" altLang="en-US" sz="1200">
                <a:solidFill>
                  <a:srgbClr val="000000"/>
                </a:solidFill>
                <a:latin typeface="Courier New" panose="02070309020205020404" pitchFamily="49" charset="0"/>
              </a:rPr>
              <a:t>Routing Protocol is "rip"</a:t>
            </a:r>
          </a:p>
          <a:p>
            <a:pPr fontAlgn="base">
              <a:spcBef>
                <a:spcPct val="0"/>
              </a:spcBef>
              <a:spcAft>
                <a:spcPct val="0"/>
              </a:spcAft>
              <a:buNone/>
            </a:pPr>
            <a:r>
              <a:rPr lang="en-US" altLang="en-US" sz="1200">
                <a:solidFill>
                  <a:srgbClr val="000000"/>
                </a:solidFill>
                <a:latin typeface="Courier New" panose="02070309020205020404" pitchFamily="49" charset="0"/>
              </a:rPr>
              <a:t>  Sending updates every 30 seconds, next due in 6 seconds</a:t>
            </a:r>
          </a:p>
          <a:p>
            <a:pPr fontAlgn="base">
              <a:spcBef>
                <a:spcPct val="0"/>
              </a:spcBef>
              <a:spcAft>
                <a:spcPct val="0"/>
              </a:spcAft>
              <a:buNone/>
            </a:pPr>
            <a:r>
              <a:rPr lang="en-US" altLang="en-US" sz="1200">
                <a:solidFill>
                  <a:srgbClr val="000000"/>
                </a:solidFill>
                <a:latin typeface="Courier New" panose="02070309020205020404" pitchFamily="49" charset="0"/>
              </a:rPr>
              <a:t>  Invalid after 180 seconds, hold down 180, flushed after 240</a:t>
            </a:r>
          </a:p>
          <a:p>
            <a:pPr fontAlgn="base">
              <a:spcBef>
                <a:spcPct val="0"/>
              </a:spcBef>
              <a:spcAft>
                <a:spcPct val="0"/>
              </a:spcAft>
              <a:buNone/>
            </a:pPr>
            <a:r>
              <a:rPr lang="en-US" altLang="en-US" sz="1200">
                <a:solidFill>
                  <a:srgbClr val="000000"/>
                </a:solidFill>
                <a:latin typeface="Courier New" panose="02070309020205020404" pitchFamily="49" charset="0"/>
              </a:rPr>
              <a:t>  Outgoing update filter list for all interfaces is not set</a:t>
            </a:r>
          </a:p>
          <a:p>
            <a:pPr fontAlgn="base">
              <a:spcBef>
                <a:spcPct val="0"/>
              </a:spcBef>
              <a:spcAft>
                <a:spcPct val="0"/>
              </a:spcAft>
              <a:buNone/>
            </a:pPr>
            <a:r>
              <a:rPr lang="en-US" altLang="en-US" sz="1200">
                <a:solidFill>
                  <a:srgbClr val="000000"/>
                </a:solidFill>
                <a:latin typeface="Courier New" panose="02070309020205020404" pitchFamily="49" charset="0"/>
              </a:rPr>
              <a:t>  Incoming update filter list for all interfaces is not set</a:t>
            </a:r>
          </a:p>
          <a:p>
            <a:pPr fontAlgn="base">
              <a:spcBef>
                <a:spcPct val="0"/>
              </a:spcBef>
              <a:spcAft>
                <a:spcPct val="0"/>
              </a:spcAft>
              <a:buNone/>
            </a:pPr>
            <a:r>
              <a:rPr lang="en-US" altLang="en-US" sz="1200">
                <a:solidFill>
                  <a:srgbClr val="000000"/>
                </a:solidFill>
                <a:latin typeface="Courier New" panose="02070309020205020404" pitchFamily="49" charset="0"/>
              </a:rPr>
              <a:t>  Redistributing: rip</a:t>
            </a:r>
          </a:p>
          <a:p>
            <a:pPr fontAlgn="base">
              <a:spcBef>
                <a:spcPct val="0"/>
              </a:spcBef>
              <a:spcAft>
                <a:spcPct val="0"/>
              </a:spcAft>
              <a:buNone/>
            </a:pPr>
            <a:r>
              <a:rPr lang="en-US" altLang="en-US" sz="1200">
                <a:solidFill>
                  <a:srgbClr val="000000"/>
                </a:solidFill>
                <a:latin typeface="Courier New" panose="02070309020205020404" pitchFamily="49" charset="0"/>
              </a:rPr>
              <a:t>  Default version control: send version 2, receive version 2</a:t>
            </a:r>
          </a:p>
          <a:p>
            <a:pPr fontAlgn="base">
              <a:spcBef>
                <a:spcPct val="0"/>
              </a:spcBef>
              <a:spcAft>
                <a:spcPct val="0"/>
              </a:spcAft>
              <a:buNone/>
            </a:pPr>
            <a:r>
              <a:rPr lang="en-US" altLang="en-US" sz="1200">
                <a:solidFill>
                  <a:srgbClr val="000000"/>
                </a:solidFill>
                <a:latin typeface="Courier New" panose="02070309020205020404" pitchFamily="49" charset="0"/>
              </a:rPr>
              <a:t>    Interface             Send  Recv  Triggered RIP  Key-chain</a:t>
            </a:r>
          </a:p>
          <a:p>
            <a:pPr fontAlgn="base">
              <a:spcBef>
                <a:spcPct val="0"/>
              </a:spcBef>
              <a:spcAft>
                <a:spcPct val="0"/>
              </a:spcAft>
              <a:buNone/>
            </a:pPr>
            <a:r>
              <a:rPr lang="en-US" altLang="en-US" sz="1200">
                <a:solidFill>
                  <a:srgbClr val="000000"/>
                </a:solidFill>
                <a:latin typeface="Courier New" panose="02070309020205020404" pitchFamily="49" charset="0"/>
              </a:rPr>
              <a:t>    FastEthernet0/0        2     2                                    </a:t>
            </a:r>
          </a:p>
          <a:p>
            <a:pPr fontAlgn="base">
              <a:spcBef>
                <a:spcPct val="0"/>
              </a:spcBef>
              <a:spcAft>
                <a:spcPct val="0"/>
              </a:spcAft>
              <a:buNone/>
            </a:pPr>
            <a:r>
              <a:rPr lang="en-US" altLang="en-US" sz="1200">
                <a:solidFill>
                  <a:srgbClr val="000000"/>
                </a:solidFill>
                <a:latin typeface="Courier New" panose="02070309020205020404" pitchFamily="49" charset="0"/>
              </a:rPr>
              <a:t>    Serial0/0/2            2     2                                    </a:t>
            </a:r>
          </a:p>
          <a:p>
            <a:pPr fontAlgn="base">
              <a:spcBef>
                <a:spcPct val="0"/>
              </a:spcBef>
              <a:spcAft>
                <a:spcPct val="0"/>
              </a:spcAft>
              <a:buNone/>
            </a:pPr>
            <a:r>
              <a:rPr lang="en-US" altLang="en-US" sz="1200">
                <a:solidFill>
                  <a:srgbClr val="000000"/>
                </a:solidFill>
                <a:latin typeface="Courier New" panose="02070309020205020404" pitchFamily="49" charset="0"/>
              </a:rPr>
              <a:t>  Automatic network summarization is in effect</a:t>
            </a:r>
          </a:p>
          <a:p>
            <a:pPr fontAlgn="base">
              <a:spcBef>
                <a:spcPct val="0"/>
              </a:spcBef>
              <a:spcAft>
                <a:spcPct val="0"/>
              </a:spcAft>
              <a:buNone/>
            </a:pPr>
            <a:r>
              <a:rPr lang="en-US" altLang="en-US" sz="1200">
                <a:solidFill>
                  <a:srgbClr val="000000"/>
                </a:solidFill>
                <a:latin typeface="Courier New" panose="02070309020205020404" pitchFamily="49" charset="0"/>
              </a:rPr>
              <a:t>  Maximum path: 4</a:t>
            </a:r>
          </a:p>
          <a:p>
            <a:pPr fontAlgn="base">
              <a:spcBef>
                <a:spcPct val="0"/>
              </a:spcBef>
              <a:spcAft>
                <a:spcPct val="0"/>
              </a:spcAft>
              <a:buNone/>
            </a:pPr>
            <a:r>
              <a:rPr lang="en-US" altLang="en-US" sz="1200">
                <a:solidFill>
                  <a:srgbClr val="000000"/>
                </a:solidFill>
                <a:latin typeface="Courier New" panose="02070309020205020404" pitchFamily="49" charset="0"/>
              </a:rPr>
              <a:t>  Routing for Networks:</a:t>
            </a:r>
          </a:p>
          <a:p>
            <a:pPr fontAlgn="base">
              <a:spcBef>
                <a:spcPct val="0"/>
              </a:spcBef>
              <a:spcAft>
                <a:spcPct val="0"/>
              </a:spcAft>
              <a:buNone/>
            </a:pPr>
            <a:r>
              <a:rPr lang="en-US" altLang="en-US" sz="1200">
                <a:solidFill>
                  <a:srgbClr val="000000"/>
                </a:solidFill>
                <a:latin typeface="Courier New" panose="02070309020205020404" pitchFamily="49" charset="0"/>
              </a:rPr>
              <a:t>    10.0.0.0</a:t>
            </a:r>
          </a:p>
          <a:p>
            <a:pPr fontAlgn="base">
              <a:spcBef>
                <a:spcPct val="0"/>
              </a:spcBef>
              <a:spcAft>
                <a:spcPct val="0"/>
              </a:spcAft>
              <a:buNone/>
            </a:pPr>
            <a:r>
              <a:rPr lang="en-US" altLang="en-US" sz="1200">
                <a:solidFill>
                  <a:srgbClr val="000000"/>
                </a:solidFill>
                <a:latin typeface="Courier New" panose="02070309020205020404" pitchFamily="49" charset="0"/>
              </a:rPr>
              <a:t>    172.16.0.0</a:t>
            </a:r>
          </a:p>
          <a:p>
            <a:pPr fontAlgn="base">
              <a:spcBef>
                <a:spcPct val="0"/>
              </a:spcBef>
              <a:spcAft>
                <a:spcPct val="0"/>
              </a:spcAft>
              <a:buNone/>
            </a:pPr>
            <a:r>
              <a:rPr lang="en-US" altLang="en-US" sz="1200">
                <a:solidFill>
                  <a:srgbClr val="000000"/>
                </a:solidFill>
                <a:latin typeface="Courier New" panose="02070309020205020404" pitchFamily="49" charset="0"/>
              </a:rPr>
              <a:t>  Routing Information Sources:</a:t>
            </a:r>
          </a:p>
          <a:p>
            <a:pPr fontAlgn="base">
              <a:spcBef>
                <a:spcPct val="0"/>
              </a:spcBef>
              <a:spcAft>
                <a:spcPct val="0"/>
              </a:spcAft>
              <a:buNone/>
            </a:pPr>
            <a:r>
              <a:rPr lang="en-US" altLang="en-US" sz="1200">
                <a:solidFill>
                  <a:srgbClr val="000000"/>
                </a:solidFill>
                <a:latin typeface="Courier New" panose="02070309020205020404" pitchFamily="49" charset="0"/>
              </a:rPr>
              <a:t>    Gateway         Distance      Last Update</a:t>
            </a:r>
          </a:p>
          <a:p>
            <a:pPr fontAlgn="base">
              <a:spcBef>
                <a:spcPct val="0"/>
              </a:spcBef>
              <a:spcAft>
                <a:spcPct val="0"/>
              </a:spcAft>
              <a:buNone/>
            </a:pPr>
            <a:r>
              <a:rPr lang="en-US" altLang="en-US" sz="1200">
                <a:solidFill>
                  <a:srgbClr val="000000"/>
                </a:solidFill>
                <a:latin typeface="Courier New" panose="02070309020205020404" pitchFamily="49" charset="0"/>
              </a:rPr>
              <a:t>    10.1.1.2             120      00:00:25</a:t>
            </a:r>
          </a:p>
          <a:p>
            <a:pPr fontAlgn="base">
              <a:spcBef>
                <a:spcPct val="0"/>
              </a:spcBef>
              <a:spcAft>
                <a:spcPct val="0"/>
              </a:spcAft>
              <a:buNone/>
            </a:pPr>
            <a:r>
              <a:rPr lang="en-US" altLang="en-US" sz="1200">
                <a:solidFill>
                  <a:srgbClr val="000000"/>
                </a:solidFill>
                <a:latin typeface="Courier New" panose="02070309020205020404" pitchFamily="49" charset="0"/>
              </a:rPr>
              <a:t>  Distance: (default is 120)</a:t>
            </a:r>
          </a:p>
          <a:p>
            <a:pPr fontAlgn="base">
              <a:spcBef>
                <a:spcPct val="0"/>
              </a:spcBef>
              <a:spcAft>
                <a:spcPct val="0"/>
              </a:spcAft>
              <a:buNone/>
            </a:pPr>
            <a:endParaRPr lang="en-US" altLang="en-US" sz="1200">
              <a:solidFill>
                <a:srgbClr val="000000"/>
              </a:solidFill>
              <a:latin typeface="Courier New" panose="02070309020205020404" pitchFamily="49" charset="0"/>
            </a:endParaRPr>
          </a:p>
          <a:p>
            <a:pPr fontAlgn="base">
              <a:spcBef>
                <a:spcPct val="0"/>
              </a:spcBef>
              <a:spcAft>
                <a:spcPct val="0"/>
              </a:spcAft>
              <a:buNone/>
            </a:pPr>
            <a:r>
              <a:rPr lang="en-US" altLang="en-US" sz="1200">
                <a:solidFill>
                  <a:srgbClr val="000000"/>
                </a:solidFill>
                <a:latin typeface="Courier New" panose="02070309020205020404" pitchFamily="49" charset="0"/>
              </a:rPr>
              <a:t>RouterA#</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02" name="Picture 4" descr="301P_976">
            <a:extLst>
              <a:ext uri="{FF2B5EF4-FFF2-40B4-BE49-F238E27FC236}">
                <a16:creationId xmlns:a16="http://schemas.microsoft.com/office/drawing/2014/main" id="{BE6D42F8-2293-4C0E-89A9-82311F35E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1" y="1322388"/>
            <a:ext cx="7770813"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1955" name="Rectangle 3">
            <a:extLst>
              <a:ext uri="{FF2B5EF4-FFF2-40B4-BE49-F238E27FC236}">
                <a16:creationId xmlns:a16="http://schemas.microsoft.com/office/drawing/2014/main" id="{0F140372-67A8-41EE-BEE3-29AE7E6E6A62}"/>
              </a:ext>
            </a:extLst>
          </p:cNvPr>
          <p:cNvSpPr>
            <a:spLocks noGrp="1" noChangeArrowheads="1"/>
          </p:cNvSpPr>
          <p:nvPr>
            <p:ph type="title"/>
          </p:nvPr>
        </p:nvSpPr>
        <p:spPr/>
        <p:txBody>
          <a:bodyPr/>
          <a:lstStyle/>
          <a:p>
            <a:pPr eaLnBrk="1" hangingPunct="1">
              <a:defRPr/>
            </a:pPr>
            <a:r>
              <a:t>Displaying the IP Routing Table</a:t>
            </a:r>
          </a:p>
        </p:txBody>
      </p:sp>
      <p:sp>
        <p:nvSpPr>
          <p:cNvPr id="256004" name="Rectangle 6">
            <a:extLst>
              <a:ext uri="{FF2B5EF4-FFF2-40B4-BE49-F238E27FC236}">
                <a16:creationId xmlns:a16="http://schemas.microsoft.com/office/drawing/2014/main" id="{B1A9A516-6DFA-4622-837B-999FAFF95BBA}"/>
              </a:ext>
            </a:extLst>
          </p:cNvPr>
          <p:cNvSpPr>
            <a:spLocks noChangeArrowheads="1"/>
          </p:cNvSpPr>
          <p:nvPr/>
        </p:nvSpPr>
        <p:spPr bwMode="auto">
          <a:xfrm>
            <a:off x="6477000" y="3200400"/>
            <a:ext cx="685800" cy="228600"/>
          </a:xfrm>
          <a:prstGeom prst="rect">
            <a:avLst/>
          </a:prstGeom>
          <a:solidFill>
            <a:srgbClr val="F0C566"/>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endParaRPr lang="en-US" altLang="en-US" sz="1800">
              <a:solidFill>
                <a:srgbClr val="000000"/>
              </a:solidFill>
              <a:latin typeface="Calibri" panose="020F0502020204030204" pitchFamily="34" charset="0"/>
            </a:endParaRPr>
          </a:p>
        </p:txBody>
      </p:sp>
      <p:sp>
        <p:nvSpPr>
          <p:cNvPr id="256005" name="Rectangle 8">
            <a:extLst>
              <a:ext uri="{FF2B5EF4-FFF2-40B4-BE49-F238E27FC236}">
                <a16:creationId xmlns:a16="http://schemas.microsoft.com/office/drawing/2014/main" id="{ADEBCBFE-5F10-4033-AFC7-DB1FD1154FA6}"/>
              </a:ext>
            </a:extLst>
          </p:cNvPr>
          <p:cNvSpPr>
            <a:spLocks noChangeArrowheads="1"/>
          </p:cNvSpPr>
          <p:nvPr/>
        </p:nvSpPr>
        <p:spPr bwMode="auto">
          <a:xfrm>
            <a:off x="2438401" y="5562601"/>
            <a:ext cx="5503863" cy="138113"/>
          </a:xfrm>
          <a:prstGeom prst="rect">
            <a:avLst/>
          </a:prstGeom>
          <a:solidFill>
            <a:srgbClr val="F0C566"/>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endParaRPr lang="en-US" altLang="en-US" sz="1800">
              <a:solidFill>
                <a:srgbClr val="000000"/>
              </a:solidFill>
              <a:latin typeface="Calibri" panose="020F0502020204030204" pitchFamily="34" charset="0"/>
            </a:endParaRPr>
          </a:p>
        </p:txBody>
      </p:sp>
      <p:sp>
        <p:nvSpPr>
          <p:cNvPr id="256006" name="Rectangle 10">
            <a:extLst>
              <a:ext uri="{FF2B5EF4-FFF2-40B4-BE49-F238E27FC236}">
                <a16:creationId xmlns:a16="http://schemas.microsoft.com/office/drawing/2014/main" id="{6E29EFCB-6E9E-486D-9A05-D79B8EC6F2A9}"/>
              </a:ext>
            </a:extLst>
          </p:cNvPr>
          <p:cNvSpPr>
            <a:spLocks noChangeArrowheads="1"/>
          </p:cNvSpPr>
          <p:nvPr/>
        </p:nvSpPr>
        <p:spPr bwMode="auto">
          <a:xfrm>
            <a:off x="2438400" y="5886450"/>
            <a:ext cx="5715000" cy="152400"/>
          </a:xfrm>
          <a:prstGeom prst="rect">
            <a:avLst/>
          </a:prstGeom>
          <a:solidFill>
            <a:srgbClr val="F0C566"/>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endParaRPr lang="en-US" altLang="en-US" sz="1800">
              <a:solidFill>
                <a:srgbClr val="000000"/>
              </a:solidFill>
              <a:latin typeface="Calibri" panose="020F0502020204030204" pitchFamily="34" charset="0"/>
            </a:endParaRPr>
          </a:p>
        </p:txBody>
      </p:sp>
      <p:sp>
        <p:nvSpPr>
          <p:cNvPr id="256007" name="Text Box 5">
            <a:extLst>
              <a:ext uri="{FF2B5EF4-FFF2-40B4-BE49-F238E27FC236}">
                <a16:creationId xmlns:a16="http://schemas.microsoft.com/office/drawing/2014/main" id="{5C564EF6-0086-47E6-AF65-AECA5BAB9C25}"/>
              </a:ext>
            </a:extLst>
          </p:cNvPr>
          <p:cNvSpPr txBox="1">
            <a:spLocks noChangeArrowheads="1"/>
          </p:cNvSpPr>
          <p:nvPr/>
        </p:nvSpPr>
        <p:spPr bwMode="auto">
          <a:xfrm>
            <a:off x="2209800" y="3048001"/>
            <a:ext cx="7543800" cy="340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defTabSz="814388">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defTabSz="814388">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defTabSz="81438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defTabSz="814388">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defTabSz="814388">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r>
              <a:rPr lang="en-US" altLang="en-US" sz="1200">
                <a:solidFill>
                  <a:srgbClr val="000000"/>
                </a:solidFill>
                <a:latin typeface="Courier New" panose="02070309020205020404" pitchFamily="49" charset="0"/>
              </a:rPr>
              <a:t>RouterA# show ip route</a:t>
            </a:r>
          </a:p>
          <a:p>
            <a:pPr fontAlgn="base">
              <a:spcBef>
                <a:spcPct val="0"/>
              </a:spcBef>
              <a:spcAft>
                <a:spcPct val="0"/>
              </a:spcAft>
              <a:buNone/>
            </a:pPr>
            <a:r>
              <a:rPr lang="en-US" altLang="en-US" sz="1200">
                <a:solidFill>
                  <a:srgbClr val="000000"/>
                </a:solidFill>
                <a:latin typeface="Courier New" panose="02070309020205020404" pitchFamily="49" charset="0"/>
              </a:rPr>
              <a:t>Codes: C - connected, S - static, I - IGRP, R - RIP, M - mobile, B - BGP</a:t>
            </a:r>
          </a:p>
          <a:p>
            <a:pPr fontAlgn="base">
              <a:spcBef>
                <a:spcPct val="0"/>
              </a:spcBef>
              <a:spcAft>
                <a:spcPct val="0"/>
              </a:spcAft>
              <a:buNone/>
            </a:pPr>
            <a:r>
              <a:rPr lang="en-US" altLang="en-US" sz="1200">
                <a:solidFill>
                  <a:srgbClr val="000000"/>
                </a:solidFill>
                <a:latin typeface="Courier New" panose="02070309020205020404" pitchFamily="49" charset="0"/>
              </a:rPr>
              <a:t>       D - EIGRP, EX - EIGRP external, O - OSPF, IA - OSPF inter area</a:t>
            </a:r>
          </a:p>
          <a:p>
            <a:pPr fontAlgn="base">
              <a:spcBef>
                <a:spcPct val="0"/>
              </a:spcBef>
              <a:spcAft>
                <a:spcPct val="0"/>
              </a:spcAft>
              <a:buNone/>
            </a:pPr>
            <a:r>
              <a:rPr lang="en-US" altLang="en-US" sz="1200">
                <a:solidFill>
                  <a:srgbClr val="000000"/>
                </a:solidFill>
                <a:latin typeface="Courier New" panose="02070309020205020404" pitchFamily="49" charset="0"/>
              </a:rPr>
              <a:t>       N1 - OSPF NSSA external type 1, N2 - OSPF NSSA external type 2</a:t>
            </a:r>
          </a:p>
          <a:p>
            <a:pPr fontAlgn="base">
              <a:spcBef>
                <a:spcPct val="0"/>
              </a:spcBef>
              <a:spcAft>
                <a:spcPct val="0"/>
              </a:spcAft>
              <a:buNone/>
            </a:pPr>
            <a:r>
              <a:rPr lang="en-US" altLang="en-US" sz="1200">
                <a:solidFill>
                  <a:srgbClr val="000000"/>
                </a:solidFill>
                <a:latin typeface="Courier New" panose="02070309020205020404" pitchFamily="49" charset="0"/>
              </a:rPr>
              <a:t>       E1 - OSPF external type 1, E2 - OSPF external type 2, E - EGP</a:t>
            </a:r>
          </a:p>
          <a:p>
            <a:pPr fontAlgn="base">
              <a:spcBef>
                <a:spcPct val="0"/>
              </a:spcBef>
              <a:spcAft>
                <a:spcPct val="0"/>
              </a:spcAft>
              <a:buNone/>
            </a:pPr>
            <a:r>
              <a:rPr lang="en-US" altLang="en-US" sz="1200">
                <a:solidFill>
                  <a:srgbClr val="000000"/>
                </a:solidFill>
                <a:latin typeface="Courier New" panose="02070309020205020404" pitchFamily="49" charset="0"/>
              </a:rPr>
              <a:t>       i - IS-IS, L1 - IS-IS level-1, L2 - IS-IS level-2, * - candidate default</a:t>
            </a:r>
          </a:p>
          <a:p>
            <a:pPr fontAlgn="base">
              <a:spcBef>
                <a:spcPct val="0"/>
              </a:spcBef>
              <a:spcAft>
                <a:spcPct val="0"/>
              </a:spcAft>
              <a:buNone/>
            </a:pPr>
            <a:r>
              <a:rPr lang="en-US" altLang="en-US" sz="1200">
                <a:solidFill>
                  <a:srgbClr val="000000"/>
                </a:solidFill>
                <a:latin typeface="Courier New" panose="02070309020205020404" pitchFamily="49" charset="0"/>
              </a:rPr>
              <a:t>       U - per-user static route, o - ODR</a:t>
            </a:r>
          </a:p>
          <a:p>
            <a:pPr fontAlgn="base">
              <a:spcBef>
                <a:spcPct val="0"/>
              </a:spcBef>
              <a:spcAft>
                <a:spcPct val="0"/>
              </a:spcAft>
              <a:buNone/>
            </a:pPr>
            <a:r>
              <a:rPr lang="en-US" altLang="en-US" sz="1200">
                <a:solidFill>
                  <a:srgbClr val="000000"/>
                </a:solidFill>
                <a:latin typeface="Courier New" panose="02070309020205020404" pitchFamily="49" charset="0"/>
              </a:rPr>
              <a:t>       T - traffic engineered route</a:t>
            </a:r>
          </a:p>
          <a:p>
            <a:pPr fontAlgn="base">
              <a:spcBef>
                <a:spcPct val="0"/>
              </a:spcBef>
              <a:spcAft>
                <a:spcPct val="0"/>
              </a:spcAft>
              <a:buNone/>
            </a:pPr>
            <a:endParaRPr lang="en-US" altLang="en-US" sz="1200">
              <a:solidFill>
                <a:srgbClr val="000000"/>
              </a:solidFill>
              <a:latin typeface="Courier New" panose="02070309020205020404" pitchFamily="49" charset="0"/>
            </a:endParaRPr>
          </a:p>
          <a:p>
            <a:pPr fontAlgn="base">
              <a:spcBef>
                <a:spcPct val="0"/>
              </a:spcBef>
              <a:spcAft>
                <a:spcPct val="0"/>
              </a:spcAft>
              <a:buNone/>
            </a:pPr>
            <a:r>
              <a:rPr lang="en-US" altLang="en-US" sz="1200">
                <a:solidFill>
                  <a:srgbClr val="000000"/>
                </a:solidFill>
                <a:latin typeface="Courier New" panose="02070309020205020404" pitchFamily="49" charset="0"/>
              </a:rPr>
              <a:t>Gateway of last resort is not set</a:t>
            </a:r>
          </a:p>
          <a:p>
            <a:pPr fontAlgn="base">
              <a:spcBef>
                <a:spcPct val="0"/>
              </a:spcBef>
              <a:spcAft>
                <a:spcPct val="0"/>
              </a:spcAft>
              <a:buNone/>
            </a:pPr>
            <a:endParaRPr lang="en-US" altLang="en-US" sz="1200">
              <a:solidFill>
                <a:srgbClr val="000000"/>
              </a:solidFill>
              <a:latin typeface="Courier New" panose="02070309020205020404" pitchFamily="49" charset="0"/>
            </a:endParaRPr>
          </a:p>
          <a:p>
            <a:pPr fontAlgn="base">
              <a:spcBef>
                <a:spcPct val="0"/>
              </a:spcBef>
              <a:spcAft>
                <a:spcPct val="0"/>
              </a:spcAft>
              <a:buNone/>
            </a:pPr>
            <a:endParaRPr lang="en-US" altLang="en-US" sz="1200">
              <a:solidFill>
                <a:srgbClr val="000000"/>
              </a:solidFill>
              <a:latin typeface="Courier New" panose="02070309020205020404" pitchFamily="49" charset="0"/>
            </a:endParaRPr>
          </a:p>
          <a:p>
            <a:pPr fontAlgn="base">
              <a:spcBef>
                <a:spcPct val="0"/>
              </a:spcBef>
              <a:spcAft>
                <a:spcPct val="0"/>
              </a:spcAft>
              <a:buNone/>
            </a:pPr>
            <a:r>
              <a:rPr lang="en-US" altLang="en-US" sz="1200">
                <a:solidFill>
                  <a:srgbClr val="000000"/>
                </a:solidFill>
                <a:latin typeface="Courier New" panose="02070309020205020404" pitchFamily="49" charset="0"/>
              </a:rPr>
              <a:t>     172.16.0.0/24 is subnetted, 1 subnets</a:t>
            </a:r>
          </a:p>
          <a:p>
            <a:pPr fontAlgn="base">
              <a:spcBef>
                <a:spcPct val="0"/>
              </a:spcBef>
              <a:spcAft>
                <a:spcPct val="0"/>
              </a:spcAft>
              <a:buNone/>
            </a:pPr>
            <a:r>
              <a:rPr lang="en-US" altLang="en-US" sz="1200">
                <a:solidFill>
                  <a:srgbClr val="000000"/>
                </a:solidFill>
                <a:latin typeface="Courier New" panose="02070309020205020404" pitchFamily="49" charset="0"/>
              </a:rPr>
              <a:t>C       172.16.1.0 is directly connected, fastethernet0/0</a:t>
            </a:r>
          </a:p>
          <a:p>
            <a:pPr fontAlgn="base">
              <a:spcBef>
                <a:spcPct val="0"/>
              </a:spcBef>
              <a:spcAft>
                <a:spcPct val="0"/>
              </a:spcAft>
              <a:buNone/>
            </a:pPr>
            <a:r>
              <a:rPr lang="en-US" altLang="en-US" sz="1200">
                <a:solidFill>
                  <a:srgbClr val="000000"/>
                </a:solidFill>
                <a:latin typeface="Courier New" panose="02070309020205020404" pitchFamily="49" charset="0"/>
              </a:rPr>
              <a:t>     10.0.0.0/24 is subnetted, 2 subnets</a:t>
            </a:r>
          </a:p>
          <a:p>
            <a:pPr fontAlgn="base">
              <a:spcBef>
                <a:spcPct val="0"/>
              </a:spcBef>
              <a:spcAft>
                <a:spcPct val="0"/>
              </a:spcAft>
              <a:buNone/>
            </a:pPr>
            <a:r>
              <a:rPr lang="en-US" altLang="en-US" sz="1200">
                <a:solidFill>
                  <a:srgbClr val="000000"/>
                </a:solidFill>
                <a:latin typeface="Courier New" panose="02070309020205020404" pitchFamily="49" charset="0"/>
              </a:rPr>
              <a:t>R       10.2.2.0 [120/1] via 10.1.1.2, 00:00:07, Serial0/0/2</a:t>
            </a:r>
          </a:p>
          <a:p>
            <a:pPr fontAlgn="base">
              <a:spcBef>
                <a:spcPct val="0"/>
              </a:spcBef>
              <a:spcAft>
                <a:spcPct val="0"/>
              </a:spcAft>
              <a:buNone/>
            </a:pPr>
            <a:r>
              <a:rPr lang="en-US" altLang="en-US" sz="1200">
                <a:solidFill>
                  <a:srgbClr val="000000"/>
                </a:solidFill>
                <a:latin typeface="Courier New" panose="02070309020205020404" pitchFamily="49" charset="0"/>
              </a:rPr>
              <a:t>C       10.1.1.0 is directly connected, Serial0/0/2</a:t>
            </a:r>
          </a:p>
          <a:p>
            <a:pPr fontAlgn="base">
              <a:spcBef>
                <a:spcPct val="0"/>
              </a:spcBef>
              <a:spcAft>
                <a:spcPct val="0"/>
              </a:spcAft>
              <a:buNone/>
            </a:pPr>
            <a:r>
              <a:rPr lang="en-US" altLang="en-US" sz="1200">
                <a:solidFill>
                  <a:srgbClr val="000000"/>
                </a:solidFill>
                <a:latin typeface="Courier New" panose="02070309020205020404" pitchFamily="49" charset="0"/>
              </a:rPr>
              <a:t>R    192.168.1.0/24 [120/2] via 10.1.1.2, 00:00:07, Serial0/0/2</a:t>
            </a:r>
          </a:p>
        </p:txBody>
      </p:sp>
      <p:sp>
        <p:nvSpPr>
          <p:cNvPr id="256008" name="Rectangle 11">
            <a:extLst>
              <a:ext uri="{FF2B5EF4-FFF2-40B4-BE49-F238E27FC236}">
                <a16:creationId xmlns:a16="http://schemas.microsoft.com/office/drawing/2014/main" id="{BBA31424-F4A6-4E05-95BD-9BACDF6085E9}"/>
              </a:ext>
            </a:extLst>
          </p:cNvPr>
          <p:cNvSpPr>
            <a:spLocks noChangeArrowheads="1"/>
          </p:cNvSpPr>
          <p:nvPr/>
        </p:nvSpPr>
        <p:spPr bwMode="auto">
          <a:xfrm>
            <a:off x="2133600" y="2971800"/>
            <a:ext cx="7620000" cy="32766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endParaRPr lang="en-US" altLang="en-US" sz="1800">
              <a:solidFill>
                <a:srgbClr val="000000"/>
              </a:solidFill>
              <a:latin typeface="Calibri" panose="020F0502020204030204" pitchFamily="34"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3" name="Rectangle 3">
            <a:extLst>
              <a:ext uri="{FF2B5EF4-FFF2-40B4-BE49-F238E27FC236}">
                <a16:creationId xmlns:a16="http://schemas.microsoft.com/office/drawing/2014/main" id="{58C36898-1945-432E-8B3E-3C11217DEA37}"/>
              </a:ext>
            </a:extLst>
          </p:cNvPr>
          <p:cNvSpPr>
            <a:spLocks noGrp="1" noChangeArrowheads="1"/>
          </p:cNvSpPr>
          <p:nvPr>
            <p:ph type="title"/>
          </p:nvPr>
        </p:nvSpPr>
        <p:spPr/>
        <p:txBody>
          <a:bodyPr/>
          <a:lstStyle/>
          <a:p>
            <a:pPr eaLnBrk="1" hangingPunct="1">
              <a:defRPr/>
            </a:pPr>
            <a:r>
              <a:t>debug ip rip Command</a:t>
            </a:r>
          </a:p>
        </p:txBody>
      </p:sp>
      <p:pic>
        <p:nvPicPr>
          <p:cNvPr id="258051" name="Picture 5" descr="301P_976">
            <a:extLst>
              <a:ext uri="{FF2B5EF4-FFF2-40B4-BE49-F238E27FC236}">
                <a16:creationId xmlns:a16="http://schemas.microsoft.com/office/drawing/2014/main" id="{2E280594-FE04-4274-8503-2CD590783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1" y="1676400"/>
            <a:ext cx="7770813"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8052" name="Rectangle 7">
            <a:extLst>
              <a:ext uri="{FF2B5EF4-FFF2-40B4-BE49-F238E27FC236}">
                <a16:creationId xmlns:a16="http://schemas.microsoft.com/office/drawing/2014/main" id="{8814D165-5812-4F09-936F-F46977DB0785}"/>
              </a:ext>
            </a:extLst>
          </p:cNvPr>
          <p:cNvSpPr>
            <a:spLocks noChangeArrowheads="1"/>
          </p:cNvSpPr>
          <p:nvPr/>
        </p:nvSpPr>
        <p:spPr bwMode="auto">
          <a:xfrm>
            <a:off x="1828800" y="4038600"/>
            <a:ext cx="6248400" cy="228600"/>
          </a:xfrm>
          <a:prstGeom prst="rect">
            <a:avLst/>
          </a:prstGeom>
          <a:solidFill>
            <a:srgbClr val="F0C566"/>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endParaRPr lang="en-US" altLang="en-US" sz="1800">
              <a:solidFill>
                <a:srgbClr val="000000"/>
              </a:solidFill>
              <a:latin typeface="Calibri" panose="020F0502020204030204" pitchFamily="34" charset="0"/>
            </a:endParaRPr>
          </a:p>
        </p:txBody>
      </p:sp>
      <p:sp>
        <p:nvSpPr>
          <p:cNvPr id="258053" name="Rectangle 8">
            <a:extLst>
              <a:ext uri="{FF2B5EF4-FFF2-40B4-BE49-F238E27FC236}">
                <a16:creationId xmlns:a16="http://schemas.microsoft.com/office/drawing/2014/main" id="{D51D8694-0761-4722-B651-82C310060982}"/>
              </a:ext>
            </a:extLst>
          </p:cNvPr>
          <p:cNvSpPr>
            <a:spLocks noChangeArrowheads="1"/>
          </p:cNvSpPr>
          <p:nvPr/>
        </p:nvSpPr>
        <p:spPr bwMode="auto">
          <a:xfrm>
            <a:off x="1828800" y="4572000"/>
            <a:ext cx="8458200" cy="228600"/>
          </a:xfrm>
          <a:prstGeom prst="rect">
            <a:avLst/>
          </a:prstGeom>
          <a:solidFill>
            <a:srgbClr val="F0C566"/>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endParaRPr lang="en-US" altLang="en-US" sz="1800">
              <a:solidFill>
                <a:srgbClr val="000000"/>
              </a:solidFill>
              <a:latin typeface="Calibri" panose="020F0502020204030204" pitchFamily="34" charset="0"/>
            </a:endParaRPr>
          </a:p>
        </p:txBody>
      </p:sp>
      <p:sp>
        <p:nvSpPr>
          <p:cNvPr id="258054" name="Rectangle 9">
            <a:extLst>
              <a:ext uri="{FF2B5EF4-FFF2-40B4-BE49-F238E27FC236}">
                <a16:creationId xmlns:a16="http://schemas.microsoft.com/office/drawing/2014/main" id="{D4F71732-6952-4049-9066-60BA61677663}"/>
              </a:ext>
            </a:extLst>
          </p:cNvPr>
          <p:cNvSpPr>
            <a:spLocks noChangeArrowheads="1"/>
          </p:cNvSpPr>
          <p:nvPr/>
        </p:nvSpPr>
        <p:spPr bwMode="auto">
          <a:xfrm>
            <a:off x="1828800" y="5105401"/>
            <a:ext cx="8001000" cy="200025"/>
          </a:xfrm>
          <a:prstGeom prst="rect">
            <a:avLst/>
          </a:prstGeom>
          <a:solidFill>
            <a:srgbClr val="F0C566"/>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endParaRPr lang="en-US" altLang="en-US" sz="1800">
              <a:solidFill>
                <a:srgbClr val="000000"/>
              </a:solidFill>
              <a:latin typeface="Calibri" panose="020F0502020204030204" pitchFamily="34" charset="0"/>
            </a:endParaRPr>
          </a:p>
        </p:txBody>
      </p:sp>
      <p:sp>
        <p:nvSpPr>
          <p:cNvPr id="258055" name="Text Box 6">
            <a:extLst>
              <a:ext uri="{FF2B5EF4-FFF2-40B4-BE49-F238E27FC236}">
                <a16:creationId xmlns:a16="http://schemas.microsoft.com/office/drawing/2014/main" id="{A316B378-0DC5-4AAC-B9A8-05BE071B87CF}"/>
              </a:ext>
            </a:extLst>
          </p:cNvPr>
          <p:cNvSpPr txBox="1">
            <a:spLocks noChangeArrowheads="1"/>
          </p:cNvSpPr>
          <p:nvPr/>
        </p:nvSpPr>
        <p:spPr bwMode="auto">
          <a:xfrm>
            <a:off x="1752601" y="3505201"/>
            <a:ext cx="8513763"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defTabSz="814388">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defTabSz="814388">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defTabSz="81438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defTabSz="814388">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defTabSz="814388">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814388"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r>
              <a:rPr lang="en-US" altLang="en-US" sz="1300">
                <a:solidFill>
                  <a:srgbClr val="000000"/>
                </a:solidFill>
                <a:latin typeface="Courier New" panose="02070309020205020404" pitchFamily="49" charset="0"/>
              </a:rPr>
              <a:t>RouterA# debug ip rip</a:t>
            </a:r>
          </a:p>
          <a:p>
            <a:pPr fontAlgn="base">
              <a:spcBef>
                <a:spcPct val="0"/>
              </a:spcBef>
              <a:spcAft>
                <a:spcPct val="0"/>
              </a:spcAft>
              <a:buNone/>
            </a:pPr>
            <a:r>
              <a:rPr lang="en-US" altLang="en-US" sz="1300">
                <a:solidFill>
                  <a:srgbClr val="000000"/>
                </a:solidFill>
                <a:latin typeface="Courier New" panose="02070309020205020404" pitchFamily="49" charset="0"/>
              </a:rPr>
              <a:t>RIP protocol debugging is on</a:t>
            </a:r>
          </a:p>
          <a:p>
            <a:pPr fontAlgn="base">
              <a:spcBef>
                <a:spcPct val="0"/>
              </a:spcBef>
              <a:spcAft>
                <a:spcPct val="0"/>
              </a:spcAft>
              <a:buNone/>
            </a:pPr>
            <a:r>
              <a:rPr lang="en-US" altLang="en-US" sz="1300">
                <a:solidFill>
                  <a:srgbClr val="000000"/>
                </a:solidFill>
                <a:latin typeface="Courier New" panose="02070309020205020404" pitchFamily="49" charset="0"/>
              </a:rPr>
              <a:t>RouterA#</a:t>
            </a:r>
          </a:p>
          <a:p>
            <a:pPr fontAlgn="base">
              <a:spcBef>
                <a:spcPct val="0"/>
              </a:spcBef>
              <a:spcAft>
                <a:spcPct val="0"/>
              </a:spcAft>
              <a:buNone/>
            </a:pPr>
            <a:r>
              <a:rPr lang="en-US" altLang="en-US" sz="1300">
                <a:solidFill>
                  <a:srgbClr val="000000"/>
                </a:solidFill>
                <a:latin typeface="Courier New" panose="02070309020205020404" pitchFamily="49" charset="0"/>
              </a:rPr>
              <a:t>00:06:24: RIP: received v1 update from 10.1.1.2 on Serial0/0/2</a:t>
            </a:r>
          </a:p>
          <a:p>
            <a:pPr fontAlgn="base">
              <a:spcBef>
                <a:spcPct val="0"/>
              </a:spcBef>
              <a:spcAft>
                <a:spcPct val="0"/>
              </a:spcAft>
              <a:buNone/>
            </a:pPr>
            <a:r>
              <a:rPr lang="en-US" altLang="en-US" sz="1300">
                <a:solidFill>
                  <a:srgbClr val="000000"/>
                </a:solidFill>
                <a:latin typeface="Courier New" panose="02070309020205020404" pitchFamily="49" charset="0"/>
              </a:rPr>
              <a:t>00:06:24:      10.2.2.0 in 1 hops</a:t>
            </a:r>
          </a:p>
          <a:p>
            <a:pPr fontAlgn="base">
              <a:spcBef>
                <a:spcPct val="0"/>
              </a:spcBef>
              <a:spcAft>
                <a:spcPct val="0"/>
              </a:spcAft>
              <a:buNone/>
            </a:pPr>
            <a:r>
              <a:rPr lang="en-US" altLang="en-US" sz="1300">
                <a:solidFill>
                  <a:srgbClr val="000000"/>
                </a:solidFill>
                <a:latin typeface="Courier New" panose="02070309020205020404" pitchFamily="49" charset="0"/>
              </a:rPr>
              <a:t>00:06:24:      192.168.1.0 in 2 hops</a:t>
            </a:r>
          </a:p>
          <a:p>
            <a:pPr fontAlgn="base">
              <a:spcBef>
                <a:spcPct val="0"/>
              </a:spcBef>
              <a:spcAft>
                <a:spcPct val="0"/>
              </a:spcAft>
              <a:buNone/>
            </a:pPr>
            <a:r>
              <a:rPr lang="en-US" altLang="en-US" sz="1300">
                <a:solidFill>
                  <a:srgbClr val="000000"/>
                </a:solidFill>
                <a:latin typeface="Courier New" panose="02070309020205020404" pitchFamily="49" charset="0"/>
              </a:rPr>
              <a:t>00:06:33: RIP: sending v1 update to 255.255.255.255 via FastEthernet0/0 (172.16.1.1)</a:t>
            </a:r>
          </a:p>
          <a:p>
            <a:pPr fontAlgn="base">
              <a:spcBef>
                <a:spcPct val="0"/>
              </a:spcBef>
              <a:spcAft>
                <a:spcPct val="0"/>
              </a:spcAft>
              <a:buNone/>
            </a:pPr>
            <a:r>
              <a:rPr lang="en-US" altLang="en-US" sz="1300">
                <a:solidFill>
                  <a:srgbClr val="000000"/>
                </a:solidFill>
                <a:latin typeface="Courier New" panose="02070309020205020404" pitchFamily="49" charset="0"/>
              </a:rPr>
              <a:t>00:06:34:      network 10.0.0.0, metric 1</a:t>
            </a:r>
          </a:p>
          <a:p>
            <a:pPr fontAlgn="base">
              <a:spcBef>
                <a:spcPct val="0"/>
              </a:spcBef>
              <a:spcAft>
                <a:spcPct val="0"/>
              </a:spcAft>
              <a:buNone/>
            </a:pPr>
            <a:r>
              <a:rPr lang="en-US" altLang="en-US" sz="1300">
                <a:solidFill>
                  <a:srgbClr val="000000"/>
                </a:solidFill>
                <a:latin typeface="Courier New" panose="02070309020205020404" pitchFamily="49" charset="0"/>
              </a:rPr>
              <a:t>00:06:34:      network 192.168.1.0, metric 3</a:t>
            </a:r>
          </a:p>
          <a:p>
            <a:pPr fontAlgn="base">
              <a:spcBef>
                <a:spcPct val="0"/>
              </a:spcBef>
              <a:spcAft>
                <a:spcPct val="0"/>
              </a:spcAft>
              <a:buNone/>
            </a:pPr>
            <a:r>
              <a:rPr lang="en-US" altLang="en-US" sz="1300">
                <a:solidFill>
                  <a:srgbClr val="000000"/>
                </a:solidFill>
                <a:latin typeface="Courier New" panose="02070309020205020404" pitchFamily="49" charset="0"/>
              </a:rPr>
              <a:t>00:06:34: RIP: sending v1 update to 255.255.255.255 via Serial0/0/2 (10.1.1.1)</a:t>
            </a:r>
          </a:p>
          <a:p>
            <a:pPr fontAlgn="base">
              <a:spcBef>
                <a:spcPct val="0"/>
              </a:spcBef>
              <a:spcAft>
                <a:spcPct val="0"/>
              </a:spcAft>
              <a:buNone/>
            </a:pPr>
            <a:r>
              <a:rPr lang="en-US" altLang="en-US" sz="1300">
                <a:solidFill>
                  <a:srgbClr val="000000"/>
                </a:solidFill>
                <a:latin typeface="Courier New" panose="02070309020205020404" pitchFamily="49" charset="0"/>
              </a:rPr>
              <a:t>00:06:34:      network 172.16.0.0, metric 1</a:t>
            </a:r>
          </a:p>
        </p:txBody>
      </p:sp>
      <p:sp>
        <p:nvSpPr>
          <p:cNvPr id="258056" name="Rectangle 10">
            <a:extLst>
              <a:ext uri="{FF2B5EF4-FFF2-40B4-BE49-F238E27FC236}">
                <a16:creationId xmlns:a16="http://schemas.microsoft.com/office/drawing/2014/main" id="{E4624377-014B-4859-A7E0-7C78F09C0D7A}"/>
              </a:ext>
            </a:extLst>
          </p:cNvPr>
          <p:cNvSpPr>
            <a:spLocks noChangeArrowheads="1"/>
          </p:cNvSpPr>
          <p:nvPr/>
        </p:nvSpPr>
        <p:spPr bwMode="auto">
          <a:xfrm>
            <a:off x="1752600" y="3352800"/>
            <a:ext cx="8534400" cy="27432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endParaRPr lang="en-US" altLang="en-US" sz="1800">
              <a:solidFill>
                <a:srgbClr val="000000"/>
              </a:solidFill>
              <a:latin typeface="Calibri" panose="020F0502020204030204"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itle 1">
            <a:extLst>
              <a:ext uri="{FF2B5EF4-FFF2-40B4-BE49-F238E27FC236}">
                <a16:creationId xmlns:a16="http://schemas.microsoft.com/office/drawing/2014/main" id="{33D2C447-E56D-432D-9622-E5E2233914AD}"/>
              </a:ext>
            </a:extLst>
          </p:cNvPr>
          <p:cNvSpPr>
            <a:spLocks noGrp="1"/>
          </p:cNvSpPr>
          <p:nvPr>
            <p:ph type="title"/>
          </p:nvPr>
        </p:nvSpPr>
        <p:spPr/>
        <p:txBody>
          <a:bodyPr/>
          <a:lstStyle/>
          <a:p>
            <a:pPr eaLnBrk="1" hangingPunct="1"/>
            <a:r>
              <a:rPr altLang="en-US">
                <a:solidFill>
                  <a:srgbClr val="376092"/>
                </a:solidFill>
              </a:rPr>
              <a:t>Phân biệt Classful - Classless</a:t>
            </a:r>
          </a:p>
        </p:txBody>
      </p:sp>
      <p:sp>
        <p:nvSpPr>
          <p:cNvPr id="220163" name="Content Placeholder 2">
            <a:extLst>
              <a:ext uri="{FF2B5EF4-FFF2-40B4-BE49-F238E27FC236}">
                <a16:creationId xmlns:a16="http://schemas.microsoft.com/office/drawing/2014/main" id="{80312BA0-9B4F-4E99-A22F-FC9B18365329}"/>
              </a:ext>
            </a:extLst>
          </p:cNvPr>
          <p:cNvSpPr>
            <a:spLocks noGrp="1"/>
          </p:cNvSpPr>
          <p:nvPr>
            <p:ph idx="1"/>
          </p:nvPr>
        </p:nvSpPr>
        <p:spPr/>
        <p:txBody>
          <a:bodyPr/>
          <a:lstStyle/>
          <a:p>
            <a:pPr eaLnBrk="1" hangingPunct="1"/>
            <a:r>
              <a:rPr lang="en-US" altLang="en-US">
                <a:solidFill>
                  <a:srgbClr val="376092"/>
                </a:solidFill>
              </a:rPr>
              <a:t>Classful</a:t>
            </a:r>
            <a:endParaRPr lang="en-US" altLang="en-US"/>
          </a:p>
          <a:p>
            <a:pPr lvl="1" eaLnBrk="1" hangingPunct="1"/>
            <a:r>
              <a:rPr lang="en-US" altLang="en-US"/>
              <a:t>Không quảng bá subnetmask khi trao đổi thông tin định tuyến.</a:t>
            </a:r>
          </a:p>
          <a:p>
            <a:pPr lvl="1" eaLnBrk="1" hangingPunct="1"/>
            <a:r>
              <a:rPr lang="vi-VN" altLang="en-US"/>
              <a:t>Không hỗ trợ định tuyến </a:t>
            </a:r>
            <a:r>
              <a:rPr lang="en-US" altLang="en-US"/>
              <a:t>theo VLSM (Varible-Length Subnet Mask).</a:t>
            </a:r>
          </a:p>
          <a:p>
            <a:pPr lvl="1" eaLnBrk="1" hangingPunct="1"/>
            <a:r>
              <a:rPr lang="en-US" altLang="en-US"/>
              <a:t>Trong cùng một mạng, các Subnet Mask sẽ tự động chuyển về foreign networks.</a:t>
            </a:r>
          </a:p>
          <a:p>
            <a:pPr lvl="1" eaLnBrk="1" hangingPunct="1"/>
            <a:r>
              <a:rPr lang="en-US" altLang="en-US"/>
              <a:t>Một số giao thức định tuyến hỗ trợ:</a:t>
            </a:r>
          </a:p>
          <a:p>
            <a:pPr lvl="2" eaLnBrk="1" hangingPunct="1"/>
            <a:r>
              <a:rPr lang="en-US" altLang="en-US"/>
              <a:t>RIP v1</a:t>
            </a:r>
          </a:p>
          <a:p>
            <a:pPr lvl="2" eaLnBrk="1" hangingPunct="1"/>
            <a:r>
              <a:rPr lang="en-US" altLang="en-US"/>
              <a:t>IGRP</a:t>
            </a:r>
            <a:endParaRPr lang="vi-VN" altLang="en-US"/>
          </a:p>
          <a:p>
            <a:pPr eaLnBrk="1" hangingPunct="1"/>
            <a:endParaRPr lang="vi-VN" altLang="en-US"/>
          </a:p>
          <a:p>
            <a:pPr eaLnBrk="1" hangingPunct="1"/>
            <a:endParaRPr lang="en-US" altLang="en-US"/>
          </a:p>
          <a:p>
            <a:pPr eaLnBrk="1" hangingPunct="1"/>
            <a:endParaRPr lang="en-US" altLang="en-US"/>
          </a:p>
        </p:txBody>
      </p:sp>
      <p:sp>
        <p:nvSpPr>
          <p:cNvPr id="220164" name="Slide Number Placeholder 4">
            <a:extLst>
              <a:ext uri="{FF2B5EF4-FFF2-40B4-BE49-F238E27FC236}">
                <a16:creationId xmlns:a16="http://schemas.microsoft.com/office/drawing/2014/main" id="{E0F59641-AAC8-4A43-BC03-E7FB13475DB7}"/>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fld id="{83318428-3BEE-472B-94DF-E44EE343C0AC}" type="slidenum">
              <a:rPr lang="en-US" altLang="en-US" sz="1800">
                <a:solidFill>
                  <a:srgbClr val="000000"/>
                </a:solidFill>
                <a:latin typeface="Calibri" panose="020F0502020204030204" pitchFamily="34" charset="0"/>
              </a:rPr>
              <a:pPr fontAlgn="base">
                <a:spcBef>
                  <a:spcPct val="0"/>
                </a:spcBef>
                <a:spcAft>
                  <a:spcPct val="0"/>
                </a:spcAft>
                <a:buNone/>
              </a:pPr>
              <a:t>3</a:t>
            </a:fld>
            <a:endParaRPr lang="en-US" altLang="en-US" sz="1800">
              <a:solidFill>
                <a:srgbClr val="000000"/>
              </a:solidFill>
              <a:latin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Content Placeholder 2">
            <a:extLst>
              <a:ext uri="{FF2B5EF4-FFF2-40B4-BE49-F238E27FC236}">
                <a16:creationId xmlns:a16="http://schemas.microsoft.com/office/drawing/2014/main" id="{8340F765-2B5F-4CDA-8F30-BA8621B79AE0}"/>
              </a:ext>
            </a:extLst>
          </p:cNvPr>
          <p:cNvSpPr>
            <a:spLocks noGrp="1"/>
          </p:cNvSpPr>
          <p:nvPr>
            <p:ph idx="1"/>
          </p:nvPr>
        </p:nvSpPr>
        <p:spPr>
          <a:xfrm>
            <a:off x="1981200" y="1295400"/>
            <a:ext cx="8686800" cy="5105400"/>
          </a:xfrm>
        </p:spPr>
        <p:txBody>
          <a:bodyPr/>
          <a:lstStyle/>
          <a:p>
            <a:pPr eaLnBrk="1" hangingPunct="1"/>
            <a:r>
              <a:rPr lang="en-US" altLang="en-US"/>
              <a:t>Classless</a:t>
            </a:r>
          </a:p>
          <a:p>
            <a:pPr lvl="1" eaLnBrk="1" hangingPunct="1"/>
            <a:r>
              <a:rPr lang="en-US" altLang="en-US"/>
              <a:t>Quảng bá subnetmask khi trao đổi thông tin định tuyến.</a:t>
            </a:r>
          </a:p>
          <a:p>
            <a:pPr lvl="1" eaLnBrk="1" hangingPunct="1"/>
            <a:r>
              <a:rPr lang="vi-VN" altLang="en-US"/>
              <a:t>Hỗ trợ định tuyến </a:t>
            </a:r>
            <a:r>
              <a:rPr lang="en-US" altLang="en-US"/>
              <a:t>theo VLSM (Varible-Length Subnet Mask). </a:t>
            </a:r>
          </a:p>
          <a:p>
            <a:pPr lvl="1" eaLnBrk="1" hangingPunct="1"/>
            <a:r>
              <a:rPr lang="en-US" altLang="en-US"/>
              <a:t>Quản trị mạng có thể thực hiện tối ưu bảng định tuyến.</a:t>
            </a:r>
          </a:p>
          <a:p>
            <a:pPr lvl="1" eaLnBrk="1" hangingPunct="1"/>
            <a:r>
              <a:rPr lang="en-US" altLang="en-US"/>
              <a:t>Một số giao thức định tuyến hỗ trợ:</a:t>
            </a:r>
          </a:p>
          <a:p>
            <a:pPr lvl="2" eaLnBrk="1" hangingPunct="1"/>
            <a:r>
              <a:rPr lang="en-US" altLang="en-US"/>
              <a:t>RIPv2</a:t>
            </a:r>
          </a:p>
          <a:p>
            <a:pPr lvl="2" eaLnBrk="1" hangingPunct="1"/>
            <a:r>
              <a:rPr lang="en-US" altLang="en-US"/>
              <a:t>EIGRP</a:t>
            </a:r>
          </a:p>
          <a:p>
            <a:pPr lvl="2" eaLnBrk="1" hangingPunct="1"/>
            <a:r>
              <a:rPr lang="en-US" altLang="en-US"/>
              <a:t>OSPF</a:t>
            </a:r>
          </a:p>
          <a:p>
            <a:pPr lvl="2" eaLnBrk="1" hangingPunct="1"/>
            <a:r>
              <a:rPr lang="en-US" altLang="en-US"/>
              <a:t>IS-IS</a:t>
            </a:r>
          </a:p>
          <a:p>
            <a:pPr lvl="2" eaLnBrk="1" hangingPunct="1"/>
            <a:endParaRPr lang="vi-VN" altLang="en-US"/>
          </a:p>
        </p:txBody>
      </p:sp>
      <p:sp>
        <p:nvSpPr>
          <p:cNvPr id="221187" name="Slide Number Placeholder 4">
            <a:extLst>
              <a:ext uri="{FF2B5EF4-FFF2-40B4-BE49-F238E27FC236}">
                <a16:creationId xmlns:a16="http://schemas.microsoft.com/office/drawing/2014/main" id="{9C8A8C15-611B-4059-B5E7-8DA3D3114F26}"/>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None/>
            </a:pPr>
            <a:fld id="{B6101767-0868-4C5F-9553-2D5CA72AC332}" type="slidenum">
              <a:rPr lang="en-US" altLang="en-US" sz="1800">
                <a:solidFill>
                  <a:srgbClr val="000000"/>
                </a:solidFill>
                <a:latin typeface="Calibri" panose="020F0502020204030204" pitchFamily="34" charset="0"/>
              </a:rPr>
              <a:pPr fontAlgn="base">
                <a:spcBef>
                  <a:spcPct val="0"/>
                </a:spcBef>
                <a:spcAft>
                  <a:spcPct val="0"/>
                </a:spcAft>
                <a:buNone/>
              </a:pPr>
              <a:t>4</a:t>
            </a:fld>
            <a:endParaRPr lang="en-US" altLang="en-US" sz="1800">
              <a:solidFill>
                <a:srgbClr val="000000"/>
              </a:solidFill>
              <a:latin typeface="Calibri" panose="020F0502020204030204" pitchFamily="34" charset="0"/>
            </a:endParaRPr>
          </a:p>
        </p:txBody>
      </p:sp>
      <p:sp>
        <p:nvSpPr>
          <p:cNvPr id="221188" name="Title 1">
            <a:extLst>
              <a:ext uri="{FF2B5EF4-FFF2-40B4-BE49-F238E27FC236}">
                <a16:creationId xmlns:a16="http://schemas.microsoft.com/office/drawing/2014/main" id="{F1B21E29-B8CD-40E1-95ED-FDC4F1318892}"/>
              </a:ext>
            </a:extLst>
          </p:cNvPr>
          <p:cNvSpPr>
            <a:spLocks noGrp="1"/>
          </p:cNvSpPr>
          <p:nvPr>
            <p:ph type="title"/>
          </p:nvPr>
        </p:nvSpPr>
        <p:spPr/>
        <p:txBody>
          <a:bodyPr/>
          <a:lstStyle/>
          <a:p>
            <a:pPr eaLnBrk="1" hangingPunct="1"/>
            <a:r>
              <a:rPr altLang="en-US">
                <a:solidFill>
                  <a:srgbClr val="376092"/>
                </a:solidFill>
              </a:rPr>
              <a:t>Phân biệt Classful - Classless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C98D-018E-4C95-B754-127931F9B9D3}"/>
              </a:ext>
            </a:extLst>
          </p:cNvPr>
          <p:cNvSpPr>
            <a:spLocks noGrp="1"/>
          </p:cNvSpPr>
          <p:nvPr>
            <p:ph type="title"/>
          </p:nvPr>
        </p:nvSpPr>
        <p:spPr/>
        <p:txBody>
          <a:bodyPr/>
          <a:lstStyle/>
          <a:p>
            <a:pPr eaLnBrk="1" hangingPunct="1">
              <a:defRPr/>
            </a:pPr>
            <a:endParaRPr/>
          </a:p>
        </p:txBody>
      </p:sp>
      <p:sp>
        <p:nvSpPr>
          <p:cNvPr id="222211" name="Content Placeholder 2">
            <a:extLst>
              <a:ext uri="{FF2B5EF4-FFF2-40B4-BE49-F238E27FC236}">
                <a16:creationId xmlns:a16="http://schemas.microsoft.com/office/drawing/2014/main" id="{08E1E4C1-1AA5-46E0-9D0F-454049001412}"/>
              </a:ext>
            </a:extLst>
          </p:cNvPr>
          <p:cNvSpPr>
            <a:spLocks noGrp="1"/>
          </p:cNvSpPr>
          <p:nvPr>
            <p:ph idx="1"/>
          </p:nvPr>
        </p:nvSpPr>
        <p:spPr/>
        <p:txBody>
          <a:bodyPr/>
          <a:lstStyle/>
          <a:p>
            <a:pPr lvl="1" eaLnBrk="1" hangingPunct="1"/>
            <a:r>
              <a:rPr lang="vi-VN" altLang="en-US"/>
              <a:t>RIPv</a:t>
            </a:r>
            <a:r>
              <a:rPr lang="en-US" altLang="en-US"/>
              <a:t>2</a:t>
            </a:r>
            <a:r>
              <a:rPr lang="vi-VN" altLang="en-US"/>
              <a:t> được mô tả trong RFC </a:t>
            </a:r>
            <a:r>
              <a:rPr lang="en-US" altLang="en-US" i="1">
                <a:solidFill>
                  <a:srgbClr val="000000"/>
                </a:solidFill>
              </a:rPr>
              <a:t>1721, 1722</a:t>
            </a:r>
            <a:r>
              <a:rPr lang="en-US" altLang="en-US">
                <a:solidFill>
                  <a:srgbClr val="000000"/>
                </a:solidFill>
              </a:rPr>
              <a:t>, 2453, 1387, 1388  and 1389.</a:t>
            </a:r>
            <a:endParaRPr lang="en-US" altLang="en-US"/>
          </a:p>
          <a:p>
            <a:pPr lvl="1" eaLnBrk="1" hangingPunct="1"/>
            <a:r>
              <a:rPr lang="en-US" altLang="en-US"/>
              <a:t>Thông tin cập nhật routing table theo địa chỉ 224.0.0.9</a:t>
            </a:r>
          </a:p>
          <a:p>
            <a:pPr lvl="1" eaLnBrk="1" hangingPunct="1"/>
            <a:r>
              <a:rPr lang="en-US" altLang="en-US"/>
              <a:t>Người quản có thể trị tính lại đường đi một cách thủ công.</a:t>
            </a:r>
          </a:p>
          <a:p>
            <a:pPr lvl="1" eaLnBrk="1" hangingPunct="1"/>
            <a:r>
              <a:rPr lang="en-US" altLang="en-US"/>
              <a:t>Các gói tin RIP với router được chứng thực</a:t>
            </a:r>
          </a:p>
          <a:p>
            <a:pPr eaLnBrk="1" hangingPunct="1"/>
            <a:endParaRPr lang="en-US" altLang="en-US"/>
          </a:p>
        </p:txBody>
      </p:sp>
      <p:sp>
        <p:nvSpPr>
          <p:cNvPr id="5" name="Slide Number Placeholder 4">
            <a:extLst>
              <a:ext uri="{FF2B5EF4-FFF2-40B4-BE49-F238E27FC236}">
                <a16:creationId xmlns:a16="http://schemas.microsoft.com/office/drawing/2014/main" id="{7D3A0238-0683-463B-981D-78A2BE5D73A1}"/>
              </a:ext>
            </a:extLst>
          </p:cNvPr>
          <p:cNvSpPr>
            <a:spLocks noGrp="1"/>
          </p:cNvSpPr>
          <p:nvPr>
            <p:ph type="sldNum" sz="quarter" idx="10"/>
          </p:nvPr>
        </p:nvSpPr>
        <p:spPr/>
        <p:txBody>
          <a:bodyPr/>
          <a:lstStyle/>
          <a:p>
            <a:pPr>
              <a:defRPr/>
            </a:pPr>
            <a:fld id="{C53D515C-F3D0-4207-A0C9-1C18FBFC1DA3}" type="slidenum">
              <a:rPr lang="en-US">
                <a:latin typeface="Calibri"/>
              </a:rPr>
              <a:pPr>
                <a:defRPr/>
              </a:pPr>
              <a:t>5</a:t>
            </a:fld>
            <a:endParaRPr lang="en-US">
              <a:latin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DABA5-3DBF-48B4-8403-C66298A7EAF6}"/>
              </a:ext>
            </a:extLst>
          </p:cNvPr>
          <p:cNvSpPr>
            <a:spLocks noGrp="1"/>
          </p:cNvSpPr>
          <p:nvPr>
            <p:ph type="title"/>
          </p:nvPr>
        </p:nvSpPr>
        <p:spPr/>
        <p:txBody>
          <a:bodyPr/>
          <a:lstStyle/>
          <a:p>
            <a:pPr eaLnBrk="1" hangingPunct="1">
              <a:defRPr/>
            </a:pPr>
            <a:r>
              <a:t>Distance Vector</a:t>
            </a:r>
          </a:p>
        </p:txBody>
      </p:sp>
      <p:sp>
        <p:nvSpPr>
          <p:cNvPr id="5" name="Slide Number Placeholder 4">
            <a:extLst>
              <a:ext uri="{FF2B5EF4-FFF2-40B4-BE49-F238E27FC236}">
                <a16:creationId xmlns:a16="http://schemas.microsoft.com/office/drawing/2014/main" id="{329EACBE-1B39-47A3-B3BD-2ED7E17ACE5D}"/>
              </a:ext>
            </a:extLst>
          </p:cNvPr>
          <p:cNvSpPr>
            <a:spLocks noGrp="1"/>
          </p:cNvSpPr>
          <p:nvPr>
            <p:ph type="sldNum" sz="quarter" idx="11"/>
          </p:nvPr>
        </p:nvSpPr>
        <p:spPr/>
        <p:txBody>
          <a:bodyPr/>
          <a:lstStyle/>
          <a:p>
            <a:pPr>
              <a:defRPr/>
            </a:pPr>
            <a:fld id="{1DDE9CBC-CAA3-4BC0-A92E-7F5666ADC5C2}" type="slidenum">
              <a:rPr lang="en-US">
                <a:latin typeface="Calibri"/>
              </a:rPr>
              <a:pPr>
                <a:defRPr/>
              </a:pPr>
              <a:t>6</a:t>
            </a:fld>
            <a:endParaRPr lang="en-US">
              <a:latin typeface="Calibri"/>
            </a:endParaRPr>
          </a:p>
        </p:txBody>
      </p:sp>
      <p:pic>
        <p:nvPicPr>
          <p:cNvPr id="223236" name="Content Placeholder 5" descr="301P_136">
            <a:extLst>
              <a:ext uri="{FF2B5EF4-FFF2-40B4-BE49-F238E27FC236}">
                <a16:creationId xmlns:a16="http://schemas.microsoft.com/office/drawing/2014/main" id="{87D2C8BB-DF4D-429E-B952-FB1B0154D02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81200" y="1371600"/>
            <a:ext cx="8229600" cy="4362450"/>
          </a:xfrm>
        </p:spPr>
      </p:pic>
      <p:sp>
        <p:nvSpPr>
          <p:cNvPr id="223237" name="Rectangle 3">
            <a:extLst>
              <a:ext uri="{FF2B5EF4-FFF2-40B4-BE49-F238E27FC236}">
                <a16:creationId xmlns:a16="http://schemas.microsoft.com/office/drawing/2014/main" id="{CEAF64E1-1D3E-4537-AB76-469F2B647D0F}"/>
              </a:ext>
            </a:extLst>
          </p:cNvPr>
          <p:cNvSpPr txBox="1">
            <a:spLocks noChangeArrowheads="1"/>
          </p:cNvSpPr>
          <p:nvPr/>
        </p:nvSpPr>
        <p:spPr bwMode="auto">
          <a:xfrm>
            <a:off x="1524000" y="5486401"/>
            <a:ext cx="9144000"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47" tIns="41073" rIns="82147" bIns="41073" anchor="ctr" anchorCtr="1"/>
          <a:lstStyle>
            <a:lvl1pPr marL="342900" indent="-342900">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115888">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lvl="1" fontAlgn="base">
              <a:spcAft>
                <a:spcPct val="0"/>
              </a:spcAft>
              <a:buNone/>
            </a:pPr>
            <a:r>
              <a:rPr lang="en-US" altLang="en-US" sz="1800">
                <a:solidFill>
                  <a:srgbClr val="000000"/>
                </a:solidFill>
              </a:rPr>
              <a:t>Các router định kỳ gửi các routing table đến các router láng giềng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5492F-A900-4254-9765-14DEC7E0060F}"/>
              </a:ext>
            </a:extLst>
          </p:cNvPr>
          <p:cNvSpPr>
            <a:spLocks noGrp="1"/>
          </p:cNvSpPr>
          <p:nvPr>
            <p:ph type="title"/>
          </p:nvPr>
        </p:nvSpPr>
        <p:spPr/>
        <p:txBody>
          <a:bodyPr/>
          <a:lstStyle/>
          <a:p>
            <a:pPr eaLnBrk="1" hangingPunct="1">
              <a:defRPr/>
            </a:pPr>
            <a:r>
              <a:t>Hoạt Động RIP</a:t>
            </a:r>
          </a:p>
        </p:txBody>
      </p:sp>
      <p:sp>
        <p:nvSpPr>
          <p:cNvPr id="5" name="Slide Number Placeholder 4">
            <a:extLst>
              <a:ext uri="{FF2B5EF4-FFF2-40B4-BE49-F238E27FC236}">
                <a16:creationId xmlns:a16="http://schemas.microsoft.com/office/drawing/2014/main" id="{83A1802C-A743-4AD4-A8E0-4C835A646174}"/>
              </a:ext>
            </a:extLst>
          </p:cNvPr>
          <p:cNvSpPr>
            <a:spLocks noGrp="1"/>
          </p:cNvSpPr>
          <p:nvPr>
            <p:ph type="sldNum" sz="quarter" idx="11"/>
          </p:nvPr>
        </p:nvSpPr>
        <p:spPr/>
        <p:txBody>
          <a:bodyPr/>
          <a:lstStyle/>
          <a:p>
            <a:pPr>
              <a:defRPr/>
            </a:pPr>
            <a:fld id="{E864685D-7681-45CE-A9E5-38B97F77A5A9}" type="slidenum">
              <a:rPr lang="en-US">
                <a:latin typeface="Calibri"/>
              </a:rPr>
              <a:pPr>
                <a:defRPr/>
              </a:pPr>
              <a:t>7</a:t>
            </a:fld>
            <a:endParaRPr lang="en-US">
              <a:latin typeface="Calibri"/>
            </a:endParaRPr>
          </a:p>
        </p:txBody>
      </p:sp>
      <p:pic>
        <p:nvPicPr>
          <p:cNvPr id="225284" name="Content Placeholder 4" descr="[Hình: hinh1.JPG]">
            <a:extLst>
              <a:ext uri="{FF2B5EF4-FFF2-40B4-BE49-F238E27FC236}">
                <a16:creationId xmlns:a16="http://schemas.microsoft.com/office/drawing/2014/main" id="{AE59BAF2-201A-4123-B76E-752DA7FD2380}"/>
              </a:ext>
            </a:extLst>
          </p:cNvPr>
          <p:cNvPicPr>
            <a:picLocks noGrp="1"/>
          </p:cNvPicPr>
          <p:nvPr>
            <p:ph idx="1"/>
          </p:nvPr>
        </p:nvPicPr>
        <p:blipFill>
          <a:blip r:embed="rId2">
            <a:extLst>
              <a:ext uri="{28A0092B-C50C-407E-A947-70E740481C1C}">
                <a14:useLocalDpi xmlns:a14="http://schemas.microsoft.com/office/drawing/2010/main" val="0"/>
              </a:ext>
            </a:extLst>
          </a:blip>
          <a:srcRect b="42201"/>
          <a:stretch>
            <a:fillRect/>
          </a:stretch>
        </p:blipFill>
        <p:spPr>
          <a:xfrm>
            <a:off x="1676401" y="2286001"/>
            <a:ext cx="8863013" cy="219392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38BDB-6C0E-4C3B-9C74-ACD4E5436777}"/>
              </a:ext>
            </a:extLst>
          </p:cNvPr>
          <p:cNvSpPr>
            <a:spLocks noGrp="1"/>
          </p:cNvSpPr>
          <p:nvPr>
            <p:ph type="title"/>
          </p:nvPr>
        </p:nvSpPr>
        <p:spPr/>
        <p:txBody>
          <a:bodyPr/>
          <a:lstStyle/>
          <a:p>
            <a:pPr eaLnBrk="1" hangingPunct="1">
              <a:defRPr/>
            </a:pPr>
            <a:r>
              <a:t>Hoạt Động RIP</a:t>
            </a:r>
          </a:p>
        </p:txBody>
      </p:sp>
      <p:sp>
        <p:nvSpPr>
          <p:cNvPr id="5" name="Slide Number Placeholder 4">
            <a:extLst>
              <a:ext uri="{FF2B5EF4-FFF2-40B4-BE49-F238E27FC236}">
                <a16:creationId xmlns:a16="http://schemas.microsoft.com/office/drawing/2014/main" id="{9D6AB549-7F37-4530-BF55-6E8EF0C38F8F}"/>
              </a:ext>
            </a:extLst>
          </p:cNvPr>
          <p:cNvSpPr>
            <a:spLocks noGrp="1"/>
          </p:cNvSpPr>
          <p:nvPr>
            <p:ph type="sldNum" sz="quarter" idx="11"/>
          </p:nvPr>
        </p:nvSpPr>
        <p:spPr/>
        <p:txBody>
          <a:bodyPr/>
          <a:lstStyle/>
          <a:p>
            <a:pPr>
              <a:defRPr/>
            </a:pPr>
            <a:fld id="{39196177-9512-4240-9EAA-97EC50D9A1E6}" type="slidenum">
              <a:rPr lang="en-US">
                <a:latin typeface="Calibri"/>
              </a:rPr>
              <a:pPr>
                <a:defRPr/>
              </a:pPr>
              <a:t>8</a:t>
            </a:fld>
            <a:endParaRPr lang="en-US">
              <a:latin typeface="Calibri"/>
            </a:endParaRPr>
          </a:p>
        </p:txBody>
      </p:sp>
      <p:pic>
        <p:nvPicPr>
          <p:cNvPr id="226308" name="Content Placeholder 4" descr="[Hình: hinh1.JPG]">
            <a:extLst>
              <a:ext uri="{FF2B5EF4-FFF2-40B4-BE49-F238E27FC236}">
                <a16:creationId xmlns:a16="http://schemas.microsoft.com/office/drawing/2014/main" id="{7ADC076E-48DB-48EC-8460-F0937ECC6C1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752601" y="1600201"/>
            <a:ext cx="8863013" cy="379571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86AB-62A0-42D4-8D93-C00B76AAC2B5}"/>
              </a:ext>
            </a:extLst>
          </p:cNvPr>
          <p:cNvSpPr>
            <a:spLocks noGrp="1"/>
          </p:cNvSpPr>
          <p:nvPr>
            <p:ph type="title"/>
          </p:nvPr>
        </p:nvSpPr>
        <p:spPr/>
        <p:txBody>
          <a:bodyPr/>
          <a:lstStyle/>
          <a:p>
            <a:pPr eaLnBrk="1" hangingPunct="1">
              <a:defRPr/>
            </a:pPr>
            <a:r>
              <a:t>Hoạt Động RIP tt</a:t>
            </a:r>
          </a:p>
        </p:txBody>
      </p:sp>
      <p:sp>
        <p:nvSpPr>
          <p:cNvPr id="5" name="Slide Number Placeholder 4">
            <a:extLst>
              <a:ext uri="{FF2B5EF4-FFF2-40B4-BE49-F238E27FC236}">
                <a16:creationId xmlns:a16="http://schemas.microsoft.com/office/drawing/2014/main" id="{DF565120-33D0-4692-A982-05B5642D2E14}"/>
              </a:ext>
            </a:extLst>
          </p:cNvPr>
          <p:cNvSpPr>
            <a:spLocks noGrp="1"/>
          </p:cNvSpPr>
          <p:nvPr>
            <p:ph type="sldNum" sz="quarter" idx="11"/>
          </p:nvPr>
        </p:nvSpPr>
        <p:spPr/>
        <p:txBody>
          <a:bodyPr/>
          <a:lstStyle/>
          <a:p>
            <a:pPr>
              <a:defRPr/>
            </a:pPr>
            <a:fld id="{6D5DDD13-4B39-4819-98B6-3D22008437DA}" type="slidenum">
              <a:rPr lang="en-US">
                <a:latin typeface="Calibri"/>
              </a:rPr>
              <a:pPr>
                <a:defRPr/>
              </a:pPr>
              <a:t>9</a:t>
            </a:fld>
            <a:endParaRPr lang="en-US">
              <a:latin typeface="Calibri"/>
            </a:endParaRPr>
          </a:p>
        </p:txBody>
      </p:sp>
      <p:pic>
        <p:nvPicPr>
          <p:cNvPr id="7" name="Content Placeholder 4" descr="[Hình: hinh2.JPG]">
            <a:extLst>
              <a:ext uri="{FF2B5EF4-FFF2-40B4-BE49-F238E27FC236}">
                <a16:creationId xmlns:a16="http://schemas.microsoft.com/office/drawing/2014/main" id="{0C8EE110-4947-4CEB-888F-C9DFAE6A948E}"/>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600200"/>
            <a:ext cx="4419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Hình: hinh3.JPG]">
            <a:extLst>
              <a:ext uri="{FF2B5EF4-FFF2-40B4-BE49-F238E27FC236}">
                <a16:creationId xmlns:a16="http://schemas.microsoft.com/office/drawing/2014/main" id="{0888AD67-A5D0-48FC-9173-2D95FF4DBB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4419600"/>
            <a:ext cx="396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Down Arrow 8">
            <a:extLst>
              <a:ext uri="{FF2B5EF4-FFF2-40B4-BE49-F238E27FC236}">
                <a16:creationId xmlns:a16="http://schemas.microsoft.com/office/drawing/2014/main" id="{7B2B491E-DCC2-4940-B3F6-10A3ECAC71E5}"/>
              </a:ext>
            </a:extLst>
          </p:cNvPr>
          <p:cNvSpPr/>
          <p:nvPr/>
        </p:nvSpPr>
        <p:spPr bwMode="auto">
          <a:xfrm>
            <a:off x="6705600" y="2971800"/>
            <a:ext cx="457200" cy="1371600"/>
          </a:xfrm>
          <a:prstGeom prst="downArrow">
            <a:avLst/>
          </a:prstGeom>
          <a:ln>
            <a:headEnd type="none" w="med" len="med"/>
            <a:tailEnd type="triangle" w="med" len="med"/>
          </a:ln>
          <a:extLst/>
        </p:spPr>
        <p:style>
          <a:lnRef idx="1">
            <a:schemeClr val="accent1"/>
          </a:lnRef>
          <a:fillRef idx="2">
            <a:schemeClr val="accent1"/>
          </a:fillRef>
          <a:effectRef idx="1">
            <a:schemeClr val="accent1"/>
          </a:effectRef>
          <a:fontRef idx="minor">
            <a:schemeClr val="dk1"/>
          </a:fontRef>
        </p:style>
        <p:txBody>
          <a:bodyPr lIns="82124" tIns="41061" rIns="82124" bIns="41061"/>
          <a:lstStyle/>
          <a:p>
            <a:pPr defTabSz="814388" eaLnBrk="0" fontAlgn="base" hangingPunct="0">
              <a:lnSpc>
                <a:spcPct val="90000"/>
              </a:lnSpc>
              <a:spcBef>
                <a:spcPct val="0"/>
              </a:spcBef>
              <a:spcAft>
                <a:spcPct val="0"/>
              </a:spcAft>
              <a:defRPr/>
            </a:pPr>
            <a:endParaRPr lang="en-US" sz="3000" b="1">
              <a:solidFill>
                <a:prstClr val="black"/>
              </a:solidFill>
              <a:latin typeface="Arial" charset="0"/>
            </a:endParaRPr>
          </a:p>
        </p:txBody>
      </p:sp>
      <p:sp>
        <p:nvSpPr>
          <p:cNvPr id="10" name="Text Placeholder 3">
            <a:extLst>
              <a:ext uri="{FF2B5EF4-FFF2-40B4-BE49-F238E27FC236}">
                <a16:creationId xmlns:a16="http://schemas.microsoft.com/office/drawing/2014/main" id="{8625CEE3-3A27-4DD0-990C-7500F7476FE4}"/>
              </a:ext>
            </a:extLst>
          </p:cNvPr>
          <p:cNvSpPr txBox="1">
            <a:spLocks/>
          </p:cNvSpPr>
          <p:nvPr/>
        </p:nvSpPr>
        <p:spPr bwMode="auto">
          <a:xfrm>
            <a:off x="1524000" y="3243264"/>
            <a:ext cx="5791200" cy="170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fontAlgn="base">
              <a:spcAft>
                <a:spcPct val="0"/>
              </a:spcAft>
              <a:buNone/>
            </a:pPr>
            <a:r>
              <a:rPr lang="en-US" altLang="en-US" sz="2600">
                <a:solidFill>
                  <a:srgbClr val="000000"/>
                </a:solidFill>
              </a:rPr>
              <a:t>Routing table send from R3 to R2</a:t>
            </a:r>
          </a:p>
          <a:p>
            <a:pPr fontAlgn="base">
              <a:spcAft>
                <a:spcPct val="0"/>
              </a:spcAft>
              <a:buNone/>
            </a:pPr>
            <a:r>
              <a:rPr lang="en-US" altLang="en-US" sz="2600">
                <a:solidFill>
                  <a:srgbClr val="000000"/>
                </a:solidFill>
              </a:rPr>
              <a:t>Routing table of R2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nodeType="after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nodeType="afterGroup">
                            <p:stCondLst>
                              <p:cond delay="4000"/>
                            </p:stCondLst>
                            <p:childTnLst>
                              <p:par>
                                <p:cTn id="9" presetID="6" presetClass="entr" presetSubtype="16" fill="hold" grpId="0" nodeType="afterEffect">
                                  <p:stCondLst>
                                    <p:cond delay="2000"/>
                                  </p:stCondLst>
                                  <p:childTnLst>
                                    <p:set>
                                      <p:cBhvr>
                                        <p:cTn id="10" dur="1" fill="hold">
                                          <p:stCondLst>
                                            <p:cond delay="0"/>
                                          </p:stCondLst>
                                        </p:cTn>
                                        <p:tgtEl>
                                          <p:spTgt spid="9"/>
                                        </p:tgtEl>
                                        <p:attrNameLst>
                                          <p:attrName>style.visibility</p:attrName>
                                        </p:attrNameLst>
                                      </p:cBhvr>
                                      <p:to>
                                        <p:strVal val="visible"/>
                                      </p:to>
                                    </p:set>
                                    <p:animEffect transition="in" filter="circle(in)">
                                      <p:cBhvr>
                                        <p:cTn id="11" dur="2000"/>
                                        <p:tgtEl>
                                          <p:spTgt spid="9"/>
                                        </p:tgtEl>
                                      </p:cBhvr>
                                    </p:animEffect>
                                  </p:childTnLst>
                                </p:cTn>
                              </p:par>
                            </p:childTnLst>
                          </p:cTn>
                        </p:par>
                        <p:par>
                          <p:cTn id="12" fill="hold" nodeType="afterGroup">
                            <p:stCondLst>
                              <p:cond delay="8000"/>
                            </p:stCondLst>
                            <p:childTnLst>
                              <p:par>
                                <p:cTn id="13" presetID="1" presetClass="entr" presetSubtype="0" fill="hold" nodeType="afterEffect">
                                  <p:stCondLst>
                                    <p:cond delay="200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nodeType="clickEffect">
                                  <p:stCondLst>
                                    <p:cond delay="200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khanh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khanh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khanh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khanh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2_khanh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3_khanh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4_khanh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15_khanh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16_khanh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17_khanh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18_khanh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khanh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19_khanh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20_khanh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2.xml><?xml version="1.0" encoding="utf-8"?>
<a:theme xmlns:a="http://schemas.openxmlformats.org/drawingml/2006/main" name="21_khanh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3.xml><?xml version="1.0" encoding="utf-8"?>
<a:theme xmlns:a="http://schemas.openxmlformats.org/drawingml/2006/main" name="22_khanh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4.xml><?xml version="1.0" encoding="utf-8"?>
<a:theme xmlns:a="http://schemas.openxmlformats.org/drawingml/2006/main" name="23_khanh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5.xml><?xml version="1.0" encoding="utf-8"?>
<a:theme xmlns:a="http://schemas.openxmlformats.org/drawingml/2006/main" name="24_khanh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6.xml><?xml version="1.0" encoding="utf-8"?>
<a:theme xmlns:a="http://schemas.openxmlformats.org/drawingml/2006/main" name="25_khanh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7.xml><?xml version="1.0" encoding="utf-8"?>
<a:theme xmlns:a="http://schemas.openxmlformats.org/drawingml/2006/main" name="26_khanh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8.xml><?xml version="1.0" encoding="utf-8"?>
<a:theme xmlns:a="http://schemas.openxmlformats.org/drawingml/2006/main" name="27_khanh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khanh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khanh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khanh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khanh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khanh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khanh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khanh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2196</Words>
  <Application>Microsoft Office PowerPoint</Application>
  <PresentationFormat>Widescreen</PresentationFormat>
  <Paragraphs>291</Paragraphs>
  <Slides>28</Slides>
  <Notes>14</Notes>
  <HiddenSlides>2</HiddenSlides>
  <MMClips>0</MMClips>
  <ScaleCrop>false</ScaleCrop>
  <HeadingPairs>
    <vt:vector size="6" baseType="variant">
      <vt:variant>
        <vt:lpstr>Fonts Used</vt:lpstr>
      </vt:variant>
      <vt:variant>
        <vt:i4>6</vt:i4>
      </vt:variant>
      <vt:variant>
        <vt:lpstr>Theme</vt:lpstr>
      </vt:variant>
      <vt:variant>
        <vt:i4>28</vt:i4>
      </vt:variant>
      <vt:variant>
        <vt:lpstr>Slide Titles</vt:lpstr>
      </vt:variant>
      <vt:variant>
        <vt:i4>28</vt:i4>
      </vt:variant>
    </vt:vector>
  </HeadingPairs>
  <TitlesOfParts>
    <vt:vector size="62" baseType="lpstr">
      <vt:lpstr>Arial</vt:lpstr>
      <vt:lpstr>Calibri</vt:lpstr>
      <vt:lpstr>Courier New</vt:lpstr>
      <vt:lpstr>Tahoma</vt:lpstr>
      <vt:lpstr>Times New Roman</vt:lpstr>
      <vt:lpstr>Wingdings</vt:lpstr>
      <vt:lpstr>khanh </vt:lpstr>
      <vt:lpstr>1_khanh </vt:lpstr>
      <vt:lpstr>2_khanh </vt:lpstr>
      <vt:lpstr>3_khanh </vt:lpstr>
      <vt:lpstr>4_khanh </vt:lpstr>
      <vt:lpstr>5_khanh </vt:lpstr>
      <vt:lpstr>6_khanh </vt:lpstr>
      <vt:lpstr>7_khanh </vt:lpstr>
      <vt:lpstr>8_khanh </vt:lpstr>
      <vt:lpstr>9_khanh </vt:lpstr>
      <vt:lpstr>10_khanh </vt:lpstr>
      <vt:lpstr>11_khanh </vt:lpstr>
      <vt:lpstr>12_khanh </vt:lpstr>
      <vt:lpstr>13_khanh </vt:lpstr>
      <vt:lpstr>14_khanh </vt:lpstr>
      <vt:lpstr>15_khanh </vt:lpstr>
      <vt:lpstr>16_khanh </vt:lpstr>
      <vt:lpstr>17_khanh </vt:lpstr>
      <vt:lpstr>18_khanh </vt:lpstr>
      <vt:lpstr>19_khanh </vt:lpstr>
      <vt:lpstr>20_khanh </vt:lpstr>
      <vt:lpstr>21_khanh </vt:lpstr>
      <vt:lpstr>22_khanh </vt:lpstr>
      <vt:lpstr>23_khanh </vt:lpstr>
      <vt:lpstr>24_khanh </vt:lpstr>
      <vt:lpstr>25_khanh </vt:lpstr>
      <vt:lpstr>26_khanh </vt:lpstr>
      <vt:lpstr>27_khanh </vt:lpstr>
      <vt:lpstr>Chương 5. Rip Protocol</vt:lpstr>
      <vt:lpstr>Giới Thiệu</vt:lpstr>
      <vt:lpstr>Phân biệt Classful - Classless</vt:lpstr>
      <vt:lpstr>Phân biệt Classful - Classless</vt:lpstr>
      <vt:lpstr>PowerPoint Presentation</vt:lpstr>
      <vt:lpstr>Distance Vector</vt:lpstr>
      <vt:lpstr>Hoạt Động RIP</vt:lpstr>
      <vt:lpstr>Hoạt Động RIP</vt:lpstr>
      <vt:lpstr>Hoạt Động RIP tt</vt:lpstr>
      <vt:lpstr>Hoạt Động RIP tt</vt:lpstr>
      <vt:lpstr>Hoạt Động RIP tt</vt:lpstr>
      <vt:lpstr>Hoạt Động RIP tt</vt:lpstr>
      <vt:lpstr>Hoạt Động RIP tt</vt:lpstr>
      <vt:lpstr>Hoạt động RIP (tt)</vt:lpstr>
      <vt:lpstr>Hoạt động RIP (tt)</vt:lpstr>
      <vt:lpstr>Routing Loops</vt:lpstr>
      <vt:lpstr>Giải pháp chống Loops Split Horizon</vt:lpstr>
      <vt:lpstr>Giải pháp chống Loops Route Poisoning</vt:lpstr>
      <vt:lpstr>Giải pháp chống Loops Route Poisoning and Poison Reverse</vt:lpstr>
      <vt:lpstr>Giải pháp chống Loops Timer</vt:lpstr>
      <vt:lpstr>Solution to Routing Loops:  Update timer - Invalid timer – Flush timer</vt:lpstr>
      <vt:lpstr>Cấu hình RIP</vt:lpstr>
      <vt:lpstr>RIPv1 and RIPv2 Comparison</vt:lpstr>
      <vt:lpstr>RIP Configuration</vt:lpstr>
      <vt:lpstr>RIP Configuration Example</vt:lpstr>
      <vt:lpstr>Verifying the RIP Configuration</vt:lpstr>
      <vt:lpstr>Displaying the IP Routing Table</vt:lpstr>
      <vt:lpstr>debug ip rip Command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5. Rip Protocol</dc:title>
  <dc:creator>Dung Tien Le</dc:creator>
  <cp:lastModifiedBy>Dung Tien Le</cp:lastModifiedBy>
  <cp:revision>1</cp:revision>
  <dcterms:created xsi:type="dcterms:W3CDTF">2022-03-14T09:15:57Z</dcterms:created>
  <dcterms:modified xsi:type="dcterms:W3CDTF">2022-03-14T09:16:57Z</dcterms:modified>
</cp:coreProperties>
</file>