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0" r:id="rId3"/>
    <p:sldId id="262" r:id="rId4"/>
    <p:sldId id="258" r:id="rId5"/>
    <p:sldId id="259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E4266-FECE-4238-90E5-576917F73EA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87F8-566D-44E1-B356-BE9E74A6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7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5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47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40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10668856" y="5253432"/>
            <a:ext cx="1523145" cy="1585421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40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10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2E7A-B61D-415F-A5F6-AF82765CBD0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A1DD-134A-4406-BFC7-FC5E8E7C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king Suggestions in English - Learn English with Harry 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52" y="0"/>
            <a:ext cx="9451424" cy="726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61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n on Englis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4" b="59781"/>
          <a:stretch/>
        </p:blipFill>
        <p:spPr bwMode="auto">
          <a:xfrm>
            <a:off x="1244046" y="358541"/>
            <a:ext cx="9703907" cy="59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KING SUGGES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t="11790" r="41288"/>
          <a:stretch/>
        </p:blipFill>
        <p:spPr bwMode="auto">
          <a:xfrm>
            <a:off x="2839453" y="0"/>
            <a:ext cx="5937183" cy="744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350" y="115544"/>
            <a:ext cx="11713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accent3"/>
                </a:solidFill>
              </a:rPr>
              <a:t>Situation 1: 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You and your friend are going to have a long holiday. Work in pair to discuss and 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choose an ideal place for travelling. Here is a picture with some ideas to help. (the 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picture will be changed in the final Test)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95" y="1755500"/>
            <a:ext cx="7104789" cy="49651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9891" y="2338040"/>
            <a:ext cx="19202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Đà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Lạt</a:t>
            </a:r>
            <a:endParaRPr lang="en-US" sz="3733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375" y="3962894"/>
            <a:ext cx="229312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Hà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Giang</a:t>
            </a:r>
            <a:endParaRPr lang="en-GB" sz="3733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1954" y="4789350"/>
            <a:ext cx="233080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Vũng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Tàu</a:t>
            </a:r>
            <a:endParaRPr lang="en-GB" sz="3733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816" y="3215212"/>
            <a:ext cx="192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accent3">
                    <a:lumMod val="75000"/>
                  </a:schemeClr>
                </a:solidFill>
              </a:rPr>
              <a:t>Đà</a:t>
            </a:r>
            <a:r>
              <a:rPr lang="en-GB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3">
                    <a:lumMod val="75000"/>
                  </a:schemeClr>
                </a:solidFill>
              </a:rPr>
              <a:t>Nẵng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725" y="5717920"/>
            <a:ext cx="233080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Mũi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Né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1989" y="3566425"/>
            <a:ext cx="233080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Hạ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51989" y="1862751"/>
            <a:ext cx="233080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Tây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Bắc</a:t>
            </a:r>
            <a:endParaRPr lang="en-GB" sz="3733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2781" y="2701845"/>
            <a:ext cx="254921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Nha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Trang</a:t>
            </a:r>
            <a:endParaRPr lang="en-GB" sz="3733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8949" y="4440536"/>
            <a:ext cx="254921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Hội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58949" y="5138163"/>
            <a:ext cx="254921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Hà</a:t>
            </a:r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3733" dirty="0" err="1">
                <a:solidFill>
                  <a:schemeClr val="accent3">
                    <a:lumMod val="75000"/>
                  </a:schemeClr>
                </a:solidFill>
              </a:rPr>
              <a:t>Nội</a:t>
            </a:r>
            <a:endParaRPr lang="en-GB" sz="3733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32437" y="5835789"/>
            <a:ext cx="254921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>
                <a:solidFill>
                  <a:schemeClr val="accent3">
                    <a:lumMod val="75000"/>
                  </a:schemeClr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125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73085" y="762641"/>
            <a:ext cx="6469569" cy="1727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400" dirty="0">
                <a:solidFill>
                  <a:srgbClr val="FF0000"/>
                </a:solidFill>
              </a:rPr>
              <a:t>What kind of holiday do you prefer, beach, sightseeing or adventure holiday?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7827" y="762642"/>
            <a:ext cx="563976" cy="17277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6" name="TextBox 95"/>
          <p:cNvSpPr txBox="1"/>
          <p:nvPr/>
        </p:nvSpPr>
        <p:spPr>
          <a:xfrm>
            <a:off x="125622" y="1384713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4651" y="2679615"/>
            <a:ext cx="6438003" cy="195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400" dirty="0">
                <a:solidFill>
                  <a:srgbClr val="FF0000"/>
                </a:solidFill>
              </a:rPr>
              <a:t>    What </a:t>
            </a:r>
            <a:r>
              <a:rPr lang="en-US" altLang="ko-KR" sz="2400" dirty="0">
                <a:solidFill>
                  <a:srgbClr val="FF0000"/>
                </a:solidFill>
              </a:rPr>
              <a:t>things do you love doing when you are on holiday?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53698" y="4772075"/>
            <a:ext cx="6425804" cy="18252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400" dirty="0"/>
              <a:t> 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When  </a:t>
            </a:r>
            <a:r>
              <a:rPr lang="en-US" altLang="ko-KR" sz="2400" dirty="0">
                <a:solidFill>
                  <a:srgbClr val="FF0000"/>
                </a:solidFill>
              </a:rPr>
              <a:t>you  travel,  do  you  try  to  learn  </a:t>
            </a:r>
            <a:r>
              <a:rPr lang="en-US" altLang="ko-KR" sz="2400" dirty="0">
                <a:solidFill>
                  <a:srgbClr val="FF0000"/>
                </a:solidFill>
              </a:rPr>
              <a:t>    about  </a:t>
            </a:r>
            <a:r>
              <a:rPr lang="en-US" altLang="ko-KR" sz="2400" dirty="0">
                <a:solidFill>
                  <a:srgbClr val="FF0000"/>
                </a:solidFill>
              </a:rPr>
              <a:t>the  place,  its  customs,  and  its </a:t>
            </a:r>
          </a:p>
          <a:p>
            <a:pPr algn="r"/>
            <a:r>
              <a:rPr lang="en-US" altLang="ko-KR" sz="2400" dirty="0">
                <a:solidFill>
                  <a:srgbClr val="FF0000"/>
                </a:solidFill>
              </a:rPr>
              <a:t>language? Why/ why not?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7152118" y="1124456"/>
            <a:ext cx="3677399" cy="3904811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8388839" y="1988854"/>
            <a:ext cx="903112" cy="1923404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02972" y="5393298"/>
            <a:ext cx="12192000" cy="768085"/>
          </a:xfrm>
        </p:spPr>
        <p:txBody>
          <a:bodyPr/>
          <a:lstStyle/>
          <a:p>
            <a:r>
              <a:rPr lang="en-GB" dirty="0" smtClean="0"/>
              <a:t>Situation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04651" y="2668142"/>
            <a:ext cx="563976" cy="19705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202446" y="3290213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7369" y="4757454"/>
            <a:ext cx="563976" cy="18517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125622" y="5393297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6" grpId="0"/>
      <p:bldP spid="97" grpId="0" animBg="1"/>
      <p:bldP spid="103" grpId="0" animBg="1"/>
      <p:bldP spid="5" grpId="0" build="p"/>
      <p:bldP spid="4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564" y="0"/>
            <a:ext cx="10858123" cy="6767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1.What kind of holiday do you prefer, beach, sightseeing or adventure holiday?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prefer beach than sightseeing and adventure because I love to swim in the sea.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like to go to the beach because I want to relax on the seashore and swim in the sea.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like 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vacation because I like to see the beauty of the sea, I like to watch the sunset on the sea and enjoy the coolness.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like swimming so I prefer going to the beach.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prefer to go to the beach because I feel relax and comfortable every time I go there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prefer adventure holiday because I can challenge myself, I can see places from new views. It also gives me incredible experiences.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5347" y="491657"/>
            <a:ext cx="10701195" cy="5874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What things do you love doing when you are on holiday?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-When I am on holiday. I love going out and having a taste of local street food.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When I go on vacation, I usually take the time to relax and enjoy the food there.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often go to drink coffee and play game on holiday.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During vacation, I want to explore the place, eat local food and take pictures.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When I am on holiday, I love travelling, watching films, visiting my relatives and spending times with friends.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4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300" y="0"/>
            <a:ext cx="11688024" cy="675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When  you  travel,  do  you  try  to  learn      about  the  place,  its  customs,  and  its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language? Why/ why not?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Yes, I do.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place , its customs and its language are very useful for travel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Yes, I do. Because it is very interesting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of course because I want to understand more about the customs, the language and much more about the place.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Yes, because it gives me a lot of knowledge.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find out because it will make me easier to move and communicate with others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Yes, when I travel to some places, I try to find information about the cultures,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languages,the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prices, somewhere to visit at there that I can prepare good for the trip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0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h dong thank cho slid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67447" cy="68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520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2022-01-17T12:08:33Z</dcterms:created>
  <dcterms:modified xsi:type="dcterms:W3CDTF">2022-02-13T22:22:48Z</dcterms:modified>
</cp:coreProperties>
</file>