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6f85bc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6f85bc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6f85bc9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6f85bc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6f85bc9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6f85bc9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6f85bc9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6f85bc9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6f85bc9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6f85bc9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idées challenge THC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Jean-Baptiste Decourcelle &amp; Rémi Fache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71900" y="331375"/>
            <a:ext cx="8222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Challenge android-web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17525" y="1744325"/>
            <a:ext cx="87420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Contexte: Site de vente en ligne accessible uniquement depuis 				une une application mobile et avec un compte.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But: effectuer un achat  gratuit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Matériel fourni: fichier apk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Configuration: image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01" y="-246100"/>
            <a:ext cx="2986474" cy="186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750" y="1789050"/>
            <a:ext cx="2014251" cy="335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71900" y="331375"/>
            <a:ext cx="8222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Challenge android-web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17525" y="961600"/>
            <a:ext cx="87420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Reverse apk: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identification basée sur: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fr"/>
              <a:t>Hash d’un Token (fonction appelée en js)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fr"/>
              <a:t>User-agent personnalisé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URL de l’ancien site restée dans le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Ancien site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connexion: vulnérable aux injections 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social </a:t>
            </a:r>
            <a:r>
              <a:rPr lang="fr"/>
              <a:t>engineering</a:t>
            </a:r>
            <a:r>
              <a:rPr lang="fr"/>
              <a:t>: données personnelles du profil admin -&gt; indice mot de passe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Site actuel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connexion: combinaison infos trouvées (crunch ou à la main)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achat du “flag”: modification de la requête pour l’avoir gratuit (les prix sont en local)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51" y="0"/>
            <a:ext cx="2986474" cy="186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Challenge réseau-app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But: S’introduire dans un réseau et devenir root sur le serveur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Matériel fourni: adresse IP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Configuration: image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Étapes: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Découverte réseau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nmap découverte serveur ftp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reverse shell grâce à la version vulnérable du serveur ftp (CVE)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Attaque programme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Programme de gestion des fichiers en setuid (build-own)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Faille use-after-free exploitable pour devenir root (shellcode/reverse)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Obtention du flag en lisant un fichier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 sz="3000"/>
              <a:t>Challenge réseau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But: Obtenir les accès au réseau interne via un site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Matériel fourni: site web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Configuration: image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Étapes: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Upload webshell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Page de réclamation permet d’upload des images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webshell root modification config ssh:pivot ssh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Analyse réseau</a:t>
            </a:r>
            <a:endParaRPr/>
          </a:p>
          <a:p>
            <a:pPr indent="-316864" lvl="1" marL="914400" rtl="0" algn="l">
              <a:spcBef>
                <a:spcPts val="0"/>
              </a:spcBef>
              <a:spcAft>
                <a:spcPts val="0"/>
              </a:spcAft>
              <a:buSzPct val="122467"/>
              <a:buAutoNum type="alphaLcParenR"/>
            </a:pPr>
            <a:r>
              <a:rPr lang="fr" sz="1335"/>
              <a:t>découverte d’un forum web interne, et d’un service ssh. l’admin a posté un poème chiffré sur le forum </a:t>
            </a:r>
            <a:endParaRPr sz="1635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Vigenere du poème =&gt; thème (genre StarWars)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Attaque ssh login de l’autre machine et lecture du flag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3" name="Google Shape;83;p17"/>
          <p:cNvSpPr/>
          <p:nvPr/>
        </p:nvSpPr>
        <p:spPr>
          <a:xfrm>
            <a:off x="5533850" y="1815475"/>
            <a:ext cx="12810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webshell 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sshd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7282225" y="1815475"/>
            <a:ext cx="15042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forum interne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sshd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358500" y="1876525"/>
            <a:ext cx="1413000" cy="63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Attaquant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880725" y="2076775"/>
            <a:ext cx="5439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850388" y="2076775"/>
            <a:ext cx="3963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Challenge bonus: VM escape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Contexte: connexion en ssh à une 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But: sortir de la 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Faille: ancienne version de l’hyperviseur (CVE), metasploit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Flag sur l’hôte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300" y="3909450"/>
            <a:ext cx="3474250" cy="10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