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97b98520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97b98520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97b98520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97b98520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97b98520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97b98520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25a8718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25a8718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vedetails.com/cve/CVE-2017-4915/" TargetMode="External"/><Relationship Id="rId4" Type="http://schemas.openxmlformats.org/officeDocument/2006/relationships/hyperlink" Target="https://github.com/mtalbi/vm_escape" TargetMode="External"/><Relationship Id="rId5" Type="http://schemas.openxmlformats.org/officeDocument/2006/relationships/hyperlink" Target="https://github.com/ray-cp/vm-escape/tree/master/qemu-escap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ackoverflow.com/questions/60174/how-can-i-prevent-sql-injection-in-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54000"/>
            <a:ext cx="8520600" cy="6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Challenge android-web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843500"/>
            <a:ext cx="8520600" cy="27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 sz="1100"/>
              <a:t>Ctx: Progressive web app Android (site autorisé depuis l’application seulement)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Fourni: apk de l’app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 sz="1100"/>
              <a:t>Flags intermédiaires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Phase 1 : Retro-engineering sur l’application Android :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321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/>
              <a:t>trouver une URL alternative qui héberge une version ancienne du site web</a:t>
            </a:r>
            <a:endParaRPr sz="1100"/>
          </a:p>
          <a:p>
            <a:pPr indent="-29321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/>
              <a:t>récupérer le user-agent du téléphone #custom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Phase 2 : Injections sur le vieux site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321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/>
              <a:t>injection SQL sur la page de connexion pour se connecter</a:t>
            </a:r>
            <a:endParaRPr sz="1100"/>
          </a:p>
          <a:p>
            <a:pPr indent="-29321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/>
              <a:t>hidden admin notes page (source code de la page, link commente) =&gt; “penser à fêter les 42 ans de Marc-Augustin-Antoine” : rappel le “14/02”</a:t>
            </a:r>
            <a:endParaRPr sz="11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(</a:t>
            </a:r>
            <a:endParaRPr sz="1100"/>
          </a:p>
          <a:p>
            <a:pPr indent="-293211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/>
              <a:t>injection SQL dans la zone d’écriture d’un commentaire sur un produit du catalogue pour trouver le hash du mot de passe admin (ou directement depuis login/mdp avec sqlmap)</a:t>
            </a:r>
            <a:endParaRPr sz="1100"/>
          </a:p>
          <a:p>
            <a:pPr indent="-293211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/>
              <a:t>(reverse du hash (md5 ou sha facile ou passwd #dico ou social )</a:t>
            </a:r>
            <a:endParaRPr sz="1100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)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Phase 3 : E-commerce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321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/>
              <a:t>accès au vrai site en tant qu’admin</a:t>
            </a:r>
            <a:endParaRPr sz="1100"/>
          </a:p>
          <a:p>
            <a:pPr indent="-293211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fr" sz="1100"/>
              <a:t>burp-suite requête,  acheté l’objet flag (mettre son prix à 0) #module de paiement en réparation sinon + obfuscation</a:t>
            </a:r>
            <a:endParaRPr sz="1100"/>
          </a:p>
        </p:txBody>
      </p:sp>
      <p:sp>
        <p:nvSpPr>
          <p:cNvPr id="56" name="Google Shape;56;p13"/>
          <p:cNvSpPr txBox="1"/>
          <p:nvPr/>
        </p:nvSpPr>
        <p:spPr>
          <a:xfrm>
            <a:off x="329350" y="3726500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-apk: 1.5j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vieux site : login faille + page admin : 3j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-nouveau site: login secure+post request+articles achat (like a vrai site): 4j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8,5j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354000"/>
            <a:ext cx="8520600" cy="6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Challenge VM escape</a:t>
            </a:r>
            <a:endParaRPr sz="300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978600"/>
            <a:ext cx="8520600" cy="25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Ctx: site web hébergé ou vm de cloud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/>
              <a:t>Fourni: ip de la machine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Flags intermédiaires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Phase 1 : Accès à la VM dans la VM (protection) via le réseau</a:t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nmap et découverte réseau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failles sur le serveur sftp ou ssh pour accéder à la VM (vuln sur version antérieure / dico) #CVE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Phase 2 : Devenir root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Use-after-free sur un setuid program custom pour …(ex:gérer les fichiers partagés, script configuration serveur: 1) maj ip, 2) maj right home etc)  (build-own) (reverse ou code source dispo)</a:t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shellcode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Phase 3 : Escape VM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trouver une vulnérabilité pour la version de l’hyperviseur / émulateur #metasploit #vmware ? version imposée ?( </a:t>
            </a:r>
            <a:r>
              <a:rPr lang="fr" sz="1100" u="sng">
                <a:solidFill>
                  <a:schemeClr val="hlink"/>
                </a:solidFill>
                <a:hlinkClick r:id="rId3"/>
              </a:rPr>
              <a:t>https://www.cvedetails.com/cve/CVE-2017-4915/</a:t>
            </a:r>
            <a:r>
              <a:rPr lang="fr" sz="1100"/>
              <a:t>) </a:t>
            </a:r>
            <a:r>
              <a:rPr lang="fr" sz="1100" u="sng">
                <a:solidFill>
                  <a:schemeClr val="hlink"/>
                </a:solidFill>
                <a:hlinkClick r:id="rId4"/>
              </a:rPr>
              <a:t>https://github.com/mtalbi/vm_escape</a:t>
            </a:r>
            <a:r>
              <a:rPr lang="fr" sz="1100"/>
              <a:t>  </a:t>
            </a:r>
            <a:r>
              <a:rPr lang="fr" sz="1100" u="sng">
                <a:solidFill>
                  <a:schemeClr val="hlink"/>
                </a:solidFill>
                <a:hlinkClick r:id="rId5"/>
              </a:rPr>
              <a:t>https://github.com/ray-cp/vm-escape/tree/master/qemu-escape</a:t>
            </a:r>
            <a:r>
              <a:rPr lang="fr" sz="1100"/>
              <a:t> </a:t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exploiter cette vulnérabilité (des exploit préparés existent, metasploit par exemple)</a:t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trouver un flag sur l’hôte</a:t>
            </a:r>
            <a:endParaRPr sz="1100"/>
          </a:p>
        </p:txBody>
      </p:sp>
      <p:sp>
        <p:nvSpPr>
          <p:cNvPr id="63" name="Google Shape;63;p14"/>
          <p:cNvSpPr txBox="1"/>
          <p:nvPr/>
        </p:nvSpPr>
        <p:spPr>
          <a:xfrm>
            <a:off x="359850" y="3431700"/>
            <a:ext cx="84723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installation serveur vulnérable : 2j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fr">
                <a:solidFill>
                  <a:schemeClr val="dk1"/>
                </a:solidFill>
              </a:rPr>
              <a:t>Use-after-free: 4j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VM création avec VM interne et hyperviseur vulnérable: 4j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-&gt; à voir si on enlève pas l’escape (reverse + nmap+use-after-free =complet déjà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 ou 10 =&gt; VM escape + faille app= challenge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354000"/>
            <a:ext cx="8520600" cy="62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Challenge réseau</a:t>
            </a:r>
            <a:endParaRPr sz="300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311700" y="978600"/>
            <a:ext cx="8520600" cy="26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Ctx: </a:t>
            </a:r>
            <a:r>
              <a:rPr lang="fr" sz="1100"/>
              <a:t>formulaire</a:t>
            </a:r>
            <a:r>
              <a:rPr lang="fr" sz="1100"/>
              <a:t> de </a:t>
            </a:r>
            <a:r>
              <a:rPr lang="fr" sz="1100"/>
              <a:t>réclamation d’un site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/>
              <a:t>Fourni: site web url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Flags intermédiaires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Phase 1 : Upload webshell</a:t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faille sur l’upload (au choix #multiples ) 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Phase 2 : Connexion SSH port non standard &amp; decouverte reseau interne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nmap </a:t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découverte d’un forum web interne, l’admin a posté un poème chiffré ! +serveur ssh (pare-feu =&gt; pivot) (même machine)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Phase 3 : Trouver indice mdp ssh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Poème</a:t>
            </a:r>
            <a:r>
              <a:rPr lang="fr" sz="1100"/>
              <a:t> encodé #vigenere (cryptanalyse needed)</a:t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=&gt; thème du dico à utiliser</a:t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=&gt; Les 1ères lettres donnent le nom du dico (darkc0de, rockme etc) 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Phase 4 : Capture du drapeau</a:t>
            </a:r>
            <a:endParaRPr sz="11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attaque par dictionnaire =&gt; les mots du poème  grâce au poème (john, crunsh)</a:t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connexion ssh (hyda)</a:t>
            </a:r>
            <a:endParaRPr sz="1100"/>
          </a:p>
          <a:p>
            <a:pPr indent="-2984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100"/>
              <a:t>drapeau = clé privée RSA TLS || fichier mdp (</a:t>
            </a:r>
            <a:r>
              <a:rPr lang="fr" sz="1100"/>
              <a:t>réservé</a:t>
            </a:r>
            <a:r>
              <a:rPr lang="fr" sz="1100"/>
              <a:t> à root) </a:t>
            </a:r>
            <a:endParaRPr sz="1100"/>
          </a:p>
        </p:txBody>
      </p:sp>
      <p:sp>
        <p:nvSpPr>
          <p:cNvPr id="70" name="Google Shape;70;p15"/>
          <p:cNvSpPr txBox="1"/>
          <p:nvPr/>
        </p:nvSpPr>
        <p:spPr>
          <a:xfrm>
            <a:off x="319175" y="3726500"/>
            <a:ext cx="8520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formulaire site avec upload, bien ajusté (dva): 2j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forum interne : 2j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serveur ssh port non standard + max 1000 essais ?: 2j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6 jours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93025" y="1978125"/>
            <a:ext cx="8520600" cy="27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hlinkClick r:id="rId3"/>
              </a:rPr>
              <a:t>https://stackoverflow.com/questions/60174/how-can-i-prevent-sql-injection-in-php</a:t>
            </a:r>
            <a:endParaRPr/>
          </a:p>
          <a:p>
            <a:pPr indent="-2722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1100">
                <a:solidFill>
                  <a:schemeClr val="dk1"/>
                </a:solidFill>
              </a:rPr>
              <a:t>You are storing the credentials in a separate configuration file instead of having them written inline in the source code. This makes it safe when sharing the code with others and protects the credentials in case a misconfiguration lets the plain </a:t>
            </a:r>
            <a:r>
              <a:rPr b="1" lang="fr" sz="1100">
                <a:solidFill>
                  <a:schemeClr val="dk1"/>
                </a:solidFill>
              </a:rPr>
              <a:t>PHP</a:t>
            </a:r>
            <a:r>
              <a:rPr lang="fr" sz="1100">
                <a:solidFill>
                  <a:schemeClr val="dk1"/>
                </a:solidFill>
              </a:rPr>
              <a:t> code be printed out (which happens quite often).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1100">
                <a:solidFill>
                  <a:schemeClr val="dk1"/>
                </a:solidFill>
              </a:rPr>
              <a:t>The config file is outside the public document root, therefore it cannot be directly accessed by a user of the web application, unless there is another vulnerability (e.g. a directory traversal flaw).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1100">
                <a:solidFill>
                  <a:schemeClr val="dk1"/>
                </a:solidFill>
              </a:rPr>
              <a:t>In any case you should avoid running the server as root. Otherwise the permission model is worthless, since root can read and write to any file.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Note that you don't have to deal with parsing the credentials in your code at all - you can instead specify them as PHP runtime settings in the server configuration, as explained here</a:t>
            </a:r>
            <a:r>
              <a:rPr b="1" lang="fr" sz="1100">
                <a:solidFill>
                  <a:schemeClr val="dk1"/>
                </a:solidFill>
              </a:rPr>
              <a:t>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" sz="1100">
                <a:solidFill>
                  <a:schemeClr val="dk1"/>
                </a:solidFill>
              </a:rPr>
              <a:t>Also see: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1100">
                <a:solidFill>
                  <a:schemeClr val="dk1"/>
                </a:solidFill>
              </a:rPr>
              <a:t>How do I make my database connection secure?</a:t>
            </a:r>
            <a:endParaRPr sz="1100">
              <a:solidFill>
                <a:schemeClr val="dk1"/>
              </a:solidFill>
            </a:endParaRPr>
          </a:p>
          <a:p>
            <a:pPr indent="-2722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 sz="1100">
                <a:solidFill>
                  <a:schemeClr val="dk1"/>
                </a:solidFill>
              </a:rPr>
              <a:t>How to secure database passwords in PHP?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</a:rPr>
              <a:t>https://stackoverflow.com/questions/97984/how-to-secure-database-passwords-in-php/10176831#10176831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