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7" r:id="rId6"/>
    <p:sldId id="263" r:id="rId7"/>
    <p:sldId id="265" r:id="rId8"/>
    <p:sldId id="26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911" autoAdjust="0"/>
  </p:normalViewPr>
  <p:slideViewPr>
    <p:cSldViewPr snapToGrid="0">
      <p:cViewPr varScale="1">
        <p:scale>
          <a:sx n="77" d="100"/>
          <a:sy n="77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9D055-3C21-4A06-9CCB-B093E04A2E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1A03-498C-4932-9F7B-49F6C2FA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that we used for this project includes health related data about adults on the 3 categories. First one is their Unhealthy behaviors like Smoking, Drinking and physical activity. </a:t>
            </a:r>
          </a:p>
          <a:p>
            <a:endParaRPr lang="en-US" dirty="0"/>
          </a:p>
          <a:p>
            <a:r>
              <a:rPr lang="en-US" dirty="0"/>
              <a:t>Another category is the health outcomes due to their habits. It includes measurement on various diseases and health disorders.</a:t>
            </a:r>
          </a:p>
          <a:p>
            <a:endParaRPr lang="en-US" dirty="0"/>
          </a:p>
          <a:p>
            <a:r>
              <a:rPr lang="en-US" dirty="0"/>
              <a:t>The last category of measurement is on their medical discipline like preventive diagnostics, doctor visits and medicine intake. </a:t>
            </a:r>
          </a:p>
          <a:p>
            <a:endParaRPr lang="en-US" dirty="0"/>
          </a:p>
          <a:p>
            <a:r>
              <a:rPr lang="en-US" dirty="0"/>
              <a:t>Each category has a set of questions based on which the measurement is captured.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1A03-498C-4932-9F7B-49F6C2FAC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has a total of 810103 records in it. It has two years of data for 50 states and a national level data. All the measurements are in %ages. The source for this data is from a system call BRFSS.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1A03-498C-4932-9F7B-49F6C2FAC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1A03-498C-4932-9F7B-49F6C2FAC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8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16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7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99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4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3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3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8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2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6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omXavierBabu/Data_Analytic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Data (JSON)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ED8D4-5103-43A1-BEAF-E8B3B72B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55691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Xavier Babu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Ashok Srinivasan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Data Engineering for Business Analysis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02</a:t>
            </a:r>
            <a:r>
              <a:rPr 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sz="2000" b="1" dirty="0">
                <a:solidFill>
                  <a:schemeClr val="tx1"/>
                </a:solidFill>
              </a:rPr>
              <a:t> May 2018</a:t>
            </a:r>
          </a:p>
        </p:txBody>
      </p:sp>
    </p:spTree>
    <p:extLst>
      <p:ext uri="{BB962C8B-B14F-4D97-AF65-F5344CB8AC3E}">
        <p14:creationId xmlns:p14="http://schemas.microsoft.com/office/powerpoint/2010/main" val="166652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ED8D4-5103-43A1-BEAF-E8B3B72B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792" y="1041722"/>
            <a:ext cx="7224369" cy="53479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Dataset for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Demo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Sample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0797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ED8D4-5103-43A1-BEAF-E8B3B72B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484" y="1041722"/>
            <a:ext cx="7571678" cy="53479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 includes adult’s (18+ years) health measures 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Unhealthy Behaviors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 Outcomes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of Preventive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on responses to the following measures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Unhealthy Behaviors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5 measure questions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 on Smoking, Drinking and Physical Activity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 Outcomes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13 measure questions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 on various diseases and health disorders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Preventive Services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measure questions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 on preventive diagnostics, doctor visits and intake of medication</a:t>
            </a:r>
          </a:p>
        </p:txBody>
      </p:sp>
    </p:spTree>
    <p:extLst>
      <p:ext uri="{BB962C8B-B14F-4D97-AF65-F5344CB8AC3E}">
        <p14:creationId xmlns:p14="http://schemas.microsoft.com/office/powerpoint/2010/main" val="3618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/>
              <a:t>Dataset contd.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ED8D4-5103-43A1-BEAF-E8B3B72B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484" y="1041722"/>
            <a:ext cx="7571678" cy="53479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Data rows - 810103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 years of data (2015 and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50 states, and national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Value measurement – 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from Behavioral Risk Factor Surveillance System (BRFSS)</a:t>
            </a:r>
          </a:p>
        </p:txBody>
      </p:sp>
    </p:spTree>
    <p:extLst>
      <p:ext uri="{BB962C8B-B14F-4D97-AF65-F5344CB8AC3E}">
        <p14:creationId xmlns:p14="http://schemas.microsoft.com/office/powerpoint/2010/main" val="197840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DEMO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ED8D4-5103-43A1-BEAF-E8B3B72B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60" y="1079300"/>
            <a:ext cx="7571678" cy="5347927"/>
          </a:xfrm>
        </p:spPr>
        <p:txBody>
          <a:bodyPr>
            <a:normAutofit lnSpcReduction="1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Importing JSON data into 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File Format Validations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Storing Data in multiple </a:t>
            </a:r>
            <a:r>
              <a:rPr lang="en-US" sz="2000" dirty="0" err="1">
                <a:solidFill>
                  <a:schemeClr val="tx1"/>
                </a:solidFill>
              </a:rPr>
              <a:t>Dataframe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Return City name using Latitude and Longitude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Creating Graphs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Plotting Data on Map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2" algn="l"/>
            <a:r>
              <a:rPr lang="en-US" sz="1800" b="1" i="1" dirty="0">
                <a:solidFill>
                  <a:schemeClr val="tx1"/>
                </a:solidFill>
              </a:rPr>
              <a:t>* Above topics will be covered depending the time available</a:t>
            </a:r>
          </a:p>
        </p:txBody>
      </p:sp>
    </p:spTree>
    <p:extLst>
      <p:ext uri="{BB962C8B-B14F-4D97-AF65-F5344CB8AC3E}">
        <p14:creationId xmlns:p14="http://schemas.microsoft.com/office/powerpoint/2010/main" val="368658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/>
              <a:t>Data Analysis</a:t>
            </a:r>
          </a:p>
        </p:txBody>
      </p:sp>
      <p:pic>
        <p:nvPicPr>
          <p:cNvPr id="5" name="chart">
            <a:extLst>
              <a:ext uri="{FF2B5EF4-FFF2-40B4-BE49-F238E27FC236}">
                <a16:creationId xmlns:a16="http://schemas.microsoft.com/office/drawing/2014/main" id="{D4A9D4DF-660B-4AF8-917A-EA37BFA8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827979"/>
            <a:ext cx="3947561" cy="2718110"/>
          </a:xfrm>
          <a:prstGeom prst="rect">
            <a:avLst/>
          </a:prstGeom>
        </p:spPr>
      </p:pic>
      <p:pic>
        <p:nvPicPr>
          <p:cNvPr id="6" name="chart">
            <a:extLst>
              <a:ext uri="{FF2B5EF4-FFF2-40B4-BE49-F238E27FC236}">
                <a16:creationId xmlns:a16="http://schemas.microsoft.com/office/drawing/2014/main" id="{53B77F5E-5A3D-4B6A-A806-96E9CA62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81" y="827978"/>
            <a:ext cx="4011804" cy="271811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98AE336-D44C-4462-888C-307CC5A8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4" y="3908121"/>
            <a:ext cx="7124617" cy="2481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Key Observations on Unhealthy Behaviors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More adult smokers in MA compared nationally (19.28 vs 16.95)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 is lower obesity rate than overall US (26.71 vs 28.75)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More MA adults sleep less than 7 hours a day (38.86 vs 34.95)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More MA adults lack physical activity (29.67 vs 25.70)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Drinking is higher among MA adults (18.29 vs 16.75)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2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/>
              <a:t>Data </a:t>
            </a:r>
            <a:r>
              <a:rPr lang="en-US" sz="4000"/>
              <a:t>Analysis contd.</a:t>
            </a:r>
            <a:endParaRPr lang="en-US" sz="4000" dirty="0"/>
          </a:p>
        </p:txBody>
      </p:sp>
      <p:pic>
        <p:nvPicPr>
          <p:cNvPr id="5" name="chart">
            <a:extLst>
              <a:ext uri="{FF2B5EF4-FFF2-40B4-BE49-F238E27FC236}">
                <a16:creationId xmlns:a16="http://schemas.microsoft.com/office/drawing/2014/main" id="{F0393F68-FF6D-4DCE-8AC3-1E44BDB4A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30" y="827978"/>
            <a:ext cx="4340689" cy="3082076"/>
          </a:xfrm>
          <a:prstGeom prst="rect">
            <a:avLst/>
          </a:prstGeom>
        </p:spPr>
      </p:pic>
      <p:pic>
        <p:nvPicPr>
          <p:cNvPr id="6" name="chart">
            <a:extLst>
              <a:ext uri="{FF2B5EF4-FFF2-40B4-BE49-F238E27FC236}">
                <a16:creationId xmlns:a16="http://schemas.microsoft.com/office/drawing/2014/main" id="{A18D70A9-24AB-45B7-9A63-DC87D48C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95" y="826220"/>
            <a:ext cx="4084166" cy="30855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DDE4611-E5C9-4ABB-BA68-FDD07A67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702" y="4133589"/>
            <a:ext cx="7328160" cy="248152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Key Observations on Preventive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women &gt; 65 years in TN do preventive checkup than men (34.13 vs 32.52)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TN has more adults have high blood pressures than national avg. (76.52 vs 67.45)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TN has lesser % of adults going to dentist regularly (53.13 vs 64.25)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TN has more % of adults visiting doctors for routine checkup than national avg. (73.23 vs 69.30)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9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/>
              <a:t>Resources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2DCCF4-8CE1-4AAB-B1FB-AB61B448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484" y="1041722"/>
            <a:ext cx="7571678" cy="53479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Project Documents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https://github.com/FromXavierBabu/Data_Analytics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Documents Attached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Readme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964-44E1-48CE-A00B-6EB86E52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0" y="0"/>
            <a:ext cx="8729807" cy="827978"/>
          </a:xfrm>
        </p:spPr>
        <p:txBody>
          <a:bodyPr>
            <a:noAutofit/>
          </a:bodyPr>
          <a:lstStyle/>
          <a:p>
            <a:r>
              <a:rPr lang="en-US" sz="4000" dirty="0"/>
              <a:t>Take </a:t>
            </a:r>
            <a:r>
              <a:rPr lang="en-US" sz="4000" dirty="0" err="1"/>
              <a:t>Aways</a:t>
            </a:r>
            <a:endParaRPr lang="en-US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2DCCF4-8CE1-4AAB-B1FB-AB61B448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484" y="1041722"/>
            <a:ext cx="7571678" cy="53479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Extracting JSON Data from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Using the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Perform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 </a:t>
            </a:r>
            <a:r>
              <a:rPr lang="en-US" sz="2800">
                <a:solidFill>
                  <a:schemeClr val="tx1"/>
                </a:solidFill>
              </a:rPr>
              <a:t>of important Features</a:t>
            </a: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Resources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48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924</TotalTime>
  <Words>497</Words>
  <Application>Microsoft Office PowerPoint</Application>
  <PresentationFormat>On-screen Show (4:3)</PresentationFormat>
  <Paragraphs>84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Health Data (JSON) in R</vt:lpstr>
      <vt:lpstr>Agenda</vt:lpstr>
      <vt:lpstr>Dataset</vt:lpstr>
      <vt:lpstr>Dataset contd.</vt:lpstr>
      <vt:lpstr>DEMO</vt:lpstr>
      <vt:lpstr>Data Analysis</vt:lpstr>
      <vt:lpstr>Data Analysis contd.</vt:lpstr>
      <vt:lpstr>Resources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Data</dc:title>
  <dc:creator>Ashok Kumar</dc:creator>
  <cp:lastModifiedBy>Srinivasan, Ashok</cp:lastModifiedBy>
  <cp:revision>72</cp:revision>
  <dcterms:created xsi:type="dcterms:W3CDTF">2018-04-14T17:10:25Z</dcterms:created>
  <dcterms:modified xsi:type="dcterms:W3CDTF">2018-05-02T01:27:03Z</dcterms:modified>
</cp:coreProperties>
</file>