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C5FD8A-178E-454C-9E3C-728F51CC5A23}" v="547" dt="2018-05-31T05:42:12.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120"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Vergara Ibañez" userId="01e91d3013f88a22" providerId="LiveId" clId="{1133FF36-638F-184E-92B0-6F24CB61395F}"/>
    <pc:docChg chg="addSld modSld">
      <pc:chgData name="Lucas Vergara Ibañez" userId="01e91d3013f88a22" providerId="LiveId" clId="{1133FF36-638F-184E-92B0-6F24CB61395F}" dt="2018-05-31T05:19:35.402" v="623" actId="20577"/>
      <pc:docMkLst>
        <pc:docMk/>
      </pc:docMkLst>
      <pc:sldChg chg="modSp new">
        <pc:chgData name="Lucas Vergara Ibañez" userId="01e91d3013f88a22" providerId="LiveId" clId="{1133FF36-638F-184E-92B0-6F24CB61395F}" dt="2018-05-31T05:19:35.402" v="623" actId="20577"/>
        <pc:sldMkLst>
          <pc:docMk/>
          <pc:sldMk cId="3147109724" sldId="271"/>
        </pc:sldMkLst>
        <pc:spChg chg="mod">
          <ac:chgData name="Lucas Vergara Ibañez" userId="01e91d3013f88a22" providerId="LiveId" clId="{1133FF36-638F-184E-92B0-6F24CB61395F}" dt="2018-05-31T05:13:19.612" v="51" actId="20577"/>
          <ac:spMkLst>
            <pc:docMk/>
            <pc:sldMk cId="3147109724" sldId="271"/>
            <ac:spMk id="2" creationId="{8FE3B8DF-BAA8-1245-9FA9-CDBA4B7973F3}"/>
          </ac:spMkLst>
        </pc:spChg>
        <pc:spChg chg="mod">
          <ac:chgData name="Lucas Vergara Ibañez" userId="01e91d3013f88a22" providerId="LiveId" clId="{1133FF36-638F-184E-92B0-6F24CB61395F}" dt="2018-05-31T05:19:35.402" v="623" actId="20577"/>
          <ac:spMkLst>
            <pc:docMk/>
            <pc:sldMk cId="3147109724" sldId="271"/>
            <ac:spMk id="3" creationId="{BEC2C510-75A6-2549-92E8-45945CFBC3B8}"/>
          </ac:spMkLst>
        </pc:spChg>
      </pc:sldChg>
    </pc:docChg>
  </pc:docChgLst>
  <pc:docChgLst>
    <pc:chgData name="Lucas Vergara Ibañez" userId="01e91d3013f88a22" providerId="LiveId" clId="{DAC5FD8A-178E-454C-9E3C-728F51CC5A23}"/>
    <pc:docChg chg="undo custSel modSld">
      <pc:chgData name="Lucas Vergara Ibañez" userId="01e91d3013f88a22" providerId="LiveId" clId="{DAC5FD8A-178E-454C-9E3C-728F51CC5A23}" dt="2018-05-31T05:42:12.051" v="546" actId="14100"/>
      <pc:docMkLst>
        <pc:docMk/>
      </pc:docMkLst>
      <pc:sldChg chg="addSp modSp mod setBg">
        <pc:chgData name="Lucas Vergara Ibañez" userId="01e91d3013f88a22" providerId="LiveId" clId="{DAC5FD8A-178E-454C-9E3C-728F51CC5A23}" dt="2018-05-31T05:35:11.264" v="511" actId="20577"/>
        <pc:sldMkLst>
          <pc:docMk/>
          <pc:sldMk cId="266868750" sldId="259"/>
        </pc:sldMkLst>
        <pc:spChg chg="mod">
          <ac:chgData name="Lucas Vergara Ibañez" userId="01e91d3013f88a22" providerId="LiveId" clId="{DAC5FD8A-178E-454C-9E3C-728F51CC5A23}" dt="2018-05-31T05:35:08.014" v="510" actId="20577"/>
          <ac:spMkLst>
            <pc:docMk/>
            <pc:sldMk cId="266868750" sldId="259"/>
            <ac:spMk id="2" creationId="{AEFCF961-6B49-4AA3-B149-17B6B2115895}"/>
          </ac:spMkLst>
        </pc:spChg>
        <pc:spChg chg="mod">
          <ac:chgData name="Lucas Vergara Ibañez" userId="01e91d3013f88a22" providerId="LiveId" clId="{DAC5FD8A-178E-454C-9E3C-728F51CC5A23}" dt="2018-05-31T05:35:11.264" v="511" actId="20577"/>
          <ac:spMkLst>
            <pc:docMk/>
            <pc:sldMk cId="266868750" sldId="259"/>
            <ac:spMk id="3" creationId="{7FA96784-1915-4C1C-AD44-39558CB2EC90}"/>
          </ac:spMkLst>
        </pc:spChg>
        <pc:spChg chg="add">
          <ac:chgData name="Lucas Vergara Ibañez" userId="01e91d3013f88a22" providerId="LiveId" clId="{DAC5FD8A-178E-454C-9E3C-728F51CC5A23}" dt="2018-05-31T05:34:40.686" v="501" actId="26606"/>
          <ac:spMkLst>
            <pc:docMk/>
            <pc:sldMk cId="266868750" sldId="259"/>
            <ac:spMk id="71" creationId="{E4055289-E0C6-4BD3-83C1-D3C3059323A2}"/>
          </ac:spMkLst>
        </pc:spChg>
        <pc:spChg chg="add">
          <ac:chgData name="Lucas Vergara Ibañez" userId="01e91d3013f88a22" providerId="LiveId" clId="{DAC5FD8A-178E-454C-9E3C-728F51CC5A23}" dt="2018-05-31T05:34:40.686" v="501" actId="26606"/>
          <ac:spMkLst>
            <pc:docMk/>
            <pc:sldMk cId="266868750" sldId="259"/>
            <ac:spMk id="73" creationId="{3D0E302E-D9CD-4301-A67C-2F0F43791D81}"/>
          </ac:spMkLst>
        </pc:spChg>
        <pc:spChg chg="add">
          <ac:chgData name="Lucas Vergara Ibañez" userId="01e91d3013f88a22" providerId="LiveId" clId="{DAC5FD8A-178E-454C-9E3C-728F51CC5A23}" dt="2018-05-31T05:34:40.686" v="501" actId="26606"/>
          <ac:spMkLst>
            <pc:docMk/>
            <pc:sldMk cId="266868750" sldId="259"/>
            <ac:spMk id="77" creationId="{35174CBE-3C8C-4936-BADC-26BFB4F07FA9}"/>
          </ac:spMkLst>
        </pc:spChg>
        <pc:spChg chg="add">
          <ac:chgData name="Lucas Vergara Ibañez" userId="01e91d3013f88a22" providerId="LiveId" clId="{DAC5FD8A-178E-454C-9E3C-728F51CC5A23}" dt="2018-05-31T05:34:40.686" v="501" actId="26606"/>
          <ac:spMkLst>
            <pc:docMk/>
            <pc:sldMk cId="266868750" sldId="259"/>
            <ac:spMk id="81" creationId="{932BC668-4D51-4090-89E3-5613B832E4F8}"/>
          </ac:spMkLst>
        </pc:spChg>
        <pc:picChg chg="add">
          <ac:chgData name="Lucas Vergara Ibañez" userId="01e91d3013f88a22" providerId="LiveId" clId="{DAC5FD8A-178E-454C-9E3C-728F51CC5A23}" dt="2018-05-31T05:34:40.686" v="501" actId="26606"/>
          <ac:picMkLst>
            <pc:docMk/>
            <pc:sldMk cId="266868750" sldId="259"/>
            <ac:picMk id="75" creationId="{CA457133-9802-4229-B919-FF91AE235CCB}"/>
          </ac:picMkLst>
        </pc:picChg>
        <pc:picChg chg="add">
          <ac:chgData name="Lucas Vergara Ibañez" userId="01e91d3013f88a22" providerId="LiveId" clId="{DAC5FD8A-178E-454C-9E3C-728F51CC5A23}" dt="2018-05-31T05:34:40.686" v="501" actId="26606"/>
          <ac:picMkLst>
            <pc:docMk/>
            <pc:sldMk cId="266868750" sldId="259"/>
            <ac:picMk id="79" creationId="{74CBD692-4D03-4764-98E3-F95783857866}"/>
          </ac:picMkLst>
        </pc:picChg>
        <pc:picChg chg="add mod ord">
          <ac:chgData name="Lucas Vergara Ibañez" userId="01e91d3013f88a22" providerId="LiveId" clId="{DAC5FD8A-178E-454C-9E3C-728F51CC5A23}" dt="2018-05-31T05:34:40.686" v="501" actId="26606"/>
          <ac:picMkLst>
            <pc:docMk/>
            <pc:sldMk cId="266868750" sldId="259"/>
            <ac:picMk id="1026" creationId="{D5C3F458-FACE-45C8-B48D-491A2E4C4332}"/>
          </ac:picMkLst>
        </pc:picChg>
      </pc:sldChg>
      <pc:sldChg chg="addSp delSp modSp">
        <pc:chgData name="Lucas Vergara Ibañez" userId="01e91d3013f88a22" providerId="LiveId" clId="{DAC5FD8A-178E-454C-9E3C-728F51CC5A23}" dt="2018-05-31T05:42:12.051" v="546" actId="14100"/>
        <pc:sldMkLst>
          <pc:docMk/>
          <pc:sldMk cId="3031804884" sldId="260"/>
        </pc:sldMkLst>
        <pc:picChg chg="add del">
          <ac:chgData name="Lucas Vergara Ibañez" userId="01e91d3013f88a22" providerId="LiveId" clId="{DAC5FD8A-178E-454C-9E3C-728F51CC5A23}" dt="2018-05-31T05:41:51.079" v="536"/>
          <ac:picMkLst>
            <pc:docMk/>
            <pc:sldMk cId="3031804884" sldId="260"/>
            <ac:picMk id="5" creationId="{397C91BB-E9A3-4D73-914A-286620F319FF}"/>
          </ac:picMkLst>
        </pc:picChg>
        <pc:picChg chg="add del mod">
          <ac:chgData name="Lucas Vergara Ibañez" userId="01e91d3013f88a22" providerId="LiveId" clId="{DAC5FD8A-178E-454C-9E3C-728F51CC5A23}" dt="2018-05-31T05:41:48.037" v="534"/>
          <ac:picMkLst>
            <pc:docMk/>
            <pc:sldMk cId="3031804884" sldId="260"/>
            <ac:picMk id="2050" creationId="{FB0ABBB5-FCFF-45AB-8B65-82334DEC4296}"/>
          </ac:picMkLst>
        </pc:picChg>
        <pc:picChg chg="add mod">
          <ac:chgData name="Lucas Vergara Ibañez" userId="01e91d3013f88a22" providerId="LiveId" clId="{DAC5FD8A-178E-454C-9E3C-728F51CC5A23}" dt="2018-05-31T05:42:12.051" v="546" actId="14100"/>
          <ac:picMkLst>
            <pc:docMk/>
            <pc:sldMk cId="3031804884" sldId="260"/>
            <ac:picMk id="2052" creationId="{F30D7E7B-7647-4AB7-8116-0CC714A9E2BB}"/>
          </ac:picMkLst>
        </pc:picChg>
        <pc:picChg chg="mod">
          <ac:chgData name="Lucas Vergara Ibañez" userId="01e91d3013f88a22" providerId="LiveId" clId="{DAC5FD8A-178E-454C-9E3C-728F51CC5A23}" dt="2018-05-31T05:42:07.459" v="544" actId="1076"/>
          <ac:picMkLst>
            <pc:docMk/>
            <pc:sldMk cId="3031804884" sldId="260"/>
            <ac:picMk id="3074" creationId="{00E1445B-062D-4E4B-AA5A-C72659CFFF6E}"/>
          </ac:picMkLst>
        </pc:picChg>
      </pc:sldChg>
      <pc:sldChg chg="addSp modSp mod setBg">
        <pc:chgData name="Lucas Vergara Ibañez" userId="01e91d3013f88a22" providerId="LiveId" clId="{DAC5FD8A-178E-454C-9E3C-728F51CC5A23}" dt="2018-05-31T05:39:32.519" v="533" actId="122"/>
        <pc:sldMkLst>
          <pc:docMk/>
          <pc:sldMk cId="2219747036" sldId="261"/>
        </pc:sldMkLst>
        <pc:spChg chg="mod">
          <ac:chgData name="Lucas Vergara Ibañez" userId="01e91d3013f88a22" providerId="LiveId" clId="{DAC5FD8A-178E-454C-9E3C-728F51CC5A23}" dt="2018-05-31T05:39:32.519" v="533" actId="122"/>
          <ac:spMkLst>
            <pc:docMk/>
            <pc:sldMk cId="2219747036" sldId="261"/>
            <ac:spMk id="2" creationId="{A76DA53C-D72F-4509-8FD7-F18318AAE0B8}"/>
          </ac:spMkLst>
        </pc:spChg>
        <pc:spChg chg="mod">
          <ac:chgData name="Lucas Vergara Ibañez" userId="01e91d3013f88a22" providerId="LiveId" clId="{DAC5FD8A-178E-454C-9E3C-728F51CC5A23}" dt="2018-05-31T05:39:27.513" v="531" actId="255"/>
          <ac:spMkLst>
            <pc:docMk/>
            <pc:sldMk cId="2219747036" sldId="261"/>
            <ac:spMk id="3" creationId="{2A73C07B-210F-41BC-A996-357D88BD7F64}"/>
          </ac:spMkLst>
        </pc:spChg>
        <pc:spChg chg="add">
          <ac:chgData name="Lucas Vergara Ibañez" userId="01e91d3013f88a22" providerId="LiveId" clId="{DAC5FD8A-178E-454C-9E3C-728F51CC5A23}" dt="2018-05-31T05:39:20.187" v="530" actId="26606"/>
          <ac:spMkLst>
            <pc:docMk/>
            <pc:sldMk cId="2219747036" sldId="261"/>
            <ac:spMk id="71" creationId="{E4055289-E0C6-4BD3-83C1-D3C3059323A2}"/>
          </ac:spMkLst>
        </pc:spChg>
        <pc:spChg chg="add">
          <ac:chgData name="Lucas Vergara Ibañez" userId="01e91d3013f88a22" providerId="LiveId" clId="{DAC5FD8A-178E-454C-9E3C-728F51CC5A23}" dt="2018-05-31T05:39:20.187" v="530" actId="26606"/>
          <ac:spMkLst>
            <pc:docMk/>
            <pc:sldMk cId="2219747036" sldId="261"/>
            <ac:spMk id="73" creationId="{3D0E302E-D9CD-4301-A67C-2F0F43791D81}"/>
          </ac:spMkLst>
        </pc:spChg>
        <pc:spChg chg="add">
          <ac:chgData name="Lucas Vergara Ibañez" userId="01e91d3013f88a22" providerId="LiveId" clId="{DAC5FD8A-178E-454C-9E3C-728F51CC5A23}" dt="2018-05-31T05:39:20.187" v="530" actId="26606"/>
          <ac:spMkLst>
            <pc:docMk/>
            <pc:sldMk cId="2219747036" sldId="261"/>
            <ac:spMk id="77" creationId="{35174CBE-3C8C-4936-BADC-26BFB4F07FA9}"/>
          </ac:spMkLst>
        </pc:spChg>
        <pc:spChg chg="add">
          <ac:chgData name="Lucas Vergara Ibañez" userId="01e91d3013f88a22" providerId="LiveId" clId="{DAC5FD8A-178E-454C-9E3C-728F51CC5A23}" dt="2018-05-31T05:39:20.187" v="530" actId="26606"/>
          <ac:spMkLst>
            <pc:docMk/>
            <pc:sldMk cId="2219747036" sldId="261"/>
            <ac:spMk id="81" creationId="{932BC668-4D51-4090-89E3-5613B832E4F8}"/>
          </ac:spMkLst>
        </pc:spChg>
        <pc:picChg chg="add">
          <ac:chgData name="Lucas Vergara Ibañez" userId="01e91d3013f88a22" providerId="LiveId" clId="{DAC5FD8A-178E-454C-9E3C-728F51CC5A23}" dt="2018-05-31T05:39:20.187" v="530" actId="26606"/>
          <ac:picMkLst>
            <pc:docMk/>
            <pc:sldMk cId="2219747036" sldId="261"/>
            <ac:picMk id="75" creationId="{CA457133-9802-4229-B919-FF91AE235CCB}"/>
          </ac:picMkLst>
        </pc:picChg>
        <pc:picChg chg="add">
          <ac:chgData name="Lucas Vergara Ibañez" userId="01e91d3013f88a22" providerId="LiveId" clId="{DAC5FD8A-178E-454C-9E3C-728F51CC5A23}" dt="2018-05-31T05:39:20.187" v="530" actId="26606"/>
          <ac:picMkLst>
            <pc:docMk/>
            <pc:sldMk cId="2219747036" sldId="261"/>
            <ac:picMk id="79" creationId="{74CBD692-4D03-4764-98E3-F95783857866}"/>
          </ac:picMkLst>
        </pc:picChg>
        <pc:picChg chg="add mod ord">
          <ac:chgData name="Lucas Vergara Ibañez" userId="01e91d3013f88a22" providerId="LiveId" clId="{DAC5FD8A-178E-454C-9E3C-728F51CC5A23}" dt="2018-05-31T05:39:20.187" v="530" actId="26606"/>
          <ac:picMkLst>
            <pc:docMk/>
            <pc:sldMk cId="2219747036" sldId="261"/>
            <ac:picMk id="3074" creationId="{59E605D9-F452-454B-B979-68E84513ACC3}"/>
          </ac:picMkLst>
        </pc:picChg>
      </pc:sldChg>
      <pc:sldChg chg="modSp">
        <pc:chgData name="Lucas Vergara Ibañez" userId="01e91d3013f88a22" providerId="LiveId" clId="{DAC5FD8A-178E-454C-9E3C-728F51CC5A23}" dt="2018-05-31T05:33:04.942" v="499" actId="20577"/>
        <pc:sldMkLst>
          <pc:docMk/>
          <pc:sldMk cId="1539613238" sldId="266"/>
        </pc:sldMkLst>
        <pc:spChg chg="mod">
          <ac:chgData name="Lucas Vergara Ibañez" userId="01e91d3013f88a22" providerId="LiveId" clId="{DAC5FD8A-178E-454C-9E3C-728F51CC5A23}" dt="2018-05-31T05:33:04.942" v="499" actId="20577"/>
          <ac:spMkLst>
            <pc:docMk/>
            <pc:sldMk cId="1539613238" sldId="266"/>
            <ac:spMk id="3" creationId="{6674DB9C-8C97-445C-A20D-CDB80A4F9894}"/>
          </ac:spMkLst>
        </pc:spChg>
      </pc:sldChg>
      <pc:sldChg chg="modSp">
        <pc:chgData name="Lucas Vergara Ibañez" userId="01e91d3013f88a22" providerId="LiveId" clId="{DAC5FD8A-178E-454C-9E3C-728F51CC5A23}" dt="2018-05-31T05:32:00.287" v="477" actId="20577"/>
        <pc:sldMkLst>
          <pc:docMk/>
          <pc:sldMk cId="572335026" sldId="267"/>
        </pc:sldMkLst>
        <pc:spChg chg="mod">
          <ac:chgData name="Lucas Vergara Ibañez" userId="01e91d3013f88a22" providerId="LiveId" clId="{DAC5FD8A-178E-454C-9E3C-728F51CC5A23}" dt="2018-05-31T05:32:00.287" v="477" actId="20577"/>
          <ac:spMkLst>
            <pc:docMk/>
            <pc:sldMk cId="572335026" sldId="267"/>
            <ac:spMk id="3" creationId="{B1F17380-5C75-4888-BF89-8B4F48C02D81}"/>
          </ac:spMkLst>
        </pc:spChg>
      </pc:sldChg>
      <pc:sldChg chg="modSp">
        <pc:chgData name="Lucas Vergara Ibañez" userId="01e91d3013f88a22" providerId="LiveId" clId="{DAC5FD8A-178E-454C-9E3C-728F51CC5A23}" dt="2018-05-31T05:29:58.136" v="441" actId="20577"/>
        <pc:sldMkLst>
          <pc:docMk/>
          <pc:sldMk cId="630912133" sldId="268"/>
        </pc:sldMkLst>
        <pc:spChg chg="mod">
          <ac:chgData name="Lucas Vergara Ibañez" userId="01e91d3013f88a22" providerId="LiveId" clId="{DAC5FD8A-178E-454C-9E3C-728F51CC5A23}" dt="2018-05-31T05:29:58.136" v="441" actId="20577"/>
          <ac:spMkLst>
            <pc:docMk/>
            <pc:sldMk cId="630912133" sldId="268"/>
            <ac:spMk id="3" creationId="{4D20FF7F-984B-4F29-A6AB-A36E7A1CFF9C}"/>
          </ac:spMkLst>
        </pc:spChg>
      </pc:sldChg>
      <pc:sldChg chg="modSp">
        <pc:chgData name="Lucas Vergara Ibañez" userId="01e91d3013f88a22" providerId="LiveId" clId="{DAC5FD8A-178E-454C-9E3C-728F51CC5A23}" dt="2018-05-31T05:31:48.334" v="476" actId="20577"/>
        <pc:sldMkLst>
          <pc:docMk/>
          <pc:sldMk cId="210327027" sldId="269"/>
        </pc:sldMkLst>
        <pc:spChg chg="mod">
          <ac:chgData name="Lucas Vergara Ibañez" userId="01e91d3013f88a22" providerId="LiveId" clId="{DAC5FD8A-178E-454C-9E3C-728F51CC5A23}" dt="2018-05-31T05:31:48.334" v="476" actId="20577"/>
          <ac:spMkLst>
            <pc:docMk/>
            <pc:sldMk cId="210327027" sldId="269"/>
            <ac:spMk id="3" creationId="{A94EDDE5-9694-4746-A417-D20AEF9B7A34}"/>
          </ac:spMkLst>
        </pc:spChg>
      </pc:sldChg>
      <pc:sldChg chg="addSp delSp modSp mod setBg">
        <pc:chgData name="Lucas Vergara Ibañez" userId="01e91d3013f88a22" providerId="LiveId" clId="{DAC5FD8A-178E-454C-9E3C-728F51CC5A23}" dt="2018-05-31T05:27:56.838" v="281" actId="255"/>
        <pc:sldMkLst>
          <pc:docMk/>
          <pc:sldMk cId="3147109724" sldId="271"/>
        </pc:sldMkLst>
        <pc:spChg chg="mod">
          <ac:chgData name="Lucas Vergara Ibañez" userId="01e91d3013f88a22" providerId="LiveId" clId="{DAC5FD8A-178E-454C-9E3C-728F51CC5A23}" dt="2018-05-31T05:25:16.278" v="10" actId="26606"/>
          <ac:spMkLst>
            <pc:docMk/>
            <pc:sldMk cId="3147109724" sldId="271"/>
            <ac:spMk id="2" creationId="{8FE3B8DF-BAA8-1245-9FA9-CDBA4B7973F3}"/>
          </ac:spMkLst>
        </pc:spChg>
        <pc:spChg chg="mod">
          <ac:chgData name="Lucas Vergara Ibañez" userId="01e91d3013f88a22" providerId="LiveId" clId="{DAC5FD8A-178E-454C-9E3C-728F51CC5A23}" dt="2018-05-31T05:27:56.838" v="281" actId="255"/>
          <ac:spMkLst>
            <pc:docMk/>
            <pc:sldMk cId="3147109724" sldId="271"/>
            <ac:spMk id="3" creationId="{BEC2C510-75A6-2549-92E8-45945CFBC3B8}"/>
          </ac:spMkLst>
        </pc:spChg>
        <pc:spChg chg="add del">
          <ac:chgData name="Lucas Vergara Ibañez" userId="01e91d3013f88a22" providerId="LiveId" clId="{DAC5FD8A-178E-454C-9E3C-728F51CC5A23}" dt="2018-05-31T05:25:09.249" v="3" actId="26606"/>
          <ac:spMkLst>
            <pc:docMk/>
            <pc:sldMk cId="3147109724" sldId="271"/>
            <ac:spMk id="14" creationId="{C493E730-2044-49B5-A022-B8D6F359343E}"/>
          </ac:spMkLst>
        </pc:spChg>
        <pc:spChg chg="add del">
          <ac:chgData name="Lucas Vergara Ibañez" userId="01e91d3013f88a22" providerId="LiveId" clId="{DAC5FD8A-178E-454C-9E3C-728F51CC5A23}" dt="2018-05-31T05:25:12.483" v="5" actId="26606"/>
          <ac:spMkLst>
            <pc:docMk/>
            <pc:sldMk cId="3147109724" sldId="271"/>
            <ac:spMk id="18" creationId="{C610D2AE-07EF-436A-9755-AA8DF4B933A4}"/>
          </ac:spMkLst>
        </pc:spChg>
        <pc:spChg chg="add del">
          <ac:chgData name="Lucas Vergara Ibañez" userId="01e91d3013f88a22" providerId="LiveId" clId="{DAC5FD8A-178E-454C-9E3C-728F51CC5A23}" dt="2018-05-31T05:25:12.483" v="5" actId="26606"/>
          <ac:spMkLst>
            <pc:docMk/>
            <pc:sldMk cId="3147109724" sldId="271"/>
            <ac:spMk id="19" creationId="{CF2D8AD5-434A-4C0E-9F5B-C1AFD645F364}"/>
          </ac:spMkLst>
        </pc:spChg>
        <pc:spChg chg="add del">
          <ac:chgData name="Lucas Vergara Ibañez" userId="01e91d3013f88a22" providerId="LiveId" clId="{DAC5FD8A-178E-454C-9E3C-728F51CC5A23}" dt="2018-05-31T05:25:14.233" v="7" actId="26606"/>
          <ac:spMkLst>
            <pc:docMk/>
            <pc:sldMk cId="3147109724" sldId="271"/>
            <ac:spMk id="22" creationId="{F4979F40-3A44-4CCB-9EB7-F8318BCE576B}"/>
          </ac:spMkLst>
        </pc:spChg>
        <pc:spChg chg="add del">
          <ac:chgData name="Lucas Vergara Ibañez" userId="01e91d3013f88a22" providerId="LiveId" clId="{DAC5FD8A-178E-454C-9E3C-728F51CC5A23}" dt="2018-05-31T05:25:14.233" v="7" actId="26606"/>
          <ac:spMkLst>
            <pc:docMk/>
            <pc:sldMk cId="3147109724" sldId="271"/>
            <ac:spMk id="24" creationId="{AFD071FA-0514-4371-9568-86216A1F4658}"/>
          </ac:spMkLst>
        </pc:spChg>
        <pc:spChg chg="add del">
          <ac:chgData name="Lucas Vergara Ibañez" userId="01e91d3013f88a22" providerId="LiveId" clId="{DAC5FD8A-178E-454C-9E3C-728F51CC5A23}" dt="2018-05-31T05:25:14.233" v="7" actId="26606"/>
          <ac:spMkLst>
            <pc:docMk/>
            <pc:sldMk cId="3147109724" sldId="271"/>
            <ac:spMk id="25" creationId="{5211DDA4-E7B5-4325-A844-B7F59B084BA7}"/>
          </ac:spMkLst>
        </pc:spChg>
        <pc:spChg chg="add del">
          <ac:chgData name="Lucas Vergara Ibañez" userId="01e91d3013f88a22" providerId="LiveId" clId="{DAC5FD8A-178E-454C-9E3C-728F51CC5A23}" dt="2018-05-31T05:25:16.263" v="9" actId="26606"/>
          <ac:spMkLst>
            <pc:docMk/>
            <pc:sldMk cId="3147109724" sldId="271"/>
            <ac:spMk id="28" creationId="{20FFC73F-A318-4A21-8993-108C1DCDAACB}"/>
          </ac:spMkLst>
        </pc:spChg>
        <pc:spChg chg="add del">
          <ac:chgData name="Lucas Vergara Ibañez" userId="01e91d3013f88a22" providerId="LiveId" clId="{DAC5FD8A-178E-454C-9E3C-728F51CC5A23}" dt="2018-05-31T05:25:16.263" v="9" actId="26606"/>
          <ac:spMkLst>
            <pc:docMk/>
            <pc:sldMk cId="3147109724" sldId="271"/>
            <ac:spMk id="29" creationId="{B8BCE4E4-5CBD-4940-82DF-E061DB0795F9}"/>
          </ac:spMkLst>
        </pc:spChg>
        <pc:spChg chg="add del">
          <ac:chgData name="Lucas Vergara Ibañez" userId="01e91d3013f88a22" providerId="LiveId" clId="{DAC5FD8A-178E-454C-9E3C-728F51CC5A23}" dt="2018-05-31T05:25:16.263" v="9" actId="26606"/>
          <ac:spMkLst>
            <pc:docMk/>
            <pc:sldMk cId="3147109724" sldId="271"/>
            <ac:spMk id="31" creationId="{878CAF58-E42B-437B-8490-F8FED23C61CD}"/>
          </ac:spMkLst>
        </pc:spChg>
        <pc:spChg chg="add del">
          <ac:chgData name="Lucas Vergara Ibañez" userId="01e91d3013f88a22" providerId="LiveId" clId="{DAC5FD8A-178E-454C-9E3C-728F51CC5A23}" dt="2018-05-31T05:25:16.263" v="9" actId="26606"/>
          <ac:spMkLst>
            <pc:docMk/>
            <pc:sldMk cId="3147109724" sldId="271"/>
            <ac:spMk id="33" creationId="{FD2B6070-6B6D-47EA-957C-1B17F9E3E30F}"/>
          </ac:spMkLst>
        </pc:spChg>
        <pc:spChg chg="add">
          <ac:chgData name="Lucas Vergara Ibañez" userId="01e91d3013f88a22" providerId="LiveId" clId="{DAC5FD8A-178E-454C-9E3C-728F51CC5A23}" dt="2018-05-31T05:25:16.278" v="10" actId="26606"/>
          <ac:spMkLst>
            <pc:docMk/>
            <pc:sldMk cId="3147109724" sldId="271"/>
            <ac:spMk id="35" creationId="{E4055289-E0C6-4BD3-83C1-D3C3059323A2}"/>
          </ac:spMkLst>
        </pc:spChg>
        <pc:spChg chg="add">
          <ac:chgData name="Lucas Vergara Ibañez" userId="01e91d3013f88a22" providerId="LiveId" clId="{DAC5FD8A-178E-454C-9E3C-728F51CC5A23}" dt="2018-05-31T05:25:16.278" v="10" actId="26606"/>
          <ac:spMkLst>
            <pc:docMk/>
            <pc:sldMk cId="3147109724" sldId="271"/>
            <ac:spMk id="36" creationId="{3D0E302E-D9CD-4301-A67C-2F0F43791D81}"/>
          </ac:spMkLst>
        </pc:spChg>
        <pc:spChg chg="add">
          <ac:chgData name="Lucas Vergara Ibañez" userId="01e91d3013f88a22" providerId="LiveId" clId="{DAC5FD8A-178E-454C-9E3C-728F51CC5A23}" dt="2018-05-31T05:25:16.278" v="10" actId="26606"/>
          <ac:spMkLst>
            <pc:docMk/>
            <pc:sldMk cId="3147109724" sldId="271"/>
            <ac:spMk id="38" creationId="{35174CBE-3C8C-4936-BADC-26BFB4F07FA9}"/>
          </ac:spMkLst>
        </pc:spChg>
        <pc:spChg chg="add">
          <ac:chgData name="Lucas Vergara Ibañez" userId="01e91d3013f88a22" providerId="LiveId" clId="{DAC5FD8A-178E-454C-9E3C-728F51CC5A23}" dt="2018-05-31T05:25:16.278" v="10" actId="26606"/>
          <ac:spMkLst>
            <pc:docMk/>
            <pc:sldMk cId="3147109724" sldId="271"/>
            <ac:spMk id="40" creationId="{932BC668-4D51-4090-89E3-5613B832E4F8}"/>
          </ac:spMkLst>
        </pc:spChg>
        <pc:grpChg chg="add del">
          <ac:chgData name="Lucas Vergara Ibañez" userId="01e91d3013f88a22" providerId="LiveId" clId="{DAC5FD8A-178E-454C-9E3C-728F51CC5A23}" dt="2018-05-31T05:25:09.249" v="3" actId="26606"/>
          <ac:grpSpMkLst>
            <pc:docMk/>
            <pc:sldMk cId="3147109724" sldId="271"/>
            <ac:grpSpMk id="10" creationId="{5B988D63-FA8B-436C-902E-E5005BC0492F}"/>
          </ac:grpSpMkLst>
        </pc:grpChg>
        <pc:picChg chg="add mod ord">
          <ac:chgData name="Lucas Vergara Ibañez" userId="01e91d3013f88a22" providerId="LiveId" clId="{DAC5FD8A-178E-454C-9E3C-728F51CC5A23}" dt="2018-05-31T05:25:16.278" v="10" actId="26606"/>
          <ac:picMkLst>
            <pc:docMk/>
            <pc:sldMk cId="3147109724" sldId="271"/>
            <ac:picMk id="5" creationId="{401385A9-850B-43BB-A02E-7D01CE8D3B16}"/>
          </ac:picMkLst>
        </pc:picChg>
        <pc:picChg chg="add del">
          <ac:chgData name="Lucas Vergara Ibañez" userId="01e91d3013f88a22" providerId="LiveId" clId="{DAC5FD8A-178E-454C-9E3C-728F51CC5A23}" dt="2018-05-31T05:25:12.483" v="5" actId="26606"/>
          <ac:picMkLst>
            <pc:docMk/>
            <pc:sldMk cId="3147109724" sldId="271"/>
            <ac:picMk id="12" creationId="{6CACDD17-9043-46DF-882D-420365B79C18}"/>
          </ac:picMkLst>
        </pc:picChg>
        <pc:picChg chg="add del">
          <ac:chgData name="Lucas Vergara Ibañez" userId="01e91d3013f88a22" providerId="LiveId" clId="{DAC5FD8A-178E-454C-9E3C-728F51CC5A23}" dt="2018-05-31T05:25:09.249" v="3" actId="26606"/>
          <ac:picMkLst>
            <pc:docMk/>
            <pc:sldMk cId="3147109724" sldId="271"/>
            <ac:picMk id="16" creationId="{78976801-4346-4636-BA62-265C81DFE7C4}"/>
          </ac:picMkLst>
        </pc:picChg>
        <pc:picChg chg="add del">
          <ac:chgData name="Lucas Vergara Ibañez" userId="01e91d3013f88a22" providerId="LiveId" clId="{DAC5FD8A-178E-454C-9E3C-728F51CC5A23}" dt="2018-05-31T05:25:12.483" v="5" actId="26606"/>
          <ac:picMkLst>
            <pc:docMk/>
            <pc:sldMk cId="3147109724" sldId="271"/>
            <ac:picMk id="20" creationId="{E92B246D-47CC-40F8-8DE7-B65D409E945E}"/>
          </ac:picMkLst>
        </pc:picChg>
        <pc:picChg chg="add del">
          <ac:chgData name="Lucas Vergara Ibañez" userId="01e91d3013f88a22" providerId="LiveId" clId="{DAC5FD8A-178E-454C-9E3C-728F51CC5A23}" dt="2018-05-31T05:25:14.233" v="7" actId="26606"/>
          <ac:picMkLst>
            <pc:docMk/>
            <pc:sldMk cId="3147109724" sldId="271"/>
            <ac:picMk id="23" creationId="{15291D39-6B03-4BB5-BFC6-CBF11E90BFD6}"/>
          </ac:picMkLst>
        </pc:picChg>
        <pc:picChg chg="add del">
          <ac:chgData name="Lucas Vergara Ibañez" userId="01e91d3013f88a22" providerId="LiveId" clId="{DAC5FD8A-178E-454C-9E3C-728F51CC5A23}" dt="2018-05-31T05:25:14.233" v="7" actId="26606"/>
          <ac:picMkLst>
            <pc:docMk/>
            <pc:sldMk cId="3147109724" sldId="271"/>
            <ac:picMk id="26" creationId="{0D58E222-6309-4F79-AC20-9D3C69CD9B16}"/>
          </ac:picMkLst>
        </pc:picChg>
        <pc:picChg chg="add del">
          <ac:chgData name="Lucas Vergara Ibañez" userId="01e91d3013f88a22" providerId="LiveId" clId="{DAC5FD8A-178E-454C-9E3C-728F51CC5A23}" dt="2018-05-31T05:25:16.263" v="9" actId="26606"/>
          <ac:picMkLst>
            <pc:docMk/>
            <pc:sldMk cId="3147109724" sldId="271"/>
            <ac:picMk id="30" creationId="{67BB6D7E-7207-44B3-918C-D30673E76A7A}"/>
          </ac:picMkLst>
        </pc:picChg>
        <pc:picChg chg="add del">
          <ac:chgData name="Lucas Vergara Ibañez" userId="01e91d3013f88a22" providerId="LiveId" clId="{DAC5FD8A-178E-454C-9E3C-728F51CC5A23}" dt="2018-05-31T05:25:16.263" v="9" actId="26606"/>
          <ac:picMkLst>
            <pc:docMk/>
            <pc:sldMk cId="3147109724" sldId="271"/>
            <ac:picMk id="32" creationId="{580C3C5B-2644-4CDD-8211-ACD3F3208EFC}"/>
          </ac:picMkLst>
        </pc:picChg>
        <pc:picChg chg="add">
          <ac:chgData name="Lucas Vergara Ibañez" userId="01e91d3013f88a22" providerId="LiveId" clId="{DAC5FD8A-178E-454C-9E3C-728F51CC5A23}" dt="2018-05-31T05:25:16.278" v="10" actId="26606"/>
          <ac:picMkLst>
            <pc:docMk/>
            <pc:sldMk cId="3147109724" sldId="271"/>
            <ac:picMk id="37" creationId="{CA457133-9802-4229-B919-FF91AE235CCB}"/>
          </ac:picMkLst>
        </pc:picChg>
        <pc:picChg chg="add">
          <ac:chgData name="Lucas Vergara Ibañez" userId="01e91d3013f88a22" providerId="LiveId" clId="{DAC5FD8A-178E-454C-9E3C-728F51CC5A23}" dt="2018-05-31T05:25:16.278" v="10" actId="26606"/>
          <ac:picMkLst>
            <pc:docMk/>
            <pc:sldMk cId="3147109724" sldId="271"/>
            <ac:picMk id="39" creationId="{74CBD692-4D03-4764-98E3-F95783857866}"/>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E4C28DC-FAD2-4EE9-A151-988D8D6B4DD3}" type="datetimeFigureOut">
              <a:rPr lang="es-ES" smtClean="0"/>
              <a:t>31/05/2018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9255346" y="2750337"/>
            <a:ext cx="1171888" cy="1356442"/>
          </a:xfrm>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1739507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4C28DC-FAD2-4EE9-A151-988D8D6B4DD3}" type="datetimeFigureOut">
              <a:rPr lang="es-ES" smtClean="0"/>
              <a:t>31/05/2018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309"/>
            <a:ext cx="1154151" cy="1090789"/>
          </a:xfrm>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177593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4C28DC-FAD2-4EE9-A151-988D8D6B4DD3}" type="datetimeFigureOut">
              <a:rPr lang="es-ES" smtClean="0"/>
              <a:t>31/05/2018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11615"/>
            <a:ext cx="1154151" cy="1090789"/>
          </a:xfrm>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2374155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4C28DC-FAD2-4EE9-A151-988D8D6B4DD3}" type="datetimeFigureOut">
              <a:rPr lang="es-ES" smtClean="0"/>
              <a:t>31/05/2018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7ABF0C9-59CC-4EE4-A165-8E65E97442F5}" type="slidenum">
              <a:rPr lang="es-ES" smtClean="0"/>
              <a:t>‹Nº›</a:t>
            </a:fld>
            <a:endParaRPr lang="es-E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230165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4C28DC-FAD2-4EE9-A151-988D8D6B4DD3}" type="datetimeFigureOut">
              <a:rPr lang="es-ES" smtClean="0"/>
              <a:t>31/05/2018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10729455" y="4709925"/>
            <a:ext cx="1154151" cy="1090789"/>
          </a:xfrm>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4173784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DE4C28DC-FAD2-4EE9-A151-988D8D6B4DD3}" type="datetimeFigureOut">
              <a:rPr lang="es-ES" smtClean="0"/>
              <a:t>31/05/2018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1480397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3" name="Date Placeholder 2"/>
          <p:cNvSpPr>
            <a:spLocks noGrp="1"/>
          </p:cNvSpPr>
          <p:nvPr>
            <p:ph type="dt" sz="half" idx="10"/>
          </p:nvPr>
        </p:nvSpPr>
        <p:spPr/>
        <p:txBody>
          <a:bodyPr/>
          <a:lstStyle/>
          <a:p>
            <a:fld id="{DE4C28DC-FAD2-4EE9-A151-988D8D6B4DD3}" type="datetimeFigureOut">
              <a:rPr lang="es-ES" smtClean="0"/>
              <a:t>31/05/2018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212917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4C28DC-FAD2-4EE9-A151-988D8D6B4DD3}" type="datetimeFigureOut">
              <a:rPr lang="es-ES" smtClean="0"/>
              <a:t>31/05/2018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3404750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DE4C28DC-FAD2-4EE9-A151-988D8D6B4DD3}" type="datetimeFigureOut">
              <a:rPr lang="es-ES" smtClean="0"/>
              <a:t>31/05/2018</a:t>
            </a:fld>
            <a:endParaRPr lang="es-ES"/>
          </a:p>
        </p:txBody>
      </p:sp>
      <p:sp>
        <p:nvSpPr>
          <p:cNvPr id="5" name="Footer Placeholder 4"/>
          <p:cNvSpPr>
            <a:spLocks noGrp="1"/>
          </p:cNvSpPr>
          <p:nvPr>
            <p:ph type="ftr" sz="quarter" idx="11"/>
          </p:nvPr>
        </p:nvSpPr>
        <p:spPr>
          <a:xfrm>
            <a:off x="680321" y="5936188"/>
            <a:ext cx="6126805" cy="365125"/>
          </a:xfrm>
        </p:spPr>
        <p:txBody>
          <a:bodyPr/>
          <a:lstStyle/>
          <a:p>
            <a:endParaRPr lang="es-E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7ABF0C9-59CC-4EE4-A165-8E65E97442F5}" type="slidenum">
              <a:rPr lang="es-ES" smtClean="0"/>
              <a:t>‹Nº›</a:t>
            </a:fld>
            <a:endParaRPr lang="es-ES"/>
          </a:p>
        </p:txBody>
      </p:sp>
    </p:spTree>
    <p:extLst>
      <p:ext uri="{BB962C8B-B14F-4D97-AF65-F5344CB8AC3E}">
        <p14:creationId xmlns:p14="http://schemas.microsoft.com/office/powerpoint/2010/main" val="3867932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DE4C28DC-FAD2-4EE9-A151-988D8D6B4DD3}" type="datetimeFigureOut">
              <a:rPr lang="es-ES" smtClean="0"/>
              <a:t>31/05/2018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421521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DE4C28DC-FAD2-4EE9-A151-988D8D6B4DD3}" type="datetimeFigureOut">
              <a:rPr lang="es-ES" smtClean="0"/>
              <a:t>31/05/2018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a:xfrm>
            <a:off x="10729455" y="2869895"/>
            <a:ext cx="1154151" cy="1090789"/>
          </a:xfrm>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4140854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E4C28DC-FAD2-4EE9-A151-988D8D6B4DD3}" type="datetimeFigureOut">
              <a:rPr lang="es-ES" smtClean="0"/>
              <a:t>31/05/2018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356660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E4C28DC-FAD2-4EE9-A151-988D8D6B4DD3}" type="datetimeFigureOut">
              <a:rPr lang="es-ES" smtClean="0"/>
              <a:t>31/05/2018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1606234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DE4C28DC-FAD2-4EE9-A151-988D8D6B4DD3}" type="datetimeFigureOut">
              <a:rPr lang="es-ES" smtClean="0"/>
              <a:t>31/05/2018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96415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E4C28DC-FAD2-4EE9-A151-988D8D6B4DD3}" type="datetimeFigureOut">
              <a:rPr lang="es-ES" smtClean="0"/>
              <a:t>31/05/2018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3288289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4C28DC-FAD2-4EE9-A151-988D8D6B4DD3}" type="datetimeFigureOut">
              <a:rPr lang="es-ES" smtClean="0"/>
              <a:t>31/05/2018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4005790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DE4C28DC-FAD2-4EE9-A151-988D8D6B4DD3}" type="datetimeFigureOut">
              <a:rPr lang="es-ES" smtClean="0"/>
              <a:t>31/05/2018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7ABF0C9-59CC-4EE4-A165-8E65E97442F5}" type="slidenum">
              <a:rPr lang="es-ES" smtClean="0"/>
              <a:t>‹Nº›</a:t>
            </a:fld>
            <a:endParaRPr lang="es-ES"/>
          </a:p>
        </p:txBody>
      </p:sp>
    </p:spTree>
    <p:extLst>
      <p:ext uri="{BB962C8B-B14F-4D97-AF65-F5344CB8AC3E}">
        <p14:creationId xmlns:p14="http://schemas.microsoft.com/office/powerpoint/2010/main" val="4282417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4C28DC-FAD2-4EE9-A151-988D8D6B4DD3}" type="datetimeFigureOut">
              <a:rPr lang="es-ES" smtClean="0"/>
              <a:t>31/05/2018</a:t>
            </a:fld>
            <a:endParaRPr lang="es-E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7ABF0C9-59CC-4EE4-A165-8E65E97442F5}" type="slidenum">
              <a:rPr lang="es-ES" smtClean="0"/>
              <a:t>‹Nº›</a:t>
            </a:fld>
            <a:endParaRPr lang="es-ES"/>
          </a:p>
        </p:txBody>
      </p:sp>
    </p:spTree>
    <p:extLst>
      <p:ext uri="{BB962C8B-B14F-4D97-AF65-F5344CB8AC3E}">
        <p14:creationId xmlns:p14="http://schemas.microsoft.com/office/powerpoint/2010/main" val="136335588"/>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F7AB0-DBB5-4DA4-994E-C9ADD8914570}"/>
              </a:ext>
            </a:extLst>
          </p:cNvPr>
          <p:cNvSpPr>
            <a:spLocks noGrp="1"/>
          </p:cNvSpPr>
          <p:nvPr>
            <p:ph type="ctrTitle"/>
          </p:nvPr>
        </p:nvSpPr>
        <p:spPr>
          <a:xfrm>
            <a:off x="255181" y="2690038"/>
            <a:ext cx="8686799" cy="1150161"/>
          </a:xfrm>
        </p:spPr>
        <p:txBody>
          <a:bodyPr>
            <a:noAutofit/>
          </a:bodyPr>
          <a:lstStyle/>
          <a:p>
            <a:pPr algn="l"/>
            <a:r>
              <a:rPr lang="es-ES" dirty="0"/>
              <a:t>TORNIQUETE AUTOMÁTICO</a:t>
            </a:r>
          </a:p>
        </p:txBody>
      </p:sp>
      <p:sp>
        <p:nvSpPr>
          <p:cNvPr id="3" name="Subtítulo 2">
            <a:extLst>
              <a:ext uri="{FF2B5EF4-FFF2-40B4-BE49-F238E27FC236}">
                <a16:creationId xmlns:a16="http://schemas.microsoft.com/office/drawing/2014/main" id="{D826CD58-4171-41F9-B2A8-A2E5A92FEAC4}"/>
              </a:ext>
            </a:extLst>
          </p:cNvPr>
          <p:cNvSpPr>
            <a:spLocks noGrp="1"/>
          </p:cNvSpPr>
          <p:nvPr>
            <p:ph type="subTitle" idx="1"/>
          </p:nvPr>
        </p:nvSpPr>
        <p:spPr>
          <a:xfrm>
            <a:off x="0" y="5328698"/>
            <a:ext cx="1573619" cy="1422976"/>
          </a:xfrm>
        </p:spPr>
        <p:txBody>
          <a:bodyPr>
            <a:noAutofit/>
          </a:bodyPr>
          <a:lstStyle/>
          <a:p>
            <a:pPr algn="l"/>
            <a:r>
              <a:rPr lang="es-ES" sz="1400" dirty="0"/>
              <a:t>Lucas Vergara</a:t>
            </a:r>
          </a:p>
          <a:p>
            <a:pPr algn="l"/>
            <a:r>
              <a:rPr lang="es-ES" sz="1400" dirty="0"/>
              <a:t>Jeremy Gil</a:t>
            </a:r>
          </a:p>
          <a:p>
            <a:pPr algn="l"/>
            <a:r>
              <a:rPr lang="es-ES" sz="1400" dirty="0"/>
              <a:t>Felipe Riquelme</a:t>
            </a:r>
          </a:p>
          <a:p>
            <a:pPr algn="l"/>
            <a:r>
              <a:rPr lang="es-ES" sz="1400" dirty="0"/>
              <a:t>Camila Esparza</a:t>
            </a:r>
          </a:p>
          <a:p>
            <a:pPr algn="l"/>
            <a:r>
              <a:rPr lang="es-ES" sz="1400" dirty="0"/>
              <a:t>4°C</a:t>
            </a:r>
          </a:p>
        </p:txBody>
      </p:sp>
    </p:spTree>
    <p:extLst>
      <p:ext uri="{BB962C8B-B14F-4D97-AF65-F5344CB8AC3E}">
        <p14:creationId xmlns:p14="http://schemas.microsoft.com/office/powerpoint/2010/main" val="2601442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Resultado de imagen para politico legal">
            <a:extLst>
              <a:ext uri="{FF2B5EF4-FFF2-40B4-BE49-F238E27FC236}">
                <a16:creationId xmlns:a16="http://schemas.microsoft.com/office/drawing/2014/main" id="{651B9D69-D25D-4EF8-A543-CCEF265CEC3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666"/>
          <a:stretch/>
        </p:blipFill>
        <p:spPr bwMode="auto">
          <a:xfrm>
            <a:off x="-3157" y="0"/>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77" name="Rectangle 76">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78">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1" name="Rectangle 80">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F16EF54B-2908-48A2-BD23-2207C6F49C17}"/>
              </a:ext>
            </a:extLst>
          </p:cNvPr>
          <p:cNvSpPr>
            <a:spLocks noGrp="1"/>
          </p:cNvSpPr>
          <p:nvPr>
            <p:ph type="title"/>
          </p:nvPr>
        </p:nvSpPr>
        <p:spPr>
          <a:xfrm>
            <a:off x="680321" y="753228"/>
            <a:ext cx="9613861" cy="1080938"/>
          </a:xfrm>
        </p:spPr>
        <p:txBody>
          <a:bodyPr>
            <a:normAutofit/>
          </a:bodyPr>
          <a:lstStyle/>
          <a:p>
            <a:pPr algn="ctr"/>
            <a:r>
              <a:rPr lang="es-ES" sz="5400" dirty="0"/>
              <a:t>POLÍTICO-LEGALES</a:t>
            </a:r>
          </a:p>
        </p:txBody>
      </p:sp>
      <p:sp>
        <p:nvSpPr>
          <p:cNvPr id="3" name="Marcador de contenido 2">
            <a:extLst>
              <a:ext uri="{FF2B5EF4-FFF2-40B4-BE49-F238E27FC236}">
                <a16:creationId xmlns:a16="http://schemas.microsoft.com/office/drawing/2014/main" id="{BEBC177B-35D6-4BB2-95D7-0F6E9C956DE7}"/>
              </a:ext>
            </a:extLst>
          </p:cNvPr>
          <p:cNvSpPr>
            <a:spLocks noGrp="1"/>
          </p:cNvSpPr>
          <p:nvPr>
            <p:ph idx="1"/>
          </p:nvPr>
        </p:nvSpPr>
        <p:spPr>
          <a:xfrm>
            <a:off x="677144" y="2336874"/>
            <a:ext cx="9613861" cy="3395060"/>
          </a:xfrm>
        </p:spPr>
        <p:txBody>
          <a:bodyPr anchor="ctr">
            <a:normAutofit/>
          </a:bodyPr>
          <a:lstStyle/>
          <a:p>
            <a:r>
              <a:rPr lang="es-ES" sz="3600" dirty="0"/>
              <a:t>En relación a lo político-legal el colegio no cuenta con mayores inconvenientes. La gestión la maneja el área administrativa del colegio la cual se encarga de regular todos los aspectos para que se encuentren dentro del marco legal.</a:t>
            </a:r>
          </a:p>
        </p:txBody>
      </p:sp>
    </p:spTree>
    <p:extLst>
      <p:ext uri="{BB962C8B-B14F-4D97-AF65-F5344CB8AC3E}">
        <p14:creationId xmlns:p14="http://schemas.microsoft.com/office/powerpoint/2010/main" val="2721148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esultado de imagen para socioculturales">
            <a:extLst>
              <a:ext uri="{FF2B5EF4-FFF2-40B4-BE49-F238E27FC236}">
                <a16:creationId xmlns:a16="http://schemas.microsoft.com/office/drawing/2014/main" id="{449141C3-C873-4CC2-B5B6-0B06F995A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941" r="1059" b="1"/>
          <a:stretch/>
        </p:blipFill>
        <p:spPr bwMode="auto">
          <a:xfrm>
            <a:off x="-3157" y="0"/>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77" name="Rectangle 76">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78">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1" name="Rectangle 80">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2D4E86D5-89B9-4A8D-9A41-3527116D7A4F}"/>
              </a:ext>
            </a:extLst>
          </p:cNvPr>
          <p:cNvSpPr>
            <a:spLocks noGrp="1"/>
          </p:cNvSpPr>
          <p:nvPr>
            <p:ph type="title"/>
          </p:nvPr>
        </p:nvSpPr>
        <p:spPr>
          <a:xfrm>
            <a:off x="680321" y="753228"/>
            <a:ext cx="9613861" cy="1080938"/>
          </a:xfrm>
        </p:spPr>
        <p:txBody>
          <a:bodyPr>
            <a:normAutofit/>
          </a:bodyPr>
          <a:lstStyle/>
          <a:p>
            <a:pPr algn="ctr"/>
            <a:r>
              <a:rPr lang="es-ES" sz="7200" dirty="0"/>
              <a:t>SOCIOCULTURALES</a:t>
            </a:r>
          </a:p>
        </p:txBody>
      </p:sp>
      <p:sp>
        <p:nvSpPr>
          <p:cNvPr id="3" name="Marcador de contenido 2">
            <a:extLst>
              <a:ext uri="{FF2B5EF4-FFF2-40B4-BE49-F238E27FC236}">
                <a16:creationId xmlns:a16="http://schemas.microsoft.com/office/drawing/2014/main" id="{E0E44056-B1DD-4C9A-95C7-3B523F1C1ED9}"/>
              </a:ext>
            </a:extLst>
          </p:cNvPr>
          <p:cNvSpPr>
            <a:spLocks noGrp="1"/>
          </p:cNvSpPr>
          <p:nvPr>
            <p:ph idx="1"/>
          </p:nvPr>
        </p:nvSpPr>
        <p:spPr>
          <a:xfrm>
            <a:off x="680321" y="2336873"/>
            <a:ext cx="9613861" cy="3395060"/>
          </a:xfrm>
        </p:spPr>
        <p:txBody>
          <a:bodyPr anchor="ctr">
            <a:noAutofit/>
          </a:bodyPr>
          <a:lstStyle/>
          <a:p>
            <a:r>
              <a:rPr lang="es-ES" sz="3600" dirty="0"/>
              <a:t>El colegio cuenta con una comunidad sociocultural mayormente chilena y no hace distinciones entre gente de distinta nacionalidad. A pesar de que cuenta con ideología católica no se hace distinciones entre distintas ideologías.</a:t>
            </a:r>
          </a:p>
        </p:txBody>
      </p:sp>
    </p:spTree>
    <p:extLst>
      <p:ext uri="{BB962C8B-B14F-4D97-AF65-F5344CB8AC3E}">
        <p14:creationId xmlns:p14="http://schemas.microsoft.com/office/powerpoint/2010/main" val="3412884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85B1CA-2F03-42F6-AC22-22939F1442D8}"/>
              </a:ext>
            </a:extLst>
          </p:cNvPr>
          <p:cNvSpPr>
            <a:spLocks noGrp="1"/>
          </p:cNvSpPr>
          <p:nvPr>
            <p:ph type="title"/>
          </p:nvPr>
        </p:nvSpPr>
        <p:spPr/>
        <p:txBody>
          <a:bodyPr>
            <a:normAutofit/>
          </a:bodyPr>
          <a:lstStyle/>
          <a:p>
            <a:pPr algn="ctr"/>
            <a:r>
              <a:rPr lang="es-ES" sz="6600" dirty="0"/>
              <a:t>FORTALEZAS </a:t>
            </a:r>
          </a:p>
        </p:txBody>
      </p:sp>
      <p:sp>
        <p:nvSpPr>
          <p:cNvPr id="3" name="Marcador de contenido 2">
            <a:extLst>
              <a:ext uri="{FF2B5EF4-FFF2-40B4-BE49-F238E27FC236}">
                <a16:creationId xmlns:a16="http://schemas.microsoft.com/office/drawing/2014/main" id="{6674DB9C-8C97-445C-A20D-CDB80A4F9894}"/>
              </a:ext>
            </a:extLst>
          </p:cNvPr>
          <p:cNvSpPr>
            <a:spLocks noGrp="1"/>
          </p:cNvSpPr>
          <p:nvPr>
            <p:ph idx="1"/>
          </p:nvPr>
        </p:nvSpPr>
        <p:spPr>
          <a:xfrm>
            <a:off x="680321" y="2336873"/>
            <a:ext cx="9613861" cy="4117090"/>
          </a:xfrm>
        </p:spPr>
        <p:txBody>
          <a:bodyPr>
            <a:noAutofit/>
          </a:bodyPr>
          <a:lstStyle/>
          <a:p>
            <a:pPr marL="457200" indent="-457200">
              <a:buFont typeface="+mj-lt"/>
              <a:buAutoNum type="arabicPeriod"/>
            </a:pPr>
            <a:r>
              <a:rPr lang="es-ES" sz="3600" dirty="0"/>
              <a:t>Acabar con el desorden que se causa al entrar y el hecho de que se repitan comida de manera definitiva.</a:t>
            </a:r>
          </a:p>
          <a:p>
            <a:pPr marL="457200" indent="-457200">
              <a:buFont typeface="+mj-lt"/>
              <a:buAutoNum type="arabicPeriod"/>
            </a:pPr>
            <a:r>
              <a:rPr lang="es-ES" sz="3600" dirty="0"/>
              <a:t>Mecanismo amigable con el usuario.</a:t>
            </a:r>
          </a:p>
          <a:p>
            <a:pPr marL="457200" indent="-457200">
              <a:buFont typeface="+mj-lt"/>
              <a:buAutoNum type="arabicPeriod"/>
            </a:pPr>
            <a:r>
              <a:rPr lang="es-ES" sz="3600" dirty="0"/>
              <a:t>Favorece a la gente que se merece y que más necesita comer en el casino.</a:t>
            </a:r>
          </a:p>
          <a:p>
            <a:pPr marL="457200" indent="-457200">
              <a:buFont typeface="+mj-lt"/>
              <a:buAutoNum type="arabicPeriod"/>
            </a:pPr>
            <a:r>
              <a:rPr lang="es-ES" sz="3600" dirty="0"/>
              <a:t>Fácil mantención.</a:t>
            </a:r>
          </a:p>
        </p:txBody>
      </p:sp>
    </p:spTree>
    <p:extLst>
      <p:ext uri="{BB962C8B-B14F-4D97-AF65-F5344CB8AC3E}">
        <p14:creationId xmlns:p14="http://schemas.microsoft.com/office/powerpoint/2010/main" val="1539613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86EE24-4748-4213-9B82-A43A065776D6}"/>
              </a:ext>
            </a:extLst>
          </p:cNvPr>
          <p:cNvSpPr>
            <a:spLocks noGrp="1"/>
          </p:cNvSpPr>
          <p:nvPr>
            <p:ph type="title"/>
          </p:nvPr>
        </p:nvSpPr>
        <p:spPr/>
        <p:txBody>
          <a:bodyPr>
            <a:normAutofit/>
          </a:bodyPr>
          <a:lstStyle/>
          <a:p>
            <a:pPr algn="ctr"/>
            <a:r>
              <a:rPr lang="es-ES" sz="6600" dirty="0"/>
              <a:t>OPORTUNIDADES</a:t>
            </a:r>
          </a:p>
        </p:txBody>
      </p:sp>
      <p:sp>
        <p:nvSpPr>
          <p:cNvPr id="3" name="Marcador de contenido 2">
            <a:extLst>
              <a:ext uri="{FF2B5EF4-FFF2-40B4-BE49-F238E27FC236}">
                <a16:creationId xmlns:a16="http://schemas.microsoft.com/office/drawing/2014/main" id="{B1F17380-5C75-4888-BF89-8B4F48C02D81}"/>
              </a:ext>
            </a:extLst>
          </p:cNvPr>
          <p:cNvSpPr>
            <a:spLocks noGrp="1"/>
          </p:cNvSpPr>
          <p:nvPr>
            <p:ph idx="1"/>
          </p:nvPr>
        </p:nvSpPr>
        <p:spPr/>
        <p:txBody>
          <a:bodyPr>
            <a:normAutofit lnSpcReduction="10000"/>
          </a:bodyPr>
          <a:lstStyle/>
          <a:p>
            <a:pPr marL="457200" indent="-457200">
              <a:buFont typeface="+mj-lt"/>
              <a:buAutoNum type="arabicPeriod"/>
            </a:pPr>
            <a:r>
              <a:rPr lang="es-ES" sz="3600" dirty="0"/>
              <a:t>Abrir posibilidad de más mecanismos automatizados dentro del colegio.</a:t>
            </a:r>
          </a:p>
          <a:p>
            <a:pPr marL="457200" indent="-457200">
              <a:buFont typeface="+mj-lt"/>
              <a:buAutoNum type="arabicPeriod"/>
            </a:pPr>
            <a:r>
              <a:rPr lang="es-ES" sz="3600" dirty="0"/>
              <a:t>Implementar mas torniquetes automatizados, ya sea en el mismo colegio o en otro sitio.</a:t>
            </a:r>
          </a:p>
          <a:p>
            <a:pPr marL="457200" indent="-457200">
              <a:buFont typeface="+mj-lt"/>
              <a:buAutoNum type="arabicPeriod"/>
            </a:pPr>
            <a:r>
              <a:rPr lang="es-ES" sz="3600" dirty="0"/>
              <a:t>Motivar a mas alumnos para la creación de mas emprendimientos dentro del colegio.</a:t>
            </a:r>
          </a:p>
          <a:p>
            <a:pPr marL="457200" indent="-457200">
              <a:buFont typeface="+mj-lt"/>
              <a:buAutoNum type="arabicPeriod"/>
            </a:pPr>
            <a:endParaRPr lang="es-ES" dirty="0"/>
          </a:p>
          <a:p>
            <a:pPr marL="457200" indent="-457200">
              <a:buFont typeface="+mj-lt"/>
              <a:buAutoNum type="arabicPeriod"/>
            </a:pPr>
            <a:endParaRPr lang="es-ES" dirty="0"/>
          </a:p>
          <a:p>
            <a:pPr marL="457200" indent="-457200">
              <a:buFont typeface="+mj-lt"/>
              <a:buAutoNum type="arabicPeriod"/>
            </a:pPr>
            <a:endParaRPr lang="es-ES" dirty="0"/>
          </a:p>
        </p:txBody>
      </p:sp>
    </p:spTree>
    <p:extLst>
      <p:ext uri="{BB962C8B-B14F-4D97-AF65-F5344CB8AC3E}">
        <p14:creationId xmlns:p14="http://schemas.microsoft.com/office/powerpoint/2010/main" val="572335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BC0A4-5220-44ED-B3F3-4B20456E3B03}"/>
              </a:ext>
            </a:extLst>
          </p:cNvPr>
          <p:cNvSpPr>
            <a:spLocks noGrp="1"/>
          </p:cNvSpPr>
          <p:nvPr>
            <p:ph type="title"/>
          </p:nvPr>
        </p:nvSpPr>
        <p:spPr/>
        <p:txBody>
          <a:bodyPr>
            <a:normAutofit/>
          </a:bodyPr>
          <a:lstStyle/>
          <a:p>
            <a:pPr algn="ctr"/>
            <a:r>
              <a:rPr lang="es-ES" sz="6600" dirty="0"/>
              <a:t>DEBILIDADES</a:t>
            </a:r>
          </a:p>
        </p:txBody>
      </p:sp>
      <p:sp>
        <p:nvSpPr>
          <p:cNvPr id="3" name="Marcador de contenido 2">
            <a:extLst>
              <a:ext uri="{FF2B5EF4-FFF2-40B4-BE49-F238E27FC236}">
                <a16:creationId xmlns:a16="http://schemas.microsoft.com/office/drawing/2014/main" id="{4D20FF7F-984B-4F29-A6AB-A36E7A1CFF9C}"/>
              </a:ext>
            </a:extLst>
          </p:cNvPr>
          <p:cNvSpPr>
            <a:spLocks noGrp="1"/>
          </p:cNvSpPr>
          <p:nvPr>
            <p:ph idx="1"/>
          </p:nvPr>
        </p:nvSpPr>
        <p:spPr>
          <a:xfrm>
            <a:off x="680321" y="2336872"/>
            <a:ext cx="9613861" cy="4032029"/>
          </a:xfrm>
        </p:spPr>
        <p:txBody>
          <a:bodyPr>
            <a:noAutofit/>
          </a:bodyPr>
          <a:lstStyle/>
          <a:p>
            <a:pPr marL="457200" indent="-457200">
              <a:buFont typeface="+mj-lt"/>
              <a:buAutoNum type="arabicPeriod"/>
            </a:pPr>
            <a:r>
              <a:rPr lang="es-ES" sz="3200" dirty="0"/>
              <a:t>Costo total del emprendimiento.</a:t>
            </a:r>
          </a:p>
          <a:p>
            <a:pPr marL="457200" indent="-457200">
              <a:buFont typeface="+mj-lt"/>
              <a:buAutoNum type="arabicPeriod"/>
            </a:pPr>
            <a:r>
              <a:rPr lang="es-ES" sz="3200" dirty="0"/>
              <a:t>Puede ser fácil de sobrepasar para algunos si es que no se cuenta con un supervisión del torniquete.</a:t>
            </a:r>
          </a:p>
          <a:p>
            <a:pPr marL="457200" indent="-457200">
              <a:buFont typeface="+mj-lt"/>
              <a:buAutoNum type="arabicPeriod"/>
            </a:pPr>
            <a:r>
              <a:rPr lang="es-ES" sz="3200" dirty="0"/>
              <a:t>Difícil diseño interno del torniquete.</a:t>
            </a:r>
          </a:p>
          <a:p>
            <a:pPr marL="457200" indent="-457200">
              <a:buFont typeface="+mj-lt"/>
              <a:buAutoNum type="arabicPeriod"/>
            </a:pPr>
            <a:r>
              <a:rPr lang="es-ES" sz="3200" dirty="0"/>
              <a:t>En algunos casos no es suficiente una bandeja de comida por persona.</a:t>
            </a:r>
          </a:p>
        </p:txBody>
      </p:sp>
    </p:spTree>
    <p:extLst>
      <p:ext uri="{BB962C8B-B14F-4D97-AF65-F5344CB8AC3E}">
        <p14:creationId xmlns:p14="http://schemas.microsoft.com/office/powerpoint/2010/main" val="630912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B88EB-875F-4930-92C2-B7FB49EFBF6A}"/>
              </a:ext>
            </a:extLst>
          </p:cNvPr>
          <p:cNvSpPr>
            <a:spLocks noGrp="1"/>
          </p:cNvSpPr>
          <p:nvPr>
            <p:ph type="title"/>
          </p:nvPr>
        </p:nvSpPr>
        <p:spPr/>
        <p:txBody>
          <a:bodyPr>
            <a:normAutofit/>
          </a:bodyPr>
          <a:lstStyle/>
          <a:p>
            <a:pPr algn="ctr"/>
            <a:r>
              <a:rPr lang="es-ES" sz="6000" dirty="0"/>
              <a:t>AMENAZAS</a:t>
            </a:r>
          </a:p>
        </p:txBody>
      </p:sp>
      <p:sp>
        <p:nvSpPr>
          <p:cNvPr id="3" name="Marcador de contenido 2">
            <a:extLst>
              <a:ext uri="{FF2B5EF4-FFF2-40B4-BE49-F238E27FC236}">
                <a16:creationId xmlns:a16="http://schemas.microsoft.com/office/drawing/2014/main" id="{A94EDDE5-9694-4746-A417-D20AEF9B7A34}"/>
              </a:ext>
            </a:extLst>
          </p:cNvPr>
          <p:cNvSpPr>
            <a:spLocks noGrp="1"/>
          </p:cNvSpPr>
          <p:nvPr>
            <p:ph idx="1"/>
          </p:nvPr>
        </p:nvSpPr>
        <p:spPr/>
        <p:txBody>
          <a:bodyPr>
            <a:normAutofit/>
          </a:bodyPr>
          <a:lstStyle/>
          <a:p>
            <a:pPr marL="457200" indent="-457200">
              <a:buFont typeface="+mj-lt"/>
              <a:buAutoNum type="arabicPeriod"/>
            </a:pPr>
            <a:r>
              <a:rPr lang="es-ES" sz="3200" dirty="0"/>
              <a:t>Rotura del torniquete por parte de los mismos estudiantes.</a:t>
            </a:r>
          </a:p>
          <a:p>
            <a:pPr marL="457200" indent="-457200">
              <a:buFont typeface="+mj-lt"/>
              <a:buAutoNum type="arabicPeriod"/>
            </a:pPr>
            <a:r>
              <a:rPr lang="es-ES" sz="3200" dirty="0"/>
              <a:t>Falta de disposición para supervisar el torniquete.</a:t>
            </a:r>
          </a:p>
          <a:p>
            <a:pPr marL="457200" indent="-457200">
              <a:buFont typeface="+mj-lt"/>
              <a:buAutoNum type="arabicPeriod"/>
            </a:pPr>
            <a:r>
              <a:rPr lang="es-ES" sz="3200" dirty="0"/>
              <a:t>Falla en el mecanismo interno.</a:t>
            </a:r>
          </a:p>
          <a:p>
            <a:pPr marL="457200" indent="-457200">
              <a:buFont typeface="+mj-lt"/>
              <a:buAutoNum type="arabicPeriod"/>
            </a:pPr>
            <a:r>
              <a:rPr lang="es-ES" sz="3200" dirty="0"/>
              <a:t>Robo del torniquete debido a su precio y grado de complejidad.</a:t>
            </a:r>
          </a:p>
        </p:txBody>
      </p:sp>
    </p:spTree>
    <p:extLst>
      <p:ext uri="{BB962C8B-B14F-4D97-AF65-F5344CB8AC3E}">
        <p14:creationId xmlns:p14="http://schemas.microsoft.com/office/powerpoint/2010/main" val="210327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E4EE7D-64BA-4751-BC26-77D9772F426A}"/>
              </a:ext>
            </a:extLst>
          </p:cNvPr>
          <p:cNvSpPr>
            <a:spLocks noGrp="1"/>
          </p:cNvSpPr>
          <p:nvPr>
            <p:ph type="title"/>
          </p:nvPr>
        </p:nvSpPr>
        <p:spPr/>
        <p:txBody>
          <a:bodyPr>
            <a:normAutofit/>
          </a:bodyPr>
          <a:lstStyle/>
          <a:p>
            <a:pPr algn="ctr"/>
            <a:r>
              <a:rPr lang="es-ES" sz="6000" dirty="0"/>
              <a:t>CONCLUSIÓN</a:t>
            </a:r>
          </a:p>
        </p:txBody>
      </p:sp>
      <p:sp>
        <p:nvSpPr>
          <p:cNvPr id="3" name="Marcador de contenido 2">
            <a:extLst>
              <a:ext uri="{FF2B5EF4-FFF2-40B4-BE49-F238E27FC236}">
                <a16:creationId xmlns:a16="http://schemas.microsoft.com/office/drawing/2014/main" id="{484C2321-116C-46A0-BF1F-D8670A0EF243}"/>
              </a:ext>
            </a:extLst>
          </p:cNvPr>
          <p:cNvSpPr>
            <a:spLocks noGrp="1"/>
          </p:cNvSpPr>
          <p:nvPr>
            <p:ph idx="1"/>
          </p:nvPr>
        </p:nvSpPr>
        <p:spPr/>
        <p:txBody>
          <a:bodyPr>
            <a:noAutofit/>
          </a:bodyPr>
          <a:lstStyle/>
          <a:p>
            <a:r>
              <a:rPr lang="es-ES" sz="3200" dirty="0"/>
              <a:t>Para llegar a crear un emprendimiento prometedor y que pueda ayudar a la sociedad o a nosotros mismos a veces solo se necesita la motivación y disposición de la persona, no es difícil fijarse en las falencias que pueda tener algo si realmente te detienes a mirar y analizar, puedes ser el causante de un gran cambio para la sociedad y para ti mismo y eso solo depende de ti.</a:t>
            </a:r>
          </a:p>
        </p:txBody>
      </p:sp>
    </p:spTree>
    <p:extLst>
      <p:ext uri="{BB962C8B-B14F-4D97-AF65-F5344CB8AC3E}">
        <p14:creationId xmlns:p14="http://schemas.microsoft.com/office/powerpoint/2010/main" val="278779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C473C-0020-4E7C-A9F3-3393287D1732}"/>
              </a:ext>
            </a:extLst>
          </p:cNvPr>
          <p:cNvSpPr>
            <a:spLocks noGrp="1"/>
          </p:cNvSpPr>
          <p:nvPr>
            <p:ph type="title"/>
          </p:nvPr>
        </p:nvSpPr>
        <p:spPr>
          <a:xfrm>
            <a:off x="442195" y="751985"/>
            <a:ext cx="9613861" cy="1183116"/>
          </a:xfrm>
        </p:spPr>
        <p:txBody>
          <a:bodyPr>
            <a:normAutofit/>
          </a:bodyPr>
          <a:lstStyle/>
          <a:p>
            <a:pPr algn="ctr"/>
            <a:r>
              <a:rPr lang="es-ES" sz="6000"/>
              <a:t>Introduction | Introducción</a:t>
            </a:r>
            <a:endParaRPr lang="es-ES" sz="6000" dirty="0"/>
          </a:p>
        </p:txBody>
      </p:sp>
      <p:sp>
        <p:nvSpPr>
          <p:cNvPr id="3" name="Marcador de contenido 2">
            <a:extLst>
              <a:ext uri="{FF2B5EF4-FFF2-40B4-BE49-F238E27FC236}">
                <a16:creationId xmlns:a16="http://schemas.microsoft.com/office/drawing/2014/main" id="{9124B11F-A813-4877-8738-4476DB59193E}"/>
              </a:ext>
            </a:extLst>
          </p:cNvPr>
          <p:cNvSpPr>
            <a:spLocks noGrp="1"/>
          </p:cNvSpPr>
          <p:nvPr>
            <p:ph idx="1"/>
          </p:nvPr>
        </p:nvSpPr>
        <p:spPr>
          <a:xfrm>
            <a:off x="659015" y="2113695"/>
            <a:ext cx="10451968" cy="4379271"/>
          </a:xfrm>
        </p:spPr>
        <p:txBody>
          <a:bodyPr>
            <a:normAutofit fontScale="92500" lnSpcReduction="20000"/>
          </a:bodyPr>
          <a:lstStyle/>
          <a:p>
            <a:r>
              <a:rPr lang="en-US" sz="3000" dirty="0"/>
              <a:t>The row for lunch at school has meant a big problem that has been latent for a long time. </a:t>
            </a:r>
            <a:r>
              <a:rPr lang="en-US" sz="3000"/>
              <a:t>Their </a:t>
            </a:r>
            <a:r>
              <a:rPr lang="es-ES" sz="3000"/>
              <a:t>many shortcomings</a:t>
            </a:r>
            <a:r>
              <a:rPr lang="en-US" sz="3000"/>
              <a:t> </a:t>
            </a:r>
            <a:r>
              <a:rPr lang="en-US" sz="3000" dirty="0"/>
              <a:t>have been the groups of people entering the line hide way, the mess that is made when the doors are opened and the people who repeat their lunch. What makes the experience that some live day to day is </a:t>
            </a:r>
            <a:r>
              <a:rPr lang="en-US" sz="3000"/>
              <a:t>not </a:t>
            </a:r>
            <a:r>
              <a:rPr lang="es-ES" sz="3000"/>
              <a:t>fair for everyone.</a:t>
            </a:r>
            <a:br>
              <a:rPr lang="en-US" sz="3200" dirty="0"/>
            </a:br>
            <a:endParaRPr lang="es-ES" dirty="0"/>
          </a:p>
          <a:p>
            <a:r>
              <a:rPr lang="es-ES" sz="3000" dirty="0"/>
              <a:t>La fila para almorzar en el colegio ha significado un gran problema que viene latente </a:t>
            </a:r>
            <a:r>
              <a:rPr lang="es-ES" sz="3000"/>
              <a:t>desde hace mucho </a:t>
            </a:r>
            <a:r>
              <a:rPr lang="es-ES" sz="3000" dirty="0"/>
              <a:t>tiempo atrás. Sus </a:t>
            </a:r>
            <a:r>
              <a:rPr lang="es-ES" sz="3000"/>
              <a:t>principales deficencias </a:t>
            </a:r>
            <a:r>
              <a:rPr lang="es-ES" sz="3000" dirty="0"/>
              <a:t>han sido los grupos de </a:t>
            </a:r>
            <a:r>
              <a:rPr lang="es-ES" sz="3000"/>
              <a:t>gente que entra </a:t>
            </a:r>
            <a:r>
              <a:rPr lang="es-ES" sz="3000" dirty="0"/>
              <a:t>a la fila de manera escondida, el desorden que se hace cuando abren las puertas y la gente que se repite </a:t>
            </a:r>
            <a:r>
              <a:rPr lang="es-ES" sz="3000"/>
              <a:t>el almuerzo, o </a:t>
            </a:r>
            <a:r>
              <a:rPr lang="es-ES" sz="3000" dirty="0"/>
              <a:t>que hace que la experiencia que algunos viven día a día no </a:t>
            </a:r>
            <a:r>
              <a:rPr lang="es-ES" sz="3000"/>
              <a:t>sea justa para todos.</a:t>
            </a:r>
            <a:endParaRPr lang="es-ES" sz="3000" dirty="0"/>
          </a:p>
        </p:txBody>
      </p:sp>
      <p:sp>
        <p:nvSpPr>
          <p:cNvPr id="6" name="Rectangle 2">
            <a:extLst>
              <a:ext uri="{FF2B5EF4-FFF2-40B4-BE49-F238E27FC236}">
                <a16:creationId xmlns:a16="http://schemas.microsoft.com/office/drawing/2014/main" id="{9D95B1F1-2FAA-4553-9813-89AE386F40B6}"/>
              </a:ext>
            </a:extLst>
          </p:cNvPr>
          <p:cNvSpPr>
            <a:spLocks noChangeArrowheads="1"/>
          </p:cNvSpPr>
          <p:nvPr/>
        </p:nvSpPr>
        <p:spPr bwMode="auto">
          <a:xfrm>
            <a:off x="-76200" y="614728"/>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s-E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887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5" name="Rectangle 9">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401385A9-850B-43BB-A02E-7D01CE8D3B16}"/>
              </a:ext>
            </a:extLst>
          </p:cNvPr>
          <p:cNvPicPr>
            <a:picLocks noChangeAspect="1"/>
          </p:cNvPicPr>
          <p:nvPr/>
        </p:nvPicPr>
        <p:blipFill rotWithShape="1">
          <a:blip r:embed="rId2">
            <a:extLst>
              <a:ext uri="{28A0092B-C50C-407E-A947-70E740481C1C}">
                <a14:useLocalDpi xmlns:a14="http://schemas.microsoft.com/office/drawing/2010/main" val="0"/>
              </a:ext>
            </a:extLst>
          </a:blip>
          <a:srcRect t="11242" b="45164"/>
          <a:stretch/>
        </p:blipFill>
        <p:spPr>
          <a:xfrm>
            <a:off x="20" y="-1"/>
            <a:ext cx="12191980" cy="6858001"/>
          </a:xfrm>
          <a:prstGeom prst="rect">
            <a:avLst/>
          </a:prstGeom>
        </p:spPr>
      </p:pic>
      <p:sp>
        <p:nvSpPr>
          <p:cNvPr id="36" name="Rectangle 11">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7" name="Picture 13">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38" name="Rectangle 15">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9" name="Picture 17">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40" name="Rectangle 19">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8FE3B8DF-BAA8-1245-9FA9-CDBA4B7973F3}"/>
              </a:ext>
            </a:extLst>
          </p:cNvPr>
          <p:cNvSpPr>
            <a:spLocks noGrp="1"/>
          </p:cNvSpPr>
          <p:nvPr>
            <p:ph type="title"/>
          </p:nvPr>
        </p:nvSpPr>
        <p:spPr>
          <a:xfrm>
            <a:off x="680321" y="753228"/>
            <a:ext cx="9613861" cy="1080938"/>
          </a:xfrm>
        </p:spPr>
        <p:txBody>
          <a:bodyPr>
            <a:normAutofit/>
          </a:bodyPr>
          <a:lstStyle/>
          <a:p>
            <a:r>
              <a:rPr lang="es-ES"/>
              <a:t>TORNIQUETE AUTOMÁTICO</a:t>
            </a:r>
            <a:endParaRPr lang="es-CL"/>
          </a:p>
        </p:txBody>
      </p:sp>
      <p:sp>
        <p:nvSpPr>
          <p:cNvPr id="3" name="Marcador de contenido 2">
            <a:extLst>
              <a:ext uri="{FF2B5EF4-FFF2-40B4-BE49-F238E27FC236}">
                <a16:creationId xmlns:a16="http://schemas.microsoft.com/office/drawing/2014/main" id="{BEC2C510-75A6-2549-92E8-45945CFBC3B8}"/>
              </a:ext>
            </a:extLst>
          </p:cNvPr>
          <p:cNvSpPr>
            <a:spLocks noGrp="1"/>
          </p:cNvSpPr>
          <p:nvPr>
            <p:ph idx="1"/>
          </p:nvPr>
        </p:nvSpPr>
        <p:spPr>
          <a:xfrm>
            <a:off x="680321" y="2336873"/>
            <a:ext cx="9613861" cy="3395060"/>
          </a:xfrm>
        </p:spPr>
        <p:txBody>
          <a:bodyPr anchor="ctr">
            <a:normAutofit/>
          </a:bodyPr>
          <a:lstStyle/>
          <a:p>
            <a:r>
              <a:rPr lang="es-ES" sz="2800" dirty="0"/>
              <a:t>Consiste en un torniquete que será colocado en la entrada de media al casino y va favorecer a los alumnos que asistan constantemente. Contará con las siguientes características:</a:t>
            </a:r>
          </a:p>
          <a:p>
            <a:r>
              <a:rPr lang="es-ES" sz="2800" dirty="0"/>
              <a:t>Lector de huella digital.</a:t>
            </a:r>
          </a:p>
          <a:p>
            <a:r>
              <a:rPr lang="es-ES" sz="2800" dirty="0"/>
              <a:t>Impresora de número único para cada alumno.</a:t>
            </a:r>
          </a:p>
          <a:p>
            <a:endParaRPr lang="es-ES" sz="2000" dirty="0"/>
          </a:p>
          <a:p>
            <a:endParaRPr lang="es-CL" sz="2000" dirty="0"/>
          </a:p>
        </p:txBody>
      </p:sp>
    </p:spTree>
    <p:extLst>
      <p:ext uri="{BB962C8B-B14F-4D97-AF65-F5344CB8AC3E}">
        <p14:creationId xmlns:p14="http://schemas.microsoft.com/office/powerpoint/2010/main" val="3147109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que-es-definicion-de-emprendimiento-social-emprendedor-social">
            <a:extLst>
              <a:ext uri="{FF2B5EF4-FFF2-40B4-BE49-F238E27FC236}">
                <a16:creationId xmlns:a16="http://schemas.microsoft.com/office/drawing/2014/main" id="{EC9E54F0-C633-4C22-9751-B1F55A15B4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20" b="1910"/>
          <a:stretch/>
        </p:blipFill>
        <p:spPr bwMode="auto">
          <a:xfrm>
            <a:off x="2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137" name="Rectangle 136">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9" name="Picture 138">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41" name="Rectangle 140">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43" name="Picture 142">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5" name="Rectangle 144">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490EE4A1-FA49-4E10-8987-7C163A839E93}"/>
              </a:ext>
            </a:extLst>
          </p:cNvPr>
          <p:cNvSpPr>
            <a:spLocks noGrp="1"/>
          </p:cNvSpPr>
          <p:nvPr>
            <p:ph type="title"/>
          </p:nvPr>
        </p:nvSpPr>
        <p:spPr>
          <a:xfrm>
            <a:off x="680321" y="753228"/>
            <a:ext cx="9613861" cy="1080938"/>
          </a:xfrm>
        </p:spPr>
        <p:txBody>
          <a:bodyPr>
            <a:normAutofit/>
          </a:bodyPr>
          <a:lstStyle/>
          <a:p>
            <a:r>
              <a:rPr lang="es-ES" sz="4800" dirty="0"/>
              <a:t>TIPO DE EMPRENDIMIENTO</a:t>
            </a:r>
          </a:p>
        </p:txBody>
      </p:sp>
      <p:sp>
        <p:nvSpPr>
          <p:cNvPr id="3" name="Marcador de contenido 2">
            <a:extLst>
              <a:ext uri="{FF2B5EF4-FFF2-40B4-BE49-F238E27FC236}">
                <a16:creationId xmlns:a16="http://schemas.microsoft.com/office/drawing/2014/main" id="{A28051A1-4801-46D5-8FA5-6985A87E2A27}"/>
              </a:ext>
            </a:extLst>
          </p:cNvPr>
          <p:cNvSpPr>
            <a:spLocks noGrp="1"/>
          </p:cNvSpPr>
          <p:nvPr>
            <p:ph idx="1"/>
          </p:nvPr>
        </p:nvSpPr>
        <p:spPr>
          <a:xfrm>
            <a:off x="680320" y="2130821"/>
            <a:ext cx="9613861" cy="3600127"/>
          </a:xfrm>
        </p:spPr>
        <p:txBody>
          <a:bodyPr anchor="ctr">
            <a:normAutofit lnSpcReduction="10000"/>
          </a:bodyPr>
          <a:lstStyle/>
          <a:p>
            <a:pPr marL="0" indent="0">
              <a:buNone/>
            </a:pPr>
            <a:endParaRPr lang="es-ES" sz="2000" dirty="0"/>
          </a:p>
          <a:p>
            <a:pPr marL="0" indent="0">
              <a:buNone/>
            </a:pPr>
            <a:endParaRPr lang="es-ES" dirty="0"/>
          </a:p>
          <a:p>
            <a:pPr marL="0" indent="0">
              <a:buNone/>
            </a:pPr>
            <a:r>
              <a:rPr lang="es-ES" dirty="0"/>
              <a:t>El tipo de emprendimiento que se pensó es Social por las siguientes razones:</a:t>
            </a:r>
          </a:p>
          <a:p>
            <a:pPr marL="0" indent="0">
              <a:buNone/>
            </a:pPr>
            <a:r>
              <a:rPr lang="es-ES" dirty="0"/>
              <a:t>- Se busca satisfacer las necesidades de la sociedad que convive día a día en el colegio</a:t>
            </a:r>
          </a:p>
          <a:p>
            <a:pPr marL="0" indent="0">
              <a:buNone/>
            </a:pPr>
            <a:r>
              <a:rPr lang="es-ES" dirty="0"/>
              <a:t>- No cuenta con un objetivo de negocio.</a:t>
            </a:r>
          </a:p>
          <a:p>
            <a:pPr marL="0" indent="0">
              <a:buNone/>
            </a:pPr>
            <a:r>
              <a:rPr lang="es-ES" dirty="0"/>
              <a:t>- Esta pensado por gente que piensa en mejorar las condiciones del colegio.</a:t>
            </a:r>
          </a:p>
          <a:p>
            <a:pPr marL="0" indent="0">
              <a:buNone/>
            </a:pPr>
            <a:endParaRPr lang="es-ES" sz="2000" dirty="0"/>
          </a:p>
          <a:p>
            <a:pPr marL="0" indent="0">
              <a:buNone/>
            </a:pPr>
            <a:endParaRPr lang="es-ES" sz="2000" dirty="0"/>
          </a:p>
          <a:p>
            <a:pPr marL="0" indent="0">
              <a:buNone/>
            </a:pPr>
            <a:endParaRPr lang="es-ES" sz="2000" dirty="0"/>
          </a:p>
          <a:p>
            <a:pPr marL="0" indent="0">
              <a:buNone/>
            </a:pPr>
            <a:endParaRPr lang="es-ES" sz="2000" dirty="0"/>
          </a:p>
        </p:txBody>
      </p:sp>
    </p:spTree>
    <p:extLst>
      <p:ext uri="{BB962C8B-B14F-4D97-AF65-F5344CB8AC3E}">
        <p14:creationId xmlns:p14="http://schemas.microsoft.com/office/powerpoint/2010/main" val="2357619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esultado de imagen para lluvia de ideas">
            <a:extLst>
              <a:ext uri="{FF2B5EF4-FFF2-40B4-BE49-F238E27FC236}">
                <a16:creationId xmlns:a16="http://schemas.microsoft.com/office/drawing/2014/main" id="{D5C3F458-FACE-45C8-B48D-491A2E4C43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53" r="10381"/>
          <a:stretch/>
        </p:blipFill>
        <p:spPr bwMode="auto">
          <a:xfrm>
            <a:off x="2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77" name="Rectangle 76">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78">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1" name="Rectangle 80">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EFCF961-6B49-4AA3-B149-17B6B2115895}"/>
              </a:ext>
            </a:extLst>
          </p:cNvPr>
          <p:cNvSpPr>
            <a:spLocks noGrp="1"/>
          </p:cNvSpPr>
          <p:nvPr>
            <p:ph type="title"/>
          </p:nvPr>
        </p:nvSpPr>
        <p:spPr>
          <a:xfrm>
            <a:off x="680321" y="753228"/>
            <a:ext cx="9613861" cy="1080938"/>
          </a:xfrm>
        </p:spPr>
        <p:txBody>
          <a:bodyPr>
            <a:normAutofit/>
          </a:bodyPr>
          <a:lstStyle/>
          <a:p>
            <a:pPr algn="ctr"/>
            <a:r>
              <a:rPr lang="es-ES" sz="5400" dirty="0"/>
              <a:t>TÉCNICA DE IDEAS CREATIVAS</a:t>
            </a:r>
          </a:p>
        </p:txBody>
      </p:sp>
      <p:sp>
        <p:nvSpPr>
          <p:cNvPr id="3" name="Marcador de contenido 2">
            <a:extLst>
              <a:ext uri="{FF2B5EF4-FFF2-40B4-BE49-F238E27FC236}">
                <a16:creationId xmlns:a16="http://schemas.microsoft.com/office/drawing/2014/main" id="{7FA96784-1915-4C1C-AD44-39558CB2EC90}"/>
              </a:ext>
            </a:extLst>
          </p:cNvPr>
          <p:cNvSpPr>
            <a:spLocks noGrp="1"/>
          </p:cNvSpPr>
          <p:nvPr>
            <p:ph idx="1"/>
          </p:nvPr>
        </p:nvSpPr>
        <p:spPr>
          <a:xfrm>
            <a:off x="680321" y="2336873"/>
            <a:ext cx="9613861" cy="3395060"/>
          </a:xfrm>
        </p:spPr>
        <p:txBody>
          <a:bodyPr anchor="ctr">
            <a:normAutofit/>
          </a:bodyPr>
          <a:lstStyle/>
          <a:p>
            <a:r>
              <a:rPr lang="es-ES" sz="4000" dirty="0"/>
              <a:t>La lluvia de ideas.</a:t>
            </a:r>
          </a:p>
          <a:p>
            <a:r>
              <a:rPr lang="es-ES" sz="4000" dirty="0"/>
              <a:t>La observación.</a:t>
            </a:r>
          </a:p>
          <a:p>
            <a:endParaRPr lang="es-ES" sz="2000" dirty="0"/>
          </a:p>
        </p:txBody>
      </p:sp>
    </p:spTree>
    <p:extLst>
      <p:ext uri="{BB962C8B-B14F-4D97-AF65-F5344CB8AC3E}">
        <p14:creationId xmlns:p14="http://schemas.microsoft.com/office/powerpoint/2010/main" val="266868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BDC8AA-DA0D-4538-99D8-1A22E97572B5}"/>
              </a:ext>
            </a:extLst>
          </p:cNvPr>
          <p:cNvSpPr>
            <a:spLocks noGrp="1"/>
          </p:cNvSpPr>
          <p:nvPr>
            <p:ph type="title"/>
          </p:nvPr>
        </p:nvSpPr>
        <p:spPr/>
        <p:txBody>
          <a:bodyPr>
            <a:normAutofit/>
          </a:bodyPr>
          <a:lstStyle/>
          <a:p>
            <a:r>
              <a:rPr lang="es-ES" sz="4800" dirty="0"/>
              <a:t>ASPECTOS MACROS DEL ENTORNO</a:t>
            </a:r>
          </a:p>
        </p:txBody>
      </p:sp>
      <p:pic>
        <p:nvPicPr>
          <p:cNvPr id="3074" name="Picture 2" descr="Untitled-1">
            <a:extLst>
              <a:ext uri="{FF2B5EF4-FFF2-40B4-BE49-F238E27FC236}">
                <a16:creationId xmlns:a16="http://schemas.microsoft.com/office/drawing/2014/main" id="{00E1445B-062D-4E4B-AA5A-C72659CFFF6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66706" y="2204168"/>
            <a:ext cx="4988689" cy="42484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 imagen puede contener: Ã¡rbol, casa, cielo, exterior y naturaleza">
            <a:extLst>
              <a:ext uri="{FF2B5EF4-FFF2-40B4-BE49-F238E27FC236}">
                <a16:creationId xmlns:a16="http://schemas.microsoft.com/office/drawing/2014/main" id="{F30D7E7B-7647-4AB7-8116-0CC714A9E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657" y="2204168"/>
            <a:ext cx="5202639" cy="4248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804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Resultado de imagen para demografia">
            <a:extLst>
              <a:ext uri="{FF2B5EF4-FFF2-40B4-BE49-F238E27FC236}">
                <a16:creationId xmlns:a16="http://schemas.microsoft.com/office/drawing/2014/main" id="{59E605D9-F452-454B-B979-68E84513AC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77" name="Rectangle 76">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78">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1" name="Rectangle 80">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A76DA53C-D72F-4509-8FD7-F18318AAE0B8}"/>
              </a:ext>
            </a:extLst>
          </p:cNvPr>
          <p:cNvSpPr>
            <a:spLocks noGrp="1"/>
          </p:cNvSpPr>
          <p:nvPr>
            <p:ph type="title"/>
          </p:nvPr>
        </p:nvSpPr>
        <p:spPr>
          <a:xfrm>
            <a:off x="680321" y="753228"/>
            <a:ext cx="9613861" cy="1080938"/>
          </a:xfrm>
        </p:spPr>
        <p:txBody>
          <a:bodyPr>
            <a:normAutofit/>
          </a:bodyPr>
          <a:lstStyle/>
          <a:p>
            <a:pPr algn="ctr"/>
            <a:r>
              <a:rPr lang="es-ES" sz="6600" dirty="0"/>
              <a:t>DEMOGRAFÍA</a:t>
            </a:r>
          </a:p>
        </p:txBody>
      </p:sp>
      <p:sp>
        <p:nvSpPr>
          <p:cNvPr id="3" name="Marcador de contenido 2">
            <a:extLst>
              <a:ext uri="{FF2B5EF4-FFF2-40B4-BE49-F238E27FC236}">
                <a16:creationId xmlns:a16="http://schemas.microsoft.com/office/drawing/2014/main" id="{2A73C07B-210F-41BC-A996-357D88BD7F64}"/>
              </a:ext>
            </a:extLst>
          </p:cNvPr>
          <p:cNvSpPr>
            <a:spLocks noGrp="1"/>
          </p:cNvSpPr>
          <p:nvPr>
            <p:ph idx="1"/>
          </p:nvPr>
        </p:nvSpPr>
        <p:spPr>
          <a:xfrm>
            <a:off x="680321" y="2336873"/>
            <a:ext cx="9613861" cy="3395060"/>
          </a:xfrm>
        </p:spPr>
        <p:txBody>
          <a:bodyPr anchor="ctr">
            <a:noAutofit/>
          </a:bodyPr>
          <a:lstStyle/>
          <a:p>
            <a:r>
              <a:rPr lang="es-ES" sz="2800" dirty="0"/>
              <a:t>La demografía del colegio se divide en 2, los cursos de enseñanza básica con los cursos mas pequeños y los cursos de enseñanza media, esta última constituye un total de 500 alumnos aproximadamente. La enseñanza básica esta constituida por alumnos de 14 años hacia abajo y la media por alumnos de 14 a 20 aprox. Media, básica y pre-básica cuentan con su patio respectivo pero solo con 1 casino en el cual se junta toda la población del colegio.</a:t>
            </a:r>
          </a:p>
        </p:txBody>
      </p:sp>
    </p:spTree>
    <p:extLst>
      <p:ext uri="{BB962C8B-B14F-4D97-AF65-F5344CB8AC3E}">
        <p14:creationId xmlns:p14="http://schemas.microsoft.com/office/powerpoint/2010/main" val="221974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122" name="Picture 2" descr="Resultado de imagen para condiciones economicas">
            <a:extLst>
              <a:ext uri="{FF2B5EF4-FFF2-40B4-BE49-F238E27FC236}">
                <a16:creationId xmlns:a16="http://schemas.microsoft.com/office/drawing/2014/main" id="{65275BD8-507C-43C3-BF0B-88DC83B053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7708" y="2336800"/>
            <a:ext cx="5273059" cy="3598863"/>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D2CC0826-3FC7-436B-A5F6-CCD113082CA9}"/>
              </a:ext>
            </a:extLst>
          </p:cNvPr>
          <p:cNvSpPr>
            <a:spLocks noGrp="1"/>
          </p:cNvSpPr>
          <p:nvPr>
            <p:ph type="title"/>
          </p:nvPr>
        </p:nvSpPr>
        <p:spPr>
          <a:xfrm>
            <a:off x="680321" y="753228"/>
            <a:ext cx="9613861" cy="1080938"/>
          </a:xfrm>
        </p:spPr>
        <p:txBody>
          <a:bodyPr>
            <a:normAutofit/>
          </a:bodyPr>
          <a:lstStyle/>
          <a:p>
            <a:r>
              <a:rPr lang="es-ES" sz="6000" dirty="0"/>
              <a:t>CONDICIONES ECONÓMICAS</a:t>
            </a:r>
          </a:p>
        </p:txBody>
      </p:sp>
      <p:sp>
        <p:nvSpPr>
          <p:cNvPr id="3" name="Marcador de contenido 2">
            <a:extLst>
              <a:ext uri="{FF2B5EF4-FFF2-40B4-BE49-F238E27FC236}">
                <a16:creationId xmlns:a16="http://schemas.microsoft.com/office/drawing/2014/main" id="{8DBBA73E-B988-4332-96F9-4F9B66AA1559}"/>
              </a:ext>
            </a:extLst>
          </p:cNvPr>
          <p:cNvSpPr>
            <a:spLocks noGrp="1"/>
          </p:cNvSpPr>
          <p:nvPr>
            <p:ph idx="1"/>
          </p:nvPr>
        </p:nvSpPr>
        <p:spPr>
          <a:xfrm>
            <a:off x="680322" y="2336873"/>
            <a:ext cx="3489341" cy="3599316"/>
          </a:xfrm>
        </p:spPr>
        <p:txBody>
          <a:bodyPr>
            <a:normAutofit/>
          </a:bodyPr>
          <a:lstStyle/>
          <a:p>
            <a:r>
              <a:rPr lang="es-ES" sz="2800" dirty="0"/>
              <a:t>El colegio en su mayoría cuenta con población de clase económica media, ya sea en su gestión administrativa, sus docentes y el alumnado.</a:t>
            </a:r>
          </a:p>
        </p:txBody>
      </p:sp>
    </p:spTree>
    <p:extLst>
      <p:ext uri="{BB962C8B-B14F-4D97-AF65-F5344CB8AC3E}">
        <p14:creationId xmlns:p14="http://schemas.microsoft.com/office/powerpoint/2010/main" val="246629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Resultado de imagen para tecnologia">
            <a:extLst>
              <a:ext uri="{FF2B5EF4-FFF2-40B4-BE49-F238E27FC236}">
                <a16:creationId xmlns:a16="http://schemas.microsoft.com/office/drawing/2014/main" id="{81119688-D400-47DF-9F40-C0153754BE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329" r="6782"/>
          <a:stretch/>
        </p:blipFill>
        <p:spPr bwMode="auto">
          <a:xfrm>
            <a:off x="20" y="-1"/>
            <a:ext cx="12191980" cy="6858001"/>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5" name="Picture 74">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77" name="Rectangle 76">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9" name="Picture 78">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1" name="Rectangle 80">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a:extLst>
              <a:ext uri="{FF2B5EF4-FFF2-40B4-BE49-F238E27FC236}">
                <a16:creationId xmlns:a16="http://schemas.microsoft.com/office/drawing/2014/main" id="{059570D1-AEA8-44BB-9480-6C7E5960ECF6}"/>
              </a:ext>
            </a:extLst>
          </p:cNvPr>
          <p:cNvSpPr>
            <a:spLocks noGrp="1"/>
          </p:cNvSpPr>
          <p:nvPr>
            <p:ph type="title"/>
          </p:nvPr>
        </p:nvSpPr>
        <p:spPr>
          <a:xfrm>
            <a:off x="680321" y="753228"/>
            <a:ext cx="9613861" cy="1080938"/>
          </a:xfrm>
        </p:spPr>
        <p:txBody>
          <a:bodyPr>
            <a:normAutofit/>
          </a:bodyPr>
          <a:lstStyle/>
          <a:p>
            <a:pPr algn="ctr"/>
            <a:r>
              <a:rPr lang="es-ES" sz="5400" dirty="0"/>
              <a:t>TECNOLOGÍA</a:t>
            </a:r>
          </a:p>
        </p:txBody>
      </p:sp>
      <p:sp>
        <p:nvSpPr>
          <p:cNvPr id="3" name="Marcador de contenido 2">
            <a:extLst>
              <a:ext uri="{FF2B5EF4-FFF2-40B4-BE49-F238E27FC236}">
                <a16:creationId xmlns:a16="http://schemas.microsoft.com/office/drawing/2014/main" id="{3F07CFD2-5D06-4AB0-BD84-677DF34893B9}"/>
              </a:ext>
            </a:extLst>
          </p:cNvPr>
          <p:cNvSpPr>
            <a:spLocks noGrp="1"/>
          </p:cNvSpPr>
          <p:nvPr>
            <p:ph idx="1"/>
          </p:nvPr>
        </p:nvSpPr>
        <p:spPr>
          <a:xfrm>
            <a:off x="680321" y="2336873"/>
            <a:ext cx="9613861" cy="3395060"/>
          </a:xfrm>
        </p:spPr>
        <p:txBody>
          <a:bodyPr anchor="ctr">
            <a:normAutofit/>
          </a:bodyPr>
          <a:lstStyle/>
          <a:p>
            <a:r>
              <a:rPr lang="es-ES" sz="4400" dirty="0"/>
              <a:t>El colegio cuenta con tecnología que se puede implementar para el desarrollo de diversas actividades que la requieran, ya sea actividades sociales o académicas.</a:t>
            </a:r>
          </a:p>
        </p:txBody>
      </p:sp>
    </p:spTree>
    <p:extLst>
      <p:ext uri="{BB962C8B-B14F-4D97-AF65-F5344CB8AC3E}">
        <p14:creationId xmlns:p14="http://schemas.microsoft.com/office/powerpoint/2010/main" val="2946030566"/>
      </p:ext>
    </p:extLst>
  </p:cSld>
  <p:clrMapOvr>
    <a:masterClrMapping/>
  </p:clrMapOvr>
</p:sld>
</file>

<file path=ppt/theme/theme1.xml><?xml version="1.0" encoding="utf-8"?>
<a:theme xmlns:a="http://schemas.openxmlformats.org/drawingml/2006/main" name="Berlín">
  <a:themeElements>
    <a:clrScheme name="Berlí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í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í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232</TotalTime>
  <Words>664</Words>
  <Application>Microsoft Office PowerPoint</Application>
  <PresentationFormat>Panorámica</PresentationFormat>
  <Paragraphs>58</Paragraphs>
  <Slides>16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Trebuchet MS</vt:lpstr>
      <vt:lpstr>Berlín</vt:lpstr>
      <vt:lpstr>TORNIQUETE AUTOMÁTICO</vt:lpstr>
      <vt:lpstr>Introduction | Introducción</vt:lpstr>
      <vt:lpstr>TORNIQUETE AUTOMÁTICO</vt:lpstr>
      <vt:lpstr>TIPO DE EMPRENDIMIENTO</vt:lpstr>
      <vt:lpstr>TÉCNICA DE IDEAS CREATIVAS</vt:lpstr>
      <vt:lpstr>ASPECTOS MACROS DEL ENTORNO</vt:lpstr>
      <vt:lpstr>DEMOGRAFÍA</vt:lpstr>
      <vt:lpstr>CONDICIONES ECONÓMICAS</vt:lpstr>
      <vt:lpstr>TECNOLOGÍA</vt:lpstr>
      <vt:lpstr>POLÍTICO-LEGALES</vt:lpstr>
      <vt:lpstr>SOCIOCULTURALES</vt:lpstr>
      <vt:lpstr>FORTALEZAS </vt:lpstr>
      <vt:lpstr>OPORTUNIDADES</vt:lpstr>
      <vt:lpstr>DEBILIDADES</vt:lpstr>
      <vt:lpstr>AMENAZAS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Emprendimiento Social</dc:title>
  <dc:creator>Lucas Vergara Ibañez</dc:creator>
  <cp:lastModifiedBy>Lucas Vergara Ibañez</cp:lastModifiedBy>
  <cp:revision>22</cp:revision>
  <dcterms:created xsi:type="dcterms:W3CDTF">2018-05-30T20:44:12Z</dcterms:created>
  <dcterms:modified xsi:type="dcterms:W3CDTF">2018-05-31T05:42:21Z</dcterms:modified>
</cp:coreProperties>
</file>