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31D85-ADAD-DE51-4311-EB5C15B15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980" y="2733709"/>
            <a:ext cx="8638476" cy="1373070"/>
          </a:xfrm>
        </p:spPr>
        <p:txBody>
          <a:bodyPr/>
          <a:lstStyle/>
          <a:p>
            <a:pPr algn="l"/>
            <a:r>
              <a:rPr lang="ru-RU" sz="4400" b="1" i="0" dirty="0">
                <a:solidFill>
                  <a:srgbClr val="FFFFFF"/>
                </a:solidFill>
                <a:effectLst/>
                <a:latin typeface="Ink Free" panose="03080402000500000000" pitchFamily="66" charset="0"/>
              </a:rPr>
              <a:t>Перед зарей войны: анализ причин Первой мировой войны</a:t>
            </a:r>
            <a:endParaRPr lang="ru-RU" sz="4400" b="1" dirty="0">
              <a:latin typeface="Ink Free" panose="03080402000500000000" pitchFamily="66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28E0A9-64AE-62AB-8BF1-639A32CC6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2500" dirty="0"/>
              <a:t>Рожин Фёдор</a:t>
            </a:r>
          </a:p>
        </p:txBody>
      </p:sp>
    </p:spTree>
    <p:extLst>
      <p:ext uri="{BB962C8B-B14F-4D97-AF65-F5344CB8AC3E}">
        <p14:creationId xmlns:p14="http://schemas.microsoft.com/office/powerpoint/2010/main" val="266073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943A0-4BDA-E2EC-B8E0-283F2124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b="1" dirty="0"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Балканские войны и аннексия Австрией Черногории (до 1914 года)</a:t>
            </a:r>
            <a:endParaRPr lang="ru-RU" sz="4000" b="1" dirty="0">
              <a:latin typeface="Ink Free" panose="03080402000500000000" pitchFamily="66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FABF40E-6F3A-7441-9568-F0B9C3765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081" y="2351053"/>
            <a:ext cx="7363838" cy="4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4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943A0-4BDA-E2EC-B8E0-283F2124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Ink Free" panose="03080402000500000000" pitchFamily="66" charset="0"/>
              </a:rPr>
              <a:t>Убийство эрцгерцога Франца Фердинанда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D902D1C-B4FA-CD1C-2068-2556EF68B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599" y="2153957"/>
            <a:ext cx="6994802" cy="449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69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943A0-4BDA-E2EC-B8E0-283F2124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Австро-Венгрия объявила войну Сербии</a:t>
            </a:r>
            <a:endParaRPr lang="ru-RU" sz="6600" b="1" dirty="0">
              <a:latin typeface="Ink Free" panose="03080402000500000000" pitchFamily="66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9A5DC71-3F04-78C9-4DC1-6EF413BCC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98" y="2206663"/>
            <a:ext cx="7272203" cy="484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93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943A0-4BDA-E2EC-B8E0-283F2124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b="1" dirty="0"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Германия объявила войну России и Франции</a:t>
            </a:r>
            <a:endParaRPr lang="ru-RU" sz="4000" b="1" dirty="0">
              <a:latin typeface="Ink Free" panose="03080402000500000000" pitchFamily="66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44F532F-78D2-6606-5B64-FBD63B143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321" y="2074668"/>
            <a:ext cx="9369357" cy="491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66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943A0-4BDA-E2EC-B8E0-283F2124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b="1" dirty="0"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Революции в России</a:t>
            </a:r>
            <a:endParaRPr lang="ru-RU" sz="7200" b="1" dirty="0">
              <a:latin typeface="Ink Free" panose="03080402000500000000" pitchFamily="66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CBAC525-2D96-075F-1667-98DF50EE9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872" y="2178286"/>
            <a:ext cx="7206055" cy="467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0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34D8C2-BA49-362F-1E5F-7DD4537E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Э</a:t>
            </a:r>
            <a:r>
              <a:rPr lang="ru-RU" sz="4000" b="1" dirty="0"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кономические факторы в России</a:t>
            </a:r>
            <a:endParaRPr lang="ru-RU" sz="6600" b="1" dirty="0">
              <a:latin typeface="Ink Free" panose="03080402000500000000" pitchFamily="66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049903-ECAA-9796-33D8-D96D2F022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5470" y="3903025"/>
            <a:ext cx="3070034" cy="685801"/>
          </a:xfrm>
        </p:spPr>
        <p:txBody>
          <a:bodyPr/>
          <a:lstStyle/>
          <a:p>
            <a:pPr algn="ctr"/>
            <a:r>
              <a:rPr lang="ru-RU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Сокращение промышленного и сельскохозяйственного производства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9E50113F-D98B-B22D-7DB8-B75C27E6FC7C}"/>
              </a:ext>
            </a:extLst>
          </p:cNvPr>
          <p:cNvSpPr txBox="1">
            <a:spLocks/>
          </p:cNvSpPr>
          <p:nvPr/>
        </p:nvSpPr>
        <p:spPr>
          <a:xfrm>
            <a:off x="659990" y="2363681"/>
            <a:ext cx="3070034" cy="4544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Кризис боеприпасов</a:t>
            </a:r>
            <a:endParaRPr lang="ru-RU" sz="2000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E6B5364-9AD2-557F-75AB-91D7279F269E}"/>
              </a:ext>
            </a:extLst>
          </p:cNvPr>
          <p:cNvSpPr txBox="1">
            <a:spLocks/>
          </p:cNvSpPr>
          <p:nvPr/>
        </p:nvSpPr>
        <p:spPr>
          <a:xfrm>
            <a:off x="7224147" y="2336871"/>
            <a:ext cx="3070034" cy="4544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Обесценивание денег</a:t>
            </a:r>
          </a:p>
        </p:txBody>
      </p:sp>
      <p:pic>
        <p:nvPicPr>
          <p:cNvPr id="1028" name="Picture 4" descr="Кризис боеприпасов">
            <a:extLst>
              <a:ext uri="{FF2B5EF4-FFF2-40B4-BE49-F238E27FC236}">
                <a16:creationId xmlns:a16="http://schemas.microsoft.com/office/drawing/2014/main" id="{71820C5A-758F-23BD-37B5-4EF6A0960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89" y="2981210"/>
            <a:ext cx="2954975" cy="295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Мужчина рассматривает маленькие деньги через лупу">
            <a:extLst>
              <a:ext uri="{FF2B5EF4-FFF2-40B4-BE49-F238E27FC236}">
                <a16:creationId xmlns:a16="http://schemas.microsoft.com/office/drawing/2014/main" id="{8FF35997-8B97-1F42-CEEF-58646C75D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913" y="2996295"/>
            <a:ext cx="2966268" cy="296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5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34D8C2-BA49-362F-1E5F-7DD4537E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Э</a:t>
            </a:r>
            <a:r>
              <a:rPr lang="ru-RU" sz="4000" b="1" dirty="0"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кономические факторы в Германии</a:t>
            </a:r>
            <a:endParaRPr lang="ru-RU" sz="6600" b="1" dirty="0">
              <a:latin typeface="Ink Free" panose="03080402000500000000" pitchFamily="66" charset="0"/>
            </a:endParaRP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9E50113F-D98B-B22D-7DB8-B75C27E6FC7C}"/>
              </a:ext>
            </a:extLst>
          </p:cNvPr>
          <p:cNvSpPr txBox="1">
            <a:spLocks/>
          </p:cNvSpPr>
          <p:nvPr/>
        </p:nvSpPr>
        <p:spPr>
          <a:xfrm>
            <a:off x="659990" y="2363681"/>
            <a:ext cx="3070034" cy="4544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Монополизация</a:t>
            </a:r>
            <a:endParaRPr lang="ru-RU" sz="2000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E6B5364-9AD2-557F-75AB-91D7279F269E}"/>
              </a:ext>
            </a:extLst>
          </p:cNvPr>
          <p:cNvSpPr txBox="1">
            <a:spLocks/>
          </p:cNvSpPr>
          <p:nvPr/>
        </p:nvSpPr>
        <p:spPr>
          <a:xfrm>
            <a:off x="7224147" y="2336871"/>
            <a:ext cx="3070034" cy="4544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Трата денег на вооружение</a:t>
            </a:r>
          </a:p>
        </p:txBody>
      </p:sp>
      <p:pic>
        <p:nvPicPr>
          <p:cNvPr id="2052" name="Picture 4" descr="Мировой экономический кризис (1900-1903): Этот кризис дал мощный толчок концентрации производства и капитала. В условиях, когда мелкие предприятия разорялись, роль монополий возросла">
            <a:extLst>
              <a:ext uri="{FF2B5EF4-FFF2-40B4-BE49-F238E27FC236}">
                <a16:creationId xmlns:a16="http://schemas.microsoft.com/office/drawing/2014/main" id="{CEC9D701-2F47-C73B-2EBF-1E95CD131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32" y="2996295"/>
            <a:ext cx="3070034" cy="307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Военные расходы германии при первой мировой, Оружие.">
            <a:extLst>
              <a:ext uri="{FF2B5EF4-FFF2-40B4-BE49-F238E27FC236}">
                <a16:creationId xmlns:a16="http://schemas.microsoft.com/office/drawing/2014/main" id="{DF46601A-6782-67E0-916B-2974B43F2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08" y="2996295"/>
            <a:ext cx="3070034" cy="307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D5CCB0C8-AF20-57D4-9D06-E70AFDED5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43247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102</TotalTime>
  <Words>61</Words>
  <Application>Microsoft Office PowerPoint</Application>
  <PresentationFormat>Широкоэкранный</PresentationFormat>
  <Paragraphs>14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Ink Free</vt:lpstr>
      <vt:lpstr>Trebuchet MS</vt:lpstr>
      <vt:lpstr>Берлин</vt:lpstr>
      <vt:lpstr>Перед зарей войны: анализ причин Первой мировой войны</vt:lpstr>
      <vt:lpstr>Балканские войны и аннексия Австрией Черногории (до 1914 года)</vt:lpstr>
      <vt:lpstr>Убийство эрцгерцога Франца Фердинанда</vt:lpstr>
      <vt:lpstr>Австро-Венгрия объявила войну Сербии</vt:lpstr>
      <vt:lpstr>Германия объявила войну России и Франции</vt:lpstr>
      <vt:lpstr>Революции в России</vt:lpstr>
      <vt:lpstr>Экономические факторы в России</vt:lpstr>
      <vt:lpstr>Экономические факторы в Германии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Перед зарей войны: анализ причин Первой мировой войны</dc:title>
  <dc:creator>fedor rozhin</dc:creator>
  <cp:lastModifiedBy>fedor rozhin</cp:lastModifiedBy>
  <cp:revision>1</cp:revision>
  <dcterms:created xsi:type="dcterms:W3CDTF">2023-12-24T18:16:28Z</dcterms:created>
  <dcterms:modified xsi:type="dcterms:W3CDTF">2023-12-24T19:58:37Z</dcterms:modified>
</cp:coreProperties>
</file>