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70" r:id="rId6"/>
    <p:sldId id="268" r:id="rId7"/>
    <p:sldId id="269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4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9F1D-C810-4ED3-B2F1-C716AD8EF44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C3A7-D5B0-4095-8B0D-CCA4B02B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5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2331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110: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Btech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Lab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67535" y="3853545"/>
            <a:ext cx="89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the dissociation constant of a weak acid using pH meter 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675" y="2738789"/>
            <a:ext cx="2903359" cy="114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4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43" y="1370074"/>
            <a:ext cx="108315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aqueous solution of acetic acid dissociates as shown below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COOH  + 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   =   CH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+ 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--------------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appreciable quantity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undissociated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acetic acid remains in solution.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the general weak acid HA the dissociation reaction and the dissociation constant expression are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HA (aqueous)   + 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(l)    =  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+  A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-------------- 2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=   [H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[A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 /  [HA]        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-------------- 3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pH   =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   log [HA ]  /  [A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-------------- 4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=   -log[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0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029184" y="2378915"/>
            <a:ext cx="6481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   = 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-   log [HA ]  /  [A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I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963868" y="155121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Henderson equation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40" y="3575608"/>
            <a:ext cx="119525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During titration of </a:t>
            </a:r>
            <a:r>
              <a:rPr lang="en-US" altLang="en-US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weak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acid 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HA with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base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there will be a point 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when the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number of </a:t>
            </a:r>
            <a:r>
              <a:rPr lang="en-US" altLang="en-US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equivalents of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base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just one half the number of the equivalents of acid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present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This is the point at which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50% of the acid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has been titrated to produce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altLang="en-US" sz="2400" b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b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50% remains as HA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39657" y="1760776"/>
            <a:ext cx="10941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At this point, known as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half - equivalence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point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			</a:t>
            </a:r>
            <a:r>
              <a:rPr lang="en-US" alt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[HA]   ===    [A</a:t>
            </a:r>
            <a:r>
              <a:rPr lang="en-US" altLang="en-US" sz="2800" b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en-US" alt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]				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then,                </a:t>
            </a:r>
            <a:r>
              <a:rPr lang="en-US" alt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pH   </a:t>
            </a:r>
            <a:r>
              <a:rPr lang="en-US" alt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===     </a:t>
            </a:r>
            <a:r>
              <a:rPr lang="en-US" altLang="en-US" sz="28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pK</a:t>
            </a:r>
            <a:r>
              <a:rPr lang="en-US" altLang="en-US" sz="2800" b="1" baseline="-30000" dirty="0" err="1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alt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.                     </a:t>
            </a: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----------------</a:t>
            </a:r>
            <a:r>
              <a:rPr lang="en-US" altLang="en-US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	By titrating a weak acid with a strong base and recording the pH 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versus</a:t>
            </a:r>
          </a:p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 volume of 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base added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 dissociation constant of the weak acid can be obtained.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0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1442351"/>
            <a:ext cx="5143500" cy="3978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053" y="5898613"/>
            <a:ext cx="1175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By titrating a weak acid with a strong base and recording the pH versus the volume of 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base added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 dissociation constant of the weak acid can be obtained. 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814" y="1632855"/>
            <a:ext cx="58456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Upon titrating  a weak acid by strong base,  after a certain volume of base addition, the pH of the solution changes suddenly.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point is the equivalence point of titration.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equivalence point determination, half equivalence point can be deduced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 =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pKa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weak acid at the half equivalence point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2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37113" y="1322146"/>
            <a:ext cx="516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and Apparatus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0658" y="2862668"/>
            <a:ext cx="5149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 meter 		                              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Burrete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(50 ML)	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Plastic Beaker (100mL, 2 Nos.)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Pipette (20 ml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Pipette pump 1 no 	                                         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Acetic acid (unknown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(0.1 N)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95943" y="1893174"/>
            <a:ext cx="117347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Standardize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pH meter by using the supplied buffer solution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 ml of supplied acetic acid solution in a 100 ml beaker.  Measure pH of the solution by dipping the calomel and the glass electrode into it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Fill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 the burette with 0.1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solution.  Carry out the titration by adding 1 ml portions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solution to the acid solution.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Stirr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thoroughly and note down the pH value after each addition.  </a:t>
            </a:r>
            <a:endParaRPr lang="en-US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volume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required for a sharp change in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pH.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This is the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neutralisation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point.  After the neutralization point add 2 ml portions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at least for 8 readings and note the pH after each addition.  </a:t>
            </a:r>
            <a:endParaRPr lang="en-US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3530" y="1671265"/>
            <a:ext cx="113646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28575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Plot pH versus volume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find out the approximate volume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required for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neutralisation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marR="285750" indent="-457200" algn="just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Repeat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2 to 4. This time add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solution in 2 ml portions till the volume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solution added is 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ml less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 required to 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reach the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neutralisation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point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 Then add 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0.5 ml portions of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that the sharp change in pH could be noted.  </a:t>
            </a:r>
            <a:endParaRPr lang="en-US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Plot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 versus volume of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 Determine the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neutralisation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point from the curve and the pH of the solution at half -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neutralisation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point.  </a:t>
            </a:r>
            <a:endParaRPr lang="en-US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28575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 value corresponds to the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pK</a:t>
            </a:r>
            <a:r>
              <a:rPr lang="en-US" sz="24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the acid.  Calculate the dissociation constant.</a:t>
            </a:r>
            <a:endParaRPr lang="en-IN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6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13992"/>
              </p:ext>
            </p:extLst>
          </p:nvPr>
        </p:nvGraphicFramePr>
        <p:xfrm>
          <a:off x="1986280" y="1534887"/>
          <a:ext cx="811784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Titration No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Table 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Table2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Vol. of </a:t>
                      </a:r>
                      <a:r>
                        <a:rPr lang="en-US" dirty="0" err="1" smtClean="0"/>
                        <a:t>NaOH</a:t>
                      </a:r>
                      <a:r>
                        <a:rPr lang="en-US" dirty="0" smtClean="0"/>
                        <a:t>(mL)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 observed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Vol. of </a:t>
                      </a:r>
                      <a:r>
                        <a:rPr lang="en-US" dirty="0" err="1" smtClean="0"/>
                        <a:t>NaOH</a:t>
                      </a:r>
                      <a:r>
                        <a:rPr lang="en-US" dirty="0" smtClean="0"/>
                        <a:t>(mL)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 observed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78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11054" y="171355"/>
            <a:ext cx="11876064" cy="1118133"/>
            <a:chOff x="211054" y="171355"/>
            <a:chExt cx="11876064" cy="1118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4072" y="198783"/>
              <a:ext cx="4217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623: Supramolecular Chemistry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23514" y="889378"/>
              <a:ext cx="2863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Dr. </a:t>
              </a:r>
              <a:r>
                <a:rPr lang="en-US" sz="2000" dirty="0" err="1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Sunanda</a:t>
              </a:r>
              <a:r>
                <a:rPr lang="en-US" sz="2000" dirty="0" smtClean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 Chatterjee</a:t>
              </a:r>
              <a:endPara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8959" y="898066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7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6DE1636E82C458F7DE96BBC1C68E3" ma:contentTypeVersion="8" ma:contentTypeDescription="Create a new document." ma:contentTypeScope="" ma:versionID="514108ac5e767098fbce8118288eb5b7">
  <xsd:schema xmlns:xsd="http://www.w3.org/2001/XMLSchema" xmlns:xs="http://www.w3.org/2001/XMLSchema" xmlns:p="http://schemas.microsoft.com/office/2006/metadata/properties" xmlns:ns2="34c31690-03ca-4611-a98c-d8c2ca3e1e50" xmlns:ns3="ab4587c5-3b28-4d66-a6f6-d2cd15d13361" targetNamespace="http://schemas.microsoft.com/office/2006/metadata/properties" ma:root="true" ma:fieldsID="d1420a746c7a9e2ed9744b03766fac93" ns2:_="" ns3:_="">
    <xsd:import namespace="34c31690-03ca-4611-a98c-d8c2ca3e1e50"/>
    <xsd:import namespace="ab4587c5-3b28-4d66-a6f6-d2cd15d133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31690-03ca-4611-a98c-d8c2ca3e1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87c5-3b28-4d66-a6f6-d2cd15d133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85563-5CE9-4D64-862B-32AD33C97A86}"/>
</file>

<file path=customXml/itemProps2.xml><?xml version="1.0" encoding="utf-8"?>
<ds:datastoreItem xmlns:ds="http://schemas.openxmlformats.org/officeDocument/2006/customXml" ds:itemID="{9B3E8AEA-5B73-414E-B3EC-D4076370BF21}"/>
</file>

<file path=customXml/itemProps3.xml><?xml version="1.0" encoding="utf-8"?>
<ds:datastoreItem xmlns:ds="http://schemas.openxmlformats.org/officeDocument/2006/customXml" ds:itemID="{1CECB96C-77A2-41DA-ABF7-7272A41025CC}"/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528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THE DISSOCIATION CONSTANT OF A WEAK ACID (USING  pH METER)</dc:title>
  <dc:creator>HCL</dc:creator>
  <cp:lastModifiedBy>Windows User</cp:lastModifiedBy>
  <cp:revision>18</cp:revision>
  <dcterms:created xsi:type="dcterms:W3CDTF">2020-11-06T05:27:12Z</dcterms:created>
  <dcterms:modified xsi:type="dcterms:W3CDTF">2020-12-04T09:48:50Z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0x0101009846DE1636E82C458F7DE96BBC1C68E3</vt:lpwstr>
  </property>
</Properties>
</file>