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417-3FF0-46E6-A024-977B12CBDE7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B71-2457-4A7F-A415-D81EE24A7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91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417-3FF0-46E6-A024-977B12CBDE7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B71-2457-4A7F-A415-D81EE24A7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4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417-3FF0-46E6-A024-977B12CBDE7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B71-2457-4A7F-A415-D81EE24A7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417-3FF0-46E6-A024-977B12CBDE7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B71-2457-4A7F-A415-D81EE24A7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21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417-3FF0-46E6-A024-977B12CBDE7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B71-2457-4A7F-A415-D81EE24A7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4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417-3FF0-46E6-A024-977B12CBDE7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B71-2457-4A7F-A415-D81EE24A7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46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417-3FF0-46E6-A024-977B12CBDE7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B71-2457-4A7F-A415-D81EE24A7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6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417-3FF0-46E6-A024-977B12CBDE7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B71-2457-4A7F-A415-D81EE24A7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84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417-3FF0-46E6-A024-977B12CBDE7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B71-2457-4A7F-A415-D81EE24A7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1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417-3FF0-46E6-A024-977B12CBDE7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B71-2457-4A7F-A415-D81EE24A7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0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417-3FF0-46E6-A024-977B12CBDE7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B71-2457-4A7F-A415-D81EE24A7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0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7417-3FF0-46E6-A024-977B12CBDE7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0B71-2457-4A7F-A415-D81EE24A7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63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1054" y="171355"/>
            <a:ext cx="11314306" cy="1118133"/>
            <a:chOff x="211054" y="171355"/>
            <a:chExt cx="11314306" cy="11181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892990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2417377" y="3434632"/>
            <a:ext cx="7241628" cy="1319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 and characterization of </a:t>
            </a:r>
            <a:r>
              <a:rPr lang="en-US" sz="3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tris</a:t>
            </a:r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acetylacetonato</a:t>
            </a:r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)-Manganese(III)</a:t>
            </a:r>
            <a:endParaRPr lang="en-IN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8936" y="2312275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5</a:t>
            </a:r>
            <a:endParaRPr lang="en-IN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2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314306" cy="1118133"/>
            <a:chOff x="211054" y="171355"/>
            <a:chExt cx="11314306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892990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6027" y="2206861"/>
            <a:ext cx="100126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complex manganese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acetylacetonate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acetylacetonato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)manganese(III) is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synthesised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reacting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KMnO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acetylacetone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KMnO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+ CH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COCH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COCH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  →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acac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] + 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CO)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CH-CH(COCH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+ K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0941" y="1324304"/>
            <a:ext cx="9087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 of </a:t>
            </a:r>
            <a:r>
              <a:rPr lang="en-US" sz="3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tris</a:t>
            </a:r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acetylacetonato</a:t>
            </a:r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)manganese(III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878" y="1943756"/>
            <a:ext cx="2105025" cy="2171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10" y="4947613"/>
            <a:ext cx="2196790" cy="16475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15014" y="4863103"/>
            <a:ext cx="87187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reaction is based on electron-transfer between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(VII)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acacH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buffer is required.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compound is obtained as dark brown-black crystals.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acac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monomeric in nature.</a:t>
            </a:r>
          </a:p>
        </p:txBody>
      </p:sp>
    </p:spTree>
    <p:extLst>
      <p:ext uri="{BB962C8B-B14F-4D97-AF65-F5344CB8AC3E}">
        <p14:creationId xmlns:p14="http://schemas.microsoft.com/office/powerpoint/2010/main" val="330026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314306" cy="1118133"/>
            <a:chOff x="211054" y="171355"/>
            <a:chExt cx="11314306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892990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838199" y="1899634"/>
            <a:ext cx="7370379" cy="23990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Beaker (100 mL)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Buchner funnel set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Dropper, Spatula, Glass rod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Measuring cylinder, plastic (10 mL)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KMnO</a:t>
            </a:r>
            <a:r>
              <a:rPr lang="en-US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(0.5 g, powdered)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Acetyl acetone (2.3 mL)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		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9435" y="1376855"/>
            <a:ext cx="516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and Apparatus</a:t>
            </a:r>
          </a:p>
        </p:txBody>
      </p:sp>
    </p:spTree>
    <p:extLst>
      <p:ext uri="{BB962C8B-B14F-4D97-AF65-F5344CB8AC3E}">
        <p14:creationId xmlns:p14="http://schemas.microsoft.com/office/powerpoint/2010/main" val="2148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314306" cy="1118133"/>
            <a:chOff x="211054" y="171355"/>
            <a:chExt cx="11314306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892990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11054" y="1659978"/>
            <a:ext cx="116025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1.Take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finely powdered KMnO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(0.5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g, 3.16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mmol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5 mL of distilled water into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beaker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Dissolve it by slightly warming on a water-bath.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2.To this solution add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acetylacetone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(2.3 mL) in several portions in dropwise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fashion with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 to time swirling. Stir the reaction mixture for 5 min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Keep it again on a hot water-bath until dark brown-black shiny crystals appear from the reaction mixture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3.Remove the reaction mixture from the water-bath and allow the mixture to cool for 20 min. Filter the reaction mixture with suction on a Buchner funnel and wash the solid material with small amount of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cold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acetylacetone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-water mixture (1:1,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v/v, 1 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 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4.Collect the dark-brown black crystals and dry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vacuo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Weigh the solid material. Calculate its yield. Find out the melting point of the compound and submit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248900" y="1103795"/>
            <a:ext cx="2441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Procedure: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159" y="238062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percentage yield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1054" y="171355"/>
            <a:ext cx="11314306" cy="1118133"/>
            <a:chOff x="211054" y="171355"/>
            <a:chExt cx="11314306" cy="11181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892990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1035" y="3352799"/>
            <a:ext cx="702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Yield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 (Actual yield/Theoretical yield ) X 100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65770" y="1310434"/>
            <a:ext cx="2467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5448" y="4550979"/>
            <a:ext cx="5673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Determination of Melting Point</a:t>
            </a:r>
            <a:endParaRPr lang="en-IN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314306" cy="1118133"/>
            <a:chOff x="211054" y="171355"/>
            <a:chExt cx="11314306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892990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43" y="1615028"/>
            <a:ext cx="7495247" cy="49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6DE1636E82C458F7DE96BBC1C68E3" ma:contentTypeVersion="9" ma:contentTypeDescription="Create a new document." ma:contentTypeScope="" ma:versionID="1b41b766a3355540b6b6dd835969b81b">
  <xsd:schema xmlns:xsd="http://www.w3.org/2001/XMLSchema" xmlns:xs="http://www.w3.org/2001/XMLSchema" xmlns:p="http://schemas.microsoft.com/office/2006/metadata/properties" xmlns:ns2="34c31690-03ca-4611-a98c-d8c2ca3e1e50" xmlns:ns3="ab4587c5-3b28-4d66-a6f6-d2cd15d13361" targetNamespace="http://schemas.microsoft.com/office/2006/metadata/properties" ma:root="true" ma:fieldsID="d4799a55943bd9c77f50e7c5aed716a9" ns2:_="" ns3:_="">
    <xsd:import namespace="34c31690-03ca-4611-a98c-d8c2ca3e1e50"/>
    <xsd:import namespace="ab4587c5-3b28-4d66-a6f6-d2cd15d133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31690-03ca-4611-a98c-d8c2ca3e1e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587c5-3b28-4d66-a6f6-d2cd15d133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E0F616-A4EF-4F96-9633-36BF8C5F950F}"/>
</file>

<file path=customXml/itemProps2.xml><?xml version="1.0" encoding="utf-8"?>
<ds:datastoreItem xmlns:ds="http://schemas.openxmlformats.org/officeDocument/2006/customXml" ds:itemID="{AD9D753A-593A-4D03-9999-082470147B1E}"/>
</file>

<file path=customXml/itemProps3.xml><?xml version="1.0" encoding="utf-8"?>
<ds:datastoreItem xmlns:ds="http://schemas.openxmlformats.org/officeDocument/2006/customXml" ds:itemID="{28981EC9-8B1E-411B-89FA-1AA013054452}"/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334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Synthesis and characterization of tris(acetylacetonato)-Manganese(III)</dc:title>
  <dc:creator>HCL</dc:creator>
  <cp:lastModifiedBy>Windows User</cp:lastModifiedBy>
  <cp:revision>20</cp:revision>
  <dcterms:created xsi:type="dcterms:W3CDTF">2020-11-26T05:25:44Z</dcterms:created>
  <dcterms:modified xsi:type="dcterms:W3CDTF">2020-12-04T12:24:12Z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0x0101009846DE1636E82C458F7DE96BBC1C68E3</vt:lpwstr>
  </property>
</Properties>
</file>