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4B14124-43C3-EC46-9CF9-F30D25927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852" y="345594"/>
            <a:ext cx="8689976" cy="2509213"/>
          </a:xfrm>
        </p:spPr>
        <p:txBody>
          <a:bodyPr/>
          <a:lstStyle/>
          <a:p>
            <a:r>
              <a:rPr lang="el-GR" dirty="0" err="1"/>
              <a:t>Πατινεασ</a:t>
            </a:r>
            <a:r>
              <a:rPr lang="el-GR" dirty="0"/>
              <a:t> </a:t>
            </a:r>
            <a:r>
              <a:rPr lang="el-GR" dirty="0" err="1"/>
              <a:t>αντωνιοσ</a:t>
            </a:r>
            <a:br>
              <a:rPr lang="el-GR" dirty="0"/>
            </a:b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783BEA1-B32F-4D41-9191-A299B01E1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852" y="3317394"/>
            <a:ext cx="8689976" cy="1371599"/>
          </a:xfrm>
        </p:spPr>
        <p:txBody>
          <a:bodyPr/>
          <a:lstStyle/>
          <a:p>
            <a:r>
              <a:rPr lang="en-US" dirty="0"/>
              <a:t>Tech Pro academy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week front-end tasks</a:t>
            </a:r>
          </a:p>
        </p:txBody>
      </p:sp>
    </p:spTree>
    <p:extLst>
      <p:ext uri="{BB962C8B-B14F-4D97-AF65-F5344CB8AC3E}">
        <p14:creationId xmlns:p14="http://schemas.microsoft.com/office/powerpoint/2010/main" val="101318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51CC9CE-F735-2A43-A2B1-EC571CB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322" y="0"/>
            <a:ext cx="4317356" cy="925830"/>
          </a:xfrm>
        </p:spPr>
        <p:txBody>
          <a:bodyPr>
            <a:normAutofit fontScale="90000"/>
          </a:bodyPr>
          <a:lstStyle/>
          <a:p>
            <a:r>
              <a:rPr lang="en-US" dirty="0"/>
              <a:t>Task 4</a:t>
            </a:r>
            <a:br>
              <a:rPr lang="en-US" dirty="0"/>
            </a:br>
            <a:r>
              <a:rPr lang="en-US" dirty="0"/>
              <a:t>source code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DB6514F-A48E-644B-AEB4-AC3672FB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" y="937260"/>
            <a:ext cx="7395211" cy="387477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E9E76931-DD6E-2645-ABFA-9B560A70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227" y="4914900"/>
            <a:ext cx="4004753" cy="1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6431BED-E290-E542-9A61-332471B7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039" y="26671"/>
            <a:ext cx="3837296" cy="910589"/>
          </a:xfrm>
        </p:spPr>
        <p:txBody>
          <a:bodyPr/>
          <a:lstStyle/>
          <a:p>
            <a:r>
              <a:rPr lang="en-US" dirty="0"/>
              <a:t>Browser results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FA00B78-950F-A547-9456-A57B8136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49" y="937260"/>
            <a:ext cx="11141102" cy="555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19BAC99-EC31-B441-98C7-BB1E3659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52" y="549937"/>
            <a:ext cx="2766685" cy="958823"/>
          </a:xfrm>
        </p:spPr>
        <p:txBody>
          <a:bodyPr>
            <a:normAutofit fontScale="90000"/>
          </a:bodyPr>
          <a:lstStyle/>
          <a:p>
            <a:r>
              <a:rPr lang="en-US" dirty="0"/>
              <a:t>Task 5</a:t>
            </a:r>
            <a:br>
              <a:rPr lang="en-US" dirty="0"/>
            </a:br>
            <a:r>
              <a:rPr lang="en-US" dirty="0"/>
              <a:t>source code</a:t>
            </a:r>
            <a:endParaRPr lang="el-GR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73509FE1-3712-4B41-9D95-42F229FA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991" y="1508760"/>
            <a:ext cx="5059680" cy="3611880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3E980625-BF51-414B-9384-8A2CF3D54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9" y="2599820"/>
            <a:ext cx="6133110" cy="3840480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1AF6A2B4-3738-7F4D-A375-4A259C295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981" y="137160"/>
            <a:ext cx="1971016" cy="46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C789409-9437-6846-BDB9-89A5EB6F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07" y="0"/>
            <a:ext cx="3109585" cy="971550"/>
          </a:xfrm>
        </p:spPr>
        <p:txBody>
          <a:bodyPr>
            <a:normAutofit/>
          </a:bodyPr>
          <a:lstStyle/>
          <a:p>
            <a:r>
              <a:rPr lang="en-US" dirty="0"/>
              <a:t>Task 5 photo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03E7DB3-AE10-974A-B5A6-7D2C7C1B5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119" y="1215654"/>
            <a:ext cx="7311759" cy="48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A28D75-851C-9F43-B919-3C532FE8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932" y="0"/>
            <a:ext cx="2938135" cy="1004543"/>
          </a:xfrm>
        </p:spPr>
        <p:txBody>
          <a:bodyPr>
            <a:normAutofit fontScale="90000"/>
          </a:bodyPr>
          <a:lstStyle/>
          <a:p>
            <a:r>
              <a:rPr lang="en-US" dirty="0"/>
              <a:t>Browser results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D531D42C-5522-8D4A-ADB6-8CA767E9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85" y="1128823"/>
            <a:ext cx="11002428" cy="537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A73C6D-8E6E-784B-9DD5-67FEB789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58497"/>
            <a:ext cx="10364451" cy="1596177"/>
          </a:xfrm>
        </p:spPr>
        <p:txBody>
          <a:bodyPr/>
          <a:lstStyle/>
          <a:p>
            <a:r>
              <a:rPr lang="en-US" dirty="0"/>
              <a:t>Task 1 </a:t>
            </a:r>
            <a:br>
              <a:rPr lang="en-US" dirty="0"/>
            </a:br>
            <a:r>
              <a:rPr lang="en-US" dirty="0"/>
              <a:t>source code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A3D1B0CD-E28B-4041-A5A9-1BCDA5A8B8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054674"/>
            <a:ext cx="8343900" cy="3424237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878E0C38-DA5E-0F49-99A3-06BAF47A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240" y="2579342"/>
            <a:ext cx="3540760" cy="22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0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D29FD894-33A6-3D48-902D-B166CC644C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521630"/>
            <a:ext cx="10363200" cy="3182982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F955596-0BC1-1B4A-9206-B30756719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210050"/>
            <a:ext cx="5334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1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F954031B-596B-1543-BC5F-A703204526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749290" cy="3429001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90CA4312-02FA-2148-89EF-DE72B370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12" y="3429000"/>
            <a:ext cx="5768340" cy="3429000"/>
          </a:xfrm>
          <a:prstGeom prst="rect">
            <a:avLst/>
          </a:prstGeom>
        </p:spPr>
      </p:pic>
      <p:sp>
        <p:nvSpPr>
          <p:cNvPr id="8" name="Τίτλος 1">
            <a:extLst>
              <a:ext uri="{FF2B5EF4-FFF2-40B4-BE49-F238E27FC236}">
                <a16:creationId xmlns:a16="http://schemas.microsoft.com/office/drawing/2014/main" id="{513D5D1B-57A1-EC45-AAC0-D94676BA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580" y="618517"/>
            <a:ext cx="4248776" cy="1596177"/>
          </a:xfrm>
        </p:spPr>
        <p:txBody>
          <a:bodyPr/>
          <a:lstStyle/>
          <a:p>
            <a:r>
              <a:rPr lang="en-US" dirty="0"/>
              <a:t>Browser results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5716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D18FD2-37DC-6145-862B-F5345F44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202" y="81307"/>
            <a:ext cx="8523595" cy="661643"/>
          </a:xfrm>
        </p:spPr>
        <p:txBody>
          <a:bodyPr>
            <a:normAutofit fontScale="90000"/>
          </a:bodyPr>
          <a:lstStyle/>
          <a:p>
            <a:r>
              <a:rPr lang="en-US" dirty="0"/>
              <a:t>TASK 2</a:t>
            </a:r>
            <a:br>
              <a:rPr lang="en-US" dirty="0"/>
            </a:br>
            <a:r>
              <a:rPr lang="en-US" dirty="0"/>
              <a:t>SOURCE CODE</a:t>
            </a:r>
            <a:endParaRPr lang="el-GR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301B2887-E7E1-8E47-A89D-605F996C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763"/>
            <a:ext cx="6606540" cy="3486163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2D33AF3B-C561-974D-82E1-38566EC9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268" y="4400550"/>
            <a:ext cx="6897732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A805FD-B8A5-1248-BCC3-8FBB4904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739" y="298477"/>
            <a:ext cx="6351896" cy="1050263"/>
          </a:xfrm>
        </p:spPr>
        <p:txBody>
          <a:bodyPr/>
          <a:lstStyle/>
          <a:p>
            <a:r>
              <a:rPr lang="en-US" dirty="0"/>
              <a:t>Browser results</a:t>
            </a:r>
            <a:endParaRPr lang="el-GR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EF493A23-857B-FB43-A948-91DC345D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621"/>
            <a:ext cx="12192000" cy="42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4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2A025B-DA65-F74E-A4BE-FE327702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337" y="0"/>
            <a:ext cx="5601325" cy="958823"/>
          </a:xfrm>
        </p:spPr>
        <p:txBody>
          <a:bodyPr>
            <a:normAutofit fontScale="90000"/>
          </a:bodyPr>
          <a:lstStyle/>
          <a:p>
            <a:r>
              <a:rPr lang="en-US" dirty="0"/>
              <a:t>Task 3</a:t>
            </a:r>
            <a:br>
              <a:rPr lang="en-US" dirty="0"/>
            </a:br>
            <a:r>
              <a:rPr lang="en-US" dirty="0"/>
              <a:t>source code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6120EB4-27D6-554E-B0E9-C4EC2C42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8123127" cy="571500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6310438D-E1A2-6143-84FD-4722FD692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614" y="1143000"/>
            <a:ext cx="359938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5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DAFDE29-980F-8D41-B934-44F5FF7C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117" y="0"/>
            <a:ext cx="4549765" cy="821663"/>
          </a:xfrm>
        </p:spPr>
        <p:txBody>
          <a:bodyPr/>
          <a:lstStyle/>
          <a:p>
            <a:r>
              <a:rPr lang="en-US" dirty="0"/>
              <a:t>Task 3 photo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601EE44-2151-4B4C-B45C-1EE724B4C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02" y="1291590"/>
            <a:ext cx="6694995" cy="5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1FAFA4B-C211-3C49-B03A-632B3075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548640"/>
            <a:ext cx="6252835" cy="833093"/>
          </a:xfrm>
        </p:spPr>
        <p:txBody>
          <a:bodyPr/>
          <a:lstStyle/>
          <a:p>
            <a:r>
              <a:rPr lang="en-US" dirty="0"/>
              <a:t>Browser result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4B157DE-5753-BA47-B88A-DF759690F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899" y="0"/>
            <a:ext cx="527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49002"/>
      </p:ext>
    </p:extLst>
  </p:cSld>
  <p:clrMapOvr>
    <a:masterClrMapping/>
  </p:clrMapOvr>
</p:sld>
</file>

<file path=ppt/theme/theme1.xml><?xml version="1.0" encoding="utf-8"?>
<a:theme xmlns:a="http://schemas.openxmlformats.org/drawingml/2006/main" name="Σταγονίδιο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Σταγονίδιο</Template>
  <TotalTime>59</TotalTime>
  <Words>51</Words>
  <Application>Microsoft Macintosh PowerPoint</Application>
  <PresentationFormat>Ευρεία οθόνη</PresentationFormat>
  <Paragraphs>15</Paragraphs>
  <Slides>14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7" baseType="lpstr">
      <vt:lpstr>Arial</vt:lpstr>
      <vt:lpstr>Tw Cen MT</vt:lpstr>
      <vt:lpstr>Σταγονίδιο</vt:lpstr>
      <vt:lpstr>Πατινεασ αντωνιοσ </vt:lpstr>
      <vt:lpstr>Task 1  source code</vt:lpstr>
      <vt:lpstr>Παρουσίαση του PowerPoint</vt:lpstr>
      <vt:lpstr>Browser results</vt:lpstr>
      <vt:lpstr>TASK 2 SOURCE CODE</vt:lpstr>
      <vt:lpstr>Browser results</vt:lpstr>
      <vt:lpstr>Task 3 source code</vt:lpstr>
      <vt:lpstr>Task 3 photo</vt:lpstr>
      <vt:lpstr>Browser result</vt:lpstr>
      <vt:lpstr>Task 4 source code</vt:lpstr>
      <vt:lpstr>Browser results</vt:lpstr>
      <vt:lpstr>Task 5 source code</vt:lpstr>
      <vt:lpstr>Task 5 photo</vt:lpstr>
      <vt:lpstr>Browser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Πατινεασ αντωνιοσ </dc:title>
  <dc:creator>Marianna Papakiriakou</dc:creator>
  <cp:lastModifiedBy>Marianna Papakiriakou</cp:lastModifiedBy>
  <cp:revision>1</cp:revision>
  <dcterms:created xsi:type="dcterms:W3CDTF">2023-10-20T10:30:07Z</dcterms:created>
  <dcterms:modified xsi:type="dcterms:W3CDTF">2023-10-20T11:29:24Z</dcterms:modified>
</cp:coreProperties>
</file>