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4BB48B-9C2F-4A03-BA7A-87A77DCA216E}" v="225" dt="2023-10-22T12:41:42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63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6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8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5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81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84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54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9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3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6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3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65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9F142-E723-DC2D-A2C3-3A996CF67D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9651" r="6" b="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841248" y="2181123"/>
            <a:ext cx="9456049" cy="3594112"/>
          </a:xfrm>
        </p:spPr>
        <p:txBody>
          <a:bodyPr anchor="b">
            <a:normAutofit/>
          </a:bodyPr>
          <a:lstStyle/>
          <a:p>
            <a:r>
              <a:rPr lang="el-GR">
                <a:solidFill>
                  <a:srgbClr val="FFFFFF"/>
                </a:solidFill>
                <a:ea typeface="Calibri Light"/>
                <a:cs typeface="Calibri Light"/>
              </a:rPr>
              <a:t>My presentation for the 1st lesson</a:t>
            </a:r>
            <a:endParaRPr lang="el-GR">
              <a:solidFill>
                <a:srgbClr val="FFFFFF"/>
              </a:solidFill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841248" y="663960"/>
            <a:ext cx="9456049" cy="10271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>
                <a:solidFill>
                  <a:srgbClr val="FFFFFF"/>
                </a:solidFill>
                <a:ea typeface="Calibri"/>
                <a:cs typeface="Calibri"/>
              </a:rPr>
              <a:t>APOSTOLOS PROTOPSALTIS</a:t>
            </a:r>
            <a:endParaRPr lang="el-GR">
              <a:solidFill>
                <a:srgbClr val="FFFFFF"/>
              </a:solidFill>
            </a:endParaRP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22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C601E67-E87C-DA4B-8B00-F9F59C4B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024" y="552782"/>
            <a:ext cx="4423224" cy="1643663"/>
          </a:xfrm>
        </p:spPr>
        <p:txBody>
          <a:bodyPr>
            <a:normAutofit/>
          </a:bodyPr>
          <a:lstStyle/>
          <a:p>
            <a:r>
              <a:rPr lang="el-GR" dirty="0">
                <a:latin typeface="Calibri"/>
                <a:ea typeface="Calibri"/>
                <a:cs typeface="Calibri"/>
              </a:rPr>
              <a:t>THIS IS MY HTML CODE</a:t>
            </a:r>
            <a:endParaRPr lang="el-GR" dirty="0"/>
          </a:p>
        </p:txBody>
      </p:sp>
      <p:pic>
        <p:nvPicPr>
          <p:cNvPr id="4" name="Θέση περιεχομένου 3" descr="Εικόνα που περιέχει κείμενο, στιγμιότυπο οθόνης, λογισμικό, λογισμικό πολυμέσων&#10;&#10;Περιγραφή που δημιουργήθηκε αυτόματα">
            <a:extLst>
              <a:ext uri="{FF2B5EF4-FFF2-40B4-BE49-F238E27FC236}">
                <a16:creationId xmlns:a16="http://schemas.microsoft.com/office/drawing/2014/main" id="{526AA055-2145-F2B8-0075-BBBC622B62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13" r="34950"/>
          <a:stretch/>
        </p:blipFill>
        <p:spPr>
          <a:xfrm>
            <a:off x="20" y="10"/>
            <a:ext cx="5210493" cy="6857990"/>
          </a:xfrm>
          <a:prstGeom prst="rect">
            <a:avLst/>
          </a:prstGeom>
        </p:spPr>
      </p:pic>
      <p:sp>
        <p:nvSpPr>
          <p:cNvPr id="59" name="Content Placeholder 7">
            <a:extLst>
              <a:ext uri="{FF2B5EF4-FFF2-40B4-BE49-F238E27FC236}">
                <a16:creationId xmlns:a16="http://schemas.microsoft.com/office/drawing/2014/main" id="{FBC7B71C-E03E-E1D2-476D-4BC722FF2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024" y="2735229"/>
            <a:ext cx="4423224" cy="31083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LEARTN ABOUT  THE BASICS OF HTML</a:t>
            </a:r>
          </a:p>
          <a:p>
            <a:r>
              <a:rPr lang="en-US" dirty="0"/>
              <a:t>HTML PAGE STRUCTURE</a:t>
            </a:r>
          </a:p>
          <a:p>
            <a:r>
              <a:rPr lang="en-US" dirty="0"/>
              <a:t>MARKUP VALIDATOR</a:t>
            </a:r>
          </a:p>
          <a:p>
            <a:r>
              <a:rPr lang="en-US" dirty="0"/>
              <a:t>VS CODE </a:t>
            </a:r>
          </a:p>
        </p:txBody>
      </p:sp>
      <p:cxnSp>
        <p:nvCxnSpPr>
          <p:cNvPr id="60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Main Frame">
            <a:extLst>
              <a:ext uri="{FF2B5EF4-FFF2-40B4-BE49-F238E27FC236}">
                <a16:creationId xmlns:a16="http://schemas.microsoft.com/office/drawing/2014/main" id="{60B98957-D5C0-4FFC-8987-C5D8A06F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546" y="334928"/>
            <a:ext cx="6263710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16">
            <a:extLst>
              <a:ext uri="{FF2B5EF4-FFF2-40B4-BE49-F238E27FC236}">
                <a16:creationId xmlns:a16="http://schemas.microsoft.com/office/drawing/2014/main" id="{EB123B9E-16C1-47FC-BA6E-0B62BE4F2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133" y="2400300"/>
            <a:ext cx="5186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Main Horizontal Connector">
            <a:extLst>
              <a:ext uri="{FF2B5EF4-FFF2-40B4-BE49-F238E27FC236}">
                <a16:creationId xmlns:a16="http://schemas.microsoft.com/office/drawing/2014/main" id="{51DA9589-40B0-4B65-A035-81057865F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6047437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27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DFE47DC-7B75-DD46-D257-DBB90C89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310924" cy="1154711"/>
          </a:xfrm>
        </p:spPr>
        <p:txBody>
          <a:bodyPr>
            <a:normAutofit/>
          </a:bodyPr>
          <a:lstStyle/>
          <a:p>
            <a:r>
              <a:rPr lang="el-GR" sz="4100">
                <a:latin typeface="Calibri"/>
                <a:ea typeface="Calibri"/>
                <a:cs typeface="Calibri"/>
              </a:rPr>
              <a:t>THIS IS THE OUTCOME ON THE BROWSER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C0985E-23FC-A048-C733-E3708F347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91995"/>
            <a:ext cx="3480355" cy="3174788"/>
          </a:xfrm>
        </p:spPr>
        <p:txBody>
          <a:bodyPr anchor="t">
            <a:normAutofit/>
          </a:bodyPr>
          <a:lstStyle/>
          <a:p>
            <a:r>
              <a:rPr lang="en-US" dirty="0"/>
              <a:t>A PARAGRAPH</a:t>
            </a:r>
          </a:p>
          <a:p>
            <a:r>
              <a:rPr lang="en-US" dirty="0"/>
              <a:t>AN IMAGE</a:t>
            </a:r>
          </a:p>
          <a:p>
            <a:r>
              <a:rPr lang="en-US"/>
              <a:t>AND A LIST</a:t>
            </a:r>
          </a:p>
          <a:p>
            <a:pPr marL="0" indent="0">
              <a:buNone/>
            </a:pPr>
            <a:r>
              <a:rPr lang="en-US" dirty="0"/>
              <a:t>ALL WITH DIFFERENT BODRER COLOR</a:t>
            </a:r>
          </a:p>
        </p:txBody>
      </p:sp>
      <p:pic>
        <p:nvPicPr>
          <p:cNvPr id="4" name="Θέση περιεχομένου 3" descr="Εικόνα που περιέχει κείμενο, ανθρώπινο πρόσωπο, στιγμιότυπο οθόνης, εξωτερικός χώρος/ύπαιθρος&#10;&#10;Περιγραφή που δημιουργήθηκε αυτόματα">
            <a:extLst>
              <a:ext uri="{FF2B5EF4-FFF2-40B4-BE49-F238E27FC236}">
                <a16:creationId xmlns:a16="http://schemas.microsoft.com/office/drawing/2014/main" id="{27CDE07D-8533-FD6A-4796-D7F3407D2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02"/>
          <a:stretch/>
        </p:blipFill>
        <p:spPr>
          <a:xfrm>
            <a:off x="4689347" y="1911349"/>
            <a:ext cx="6059351" cy="4136089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245249-2F4C-4F85-AB62-095DBE52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D08E46-4633-48DB-9AC2-D98F115E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1905000"/>
            <a:ext cx="0" cy="4142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97052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RegularSeedRightStep">
      <a:dk1>
        <a:srgbClr val="000000"/>
      </a:dk1>
      <a:lt1>
        <a:srgbClr val="FFFFFF"/>
      </a:lt1>
      <a:dk2>
        <a:srgbClr val="302F1B"/>
      </a:dk2>
      <a:lt2>
        <a:srgbClr val="F0F0F3"/>
      </a:lt2>
      <a:accent1>
        <a:srgbClr val="AAA31E"/>
      </a:accent1>
      <a:accent2>
        <a:srgbClr val="77B013"/>
      </a:accent2>
      <a:accent3>
        <a:srgbClr val="42B721"/>
      </a:accent3>
      <a:accent4>
        <a:srgbClr val="14B835"/>
      </a:accent4>
      <a:accent5>
        <a:srgbClr val="20B47C"/>
      </a:accent5>
      <a:accent6>
        <a:srgbClr val="14B2B7"/>
      </a:accent6>
      <a:hlink>
        <a:srgbClr val="6A6FCD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Ευρεία οθόνη</PresentationFormat>
  <Paragraphs>0</Paragraphs>
  <Slides>3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</vt:i4>
      </vt:variant>
    </vt:vector>
  </HeadingPairs>
  <TitlesOfParts>
    <vt:vector size="4" baseType="lpstr">
      <vt:lpstr>MimeoVTI</vt:lpstr>
      <vt:lpstr>My presentation for the 1st lesson</vt:lpstr>
      <vt:lpstr>THIS IS MY HTML CODE</vt:lpstr>
      <vt:lpstr>THIS IS THE OUTCOME ON THE BROWSER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/>
  <cp:lastModifiedBy/>
  <cp:revision>61</cp:revision>
  <dcterms:created xsi:type="dcterms:W3CDTF">2023-10-22T12:26:53Z</dcterms:created>
  <dcterms:modified xsi:type="dcterms:W3CDTF">2023-10-22T12:41:44Z</dcterms:modified>
</cp:coreProperties>
</file>