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4CA8F-0FEA-4918-8247-3437FCBC18C4}" v="276" dt="2023-10-20T16:21:1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20/10/2023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20/10/2023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2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20,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303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rtlCol="0"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Tech pro presentation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vert="horz" lIns="91440" tIns="91440" rIns="91440" bIns="91440" rtlCol="0" anchor="b">
            <a:normAutofit/>
          </a:bodyPr>
          <a:lstStyle/>
          <a:p>
            <a:pPr algn="l"/>
            <a:r>
              <a:rPr lang="en-GB" sz="1400">
                <a:solidFill>
                  <a:schemeClr val="bg1"/>
                </a:solidFill>
              </a:rPr>
              <a:t>Kyriaki savvoulidou</a:t>
            </a:r>
          </a:p>
          <a:p>
            <a:pPr algn="l"/>
            <a:r>
              <a:rPr lang="en-GB" sz="1400">
                <a:solidFill>
                  <a:schemeClr val="bg1"/>
                </a:solidFill>
              </a:rPr>
              <a:t>19/10/2023</a:t>
            </a:r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7F49187D-B816-BACD-3E40-0B5DFDD88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4" r="39578" b="-2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AC9CC-285C-560B-C195-2FD414A7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V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1861F8-B278-7B2A-D113-8F63DEEE2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449" y="284019"/>
            <a:ext cx="5747841" cy="63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7C594-81AF-608C-D596-BBE757C3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V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4" name="Content Placeholder 3" descr="A cup of coffee with a heart shaped foam on top of it&#10;&#10;Description automatically generated">
            <a:extLst>
              <a:ext uri="{FF2B5EF4-FFF2-40B4-BE49-F238E27FC236}">
                <a16:creationId xmlns:a16="http://schemas.microsoft.com/office/drawing/2014/main" id="{EAF995FA-2152-518A-F23C-F03F35DB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761" y="457200"/>
            <a:ext cx="6347853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515D-3EC9-FD52-2F49-82AB210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/>
              <a:t>THANK YOU FOR YOUR TIME :)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42D4A-08BA-1DD5-4643-179322E1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Task I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ECF109-FE2B-0D64-3772-CF54D484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28" y="2147957"/>
            <a:ext cx="5399652" cy="4016910"/>
          </a:xfrm>
          <a:prstGeom prst="rect">
            <a:avLst/>
          </a:prstGeom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3DC5A2-ED48-0417-2D9D-D059F8A2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407" y="2044048"/>
            <a:ext cx="4591657" cy="42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3EB4B-876E-646B-8C7F-02CEBDD5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spc="750">
                <a:solidFill>
                  <a:schemeClr val="bg1"/>
                </a:solidFill>
              </a:rPr>
              <a:t>TASK I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5" name="Picture 4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EC71B7A1-DDF6-6A8E-05CB-677ABF9A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2" y="1956370"/>
            <a:ext cx="4661902" cy="4262582"/>
          </a:xfrm>
          <a:prstGeom prst="rect">
            <a:avLst/>
          </a:prstGeom>
        </p:spPr>
      </p:pic>
      <p:pic>
        <p:nvPicPr>
          <p:cNvPr id="4" name="Content Placeholder 3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E777187B-A60D-F6ED-83F1-94C214FC1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7303" y="1958686"/>
            <a:ext cx="4535712" cy="42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8B12AF-A69B-2CA9-9CF1-28A504D4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5" r="947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21826-AF12-E991-63DB-AEA97238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II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6793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388E37-FD09-4B81-28C5-B237E756D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0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53665-7823-6DFB-626E-4DACC528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II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492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7564-9F20-E3F8-2440-A6FEE67A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TASK III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CODE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B373C9-A511-9CBC-5606-ED28CBFF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20" y="1559964"/>
            <a:ext cx="4406933" cy="5163532"/>
          </a:xfrm>
          <a:prstGeom prst="rect">
            <a:avLst/>
          </a:prstGeom>
        </p:spPr>
      </p:pic>
      <p:pic>
        <p:nvPicPr>
          <p:cNvPr id="5" name="Picture 4" descr="A computer screen with white and orange text&#10;&#10;Description automatically generated">
            <a:extLst>
              <a:ext uri="{FF2B5EF4-FFF2-40B4-BE49-F238E27FC236}">
                <a16:creationId xmlns:a16="http://schemas.microsoft.com/office/drawing/2014/main" id="{830F12AE-EA7D-BD1D-924B-E1642B60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75" y="5031038"/>
            <a:ext cx="4600352" cy="126527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D1FBA64-B913-2991-0C32-1FF30C4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993537"/>
            <a:ext cx="9448800" cy="1332078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6689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og with its tongue out&#10;&#10;Description automatically generated">
            <a:extLst>
              <a:ext uri="{FF2B5EF4-FFF2-40B4-BE49-F238E27FC236}">
                <a16:creationId xmlns:a16="http://schemas.microsoft.com/office/drawing/2014/main" id="{B9C4F62B-FFBB-7103-88AC-10F54F7C2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58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58FDE-4A45-97EB-FF44-42C89774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III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230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452B2-62A6-144A-1871-997B3DA6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TASK IV</a:t>
            </a: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343F84-ECC6-14AA-EB24-377C23510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792" y="457200"/>
            <a:ext cx="4998936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video&#10;&#10;Description automatically generated">
            <a:extLst>
              <a:ext uri="{FF2B5EF4-FFF2-40B4-BE49-F238E27FC236}">
                <a16:creationId xmlns:a16="http://schemas.microsoft.com/office/drawing/2014/main" id="{186A692B-8EE9-FA0D-9FCE-09CC2648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5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58" name="Freeform: Shape 3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FD1D3-3A80-F977-E6F9-9938BF42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TASK IV</a:t>
            </a:r>
            <a:br>
              <a:rPr lang="en-US" sz="3200" spc="750">
                <a:solidFill>
                  <a:schemeClr val="bg1"/>
                </a:solidFill>
              </a:rPr>
            </a:br>
            <a:r>
              <a:rPr lang="en-US" sz="3200" spc="75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985001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Tech pro presentation I</vt:lpstr>
      <vt:lpstr>Task I CODE</vt:lpstr>
      <vt:lpstr>TASK I OUTPUT</vt:lpstr>
      <vt:lpstr>TASK II CODE</vt:lpstr>
      <vt:lpstr>TASK II OUTPUT</vt:lpstr>
      <vt:lpstr>TASK III CODE</vt:lpstr>
      <vt:lpstr>TASK III OUTPUT</vt:lpstr>
      <vt:lpstr>TASK IV CODE</vt:lpstr>
      <vt:lpstr>TASK IV OUTPUT</vt:lpstr>
      <vt:lpstr>TASK V CODE</vt:lpstr>
      <vt:lpstr>TASK V OUTPUT</vt:lpstr>
      <vt:lpstr>THANK YOU FOR YOUR TIME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118</cp:revision>
  <dcterms:created xsi:type="dcterms:W3CDTF">2023-10-20T15:56:37Z</dcterms:created>
  <dcterms:modified xsi:type="dcterms:W3CDTF">2023-10-20T16:21:29Z</dcterms:modified>
</cp:coreProperties>
</file>