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92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747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921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361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704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329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271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6937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46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567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330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214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6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52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629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96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2413CA-2BDE-4A41-92EB-95E0B1C36DC6}" type="datetimeFigureOut">
              <a:rPr lang="el-GR" smtClean="0"/>
              <a:t>26/10/2023</a:t>
            </a:fld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12DA3A-9F52-4B2A-839E-C35092E2443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248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0" y="1231900"/>
            <a:ext cx="4456113" cy="1987550"/>
          </a:xfrm>
        </p:spPr>
        <p:txBody>
          <a:bodyPr/>
          <a:lstStyle/>
          <a:p>
            <a:pPr algn="ctr"/>
            <a:r>
              <a:rPr lang="en-US" b="1" dirty="0" smtClean="0"/>
              <a:t>Maria </a:t>
            </a:r>
            <a:r>
              <a:rPr lang="en-US" b="1" dirty="0" err="1" smtClean="0"/>
              <a:t>Eleni</a:t>
            </a:r>
            <a:r>
              <a:rPr lang="en-US" b="1" dirty="0" smtClean="0"/>
              <a:t> </a:t>
            </a:r>
            <a:r>
              <a:rPr lang="en-US" b="1" dirty="0" err="1" smtClean="0"/>
              <a:t>Atskakani</a:t>
            </a:r>
            <a:endParaRPr lang="el-G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105" y="4413282"/>
            <a:ext cx="2242295" cy="60956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Lesson 1 </a:t>
            </a:r>
            <a:endParaRPr lang="el-GR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64" y="1663764"/>
            <a:ext cx="3924236" cy="39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92" y="2243518"/>
            <a:ext cx="3714608" cy="44445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6" y="2326837"/>
            <a:ext cx="3820165" cy="4361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385" y="3035132"/>
            <a:ext cx="3021622" cy="18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8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30" y="2930659"/>
            <a:ext cx="5594443" cy="3368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92" y="2930659"/>
            <a:ext cx="3853704" cy="27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0" y="2339299"/>
            <a:ext cx="4759190" cy="36835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3" y="2339298"/>
            <a:ext cx="5948389" cy="37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4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4" y="2762458"/>
            <a:ext cx="6875645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0" y="3194258"/>
            <a:ext cx="3658048" cy="22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1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8" y="2348777"/>
            <a:ext cx="6706283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98" y="2448447"/>
            <a:ext cx="2853557" cy="37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12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Maria Eleni Atskakani</vt:lpstr>
      <vt:lpstr>TASK 1</vt:lpstr>
      <vt:lpstr>TASK 2</vt:lpstr>
      <vt:lpstr>TASK 3</vt:lpstr>
      <vt:lpstr>TASK 4</vt:lpstr>
      <vt:lpstr>TASK 5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Eleni Atskakani</dc:title>
  <dc:creator>Marlen Atska</dc:creator>
  <cp:lastModifiedBy>Marlen Atska</cp:lastModifiedBy>
  <cp:revision>4</cp:revision>
  <dcterms:created xsi:type="dcterms:W3CDTF">2023-10-21T12:02:33Z</dcterms:created>
  <dcterms:modified xsi:type="dcterms:W3CDTF">2023-10-26T11:52:05Z</dcterms:modified>
</cp:coreProperties>
</file>