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01778-F086-4C0F-AAC3-77C9C742EBAB}" v="224" dt="2023-10-22T16:06:59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6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9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2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2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5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9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2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7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0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err="1">
                <a:ea typeface="Calibri Light"/>
                <a:cs typeface="Calibri Light"/>
              </a:rPr>
              <a:t>Spiros</a:t>
            </a:r>
            <a:r>
              <a:rPr lang="el-GR" dirty="0">
                <a:ea typeface="Calibri Light"/>
                <a:cs typeface="Calibri Light"/>
              </a:rPr>
              <a:t> </a:t>
            </a:r>
            <a:r>
              <a:rPr lang="el-GR" dirty="0" err="1">
                <a:ea typeface="Calibri Light"/>
                <a:cs typeface="Calibri Light"/>
              </a:rPr>
              <a:t>Litsas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l-GR"/>
          </a:p>
          <a:p>
            <a:r>
              <a:rPr lang="el-GR" dirty="0">
                <a:ea typeface="Calibri"/>
                <a:cs typeface="Calibri"/>
              </a:rPr>
              <a:t>22/10/2023</a:t>
            </a:r>
          </a:p>
        </p:txBody>
      </p:sp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DB3BC09-1CAE-5A1A-1F6A-0E677C0D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ea typeface="Calibri Light"/>
                <a:cs typeface="Calibri Light"/>
              </a:rPr>
              <a:t>Week</a:t>
            </a:r>
            <a:r>
              <a:rPr lang="el-GR" dirty="0">
                <a:ea typeface="Calibri Light"/>
                <a:cs typeface="Calibri Light"/>
              </a:rPr>
              <a:t> 3 </a:t>
            </a:r>
            <a:r>
              <a:rPr lang="el-GR" dirty="0" err="1">
                <a:ea typeface="Calibri Light"/>
                <a:cs typeface="Calibri Light"/>
              </a:rPr>
              <a:t>task</a:t>
            </a:r>
            <a:r>
              <a:rPr lang="el-GR" dirty="0">
                <a:ea typeface="Calibri Light"/>
                <a:cs typeface="Calibri Light"/>
              </a:rPr>
              <a:t> 3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B3B7E45-9644-ECE3-F9E6-8FA432EB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ea typeface="+mn-lt"/>
                <a:cs typeface="+mn-lt"/>
              </a:rPr>
              <a:t>Εκφώνηση του </a:t>
            </a:r>
            <a:r>
              <a:rPr lang="el-GR" dirty="0" err="1">
                <a:ea typeface="+mn-lt"/>
                <a:cs typeface="+mn-lt"/>
              </a:rPr>
              <a:t>task</a:t>
            </a:r>
            <a:r>
              <a:rPr lang="el-GR" dirty="0">
                <a:ea typeface="+mn-lt"/>
                <a:cs typeface="+mn-lt"/>
              </a:rPr>
              <a:t>:</a:t>
            </a:r>
          </a:p>
          <a:p>
            <a:r>
              <a:rPr lang="el-GR" dirty="0" err="1">
                <a:ea typeface="+mn-lt"/>
                <a:cs typeface="+mn-lt"/>
              </a:rPr>
              <a:t>Create</a:t>
            </a:r>
            <a:r>
              <a:rPr lang="el-GR" dirty="0">
                <a:ea typeface="+mn-lt"/>
                <a:cs typeface="+mn-lt"/>
              </a:rPr>
              <a:t> a </a:t>
            </a:r>
            <a:r>
              <a:rPr lang="el-GR" dirty="0" err="1">
                <a:ea typeface="+mn-lt"/>
                <a:cs typeface="+mn-lt"/>
              </a:rPr>
              <a:t>site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with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an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image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at</a:t>
            </a:r>
            <a:r>
              <a:rPr lang="el-GR" dirty="0">
                <a:ea typeface="+mn-lt"/>
                <a:cs typeface="+mn-lt"/>
              </a:rPr>
              <a:t> the </a:t>
            </a:r>
            <a:r>
              <a:rPr lang="el-GR" dirty="0" err="1">
                <a:ea typeface="+mn-lt"/>
                <a:cs typeface="+mn-lt"/>
              </a:rPr>
              <a:t>center</a:t>
            </a:r>
            <a:r>
              <a:rPr lang="el-GR" dirty="0">
                <a:ea typeface="+mn-lt"/>
                <a:cs typeface="+mn-lt"/>
              </a:rPr>
              <a:t>. The </a:t>
            </a:r>
            <a:r>
              <a:rPr lang="el-GR" dirty="0" err="1">
                <a:ea typeface="+mn-lt"/>
                <a:cs typeface="+mn-lt"/>
              </a:rPr>
              <a:t>image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must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be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round-shaped</a:t>
            </a:r>
            <a:r>
              <a:rPr lang="el-GR" dirty="0">
                <a:ea typeface="+mn-lt"/>
                <a:cs typeface="+mn-lt"/>
              </a:rPr>
              <a:t>.</a:t>
            </a:r>
            <a:endParaRPr lang="el-GR" dirty="0">
              <a:ea typeface="Calibri" panose="020F0502020204030204"/>
              <a:cs typeface="Calibri" panose="020F0502020204030204"/>
            </a:endParaRPr>
          </a:p>
          <a:p>
            <a:r>
              <a:rPr lang="el-GR" dirty="0" err="1">
                <a:ea typeface="+mn-lt"/>
                <a:cs typeface="+mn-lt"/>
              </a:rPr>
              <a:t>Describe</a:t>
            </a:r>
            <a:r>
              <a:rPr lang="el-GR" dirty="0">
                <a:ea typeface="+mn-lt"/>
                <a:cs typeface="+mn-lt"/>
              </a:rPr>
              <a:t> the </a:t>
            </a:r>
            <a:r>
              <a:rPr lang="el-GR" dirty="0" err="1">
                <a:ea typeface="+mn-lt"/>
                <a:cs typeface="+mn-lt"/>
              </a:rPr>
              <a:t>image</a:t>
            </a:r>
            <a:r>
              <a:rPr lang="el-GR" dirty="0">
                <a:ea typeface="+mn-lt"/>
                <a:cs typeface="+mn-lt"/>
              </a:rPr>
              <a:t> and </a:t>
            </a:r>
            <a:r>
              <a:rPr lang="el-GR" dirty="0" err="1">
                <a:ea typeface="+mn-lt"/>
                <a:cs typeface="+mn-lt"/>
              </a:rPr>
              <a:t>place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an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hr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tag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anywhere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inside</a:t>
            </a:r>
            <a:r>
              <a:rPr lang="el-GR" dirty="0">
                <a:ea typeface="+mn-lt"/>
                <a:cs typeface="+mn-lt"/>
              </a:rPr>
              <a:t> the </a:t>
            </a:r>
            <a:r>
              <a:rPr lang="el-GR" dirty="0" err="1">
                <a:ea typeface="+mn-lt"/>
                <a:cs typeface="+mn-lt"/>
              </a:rPr>
              <a:t>page</a:t>
            </a:r>
            <a:r>
              <a:rPr lang="el-GR" dirty="0">
                <a:ea typeface="+mn-lt"/>
                <a:cs typeface="+mn-lt"/>
              </a:rPr>
              <a:t>.</a:t>
            </a:r>
            <a:endParaRPr lang="el-GR" dirty="0"/>
          </a:p>
          <a:p>
            <a:r>
              <a:rPr lang="el-GR" dirty="0" err="1">
                <a:ea typeface="+mn-lt"/>
                <a:cs typeface="+mn-lt"/>
              </a:rPr>
              <a:t>Add</a:t>
            </a:r>
            <a:r>
              <a:rPr lang="el-GR" dirty="0">
                <a:ea typeface="+mn-lt"/>
                <a:cs typeface="+mn-lt"/>
              </a:rPr>
              <a:t> a </a:t>
            </a:r>
            <a:r>
              <a:rPr lang="el-GR" dirty="0" err="1">
                <a:ea typeface="+mn-lt"/>
                <a:cs typeface="+mn-lt"/>
              </a:rPr>
              <a:t>footer</a:t>
            </a:r>
            <a:r>
              <a:rPr lang="el-GR" dirty="0">
                <a:ea typeface="+mn-lt"/>
                <a:cs typeface="+mn-lt"/>
              </a:rPr>
              <a:t>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2544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4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519375D-D423-79CC-71B3-DF017FFF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  <a:solidFill>
            <a:srgbClr val="ED7D3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Implementation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:</a:t>
            </a:r>
            <a:br>
              <a:rPr lang="en-US" sz="5400" kern="1200" dirty="0"/>
            </a:br>
            <a:endParaRPr lang="en-US" sz="5400" kern="1200">
              <a:latin typeface="+mj-lt"/>
              <a:ea typeface="+mj-ea"/>
              <a:cs typeface="+mj-cs"/>
            </a:endParaRPr>
          </a:p>
        </p:txBody>
      </p:sp>
      <p:sp>
        <p:nvSpPr>
          <p:cNvPr id="55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Θέση περιεχομένου 7" descr="Εικόνα που περιέχει κείμενο, γραμματοσειρά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ECC21A69-F77A-48D7-3A9F-6814E1CB2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56" y="2728307"/>
            <a:ext cx="6096000" cy="3628354"/>
          </a:xfrm>
        </p:spPr>
      </p:pic>
      <p:pic>
        <p:nvPicPr>
          <p:cNvPr id="5" name="Εικόνα 4" descr="Εικόνα που περιέχει κείμενο, στιγμιότυπο οθόνης, λογισμικό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F8F784E6-06B9-32B3-CEE4-373C83A41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20" r="-5" b="20844"/>
          <a:stretch/>
        </p:blipFill>
        <p:spPr>
          <a:xfrm>
            <a:off x="6396397" y="482899"/>
            <a:ext cx="2603605" cy="2643459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στιγμιότυπο οθόνης, λογισμικό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88B70680-D703-06FC-CCDB-190375F92F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631" r="-2" b="10940"/>
          <a:stretch/>
        </p:blipFill>
        <p:spPr>
          <a:xfrm>
            <a:off x="9224328" y="482904"/>
            <a:ext cx="2603605" cy="2643447"/>
          </a:xfrm>
          <a:prstGeom prst="rect">
            <a:avLst/>
          </a:prstGeom>
        </p:spPr>
      </p:pic>
      <p:pic>
        <p:nvPicPr>
          <p:cNvPr id="4" name="Θέση περιεχομένου 3" descr="Εικόνα που περιέχει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11B03D48-DB30-9C77-AD72-48A3D6BA29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620" b="-4"/>
          <a:stretch/>
        </p:blipFill>
        <p:spPr>
          <a:xfrm>
            <a:off x="7757543" y="3426258"/>
            <a:ext cx="2709244" cy="27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9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C96D259-9E8C-78A3-3E30-756794AE32A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D7D31"/>
          </a:solidFill>
        </p:spPr>
        <p:txBody>
          <a:bodyPr/>
          <a:lstStyle/>
          <a:p>
            <a:r>
              <a:rPr lang="el-GR" dirty="0" err="1">
                <a:ea typeface="Calibri Light"/>
                <a:cs typeface="Calibri Light"/>
              </a:rPr>
              <a:t>Final</a:t>
            </a:r>
            <a:r>
              <a:rPr lang="el-GR" dirty="0">
                <a:ea typeface="Calibri Light"/>
                <a:cs typeface="Calibri Light"/>
              </a:rPr>
              <a:t> </a:t>
            </a:r>
            <a:r>
              <a:rPr lang="el-GR" dirty="0" err="1">
                <a:ea typeface="Calibri Light"/>
                <a:cs typeface="Calibri Light"/>
              </a:rPr>
              <a:t>Result</a:t>
            </a:r>
            <a:r>
              <a:rPr lang="el-GR" dirty="0">
                <a:ea typeface="Calibri Light"/>
                <a:cs typeface="Calibri Light"/>
              </a:rPr>
              <a:t>:</a:t>
            </a:r>
            <a:br>
              <a:rPr lang="el-GR" dirty="0">
                <a:ea typeface="Calibri Light"/>
                <a:cs typeface="Calibri Light"/>
              </a:rPr>
            </a:br>
            <a:endParaRPr lang="el-GR" dirty="0">
              <a:ea typeface="Calibri Light"/>
              <a:cs typeface="Calibri Light"/>
            </a:endParaRPr>
          </a:p>
        </p:txBody>
      </p:sp>
      <p:pic>
        <p:nvPicPr>
          <p:cNvPr id="4" name="Θέση περιεχομένου 3" descr="Εικόνα που περιέχει κείμενο, καρτούν, στιγμιότυπο οθόνης, γραφιστική&#10;&#10;Περιγραφή που δημιουργήθηκε αυτόματα">
            <a:extLst>
              <a:ext uri="{FF2B5EF4-FFF2-40B4-BE49-F238E27FC236}">
                <a16:creationId xmlns:a16="http://schemas.microsoft.com/office/drawing/2014/main" id="{0702F7B5-4580-D4A8-CEEC-D0B41ACDC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611" y="1692512"/>
            <a:ext cx="6600757" cy="4656841"/>
          </a:xfrm>
        </p:spPr>
      </p:pic>
    </p:spTree>
    <p:extLst>
      <p:ext uri="{BB962C8B-B14F-4D97-AF65-F5344CB8AC3E}">
        <p14:creationId xmlns:p14="http://schemas.microsoft.com/office/powerpoint/2010/main" val="329422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βάλ 5">
            <a:extLst>
              <a:ext uri="{FF2B5EF4-FFF2-40B4-BE49-F238E27FC236}">
                <a16:creationId xmlns:a16="http://schemas.microsoft.com/office/drawing/2014/main" id="{F020DF7A-F3BF-6C3E-3965-E6EFF4A13302}"/>
              </a:ext>
            </a:extLst>
          </p:cNvPr>
          <p:cNvSpPr/>
          <p:nvPr/>
        </p:nvSpPr>
        <p:spPr>
          <a:xfrm>
            <a:off x="1345283" y="461520"/>
            <a:ext cx="7376474" cy="467412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6000" dirty="0" err="1">
                <a:ea typeface="Calibri"/>
                <a:cs typeface="Calibri"/>
              </a:rPr>
              <a:t>Thank</a:t>
            </a:r>
            <a:r>
              <a:rPr lang="el-GR" sz="6000" dirty="0">
                <a:ea typeface="Calibri"/>
                <a:cs typeface="Calibri"/>
              </a:rPr>
              <a:t> </a:t>
            </a:r>
            <a:r>
              <a:rPr lang="el-GR" sz="6000" dirty="0" err="1">
                <a:ea typeface="Calibri"/>
                <a:cs typeface="Calibri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57502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Ευρεία οθόνη</PresentationFormat>
  <Paragraphs>0</Paragraphs>
  <Slides>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6" baseType="lpstr">
      <vt:lpstr>Office Theme</vt:lpstr>
      <vt:lpstr>Spiros Litsas</vt:lpstr>
      <vt:lpstr>Week 3 task 3</vt:lpstr>
      <vt:lpstr>Implementation: </vt:lpstr>
      <vt:lpstr>Final Result: 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lastModifiedBy/>
  <cp:revision>108</cp:revision>
  <dcterms:created xsi:type="dcterms:W3CDTF">2023-10-22T15:26:11Z</dcterms:created>
  <dcterms:modified xsi:type="dcterms:W3CDTF">2023-10-22T16:08:24Z</dcterms:modified>
</cp:coreProperties>
</file>