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3fe2fc6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3fe2fc6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038860e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4038860e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4038860e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4038860e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4038860e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4038860e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4038860e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4038860e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4038860e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4038860e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4038860e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4038860e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4038860e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4038860e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3fe2fc6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3fe2fc6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jp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oadmap.sh/fronten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oadmap.sh/frontend" TargetMode="External"/><Relationship Id="rId4" Type="http://schemas.openxmlformats.org/officeDocument/2006/relationships/hyperlink" Target="https://roadmap.sh/fronte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Sesión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Lunes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Backend y Frontend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la programación</a:t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311" y="3157296"/>
            <a:ext cx="2105189" cy="15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Frontend y Backend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2963" y="1307838"/>
            <a:ext cx="4462675" cy="300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Frontend - Tendencias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5200" y="1624280"/>
            <a:ext cx="2441997" cy="13110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BOOTSTRAP" id="148" name="Google Shape;14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4190" y="1452325"/>
            <a:ext cx="2164810" cy="1207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vuejs" id="149" name="Google Shape;14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8819" y="3357744"/>
            <a:ext cx="951504" cy="817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React js" id="150" name="Google Shape;15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06196" y="3276730"/>
            <a:ext cx="948525" cy="8987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velte" id="151" name="Google Shape;15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90596" y="3173756"/>
            <a:ext cx="1114010" cy="1104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Angular" id="152" name="Google Shape;152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70836" y="2935324"/>
            <a:ext cx="1458162" cy="14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Tendencias 2022 - Diseño Web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3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Diseño para dedos (Mobile First)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Diseños interactivos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Psicologia del color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Contenido personalizado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Humanización extrema de los bots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Hero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Landing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UX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Videos en vez de </a:t>
            </a:r>
            <a:r>
              <a:rPr lang="es-419"/>
              <a:t>imágenes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Roadmap Frontend 2022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2235300" y="2085200"/>
            <a:ext cx="467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https://roadmap.sh/frontend</a:t>
            </a:r>
            <a:endParaRPr b="1"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Backend - Tendencias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425" y="1760625"/>
            <a:ext cx="1102925" cy="11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352" y="2863550"/>
            <a:ext cx="1015450" cy="10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4275" y="1760613"/>
            <a:ext cx="1015450" cy="10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6827" y="2776075"/>
            <a:ext cx="809978" cy="11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3650" y="1760624"/>
            <a:ext cx="1102925" cy="11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Base de datos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4409" y="1237500"/>
            <a:ext cx="1895191" cy="116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4225" y="2987975"/>
            <a:ext cx="1370175" cy="12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19600" y="2921500"/>
            <a:ext cx="1370175" cy="1327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Servidores Webs / Protocolos HTTP - HTTPS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3333" y="2019913"/>
            <a:ext cx="1235275" cy="12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188" y="2051174"/>
            <a:ext cx="664081" cy="117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7063" y="2005600"/>
            <a:ext cx="2463499" cy="12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Roadmap Backend 2022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2235300" y="2085200"/>
            <a:ext cx="467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https://roadmap.sh/</a:t>
            </a:r>
            <a:r>
              <a:rPr b="1" lang="es-419" sz="2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backend</a:t>
            </a:r>
            <a:endParaRPr b="1"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