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Lst>
  <p:sldSz cy="5143500" cx="9144000"/>
  <p:notesSz cx="6858000" cy="9144000"/>
  <p:embeddedFontLst>
    <p:embeddedFont>
      <p:font typeface="Roboto"/>
      <p:regular r:id="rId61"/>
      <p:bold r:id="rId62"/>
      <p:italic r:id="rId63"/>
      <p:boldItalic r:id="rId64"/>
    </p:embeddedFont>
    <p:embeddedFont>
      <p:font typeface="Varela Round"/>
      <p:regular r:id="rId65"/>
    </p:embeddedFont>
    <p:embeddedFont>
      <p:font typeface="Didact Gothic"/>
      <p:regular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Roboto-bold.fntdata"/><Relationship Id="rId61" Type="http://schemas.openxmlformats.org/officeDocument/2006/relationships/font" Target="fonts/Roboto-regular.fntdata"/><Relationship Id="rId20" Type="http://schemas.openxmlformats.org/officeDocument/2006/relationships/slide" Target="slides/slide16.xml"/><Relationship Id="rId64" Type="http://schemas.openxmlformats.org/officeDocument/2006/relationships/font" Target="fonts/Roboto-boldItalic.fntdata"/><Relationship Id="rId63" Type="http://schemas.openxmlformats.org/officeDocument/2006/relationships/font" Target="fonts/Roboto-italic.fntdata"/><Relationship Id="rId22" Type="http://schemas.openxmlformats.org/officeDocument/2006/relationships/slide" Target="slides/slide18.xml"/><Relationship Id="rId66" Type="http://schemas.openxmlformats.org/officeDocument/2006/relationships/font" Target="fonts/DidactGothic-regular.fntdata"/><Relationship Id="rId21" Type="http://schemas.openxmlformats.org/officeDocument/2006/relationships/slide" Target="slides/slide17.xml"/><Relationship Id="rId65" Type="http://schemas.openxmlformats.org/officeDocument/2006/relationships/font" Target="fonts/VarelaRound-regular.fntdata"/><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litch.com/edit/#!/fef-doggoram-starter" TargetMode="External"/><Relationship Id="rId3" Type="http://schemas.openxmlformats.org/officeDocument/2006/relationships/hyperlink" Target="https://glitch.com/edit/#!/fef-doggoram"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nts.google.com/specimen/Fredoka+One"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dn.glitch.com/381dc777-702c-41b2-82aa-cac2e30d38de%2Funchecked.png?1522935023612" TargetMode="External"/><Relationship Id="rId3" Type="http://schemas.openxmlformats.org/officeDocument/2006/relationships/hyperlink" Target="https://cdn.glitch.com/381dc777-702c-41b2-82aa-cac2e30d38de%2Fchecked%20(1).png?1522935023792"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litch.com/edit/#!/biscuittin-der" TargetMode="External"/><Relationship Id="rId3" Type="http://schemas.openxmlformats.org/officeDocument/2006/relationships/hyperlink" Target="https://www.lcn.com/blog/beginners-guide-favicons/" TargetMode="External"/><Relationship Id="rId4" Type="http://schemas.openxmlformats.org/officeDocument/2006/relationships/hyperlink" Target="https://www.freecodecamp.org/news/what-is-open-graph-and-how-can-i-use-it-for-my-website/"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wabuilder.com/" TargetMode="Externa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litch.com/edit/#!/the-littlest-vue"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litch.com/edit/#!/the-littlest-vue"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litch.com/edit/#!/vue-if-else"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def0f8da6a_0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def0f8da6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Starter: </a:t>
            </a:r>
            <a:r>
              <a:rPr lang="en" u="sng">
                <a:solidFill>
                  <a:schemeClr val="hlink"/>
                </a:solidFill>
                <a:hlinkClick r:id="rId2"/>
              </a:rPr>
              <a:t>https://glitch.com/edit/#!/fef-doggoram-starter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Complete: </a:t>
            </a:r>
            <a:r>
              <a:rPr lang="en" u="sng">
                <a:solidFill>
                  <a:schemeClr val="hlink"/>
                </a:solidFill>
                <a:hlinkClick r:id="rId3"/>
              </a:rPr>
              <a:t>https://glitch.com/edit/#!/fef-doggoram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We’re going to build Tinder for Doggos!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What it does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Uses a dog API to query dogs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When the page loads, should load a fresh dog</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Can add dogs to favourites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def0f8da6a_0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def0f8da6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We’re going to start here with this empty Vue app. It’s using Vue from the CDN and has an empty div and a vue app with no data properties and we’ll build up our application from there.</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def6dbaf4b_3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def6dbaf4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it’s a good idea to split out our JavaScript from our Vue code, we’re going to move the contents of our </a:t>
            </a:r>
            <a:r>
              <a:rPr lang="en"/>
              <a:t>script</a:t>
            </a:r>
            <a:r>
              <a:rPr lang="en"/>
              <a:t> element to a new file called index.js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add a script tag to the head of our document </a:t>
            </a:r>
            <a:r>
              <a:rPr lang="en"/>
              <a:t>referencing</a:t>
            </a:r>
            <a:r>
              <a:rPr lang="en"/>
              <a:t> script.js - you’ll need to create this file if you don’t already have one.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def6dbaf4b_3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def6dbaf4b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We’re going to put our new Vue app inside of script.js.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We’re adding a comment to the top of the file /* global Vue */ which tells the js-hint tool that runs inside glitch that the library “Vue” is declared and referenced elsewhere (in our HTML) which will stop glitch telling us that we have errors in our code.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def0f8da6a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def0f8da6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Much like we can add data to our vue application, we can also add methods to the Vue configuration object.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“methods” property on the vue configuration object is just an object that contains a bunch of properties - and each one should be a function like in our example here.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You can add as many functions as you like into your vue methods object here - but as your application grows, you’ll probably end up splitting these out into their own components.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We’re defining a function, but it’s never getting called.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Let’s fix that.</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def0f8da6a_0_1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def0f8da6a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Hooks are functions that get called at different times in your “application life-cycle” - that’s a very technical way of saying “when certain things happen in your app”.</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Lifecycle hooks supported by default are: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beforeCreate</a:t>
            </a:r>
            <a:endParaRPr>
              <a:solidFill>
                <a:schemeClr val="dk1"/>
              </a:solidFill>
            </a:endParaRPr>
          </a:p>
          <a:p>
            <a:pPr indent="0" lvl="0" marL="0" rtl="0" algn="l">
              <a:spcBef>
                <a:spcPts val="0"/>
              </a:spcBef>
              <a:spcAft>
                <a:spcPts val="0"/>
              </a:spcAft>
              <a:buNone/>
            </a:pPr>
            <a:r>
              <a:rPr b="1" lang="en">
                <a:solidFill>
                  <a:schemeClr val="dk1"/>
                </a:solidFill>
              </a:rPr>
              <a:t>created</a:t>
            </a:r>
            <a:endParaRPr b="1">
              <a:solidFill>
                <a:schemeClr val="dk1"/>
              </a:solidFill>
            </a:endParaRPr>
          </a:p>
          <a:p>
            <a:pPr indent="0" lvl="0" marL="0" rtl="0" algn="l">
              <a:spcBef>
                <a:spcPts val="0"/>
              </a:spcBef>
              <a:spcAft>
                <a:spcPts val="0"/>
              </a:spcAft>
              <a:buNone/>
            </a:pPr>
            <a:r>
              <a:rPr lang="en">
                <a:solidFill>
                  <a:schemeClr val="dk1"/>
                </a:solidFill>
              </a:rPr>
              <a:t>beforeMount</a:t>
            </a:r>
            <a:endParaRPr>
              <a:solidFill>
                <a:schemeClr val="dk1"/>
              </a:solidFill>
            </a:endParaRPr>
          </a:p>
          <a:p>
            <a:pPr indent="0" lvl="0" marL="0" rtl="0" algn="l">
              <a:spcBef>
                <a:spcPts val="0"/>
              </a:spcBef>
              <a:spcAft>
                <a:spcPts val="0"/>
              </a:spcAft>
              <a:buNone/>
            </a:pPr>
            <a:r>
              <a:rPr lang="en">
                <a:solidFill>
                  <a:schemeClr val="dk1"/>
                </a:solidFill>
              </a:rPr>
              <a:t>mounted</a:t>
            </a:r>
            <a:endParaRPr>
              <a:solidFill>
                <a:schemeClr val="dk1"/>
              </a:solidFill>
            </a:endParaRPr>
          </a:p>
          <a:p>
            <a:pPr indent="0" lvl="0" marL="0" rtl="0" algn="l">
              <a:spcBef>
                <a:spcPts val="0"/>
              </a:spcBef>
              <a:spcAft>
                <a:spcPts val="0"/>
              </a:spcAft>
              <a:buNone/>
            </a:pPr>
            <a:r>
              <a:rPr lang="en">
                <a:solidFill>
                  <a:schemeClr val="dk1"/>
                </a:solidFill>
              </a:rPr>
              <a:t>beforeUpdate</a:t>
            </a:r>
            <a:endParaRPr>
              <a:solidFill>
                <a:schemeClr val="dk1"/>
              </a:solidFill>
            </a:endParaRPr>
          </a:p>
          <a:p>
            <a:pPr indent="0" lvl="0" marL="0" rtl="0" algn="l">
              <a:spcBef>
                <a:spcPts val="0"/>
              </a:spcBef>
              <a:spcAft>
                <a:spcPts val="0"/>
              </a:spcAft>
              <a:buNone/>
            </a:pPr>
            <a:r>
              <a:rPr lang="en">
                <a:solidFill>
                  <a:schemeClr val="dk1"/>
                </a:solidFill>
              </a:rPr>
              <a:t>updated</a:t>
            </a:r>
            <a:endParaRPr>
              <a:solidFill>
                <a:schemeClr val="dk1"/>
              </a:solidFill>
            </a:endParaRPr>
          </a:p>
          <a:p>
            <a:pPr indent="0" lvl="0" marL="0" rtl="0" algn="l">
              <a:spcBef>
                <a:spcPts val="0"/>
              </a:spcBef>
              <a:spcAft>
                <a:spcPts val="0"/>
              </a:spcAft>
              <a:buNone/>
            </a:pPr>
            <a:r>
              <a:rPr lang="en">
                <a:solidFill>
                  <a:schemeClr val="dk1"/>
                </a:solidFill>
              </a:rPr>
              <a:t>activated</a:t>
            </a:r>
            <a:endParaRPr>
              <a:solidFill>
                <a:schemeClr val="dk1"/>
              </a:solidFill>
            </a:endParaRPr>
          </a:p>
          <a:p>
            <a:pPr indent="0" lvl="0" marL="0" rtl="0" algn="l">
              <a:spcBef>
                <a:spcPts val="0"/>
              </a:spcBef>
              <a:spcAft>
                <a:spcPts val="0"/>
              </a:spcAft>
              <a:buNone/>
            </a:pPr>
            <a:r>
              <a:rPr lang="en">
                <a:solidFill>
                  <a:schemeClr val="dk1"/>
                </a:solidFill>
              </a:rPr>
              <a:t>deactivated</a:t>
            </a:r>
            <a:endParaRPr>
              <a:solidFill>
                <a:schemeClr val="dk1"/>
              </a:solidFill>
            </a:endParaRPr>
          </a:p>
          <a:p>
            <a:pPr indent="0" lvl="0" marL="0" rtl="0" algn="l">
              <a:spcBef>
                <a:spcPts val="0"/>
              </a:spcBef>
              <a:spcAft>
                <a:spcPts val="0"/>
              </a:spcAft>
              <a:buNone/>
            </a:pPr>
            <a:r>
              <a:rPr lang="en">
                <a:solidFill>
                  <a:schemeClr val="dk1"/>
                </a:solidFill>
              </a:rPr>
              <a:t>beforeUnmount</a:t>
            </a:r>
            <a:endParaRPr>
              <a:solidFill>
                <a:schemeClr val="dk1"/>
              </a:solidFill>
            </a:endParaRPr>
          </a:p>
          <a:p>
            <a:pPr indent="0" lvl="0" marL="0" rtl="0" algn="l">
              <a:spcBef>
                <a:spcPts val="0"/>
              </a:spcBef>
              <a:spcAft>
                <a:spcPts val="0"/>
              </a:spcAft>
              <a:buNone/>
            </a:pPr>
            <a:r>
              <a:rPr lang="en">
                <a:solidFill>
                  <a:schemeClr val="dk1"/>
                </a:solidFill>
              </a:rPr>
              <a:t>unmounted</a:t>
            </a:r>
            <a:endParaRPr>
              <a:solidFill>
                <a:schemeClr val="dk1"/>
              </a:solidFill>
            </a:endParaRPr>
          </a:p>
          <a:p>
            <a:pPr indent="0" lvl="0" marL="0" rtl="0" algn="l">
              <a:spcBef>
                <a:spcPts val="0"/>
              </a:spcBef>
              <a:spcAft>
                <a:spcPts val="0"/>
              </a:spcAft>
              <a:buNone/>
            </a:pPr>
            <a:r>
              <a:rPr lang="en">
                <a:solidFill>
                  <a:schemeClr val="dk1"/>
                </a:solidFill>
              </a:rPr>
              <a:t>errorCaptured</a:t>
            </a:r>
            <a:endParaRPr>
              <a:solidFill>
                <a:schemeClr val="dk1"/>
              </a:solidFill>
            </a:endParaRPr>
          </a:p>
          <a:p>
            <a:pPr indent="0" lvl="0" marL="0" rtl="0" algn="l">
              <a:spcBef>
                <a:spcPts val="0"/>
              </a:spcBef>
              <a:spcAft>
                <a:spcPts val="0"/>
              </a:spcAft>
              <a:buNone/>
            </a:pPr>
            <a:r>
              <a:rPr lang="en">
                <a:solidFill>
                  <a:schemeClr val="dk1"/>
                </a:solidFill>
              </a:rPr>
              <a:t>renderTracked</a:t>
            </a:r>
            <a:endParaRPr>
              <a:solidFill>
                <a:schemeClr val="dk1"/>
              </a:solidFill>
            </a:endParaRPr>
          </a:p>
          <a:p>
            <a:pPr indent="0" lvl="0" marL="0" rtl="0" algn="l">
              <a:spcBef>
                <a:spcPts val="0"/>
              </a:spcBef>
              <a:spcAft>
                <a:spcPts val="0"/>
              </a:spcAft>
              <a:buNone/>
            </a:pPr>
            <a:r>
              <a:rPr lang="en">
                <a:solidFill>
                  <a:schemeClr val="dk1"/>
                </a:solidFill>
              </a:rPr>
              <a:t>renderTriggered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We’re going to add a created lifecycle hook here to get a new dog when our app loads.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By adding a function which has the same name as the part of the Vue lifecycle you want to “hook”, you can have code that runs on those events.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We’re going to add a hook called created - which will run when the application is created so we can start loading our dogs.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Our Hello World function will now be called when the page loads.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code should now log Hello World into your console (along with some Vue debug messages) - which is great, but we really want to get some dogs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def0f8da6a_0_1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def0f8da6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We’re going to use dog.ceo - the internets biggest collection of open source dog pictures.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They provide an API, that when called, returns a random dog image URL.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We’re going to take our newfound knowledge of this most valuable of public APIs to use our browsers </a:t>
            </a:r>
            <a:r>
              <a:rPr b="1" lang="en">
                <a:solidFill>
                  <a:schemeClr val="dk1"/>
                </a:solidFill>
              </a:rPr>
              <a:t>fetch</a:t>
            </a:r>
            <a:r>
              <a:rPr lang="en">
                <a:solidFill>
                  <a:schemeClr val="dk1"/>
                </a:solidFill>
              </a:rPr>
              <a:t> API to load a dog when our application starts up.</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def0f8da6a_0_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def0f8da6a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First, we’re adding a null property to our Vue “data” object - called currentDogUrl.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need to add it, and initialize it to a null, so that Vue knows to track changes to that property.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Next, after removing our helloWorld function, we’re adding a new </a:t>
            </a:r>
            <a:r>
              <a:rPr b="1" lang="en">
                <a:solidFill>
                  <a:schemeClr val="dk1"/>
                </a:solidFill>
              </a:rPr>
              <a:t>async </a:t>
            </a:r>
            <a:r>
              <a:rPr lang="en">
                <a:solidFill>
                  <a:schemeClr val="dk1"/>
                </a:solidFill>
              </a:rPr>
              <a:t>function called loadDog.</a:t>
            </a:r>
            <a:endParaRPr>
              <a:solidFill>
                <a:schemeClr val="dk1"/>
              </a:solidFill>
            </a:endParaRPr>
          </a:p>
          <a:p>
            <a:pPr indent="0" lvl="0" marL="0" rtl="0" algn="l">
              <a:spcBef>
                <a:spcPts val="0"/>
              </a:spcBef>
              <a:spcAft>
                <a:spcPts val="0"/>
              </a:spcAft>
              <a:buNone/>
            </a:pPr>
            <a:r>
              <a:rPr lang="en">
                <a:solidFill>
                  <a:schemeClr val="dk1"/>
                </a:solidFill>
              </a:rPr>
              <a:t>We’ve used async/await and fetch in a couple of our previous exercises, and this works the same way.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We’re using the </a:t>
            </a:r>
            <a:r>
              <a:rPr b="1" lang="en">
                <a:solidFill>
                  <a:schemeClr val="dk1"/>
                </a:solidFill>
              </a:rPr>
              <a:t>browsers fetch api</a:t>
            </a:r>
            <a:r>
              <a:rPr lang="en">
                <a:solidFill>
                  <a:schemeClr val="dk1"/>
                </a:solidFill>
              </a:rPr>
              <a:t> to call the Dog API - it defaults to doing a HTTP GET.</a:t>
            </a:r>
            <a:endParaRPr>
              <a:solidFill>
                <a:schemeClr val="dk1"/>
              </a:solidFill>
            </a:endParaRPr>
          </a:p>
          <a:p>
            <a:pPr indent="0" lvl="0" marL="0" rtl="0" algn="l">
              <a:spcBef>
                <a:spcPts val="0"/>
              </a:spcBef>
              <a:spcAft>
                <a:spcPts val="0"/>
              </a:spcAft>
              <a:buNone/>
            </a:pPr>
            <a:r>
              <a:rPr lang="en">
                <a:solidFill>
                  <a:schemeClr val="dk1"/>
                </a:solidFill>
              </a:rPr>
              <a:t>Once we have the result, we’re awaiting response.json() to read the data the API sends us, and convert it to a json object.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As we saw on the previous slide, the response should have a single “message” property with the URL of a random dog, so we’re grabbing that from our </a:t>
            </a:r>
            <a:r>
              <a:rPr b="1" lang="en">
                <a:solidFill>
                  <a:schemeClr val="dk1"/>
                </a:solidFill>
              </a:rPr>
              <a:t>asJson</a:t>
            </a:r>
            <a:r>
              <a:rPr lang="en">
                <a:solidFill>
                  <a:schemeClr val="dk1"/>
                </a:solidFill>
              </a:rPr>
              <a:t> variable, and assigning it to </a:t>
            </a:r>
            <a:r>
              <a:rPr b="1" lang="en">
                <a:solidFill>
                  <a:schemeClr val="dk1"/>
                </a:solidFill>
              </a:rPr>
              <a:t>this.currentDogUrl</a:t>
            </a:r>
            <a:r>
              <a:rPr lang="en">
                <a:solidFill>
                  <a:schemeClr val="dk1"/>
                </a:solidFill>
              </a:rPr>
              <a:t> that we just created in our data object.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Finally, we’re editing the </a:t>
            </a:r>
            <a:r>
              <a:rPr b="1" lang="en">
                <a:solidFill>
                  <a:schemeClr val="dk1"/>
                </a:solidFill>
              </a:rPr>
              <a:t>created</a:t>
            </a:r>
            <a:r>
              <a:rPr lang="en">
                <a:solidFill>
                  <a:schemeClr val="dk1"/>
                </a:solidFill>
              </a:rPr>
              <a:t> hook so we now call </a:t>
            </a:r>
            <a:r>
              <a:rPr b="1" lang="en">
                <a:solidFill>
                  <a:schemeClr val="dk1"/>
                </a:solidFill>
              </a:rPr>
              <a:t>loadDog</a:t>
            </a:r>
            <a:r>
              <a:rPr lang="en">
                <a:solidFill>
                  <a:schemeClr val="dk1"/>
                </a:solidFill>
              </a:rPr>
              <a:t> instead of our (now deleted) helloWorld function.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If you take a look in your browser console now, you should see a URL get logged when the page loads!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def0f8da6a_0_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def0f8da6a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can render text with {{ curly brace notation }} like we saw at the start of the session.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But to render images, we’ll need to BIND our dogs image URL to an img element in our code.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Because Vue is doing all the hard work for us now, all we have to do add a Vue bind attribute to our markup to “bind” our dog url into an image element.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syntax for that is v- hyphen - bind, colon, then the name of the regular HTML attribute you want to bind the data to, in this case, the </a:t>
            </a:r>
            <a:r>
              <a:rPr b="1" lang="en">
                <a:solidFill>
                  <a:schemeClr val="dk1"/>
                </a:solidFill>
              </a:rPr>
              <a:t>src</a:t>
            </a:r>
            <a:r>
              <a:rPr lang="en">
                <a:solidFill>
                  <a:schemeClr val="dk1"/>
                </a:solidFill>
              </a:rPr>
              <a:t> attribute of our image. We’ve also added an alt tag here for good measure.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Now when the page loads, you should see a dog!</a:t>
            </a:r>
            <a:br>
              <a:rPr lang="en">
                <a:solidFill>
                  <a:schemeClr val="dk1"/>
                </a:solidFill>
              </a:rPr>
            </a:b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You can see how compared to writing all the code to load templates and create elements ourselves, this is a really nice way to productively build web apps without having to write all the “glue” code ourselves.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There’s even a shorter form of the v-bind syntax, where all you need to do is prefix the name of the attribute you’d like to set with a colon, like our second example here.</a:t>
            </a:r>
            <a:endParaRPr>
              <a:solidFill>
                <a:schemeClr val="dk1"/>
              </a:solidFill>
            </a:endParaRPr>
          </a:p>
          <a:p>
            <a:pPr indent="0" lvl="0" marL="0" rtl="0" algn="l">
              <a:spcBef>
                <a:spcPts val="0"/>
              </a:spcBef>
              <a:spcAft>
                <a:spcPts val="0"/>
              </a:spcAft>
              <a:buNone/>
            </a:pPr>
            <a:r>
              <a:rPr lang="en">
                <a:solidFill>
                  <a:schemeClr val="dk1"/>
                </a:solidFill>
              </a:rPr>
              <a:t>* </a:t>
            </a:r>
            <a:br>
              <a:rPr lang="en">
                <a:solidFill>
                  <a:schemeClr val="dk1"/>
                </a:solidFill>
              </a:rPr>
            </a:b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def0f8da6a_0_1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def0f8da6a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Because Vue is observing our currentDogUrl property, loading a new dog just involves calling the loadDog function again.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Vue lets you easily wire up event handlers by using the @ prefix, followed by the event name - in this case, we’re adding a button and then setting the attribute @click to our function loadDog.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Under the hood, Vue will add an event listener to the click event of your button, and call loadDog.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Just like :src is a shorthand for v-bind:src, @click is shorthand for v-on:click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Vue expects that your click handlers are part of the Vue methods object.</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f57bbc2b2b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f57bbc2b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As you’ve hopefully started to see from our previous lessons, HTML, JS and CSS can be used to make some very cool, and often complex sites. #</a:t>
            </a:r>
            <a:br>
              <a:rPr lang="en">
                <a:solidFill>
                  <a:schemeClr val="dk1"/>
                </a:solidFill>
              </a:rPr>
            </a:br>
            <a:endParaRPr>
              <a:solidFill>
                <a:schemeClr val="dk1"/>
              </a:solidFill>
            </a:endParaRPr>
          </a:p>
          <a:p>
            <a:pPr indent="0" lvl="0" marL="0" rtl="0" algn="l">
              <a:spcBef>
                <a:spcPts val="0"/>
              </a:spcBef>
              <a:spcAft>
                <a:spcPts val="0"/>
              </a:spcAft>
              <a:buNone/>
            </a:pPr>
            <a:r>
              <a:rPr lang="en">
                <a:solidFill>
                  <a:schemeClr val="dk1"/>
                </a:solidFill>
              </a:rPr>
              <a:t>We’re no longer constrained to static text and images, we can make games and apps and tools and all kinds.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portfolio that we made is clearly a website, but what is a Web App?</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t>While there is no strict definition of the difference between a “website” and a “web app”, it’s probably easy to understand like this: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Websites that you visit and read or consume content on without *interacting* with, or creating content of your own, are websites.</a:t>
            </a:r>
            <a:endParaRPr/>
          </a:p>
          <a:p>
            <a:pPr indent="0" lvl="0" marL="0" rtl="0" algn="l">
              <a:spcBef>
                <a:spcPts val="0"/>
              </a:spcBef>
              <a:spcAft>
                <a:spcPts val="0"/>
              </a:spcAft>
              <a:buClr>
                <a:schemeClr val="dk1"/>
              </a:buClr>
              <a:buSzPts val="1100"/>
              <a:buFont typeface="Arial"/>
              <a:buNone/>
            </a:pPr>
            <a:r>
              <a:rPr lang="en"/>
              <a:t>While web apps - web applications - tend to be highly interactive, require you to input data or otherwise change some kind of state in the application.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lines between the two often blur - would you consider a magazine website where you can leave a comment a “web application”? - probably not, despite it being interactive, and often the distinction between the two things is fairly moot.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Websites tend to either require little interaction, or high levels of interaction, whereas web apps requires complex user interactions. </a:t>
            </a:r>
            <a:endParaRPr/>
          </a:p>
          <a:p>
            <a:pPr indent="0" lvl="0" marL="0" rtl="0" algn="l">
              <a:spcBef>
                <a:spcPts val="0"/>
              </a:spcBef>
              <a:spcAft>
                <a:spcPts val="0"/>
              </a:spcAft>
              <a:buClr>
                <a:schemeClr val="dk1"/>
              </a:buClr>
              <a:buSzPts val="1100"/>
              <a:buFont typeface="Arial"/>
              <a:buNone/>
            </a:pPr>
            <a:r>
              <a:rPr lang="en"/>
              <a:t>The logic which controls these </a:t>
            </a:r>
            <a:r>
              <a:rPr lang="en"/>
              <a:t>interactions is</a:t>
            </a:r>
            <a:r>
              <a:rPr lang="en"/>
              <a:t> often achieved in the browser, rather than running on the web server.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There is absolutely nothing wrong with your web application logic running on your web server, but applications designed in that way are often more expensive to scale and they require more powerful servers to run the logic, as the application attracts more users. </a:t>
            </a:r>
            <a:endParaRPr/>
          </a:p>
          <a:p>
            <a:pPr indent="0" lvl="0" marL="0" rtl="0" algn="l">
              <a:spcBef>
                <a:spcPts val="0"/>
              </a:spcBef>
              <a:spcAft>
                <a:spcPts val="0"/>
              </a:spcAft>
              <a:buClr>
                <a:schemeClr val="dk1"/>
              </a:buClr>
              <a:buSzPts val="1100"/>
              <a:buFont typeface="Arial"/>
              <a:buNone/>
            </a:pPr>
            <a:r>
              <a:rPr lang="en"/>
              <a:t>Conversely, by allowing more logic to run in the users browser, web applications can often just be built against smaller APIs on the server, with the client side doing much of this heavy lifting.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def0f8da6a_0_1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def0f8da6a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We’re now going to add a list to our observable data object for our favourite dogs.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Add a property called “favourites” to our data object and add a new function called addFave to our methods.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def0f8da6a_0_1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def0f8da6a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We’re also going to first add a new button that calls our new addFave function - even though it doesn’t do anything yet.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We’re also going to use the </a:t>
            </a:r>
            <a:r>
              <a:rPr b="1" lang="en">
                <a:solidFill>
                  <a:schemeClr val="dk1"/>
                </a:solidFill>
              </a:rPr>
              <a:t>v-for</a:t>
            </a:r>
            <a:r>
              <a:rPr lang="en">
                <a:solidFill>
                  <a:schemeClr val="dk1"/>
                </a:solidFill>
              </a:rPr>
              <a:t> directive to write a for loop over each of the dogs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We’re creating a UL unordered list element, then creating an li, with the v-for directive attributes present.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v-for directive will create a new LI element for each dog in our data.favourites property.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We’re just using the {{ dog }} template syntax here - so whatever we put in the list will just be printed on the screen.</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def0f8da6a_0_2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def0f8da6a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Now we’re going to write the code to add favourite dogs to our list.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is remarkably simple using Vue - we just push this.currentDogUrl into our this.favourites list - which will start off as an empty array.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only problem here is that a user could add multiple copies of the same dog to their favourites list - so to stop it, we’ll add a guard clause...</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def0f8da6a_0_2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def0f8da6a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can use the array method “includes” to check if the currentDogUrl is already in the list before we add it.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Our code here says - “if this.favourites does not include this.currentDogUrl, add it to the list”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We’re finishing off by calling loadDog, so once you favourite a dog, a new dog is shown.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sz="2000">
                <a:solidFill>
                  <a:srgbClr val="FF0000"/>
                </a:solidFill>
              </a:rPr>
              <a:t>Test it out</a:t>
            </a:r>
            <a:endParaRPr sz="2000">
              <a:solidFill>
                <a:srgbClr val="FF0000"/>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Our Next and Fave buttons now work, but we want to display our favourites, rather than just listing their urls.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def0f8da6a_0_2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def0f8da6a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By switching out the text in our list item for an image tag, we can display our favourite dogs as their actual images rather than just text.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We’re going to need to style this list item a little bit more thoroughly to have it appear as a set of favourite cards, but you can see the code working here already.</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def0f8da6a_0_2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def0f8da6a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3E4A63"/>
                </a:solidFill>
              </a:rPr>
              <a:t>We add a new button, with the @click handler calling a new function called removeFave, passing dog as the argument.</a:t>
            </a:r>
            <a:endParaRPr>
              <a:solidFill>
                <a:srgbClr val="3E4A63"/>
              </a:solidFill>
            </a:endParaRPr>
          </a:p>
          <a:p>
            <a:pPr indent="0" lvl="0" marL="0" rtl="0" algn="l">
              <a:spcBef>
                <a:spcPts val="0"/>
              </a:spcBef>
              <a:spcAft>
                <a:spcPts val="0"/>
              </a:spcAft>
              <a:buClr>
                <a:schemeClr val="dk1"/>
              </a:buClr>
              <a:buSzPts val="1100"/>
              <a:buFont typeface="Arial"/>
              <a:buNone/>
            </a:pPr>
            <a:r>
              <a:t/>
            </a:r>
            <a:endParaRPr>
              <a:solidFill>
                <a:srgbClr val="3E4A63"/>
              </a:solidFill>
            </a:endParaRPr>
          </a:p>
          <a:p>
            <a:pPr indent="0" lvl="0" marL="0" rtl="0" algn="l">
              <a:spcBef>
                <a:spcPts val="0"/>
              </a:spcBef>
              <a:spcAft>
                <a:spcPts val="0"/>
              </a:spcAft>
              <a:buClr>
                <a:schemeClr val="dk1"/>
              </a:buClr>
              <a:buSzPts val="1100"/>
              <a:buFont typeface="Arial"/>
              <a:buNone/>
            </a:pPr>
            <a:r>
              <a:rPr lang="en">
                <a:solidFill>
                  <a:srgbClr val="3E4A63"/>
                </a:solidFill>
              </a:rPr>
              <a:t>Our output will now render the remove button, but we’re going to have to add another function to our methods to make this work.</a:t>
            </a:r>
            <a:endParaRPr>
              <a:solidFill>
                <a:srgbClr val="3E4A63"/>
              </a:solidFill>
            </a:endParaRPr>
          </a:p>
          <a:p>
            <a:pPr indent="0" lvl="0" marL="0" rtl="0" algn="l">
              <a:spcBef>
                <a:spcPts val="0"/>
              </a:spcBef>
              <a:spcAft>
                <a:spcPts val="0"/>
              </a:spcAft>
              <a:buClr>
                <a:schemeClr val="dk1"/>
              </a:buClr>
              <a:buSzPts val="1100"/>
              <a:buFont typeface="Arial"/>
              <a:buNone/>
            </a:pPr>
            <a:r>
              <a:t/>
            </a:r>
            <a:endParaRPr>
              <a:solidFill>
                <a:srgbClr val="3E4A63"/>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def0f8da6a_0_2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def0f8da6a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add a new button, with the @click handler calling a new function called removeFave, passing dog as the argument.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Our output will now render the remove button, but we’re going to have to add another function to our methods to make this work.</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def0f8da6a_0_2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def0f8da6a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First we’ll add some classes to the html that we can select to add styles to</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def0f8da6a_0_2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def0f8da6a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We’ll make the layout of the app with grid template areas, which we’ve not looked at yet.</a:t>
            </a:r>
            <a:endParaRPr>
              <a:solidFill>
                <a:schemeClr val="dk1"/>
              </a:solidFill>
            </a:endParaRPr>
          </a:p>
          <a:p>
            <a:pPr indent="0" lvl="0" marL="0" rtl="0" algn="l">
              <a:spcBef>
                <a:spcPts val="0"/>
              </a:spcBef>
              <a:spcAft>
                <a:spcPts val="0"/>
              </a:spcAft>
              <a:buNone/>
            </a:pPr>
            <a:r>
              <a:rPr lang="en">
                <a:solidFill>
                  <a:schemeClr val="dk1"/>
                </a:solidFill>
              </a:rPr>
              <a:t>These are a nice way to easily visualise the layout of your app in the css, our layout will look like this </a:t>
            </a:r>
            <a:endParaRPr>
              <a:solidFill>
                <a:schemeClr val="dk1"/>
              </a:solidFill>
            </a:endParaRPr>
          </a:p>
          <a:p>
            <a:pPr indent="0" lvl="0" marL="0" rtl="0" algn="l">
              <a:spcBef>
                <a:spcPts val="0"/>
              </a:spcBef>
              <a:spcAft>
                <a:spcPts val="0"/>
              </a:spcAft>
              <a:buNone/>
            </a:pPr>
            <a:r>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           heading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rgbClr val="3E4A63"/>
                </a:solidFill>
                <a:latin typeface="Consolas"/>
                <a:ea typeface="Consolas"/>
                <a:cs typeface="Consolas"/>
                <a:sym typeface="Consolas"/>
              </a:rPr>
              <a:t>+-----------------------------+</a:t>
            </a:r>
            <a:endParaRPr>
              <a:solidFill>
                <a:srgbClr val="3E4A63"/>
              </a:solidFill>
              <a:latin typeface="Consolas"/>
              <a:ea typeface="Consolas"/>
              <a:cs typeface="Consolas"/>
              <a:sym typeface="Consolas"/>
            </a:endParaRPr>
          </a:p>
          <a:p>
            <a:pPr indent="0" lvl="0" marL="0" rtl="0" algn="l">
              <a:spcBef>
                <a:spcPts val="0"/>
              </a:spcBef>
              <a:spcAft>
                <a:spcPts val="0"/>
              </a:spcAft>
              <a:buNone/>
            </a:pPr>
            <a:r>
              <a:rPr lang="en">
                <a:solidFill>
                  <a:srgbClr val="3E4A63"/>
                </a:solidFill>
                <a:latin typeface="Consolas"/>
                <a:ea typeface="Consolas"/>
                <a:cs typeface="Consolas"/>
                <a:sym typeface="Consolas"/>
              </a:rPr>
              <a:t>|                             |</a:t>
            </a:r>
            <a:endParaRPr>
              <a:solidFill>
                <a:srgbClr val="3E4A63"/>
              </a:solidFill>
              <a:latin typeface="Consolas"/>
              <a:ea typeface="Consolas"/>
              <a:cs typeface="Consolas"/>
              <a:sym typeface="Consolas"/>
            </a:endParaRPr>
          </a:p>
          <a:p>
            <a:pPr indent="0" lvl="0" marL="0" rtl="0" algn="l">
              <a:spcBef>
                <a:spcPts val="0"/>
              </a:spcBef>
              <a:spcAft>
                <a:spcPts val="0"/>
              </a:spcAft>
              <a:buNone/>
            </a:pPr>
            <a:r>
              <a:rPr lang="en">
                <a:solidFill>
                  <a:srgbClr val="3E4A63"/>
                </a:solidFill>
                <a:latin typeface="Consolas"/>
                <a:ea typeface="Consolas"/>
                <a:cs typeface="Consolas"/>
                <a:sym typeface="Consolas"/>
              </a:rPr>
              <a:t>|           dog card          |</a:t>
            </a:r>
            <a:endParaRPr>
              <a:solidFill>
                <a:srgbClr val="3E4A63"/>
              </a:solidFill>
              <a:latin typeface="Consolas"/>
              <a:ea typeface="Consolas"/>
              <a:cs typeface="Consolas"/>
              <a:sym typeface="Consolas"/>
            </a:endParaRPr>
          </a:p>
          <a:p>
            <a:pPr indent="0" lvl="0" marL="0" rtl="0" algn="l">
              <a:spcBef>
                <a:spcPts val="0"/>
              </a:spcBef>
              <a:spcAft>
                <a:spcPts val="0"/>
              </a:spcAft>
              <a:buNone/>
            </a:pPr>
            <a:r>
              <a:rPr lang="en">
                <a:solidFill>
                  <a:srgbClr val="3E4A63"/>
                </a:solidFill>
                <a:latin typeface="Consolas"/>
                <a:ea typeface="Consolas"/>
                <a:cs typeface="Consolas"/>
                <a:sym typeface="Consolas"/>
              </a:rPr>
              <a:t>+--------------+--------------+</a:t>
            </a:r>
            <a:endParaRPr>
              <a:solidFill>
                <a:srgbClr val="3E4A63"/>
              </a:solidFill>
              <a:latin typeface="Consolas"/>
              <a:ea typeface="Consolas"/>
              <a:cs typeface="Consolas"/>
              <a:sym typeface="Consolas"/>
            </a:endParaRPr>
          </a:p>
          <a:p>
            <a:pPr indent="0" lvl="0" marL="0" rtl="0" algn="l">
              <a:spcBef>
                <a:spcPts val="0"/>
              </a:spcBef>
              <a:spcAft>
                <a:spcPts val="0"/>
              </a:spcAft>
              <a:buNone/>
            </a:pPr>
            <a:r>
              <a:rPr lang="en">
                <a:solidFill>
                  <a:srgbClr val="3E4A63"/>
                </a:solidFill>
                <a:latin typeface="Consolas"/>
                <a:ea typeface="Consolas"/>
                <a:cs typeface="Consolas"/>
                <a:sym typeface="Consolas"/>
              </a:rPr>
              <a:t>|              |              |</a:t>
            </a:r>
            <a:endParaRPr>
              <a:solidFill>
                <a:srgbClr val="3E4A63"/>
              </a:solidFill>
              <a:latin typeface="Consolas"/>
              <a:ea typeface="Consolas"/>
              <a:cs typeface="Consolas"/>
              <a:sym typeface="Consolas"/>
            </a:endParaRPr>
          </a:p>
          <a:p>
            <a:pPr indent="0" lvl="0" marL="0" rtl="0" algn="l">
              <a:spcBef>
                <a:spcPts val="0"/>
              </a:spcBef>
              <a:spcAft>
                <a:spcPts val="0"/>
              </a:spcAft>
              <a:buNone/>
            </a:pPr>
            <a:r>
              <a:rPr lang="en">
                <a:solidFill>
                  <a:srgbClr val="3E4A63"/>
                </a:solidFill>
                <a:latin typeface="Consolas"/>
                <a:ea typeface="Consolas"/>
                <a:cs typeface="Consolas"/>
                <a:sym typeface="Consolas"/>
              </a:rPr>
              <a:t>|    Next      |    Fav       |</a:t>
            </a:r>
            <a:endParaRPr>
              <a:solidFill>
                <a:srgbClr val="3E4A63"/>
              </a:solidFill>
              <a:latin typeface="Consolas"/>
              <a:ea typeface="Consolas"/>
              <a:cs typeface="Consolas"/>
              <a:sym typeface="Consolas"/>
            </a:endParaRPr>
          </a:p>
          <a:p>
            <a:pPr indent="0" lvl="0" marL="0" rtl="0" algn="l">
              <a:spcBef>
                <a:spcPts val="0"/>
              </a:spcBef>
              <a:spcAft>
                <a:spcPts val="0"/>
              </a:spcAft>
              <a:buNone/>
            </a:pPr>
            <a:r>
              <a:rPr lang="en">
                <a:solidFill>
                  <a:srgbClr val="3E4A63"/>
                </a:solidFill>
                <a:latin typeface="Consolas"/>
                <a:ea typeface="Consolas"/>
                <a:cs typeface="Consolas"/>
                <a:sym typeface="Consolas"/>
              </a:rPr>
              <a:t>+--------------+--------------+</a:t>
            </a:r>
            <a:endParaRPr>
              <a:solidFill>
                <a:srgbClr val="3E4A63"/>
              </a:solidFill>
              <a:latin typeface="Consolas"/>
              <a:ea typeface="Consolas"/>
              <a:cs typeface="Consolas"/>
              <a:sym typeface="Consolas"/>
            </a:endParaRPr>
          </a:p>
          <a:p>
            <a:pPr indent="0" lvl="0" marL="0" rtl="0" algn="l">
              <a:spcBef>
                <a:spcPts val="0"/>
              </a:spcBef>
              <a:spcAft>
                <a:spcPts val="0"/>
              </a:spcAft>
              <a:buNone/>
            </a:pPr>
            <a:r>
              <a:rPr lang="en">
                <a:solidFill>
                  <a:srgbClr val="3E4A63"/>
                </a:solidFill>
                <a:latin typeface="Consolas"/>
                <a:ea typeface="Consolas"/>
                <a:cs typeface="Consolas"/>
                <a:sym typeface="Consolas"/>
              </a:rPr>
              <a:t>|                             |</a:t>
            </a:r>
            <a:endParaRPr>
              <a:solidFill>
                <a:srgbClr val="3E4A63"/>
              </a:solidFill>
              <a:latin typeface="Consolas"/>
              <a:ea typeface="Consolas"/>
              <a:cs typeface="Consolas"/>
              <a:sym typeface="Consolas"/>
            </a:endParaRPr>
          </a:p>
          <a:p>
            <a:pPr indent="0" lvl="0" marL="0" rtl="0" algn="l">
              <a:spcBef>
                <a:spcPts val="0"/>
              </a:spcBef>
              <a:spcAft>
                <a:spcPts val="0"/>
              </a:spcAft>
              <a:buNone/>
            </a:pPr>
            <a:r>
              <a:rPr lang="en">
                <a:solidFill>
                  <a:srgbClr val="3E4A63"/>
                </a:solidFill>
                <a:latin typeface="Consolas"/>
                <a:ea typeface="Consolas"/>
                <a:cs typeface="Consolas"/>
                <a:sym typeface="Consolas"/>
              </a:rPr>
              <a:t>|           Favourites        |</a:t>
            </a:r>
            <a:endParaRPr>
              <a:solidFill>
                <a:srgbClr val="3E4A63"/>
              </a:solidFill>
              <a:latin typeface="Consolas"/>
              <a:ea typeface="Consolas"/>
              <a:cs typeface="Consolas"/>
              <a:sym typeface="Consolas"/>
            </a:endParaRPr>
          </a:p>
          <a:p>
            <a:pPr indent="0" lvl="0" marL="0" rtl="0" algn="l">
              <a:spcBef>
                <a:spcPts val="0"/>
              </a:spcBef>
              <a:spcAft>
                <a:spcPts val="0"/>
              </a:spcAft>
              <a:buNone/>
            </a:pPr>
            <a:r>
              <a:rPr lang="en">
                <a:solidFill>
                  <a:srgbClr val="3E4A63"/>
                </a:solidFill>
                <a:latin typeface="Consolas"/>
                <a:ea typeface="Consolas"/>
                <a:cs typeface="Consolas"/>
                <a:sym typeface="Consolas"/>
              </a:rPr>
              <a:t>+-----------------------------+</a:t>
            </a:r>
            <a:endParaRPr>
              <a:solidFill>
                <a:srgbClr val="3E4A63"/>
              </a:solidFill>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use the grid template areas property to lay out how each “area” will span each column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Then when we style the areas themselves we use the grid-area property to name it like so: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sz="1300">
                <a:solidFill>
                  <a:srgbClr val="11658F"/>
                </a:solidFill>
                <a:highlight>
                  <a:srgbClr val="FAFBFC"/>
                </a:highlight>
                <a:latin typeface="Consolas"/>
                <a:ea typeface="Consolas"/>
                <a:cs typeface="Consolas"/>
                <a:sym typeface="Consolas"/>
              </a:rPr>
              <a:t>https://cdn.glitch.com/8c995165-2303-4457-a458-2b353ff3e9a1%2Fbg.jpg?v=1633185706738</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def0f8da6a_0_2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def0f8da6a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As you can see here, the grid-area property matches up with the grid template areas that we just marked out.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Then we have some other styles to set the height and width of the image, to make sure it doesn’t get too tall or wide, and we round off the corners because it looks nice</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f57bbc2b2b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f57bbc2b2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Traditional server side websites tend to be split up into multiple “pages”, </a:t>
            </a:r>
            <a:endParaRPr>
              <a:solidFill>
                <a:schemeClr val="dk1"/>
              </a:solidFill>
            </a:endParaRPr>
          </a:p>
          <a:p>
            <a:pPr indent="0" lvl="0" marL="0" rtl="0" algn="l">
              <a:spcBef>
                <a:spcPts val="0"/>
              </a:spcBef>
              <a:spcAft>
                <a:spcPts val="0"/>
              </a:spcAft>
              <a:buNone/>
            </a:pPr>
            <a:r>
              <a:rPr lang="en">
                <a:solidFill>
                  <a:schemeClr val="dk1"/>
                </a:solidFill>
              </a:rPr>
              <a:t>users interact with pages, posting data to the server, which processes that data, and returns a page back to the user.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Even the fastest server rendered web apps will incur a “time cost” of sending full pages of data to and from the browser, </a:t>
            </a:r>
            <a:endParaRPr>
              <a:solidFill>
                <a:schemeClr val="dk1"/>
              </a:solidFill>
            </a:endParaRPr>
          </a:p>
          <a:p>
            <a:pPr indent="0" lvl="0" marL="0" rtl="0" algn="l">
              <a:spcBef>
                <a:spcPts val="0"/>
              </a:spcBef>
              <a:spcAft>
                <a:spcPts val="0"/>
              </a:spcAft>
              <a:buNone/>
            </a:pPr>
            <a:r>
              <a:rPr lang="en">
                <a:solidFill>
                  <a:schemeClr val="dk1"/>
                </a:solidFill>
              </a:rPr>
              <a:t>and while this is happening and the page is reloading, the user can’t interact with the application.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Over the last half decade or so, there has been a trend towards most of the application being sent to the browser in one go, </a:t>
            </a:r>
            <a:endParaRPr>
              <a:solidFill>
                <a:schemeClr val="dk1"/>
              </a:solidFill>
            </a:endParaRPr>
          </a:p>
          <a:p>
            <a:pPr indent="0" lvl="0" marL="0" rtl="0" algn="l">
              <a:spcBef>
                <a:spcPts val="0"/>
              </a:spcBef>
              <a:spcAft>
                <a:spcPts val="0"/>
              </a:spcAft>
              <a:buNone/>
            </a:pPr>
            <a:r>
              <a:rPr lang="en">
                <a:solidFill>
                  <a:schemeClr val="dk1"/>
                </a:solidFill>
              </a:rPr>
              <a:t>Where the data exchanged with the server is pushed entirely over APIs (like the one in our TODO app).</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benefit of this, is that the users browser never “unloads” the page and has to wait, </a:t>
            </a:r>
            <a:endParaRPr>
              <a:solidFill>
                <a:schemeClr val="dk1"/>
              </a:solidFill>
            </a:endParaRPr>
          </a:p>
          <a:p>
            <a:pPr indent="0" lvl="0" marL="0" rtl="0" algn="l">
              <a:spcBef>
                <a:spcPts val="0"/>
              </a:spcBef>
              <a:spcAft>
                <a:spcPts val="0"/>
              </a:spcAft>
              <a:buNone/>
            </a:pPr>
            <a:r>
              <a:rPr lang="en">
                <a:solidFill>
                  <a:schemeClr val="dk1"/>
                </a:solidFill>
              </a:rPr>
              <a:t>so the user can continue browsing and interacting with the application as data is loaded in the background.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Applications built this way are called “Single Page Applications”, because all of their logic lives within a single web page, which manages its own state and fetches its own data, </a:t>
            </a:r>
            <a:endParaRPr>
              <a:solidFill>
                <a:schemeClr val="dk1"/>
              </a:solidFill>
            </a:endParaRPr>
          </a:p>
          <a:p>
            <a:pPr indent="0" lvl="0" marL="0" rtl="0" algn="l">
              <a:spcBef>
                <a:spcPts val="0"/>
              </a:spcBef>
              <a:spcAft>
                <a:spcPts val="0"/>
              </a:spcAft>
              <a:buNone/>
            </a:pPr>
            <a:r>
              <a:rPr lang="en">
                <a:solidFill>
                  <a:schemeClr val="dk1"/>
                </a:solidFill>
              </a:rPr>
              <a:t>rather than regular Web Applications which are required to “post back” to the server every time something happens.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Single Page Applications are usually built using popular web frameworks like React.js or Vue.js - which we’ll look at in a few weeks time - but over the next handful of sessions, we’re going to go through some of the concepts that all single page web applications are built around, regardless of which front end framework you choose to use.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rgbClr val="2F3848"/>
                </a:solidFill>
              </a:rPr>
              <a:t>In this lesson, we're going to lay out the foundations to create an app like instagram or tinder, which has a UI that changes often without redirecting the user to a new page.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f19ebadaf5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f19ebadaf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Then we’re going to apply a google font, which are special hosted fonts provided by google for free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They are great when you want a fancy font that is more exciting than the ones that are usually considered web safe, but use sparingly, each font you add means extra data downloaded for your user, which will not only make your site slower but could cost them more money if they’re paying for data.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u="sng">
                <a:solidFill>
                  <a:schemeClr val="hlink"/>
                </a:solidFill>
                <a:hlinkClick r:id="rId2"/>
              </a:rPr>
              <a:t>https://fonts.google.com/specimen/Fredoka+One</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def0f8da6a_0_3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def0f8da6a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We’ll make some generic styles for buttons that will apply to the next, fav and delete buttons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We’ve give them a width and a height and a 50% border radius to make them round, a nice white border and set cursor to pointer to get the little hand instead of the arrow cursor.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def0f8da6a_0_3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def0f8da6a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we’ll style the individual buttons, nope, which takes us to the next doggo and fav which adds it to our favourites, </a:t>
            </a:r>
            <a:endParaRPr/>
          </a:p>
          <a:p>
            <a:pPr indent="0" lvl="0" marL="0" rtl="0" algn="l">
              <a:spcBef>
                <a:spcPts val="0"/>
              </a:spcBef>
              <a:spcAft>
                <a:spcPts val="0"/>
              </a:spcAft>
              <a:buNone/>
            </a:pPr>
            <a:r>
              <a:rPr lang="en"/>
              <a:t>We’ll give them red and green background colours and a </a:t>
            </a:r>
            <a:r>
              <a:rPr lang="en"/>
              <a:t>background</a:t>
            </a:r>
            <a:r>
              <a:rPr lang="en"/>
              <a:t> image of a cross or a tick. URLS for each of the images are below: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000" u="sng">
                <a:solidFill>
                  <a:schemeClr val="hlink"/>
                </a:solidFill>
                <a:highlight>
                  <a:srgbClr val="FAFBFC"/>
                </a:highlight>
                <a:latin typeface="Consolas"/>
                <a:ea typeface="Consolas"/>
                <a:cs typeface="Consolas"/>
                <a:sym typeface="Consolas"/>
                <a:hlinkClick r:id="rId2"/>
              </a:rPr>
              <a:t>https://cdn.glitch.com/381dc777-702c-41b2-82aa-cac2e30d38de%2Funchecked.png?1522935023612</a:t>
            </a:r>
            <a:endParaRPr sz="1000">
              <a:solidFill>
                <a:srgbClr val="CF9C00"/>
              </a:solidFill>
              <a:highlight>
                <a:srgbClr val="FAFBFC"/>
              </a:highlight>
              <a:latin typeface="Consolas"/>
              <a:ea typeface="Consolas"/>
              <a:cs typeface="Consolas"/>
              <a:sym typeface="Consolas"/>
            </a:endParaRPr>
          </a:p>
          <a:p>
            <a:pPr indent="0" lvl="0" marL="0" rtl="0" algn="l">
              <a:spcBef>
                <a:spcPts val="0"/>
              </a:spcBef>
              <a:spcAft>
                <a:spcPts val="0"/>
              </a:spcAft>
              <a:buNone/>
            </a:pPr>
            <a:r>
              <a:t/>
            </a:r>
            <a:endParaRPr sz="1000">
              <a:solidFill>
                <a:srgbClr val="CF9C00"/>
              </a:solidFill>
              <a:highlight>
                <a:srgbClr val="FAFBFC"/>
              </a:highlight>
              <a:latin typeface="Consolas"/>
              <a:ea typeface="Consolas"/>
              <a:cs typeface="Consolas"/>
              <a:sym typeface="Consolas"/>
            </a:endParaRPr>
          </a:p>
          <a:p>
            <a:pPr indent="0" lvl="0" marL="0" rtl="0" algn="l">
              <a:spcBef>
                <a:spcPts val="0"/>
              </a:spcBef>
              <a:spcAft>
                <a:spcPts val="0"/>
              </a:spcAft>
              <a:buNone/>
            </a:pPr>
            <a:r>
              <a:t/>
            </a:r>
            <a:endParaRPr sz="1000">
              <a:solidFill>
                <a:srgbClr val="CF9C00"/>
              </a:solidFill>
              <a:highlight>
                <a:srgbClr val="FAFBFC"/>
              </a:highlight>
              <a:latin typeface="Consolas"/>
              <a:ea typeface="Consolas"/>
              <a:cs typeface="Consolas"/>
              <a:sym typeface="Consolas"/>
            </a:endParaRPr>
          </a:p>
          <a:p>
            <a:pPr indent="0" lvl="0" marL="0" rtl="0" algn="l">
              <a:spcBef>
                <a:spcPts val="0"/>
              </a:spcBef>
              <a:spcAft>
                <a:spcPts val="0"/>
              </a:spcAft>
              <a:buNone/>
            </a:pPr>
            <a:r>
              <a:rPr lang="en" sz="1000" u="sng">
                <a:solidFill>
                  <a:schemeClr val="hlink"/>
                </a:solidFill>
                <a:highlight>
                  <a:srgbClr val="FAFBFC"/>
                </a:highlight>
                <a:latin typeface="Consolas"/>
                <a:ea typeface="Consolas"/>
                <a:cs typeface="Consolas"/>
                <a:sym typeface="Consolas"/>
                <a:hlinkClick r:id="rId3"/>
              </a:rPr>
              <a:t>https://cdn.glitch.com/381dc777-702c-41b2-82aa-cac2e30d38de%2Fchecked%20(1).png?1522935023792</a:t>
            </a:r>
            <a:endParaRPr sz="1000">
              <a:solidFill>
                <a:srgbClr val="CF9C00"/>
              </a:solidFill>
              <a:highlight>
                <a:srgbClr val="FAFBFC"/>
              </a:highlight>
              <a:latin typeface="Consolas"/>
              <a:ea typeface="Consolas"/>
              <a:cs typeface="Consolas"/>
              <a:sym typeface="Consolas"/>
            </a:endParaRPr>
          </a:p>
          <a:p>
            <a:pPr indent="0" lvl="0" marL="0" rtl="0" algn="l">
              <a:spcBef>
                <a:spcPts val="0"/>
              </a:spcBef>
              <a:spcAft>
                <a:spcPts val="0"/>
              </a:spcAft>
              <a:buNone/>
            </a:pPr>
            <a:r>
              <a:t/>
            </a:r>
            <a:endParaRPr sz="1000">
              <a:solidFill>
                <a:srgbClr val="CF9C00"/>
              </a:solidFill>
              <a:highlight>
                <a:srgbClr val="FAFBFC"/>
              </a:highlight>
              <a:latin typeface="Consolas"/>
              <a:ea typeface="Consolas"/>
              <a:cs typeface="Consolas"/>
              <a:sym typeface="Consolas"/>
            </a:endParaRPr>
          </a:p>
          <a:p>
            <a:pPr indent="0" lvl="0" marL="0" rtl="0" algn="l">
              <a:spcBef>
                <a:spcPts val="0"/>
              </a:spcBef>
              <a:spcAft>
                <a:spcPts val="0"/>
              </a:spcAft>
              <a:buNone/>
            </a:pPr>
            <a:r>
              <a:t/>
            </a:r>
            <a:endParaRPr sz="1000">
              <a:solidFill>
                <a:srgbClr val="CF9C00"/>
              </a:solidFill>
              <a:highlight>
                <a:srgbClr val="FAFBFC"/>
              </a:highlight>
              <a:latin typeface="Consolas"/>
              <a:ea typeface="Consolas"/>
              <a:cs typeface="Consolas"/>
              <a:sym typeface="Consolas"/>
            </a:endParaRPr>
          </a:p>
          <a:p>
            <a:pPr indent="0" lvl="0" marL="0" rtl="0" algn="l">
              <a:spcBef>
                <a:spcPts val="0"/>
              </a:spcBef>
              <a:spcAft>
                <a:spcPts val="0"/>
              </a:spcAft>
              <a:buNone/>
            </a:pPr>
            <a:r>
              <a:t/>
            </a:r>
            <a:endParaRPr sz="1000">
              <a:solidFill>
                <a:srgbClr val="CF9C00"/>
              </a:solidFill>
              <a:highlight>
                <a:srgbClr val="FAFBFC"/>
              </a:highlight>
              <a:latin typeface="Consolas"/>
              <a:ea typeface="Consolas"/>
              <a:cs typeface="Consolas"/>
              <a:sym typeface="Consolas"/>
            </a:endParaRPr>
          </a:p>
          <a:p>
            <a:pPr indent="0" lvl="0" marL="0" rtl="0" algn="l">
              <a:spcBef>
                <a:spcPts val="0"/>
              </a:spcBef>
              <a:spcAft>
                <a:spcPts val="0"/>
              </a:spcAft>
              <a:buNone/>
            </a:pPr>
            <a:r>
              <a:t/>
            </a:r>
            <a:endParaRPr sz="1000">
              <a:solidFill>
                <a:srgbClr val="CF9C00"/>
              </a:solidFill>
              <a:highlight>
                <a:srgbClr val="FAFBFC"/>
              </a:highlight>
              <a:latin typeface="Consolas"/>
              <a:ea typeface="Consolas"/>
              <a:cs typeface="Consolas"/>
              <a:sym typeface="Consola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def0f8da6a_0_3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def0f8da6a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style the favourites section next, so the header can be our nice tomato colour and centered </a:t>
            </a:r>
            <a:endParaRPr/>
          </a:p>
          <a:p>
            <a:pPr indent="0" lvl="0" marL="0" rtl="0" algn="l">
              <a:spcBef>
                <a:spcPts val="0"/>
              </a:spcBef>
              <a:spcAft>
                <a:spcPts val="0"/>
              </a:spcAft>
              <a:buNone/>
            </a:pPr>
            <a:r>
              <a:rPr lang="en"/>
              <a:t>And we want the section to get a scroll bar if we add so many favourites that they overflow the area.</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def0f8da6a_0_3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def0f8da6a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 the unordered list items to sit next to each other, not in a single column, so we set the ul to display flex.</a:t>
            </a:r>
            <a:endParaRPr/>
          </a:p>
          <a:p>
            <a:pPr indent="0" lvl="0" marL="0" rtl="0" algn="l">
              <a:spcBef>
                <a:spcPts val="0"/>
              </a:spcBef>
              <a:spcAft>
                <a:spcPts val="0"/>
              </a:spcAft>
              <a:buNone/>
            </a:pPr>
            <a:r>
              <a:rPr lang="en"/>
              <a:t>We want it to wrap, and have the items aligned and justified center. The ul has margin and padding by default, so we’ll set those to zero.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the favourites item is going to contain the favourite image and the delete button, we want the delete button to sit on the bottom right hand corner of the image so we set the container to be position relative, and in a second we’ll set the delete button to position absolute, within that relative parent.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hide the bullet points on the li with list-style none and add some margin so that they have some space between each favourite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the image we’ll set a specified width and height of 150px and object fit: cover will make sure that the aspect ratio of the image doesn’t stretch or squish.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def0f8da6a_0_3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def0f8da6a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finally we will style up the delete button.</a:t>
            </a:r>
            <a:endParaRPr/>
          </a:p>
          <a:p>
            <a:pPr indent="0" lvl="0" marL="0" rtl="0" algn="l">
              <a:spcBef>
                <a:spcPts val="0"/>
              </a:spcBef>
              <a:spcAft>
                <a:spcPts val="0"/>
              </a:spcAft>
              <a:buNone/>
            </a:pPr>
            <a:r>
              <a:rPr lang="en"/>
              <a:t>Its going to be position </a:t>
            </a:r>
            <a:r>
              <a:rPr lang="en"/>
              <a:t>absolute</a:t>
            </a:r>
            <a:r>
              <a:rPr lang="en"/>
              <a:t> so we can move it to the bottom right of the image</a:t>
            </a:r>
            <a:endParaRPr/>
          </a:p>
          <a:p>
            <a:pPr indent="0" lvl="0" marL="0" rtl="0" algn="l">
              <a:spcBef>
                <a:spcPts val="0"/>
              </a:spcBef>
              <a:spcAft>
                <a:spcPts val="0"/>
              </a:spcAft>
              <a:buNone/>
            </a:pPr>
            <a:r>
              <a:rPr lang="en"/>
              <a:t>And we’ll set its height and width and remove any margin that was on the button</a:t>
            </a:r>
            <a:endParaRPr/>
          </a:p>
          <a:p>
            <a:pPr indent="0" lvl="0" marL="0" rtl="0" algn="l">
              <a:spcBef>
                <a:spcPts val="0"/>
              </a:spcBef>
              <a:spcAft>
                <a:spcPts val="0"/>
              </a:spcAft>
              <a:buNone/>
            </a:pPr>
            <a:r>
              <a:rPr lang="en"/>
              <a:t>Make the border smaller</a:t>
            </a:r>
            <a:endParaRPr/>
          </a:p>
          <a:p>
            <a:pPr indent="0" lvl="0" marL="0" rtl="0" algn="l">
              <a:spcBef>
                <a:spcPts val="0"/>
              </a:spcBef>
              <a:spcAft>
                <a:spcPts val="0"/>
              </a:spcAft>
              <a:buNone/>
            </a:pPr>
            <a:r>
              <a:rPr lang="en"/>
              <a:t>Set the same background image as the one on the next button, but make it smaller with </a:t>
            </a:r>
            <a:r>
              <a:rPr lang="en"/>
              <a:t>background</a:t>
            </a:r>
            <a:r>
              <a:rPr lang="en"/>
              <a:t> size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Here’s the url for that background image again: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https://cdn.glitch.com/381dc777-702c-41b2-82aa-cac2e30d38de%2Funchecked.png?1522935023612</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f00e8988ea_1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f00e8988e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We’ve used the localStorage API before, but we can add it to Vue to make sure that we save our list of favourites between visits to Woofstagram.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need to use a new view lifecycle function called “mounted” - which run </a:t>
            </a:r>
            <a:r>
              <a:rPr lang="en"/>
              <a:t>when</a:t>
            </a:r>
            <a:r>
              <a:rPr lang="en"/>
              <a:t> view first renders our application.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we check if localstorage contains a key called “favourites”, and if it does, we’re going to assign this.favourites to the parsed JSON from storage.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great, but it’s always going to be empty for the moment.</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f00e8988ea_1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f00e8988ea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our favourites array is a vue data property, we can add a vue </a:t>
            </a:r>
            <a:r>
              <a:rPr b="1" lang="en"/>
              <a:t>watch</a:t>
            </a:r>
            <a:r>
              <a:rPr lang="en"/>
              <a:t> onto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add a watch in vue, we need to add the </a:t>
            </a:r>
            <a:r>
              <a:rPr lang="en"/>
              <a:t>watch</a:t>
            </a:r>
            <a:r>
              <a:rPr lang="en"/>
              <a:t> </a:t>
            </a:r>
            <a:r>
              <a:rPr lang="en"/>
              <a:t>object to our app, and create a function where the function name matches the name of the property we watch to watch.</a:t>
            </a:r>
            <a:endParaRPr/>
          </a:p>
          <a:p>
            <a:pPr indent="0" lvl="0" marL="0" rtl="0" algn="l">
              <a:spcBef>
                <a:spcPts val="0"/>
              </a:spcBef>
              <a:spcAft>
                <a:spcPts val="0"/>
              </a:spcAft>
              <a:buNone/>
            </a:pPr>
            <a:r>
              <a:rPr lang="en"/>
              <a:t>Whenever that property changes, our function will be called with the latest value passed as an argument.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case, we’re going to add a function called favourites, and we’ll call the updated values “updatedFavourites”.</a:t>
            </a:r>
            <a:endParaRPr/>
          </a:p>
          <a:p>
            <a:pPr indent="0" lvl="0" marL="0" rtl="0" algn="l">
              <a:spcBef>
                <a:spcPts val="0"/>
              </a:spcBef>
              <a:spcAft>
                <a:spcPts val="0"/>
              </a:spcAft>
              <a:buNone/>
            </a:pPr>
            <a:r>
              <a:rPr lang="en"/>
              <a:t>We’re then going to use JSON stringify to take a copy of our favourites and put them in local storage, ready to be loaded on the next page refresh!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It’s pretty awesome that Vue lets us do this so simply.</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def0f8da6a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def0f8da6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 out </a:t>
            </a:r>
            <a:r>
              <a:rPr lang="en" u="sng">
                <a:solidFill>
                  <a:schemeClr val="hlink"/>
                </a:solidFill>
                <a:hlinkClick r:id="rId2"/>
              </a:rPr>
              <a:t>https://glitch.com/edit/#!/biscuittin-der</a:t>
            </a:r>
            <a:r>
              <a:rPr lang="en"/>
              <a:t> for animation inspiration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could find a different api, maybe one with cats! And update the app to show something new!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 a favicon: check out </a:t>
            </a:r>
            <a:r>
              <a:rPr lang="en" u="sng">
                <a:solidFill>
                  <a:schemeClr val="hlink"/>
                </a:solidFill>
                <a:hlinkClick r:id="rId3"/>
              </a:rPr>
              <a:t>https://www.lcn.com/blog/beginners-guide-favicons/</a:t>
            </a:r>
            <a:r>
              <a:rPr lang="en"/>
              <a:t> for info on how to add a favicon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Here’s some helpful info on adding OG data:</a:t>
            </a:r>
            <a:endParaRPr/>
          </a:p>
          <a:p>
            <a:pPr indent="0" lvl="0" marL="0" rtl="0" algn="l">
              <a:spcBef>
                <a:spcPts val="0"/>
              </a:spcBef>
              <a:spcAft>
                <a:spcPts val="0"/>
              </a:spcAft>
              <a:buNone/>
            </a:pPr>
            <a:r>
              <a:rPr lang="en" u="sng">
                <a:solidFill>
                  <a:schemeClr val="hlink"/>
                </a:solidFill>
                <a:hlinkClick r:id="rId4"/>
              </a:rPr>
              <a:t>https://www.freecodecamp.org/news/what-is-open-graph-and-how-can-i-use-it-for-my-website/</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f57bbc2b2b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f57bbc2b2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As developers, as business owners, as people who have a product, service or brand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want other people to use the thing we’re building, we want their interaction with our products to be pleasant and easy and we want them to feel engaged.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Engaged enough to want to continue to use these products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want people to be able to find our content easily, the easier it is to find, the more users you’re going to reach</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want people to save our content and take it with them, have it at the end of their fingertips whenever they want it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that means that we’re asking them to download something.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Depending on what country they’re in and what kind of contract they’re on we’re also asking our users to spend, often not insignificant amounts of money to find, download and use our products.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tool that many companies are employing to help them in this quest for engagement and discoverability is an app</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Apps give us a way to present a reliable and slick user experience without interruptions or distractions, there is no browser UI or unrelated content, just the stuff that we want them to see.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Apps can offer an ‘offline experience’ to users when their wifi is down.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def0f8da6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def0f8da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To solve the problem of constantly having to re-work and re-write the same logic, people build libraries and frameworks with reusable code in them, which will do some of these common things.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Generally, a framework provides you with a whole programming model.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It is the code that controls the execution of your app, and you write code that the framework calls.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Your code must be based on the conventions and rules that the framework sets out.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Libraries, by contrast, are less opinionated. They tend to do one and only one thing.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They can be plugged into your code, regardless of framework you’re using, or even if you’re not using one at all.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Frameworks “constrain” your software architecture - while they *do* allow you to do common things very quickly, if you ever want to do something the framework doesn’t support, it’s often considerably more work.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Libraries, on the other hand, don’t immediately provide you with a working application, but you can build on top of them to do whatever you like.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Most modern web applications tend to be built on top of common frameworks - simply because most web apps tend to do very similar things (use templates or views, load data from APIs, do data binding, do routing). This means that you’ll see lots of applications that look very similar in the real world.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There are two big players in “frontend frameworks” and a handful of other competitors - React leads the pack by a healthy margin but is quite “big”, it’s a lot of code and a lot of dependencies, while Vue, comfortably second place, is often celebrated for being smaller, more lightweight, and simpler to get started with.</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f57bbc2b2b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f57bbc2b2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Progressive web apps can give us the reach of the web and the stickyness of an app. They act like a website when browsed to on a desktop, but on a mobile they allow us to remove the browser chrome entirely. </a:t>
            </a:r>
            <a:r>
              <a:rPr lang="en">
                <a:solidFill>
                  <a:schemeClr val="dk1"/>
                </a:solidFill>
              </a:rPr>
              <a:t>Creating</a:t>
            </a:r>
            <a:r>
              <a:rPr lang="en">
                <a:solidFill>
                  <a:schemeClr val="dk1"/>
                </a:solidFill>
              </a:rPr>
              <a:t> an ‘app like’ experience. </a:t>
            </a:r>
            <a:br>
              <a:rPr lang="en">
                <a:solidFill>
                  <a:schemeClr val="dk1"/>
                </a:solidFill>
              </a:rPr>
            </a:br>
            <a:br>
              <a:rPr lang="en">
                <a:solidFill>
                  <a:schemeClr val="dk1"/>
                </a:solidFill>
              </a:rPr>
            </a:br>
            <a:r>
              <a:rPr lang="en">
                <a:solidFill>
                  <a:schemeClr val="dk1"/>
                </a:solidFill>
              </a:rPr>
              <a:t>They will also offer a prompt to the user to ‘save to home screen’ which will add an icon to their home screen so that they can easily get back to your app without needing to open a browser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Through the use of something called a ‘service worker’ which we’ll look at in a bit, they let us offer ‘offline functionality’.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When chrome first introduced the dinosaur game to replace the ‘you are offline’ page a lot of users were really confused because they didn’t realise what it was.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PWAs let you offer your users data stored in local storage, or a nicely styled page which matches our app </a:t>
            </a:r>
            <a:r>
              <a:rPr lang="en">
                <a:solidFill>
                  <a:schemeClr val="dk1"/>
                </a:solidFill>
              </a:rPr>
              <a:t>style letting them know they’re offline.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So, lets turn this web app that we’ve made into a PWA.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f57bbc2b2b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f57bbc2b2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order to make a web app into a progressive web app, we’ll need to add some configuration called a manifest file, and some icons, </a:t>
            </a:r>
            <a:r>
              <a:rPr lang="en">
                <a:solidFill>
                  <a:schemeClr val="dk1"/>
                </a:solidFill>
              </a:rPr>
              <a:t>that</a:t>
            </a:r>
            <a:r>
              <a:rPr lang="en">
                <a:solidFill>
                  <a:schemeClr val="dk1"/>
                </a:solidFill>
              </a:rPr>
              <a:t> work like a favicon does, which will show on the homescreen when you save your app to homescreen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Then we’ll add a service worker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And we have to make sure that our app is served over https, which it is, </a:t>
            </a:r>
            <a:r>
              <a:rPr lang="en">
                <a:solidFill>
                  <a:schemeClr val="dk1"/>
                </a:solidFill>
              </a:rPr>
              <a:t>because</a:t>
            </a:r>
            <a:r>
              <a:rPr lang="en">
                <a:solidFill>
                  <a:schemeClr val="dk1"/>
                </a:solidFill>
              </a:rPr>
              <a:t> we’re using glitch.</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f57bbc2b2b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f57bbc2b2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highlight>
                  <a:schemeClr val="lt1"/>
                </a:highlight>
              </a:rPr>
              <a:t>The manifest is what allows your users to download your web app to the homescreen of their device</a:t>
            </a:r>
            <a:endParaRPr sz="1200">
              <a:solidFill>
                <a:srgbClr val="222222"/>
              </a:solidFill>
              <a:highlight>
                <a:schemeClr val="lt1"/>
              </a:highlight>
            </a:endParaRPr>
          </a:p>
          <a:p>
            <a:pPr indent="0" lvl="0" marL="0" rtl="0" algn="l">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rgbClr val="222222"/>
                </a:solidFill>
                <a:highlight>
                  <a:schemeClr val="lt1"/>
                </a:highlight>
              </a:rPr>
              <a:t>Creating a manifest and linking it to your page are straightforward processes, just like you’d link your css, except the rel attribute will say manifest rather than stylesheet</a:t>
            </a:r>
            <a:endParaRPr sz="1200">
              <a:solidFill>
                <a:srgbClr val="222222"/>
              </a:solidFill>
              <a:highlight>
                <a:schemeClr val="lt1"/>
              </a:highlight>
            </a:endParaRPr>
          </a:p>
          <a:p>
            <a:pPr indent="0" lvl="0" marL="0" rtl="0" algn="l">
              <a:lnSpc>
                <a:spcPct val="115000"/>
              </a:lnSpc>
              <a:spcBef>
                <a:spcPts val="0"/>
              </a:spcBef>
              <a:spcAft>
                <a:spcPts val="0"/>
              </a:spcAft>
              <a:buNone/>
            </a:pPr>
            <a:br>
              <a:rPr lang="en" sz="1200">
                <a:solidFill>
                  <a:srgbClr val="222222"/>
                </a:solidFill>
                <a:highlight>
                  <a:schemeClr val="lt1"/>
                </a:highlight>
              </a:rPr>
            </a:br>
            <a:r>
              <a:rPr lang="en" sz="1200">
                <a:solidFill>
                  <a:srgbClr val="222222"/>
                </a:solidFill>
                <a:highlight>
                  <a:schemeClr val="lt1"/>
                </a:highlight>
              </a:rPr>
              <a:t>You can call the manifest whatever you want. Most people use manifest.json.</a:t>
            </a:r>
            <a:endParaRPr sz="1200">
              <a:solidFill>
                <a:srgbClr val="222222"/>
              </a:solidFill>
              <a:highlight>
                <a:schemeClr val="lt1"/>
              </a:highlight>
            </a:endParaRPr>
          </a:p>
          <a:p>
            <a:pPr indent="0" lvl="0" marL="0" rtl="0" algn="l">
              <a:lnSpc>
                <a:spcPct val="115000"/>
              </a:lnSpc>
              <a:spcBef>
                <a:spcPts val="0"/>
              </a:spcBef>
              <a:spcAft>
                <a:spcPts val="0"/>
              </a:spcAft>
              <a:buNone/>
            </a:pPr>
            <a:r>
              <a:t/>
            </a:r>
            <a:endParaRPr sz="1200">
              <a:solidFill>
                <a:srgbClr val="222222"/>
              </a:solidFill>
              <a:highlight>
                <a:schemeClr val="lt1"/>
              </a:highlight>
            </a:endParaRPr>
          </a:p>
          <a:p>
            <a:pPr indent="0" lvl="0" marL="0" rtl="0" algn="l">
              <a:spcBef>
                <a:spcPts val="0"/>
              </a:spcBef>
              <a:spcAft>
                <a:spcPts val="0"/>
              </a:spcAft>
              <a:buNone/>
            </a:pPr>
            <a:r>
              <a:rPr lang="en" sz="1200">
                <a:solidFill>
                  <a:srgbClr val="222222"/>
                </a:solidFill>
                <a:highlight>
                  <a:schemeClr val="lt1"/>
                </a:highlight>
              </a:rPr>
              <a:t>It holds </a:t>
            </a:r>
            <a:r>
              <a:rPr lang="en" sz="1200">
                <a:solidFill>
                  <a:schemeClr val="dk1"/>
                </a:solidFill>
              </a:rPr>
              <a:t>metadata about your app which will define how you want the app to display</a:t>
            </a:r>
            <a:endParaRPr sz="1200">
              <a:solidFill>
                <a:schemeClr val="dk1"/>
              </a:solidFill>
            </a:endParaRPr>
          </a:p>
          <a:p>
            <a:pPr indent="0" lvl="0" marL="0" rtl="0" algn="l">
              <a:lnSpc>
                <a:spcPct val="115000"/>
              </a:lnSpc>
              <a:spcBef>
                <a:spcPts val="0"/>
              </a:spcBef>
              <a:spcAft>
                <a:spcPts val="0"/>
              </a:spcAft>
              <a:buNone/>
            </a:pPr>
            <a:r>
              <a:t/>
            </a:r>
            <a:endParaRPr sz="1200">
              <a:solidFill>
                <a:srgbClr val="222222"/>
              </a:solidFill>
              <a:highlight>
                <a:schemeClr val="lt1"/>
              </a:highlight>
            </a:endParaRPr>
          </a:p>
          <a:p>
            <a:pPr indent="0" lvl="0" marL="0" rtl="0" algn="l">
              <a:spcBef>
                <a:spcPts val="0"/>
              </a:spcBef>
              <a:spcAft>
                <a:spcPts val="0"/>
              </a:spcAft>
              <a:buNone/>
            </a:pPr>
            <a:r>
              <a:rPr lang="en" sz="1200">
                <a:solidFill>
                  <a:schemeClr val="dk1"/>
                </a:solidFill>
              </a:rPr>
              <a:t>The best way to understand this is to look at some code</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So, lets take a look at one</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f57bbc2b2b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f57bbc2b2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6363"/>
              </a:lnSpc>
              <a:spcBef>
                <a:spcPts val="0"/>
              </a:spcBef>
              <a:spcAft>
                <a:spcPts val="0"/>
              </a:spcAft>
              <a:buNone/>
            </a:pPr>
            <a:r>
              <a:rPr lang="en">
                <a:solidFill>
                  <a:srgbClr val="222222"/>
                </a:solidFill>
              </a:rPr>
              <a:t>A web app manifest contains metadata about your app which will define how you want the app to display. For example</a:t>
            </a:r>
            <a:endParaRPr>
              <a:solidFill>
                <a:srgbClr val="222222"/>
              </a:solidFill>
            </a:endParaRPr>
          </a:p>
          <a:p>
            <a:pPr indent="0" lvl="0" marL="0" rtl="0" algn="l">
              <a:lnSpc>
                <a:spcPct val="136363"/>
              </a:lnSpc>
              <a:spcBef>
                <a:spcPts val="0"/>
              </a:spcBef>
              <a:spcAft>
                <a:spcPts val="0"/>
              </a:spcAft>
              <a:buNone/>
            </a:pPr>
            <a:r>
              <a:t/>
            </a:r>
            <a:endParaRPr>
              <a:solidFill>
                <a:srgbClr val="222222"/>
              </a:solidFill>
            </a:endParaRPr>
          </a:p>
          <a:p>
            <a:pPr indent="-298450" lvl="0" marL="457200" rtl="0" algn="l">
              <a:lnSpc>
                <a:spcPct val="163636"/>
              </a:lnSpc>
              <a:spcBef>
                <a:spcPts val="0"/>
              </a:spcBef>
              <a:spcAft>
                <a:spcPts val="0"/>
              </a:spcAft>
              <a:buClr>
                <a:srgbClr val="222222"/>
              </a:buClr>
              <a:buSzPts val="1100"/>
              <a:buChar char="■"/>
            </a:pPr>
            <a:r>
              <a:rPr lang="en">
                <a:solidFill>
                  <a:srgbClr val="222222"/>
                </a:solidFill>
              </a:rPr>
              <a:t>A name for use in the Web App Install banner</a:t>
            </a:r>
            <a:endParaRPr>
              <a:solidFill>
                <a:srgbClr val="222222"/>
              </a:solidFill>
            </a:endParaRPr>
          </a:p>
          <a:p>
            <a:pPr indent="-298450" lvl="0" marL="457200" rtl="0" algn="l">
              <a:lnSpc>
                <a:spcPct val="163636"/>
              </a:lnSpc>
              <a:spcBef>
                <a:spcPts val="0"/>
              </a:spcBef>
              <a:spcAft>
                <a:spcPts val="0"/>
              </a:spcAft>
              <a:buClr>
                <a:srgbClr val="222222"/>
              </a:buClr>
              <a:buSzPts val="1100"/>
              <a:buChar char="■"/>
            </a:pPr>
            <a:r>
              <a:rPr lang="en">
                <a:solidFill>
                  <a:srgbClr val="222222"/>
                </a:solidFill>
              </a:rPr>
              <a:t>A short_name for use as the text on the users home screen.</a:t>
            </a:r>
            <a:endParaRPr>
              <a:solidFill>
                <a:srgbClr val="222222"/>
              </a:solidFill>
            </a:endParaRPr>
          </a:p>
          <a:p>
            <a:pPr indent="-298450" lvl="0" marL="457200" rtl="0" algn="l">
              <a:lnSpc>
                <a:spcPct val="163636"/>
              </a:lnSpc>
              <a:spcBef>
                <a:spcPts val="0"/>
              </a:spcBef>
              <a:spcAft>
                <a:spcPts val="0"/>
              </a:spcAft>
              <a:buClr>
                <a:srgbClr val="222222"/>
              </a:buClr>
              <a:buSzPts val="1100"/>
              <a:buChar char="■"/>
            </a:pPr>
            <a:r>
              <a:rPr lang="en">
                <a:solidFill>
                  <a:srgbClr val="222222"/>
                </a:solidFill>
              </a:rPr>
              <a:t>A start URL which will define how your app is launched,</a:t>
            </a:r>
            <a:endParaRPr>
              <a:solidFill>
                <a:srgbClr val="222222"/>
              </a:solidFill>
            </a:endParaRPr>
          </a:p>
          <a:p>
            <a:pPr indent="-298450" lvl="0" marL="457200" rtl="0" algn="l">
              <a:lnSpc>
                <a:spcPct val="163636"/>
              </a:lnSpc>
              <a:spcBef>
                <a:spcPts val="0"/>
              </a:spcBef>
              <a:spcAft>
                <a:spcPts val="0"/>
              </a:spcAft>
              <a:buClr>
                <a:srgbClr val="222222"/>
              </a:buClr>
              <a:buSzPts val="1100"/>
              <a:buChar char="■"/>
            </a:pPr>
            <a:r>
              <a:rPr lang="en">
                <a:solidFill>
                  <a:srgbClr val="222222"/>
                </a:solidFill>
              </a:rPr>
              <a:t>If you add a query string parameter to the start_url you can indicate how your PWA will be launched and send your users right to where they want to be</a:t>
            </a:r>
            <a:endParaRPr>
              <a:solidFill>
                <a:srgbClr val="222222"/>
              </a:solidFill>
            </a:endParaRPr>
          </a:p>
          <a:p>
            <a:pPr indent="-298450" lvl="0" marL="457200" rtl="0" algn="l">
              <a:lnSpc>
                <a:spcPct val="163636"/>
              </a:lnSpc>
              <a:spcBef>
                <a:spcPts val="0"/>
              </a:spcBef>
              <a:spcAft>
                <a:spcPts val="0"/>
              </a:spcAft>
              <a:buClr>
                <a:srgbClr val="222222"/>
              </a:buClr>
              <a:buSzPts val="1100"/>
              <a:buChar char="■"/>
            </a:pPr>
            <a:r>
              <a:rPr lang="en">
                <a:solidFill>
                  <a:srgbClr val="222222"/>
                </a:solidFill>
              </a:rPr>
              <a:t>Set an icon which will show on the homescreen, you can set this as an array of images of different sizes. You need to give at least the 192 and 512.</a:t>
            </a:r>
            <a:endParaRPr>
              <a:solidFill>
                <a:srgbClr val="222222"/>
              </a:solidFill>
            </a:endParaRPr>
          </a:p>
          <a:p>
            <a:pPr indent="-298450" lvl="0" marL="457200" rtl="0" algn="l">
              <a:lnSpc>
                <a:spcPct val="163636"/>
              </a:lnSpc>
              <a:spcBef>
                <a:spcPts val="0"/>
              </a:spcBef>
              <a:spcAft>
                <a:spcPts val="0"/>
              </a:spcAft>
              <a:buClr>
                <a:srgbClr val="222222"/>
              </a:buClr>
              <a:buSzPts val="1100"/>
              <a:buChar char="■"/>
            </a:pPr>
            <a:r>
              <a:rPr lang="en">
                <a:solidFill>
                  <a:srgbClr val="222222"/>
                </a:solidFill>
              </a:rPr>
              <a:t>When your PWA opens, the browser will show a splash screen with the icon image and a title that is the "name".</a:t>
            </a:r>
            <a:endParaRPr>
              <a:solidFill>
                <a:srgbClr val="222222"/>
              </a:solidFill>
            </a:endParaRPr>
          </a:p>
          <a:p>
            <a:pPr indent="-298450" lvl="0" marL="457200" rtl="0" algn="l">
              <a:lnSpc>
                <a:spcPct val="163636"/>
              </a:lnSpc>
              <a:spcBef>
                <a:spcPts val="0"/>
              </a:spcBef>
              <a:spcAft>
                <a:spcPts val="0"/>
              </a:spcAft>
              <a:buClr>
                <a:srgbClr val="222222"/>
              </a:buClr>
              <a:buSzPts val="1100"/>
              <a:buChar char="■"/>
            </a:pPr>
            <a:r>
              <a:rPr lang="en">
                <a:solidFill>
                  <a:srgbClr val="222222"/>
                </a:solidFill>
              </a:rPr>
              <a:t>The background colour of the splash screen will be whatever colour you set as a background_color</a:t>
            </a:r>
            <a:endParaRPr>
              <a:solidFill>
                <a:srgbClr val="222222"/>
              </a:solidFill>
            </a:endParaRPr>
          </a:p>
          <a:p>
            <a:pPr indent="-298450" lvl="0" marL="457200" rtl="0" algn="l">
              <a:lnSpc>
                <a:spcPct val="163636"/>
              </a:lnSpc>
              <a:spcBef>
                <a:spcPts val="0"/>
              </a:spcBef>
              <a:spcAft>
                <a:spcPts val="0"/>
              </a:spcAft>
              <a:buClr>
                <a:srgbClr val="222222"/>
              </a:buClr>
              <a:buSzPts val="1100"/>
              <a:buChar char="■"/>
            </a:pPr>
            <a:r>
              <a:rPr lang="en">
                <a:solidFill>
                  <a:srgbClr val="222222"/>
                </a:solidFill>
              </a:rPr>
              <a:t>You can also set a theme color which sets the color of the browser toolbar.</a:t>
            </a:r>
            <a:endParaRPr>
              <a:solidFill>
                <a:srgbClr val="222222"/>
              </a:solidFill>
            </a:endParaRPr>
          </a:p>
          <a:p>
            <a:pPr indent="-298450" lvl="0" marL="457200" rtl="0" algn="l">
              <a:lnSpc>
                <a:spcPct val="163636"/>
              </a:lnSpc>
              <a:spcBef>
                <a:spcPts val="0"/>
              </a:spcBef>
              <a:spcAft>
                <a:spcPts val="0"/>
              </a:spcAft>
              <a:buClr>
                <a:srgbClr val="222222"/>
              </a:buClr>
              <a:buSzPts val="1100"/>
              <a:buChar char="■"/>
            </a:pPr>
            <a:r>
              <a:rPr lang="en">
                <a:solidFill>
                  <a:srgbClr val="222222"/>
                </a:solidFill>
              </a:rPr>
              <a:t>Hide the browser’s UI by setting the display type to standalone instead of minimal ui</a:t>
            </a:r>
            <a:endParaRPr>
              <a:solidFill>
                <a:srgbClr val="222222"/>
              </a:solidFill>
            </a:endParaRPr>
          </a:p>
          <a:p>
            <a:pPr indent="-298450" lvl="0" marL="457200" rtl="0" algn="l">
              <a:lnSpc>
                <a:spcPct val="163636"/>
              </a:lnSpc>
              <a:spcBef>
                <a:spcPts val="0"/>
              </a:spcBef>
              <a:spcAft>
                <a:spcPts val="0"/>
              </a:spcAft>
              <a:buClr>
                <a:srgbClr val="222222"/>
              </a:buClr>
              <a:buSzPts val="1100"/>
              <a:buChar char="■"/>
            </a:pPr>
            <a:r>
              <a:rPr lang="en">
                <a:solidFill>
                  <a:srgbClr val="222222"/>
                </a:solidFill>
              </a:rPr>
              <a:t>Change the page orientation, landscape or portrait.</a:t>
            </a:r>
            <a:endParaRPr>
              <a:solidFill>
                <a:srgbClr val="222222"/>
              </a:solidFill>
            </a:endParaRPr>
          </a:p>
          <a:p>
            <a:pPr indent="0" lvl="0" marL="457200" rtl="0" algn="l">
              <a:lnSpc>
                <a:spcPct val="163636"/>
              </a:lnSpc>
              <a:spcBef>
                <a:spcPts val="0"/>
              </a:spcBef>
              <a:spcAft>
                <a:spcPts val="0"/>
              </a:spcAft>
              <a:buNone/>
            </a:pPr>
            <a:r>
              <a:t/>
            </a:r>
            <a:endParaRPr>
              <a:solidFill>
                <a:srgbClr val="222222"/>
              </a:solidFill>
            </a:endParaRPr>
          </a:p>
          <a:p>
            <a:pPr indent="0" lvl="0" marL="0" rtl="0" algn="l">
              <a:lnSpc>
                <a:spcPct val="136363"/>
              </a:lnSpc>
              <a:spcBef>
                <a:spcPts val="0"/>
              </a:spcBef>
              <a:spcAft>
                <a:spcPts val="0"/>
              </a:spcAft>
              <a:buNone/>
            </a:pPr>
            <a:r>
              <a:rPr lang="en">
                <a:solidFill>
                  <a:srgbClr val="222222"/>
                </a:solidFill>
              </a:rPr>
              <a:t>This info needs to presented in a specific way, we're going to use a generator to do the formatting for us. </a:t>
            </a:r>
            <a:endParaRPr>
              <a:solidFill>
                <a:srgbClr val="222222"/>
              </a:solidFill>
            </a:endParaRPr>
          </a:p>
          <a:p>
            <a:pPr indent="0" lvl="0" marL="0" rtl="0" algn="l">
              <a:lnSpc>
                <a:spcPct val="136363"/>
              </a:lnSpc>
              <a:spcBef>
                <a:spcPts val="0"/>
              </a:spcBef>
              <a:spcAft>
                <a:spcPts val="0"/>
              </a:spcAft>
              <a:buNone/>
            </a:pPr>
            <a:r>
              <a:rPr lang="en" sz="1000" u="sng">
                <a:solidFill>
                  <a:srgbClr val="3367D6"/>
                </a:solidFill>
                <a:highlight>
                  <a:srgbClr val="FFFFFF"/>
                </a:highlight>
                <a:latin typeface="Roboto"/>
                <a:ea typeface="Roboto"/>
                <a:cs typeface="Roboto"/>
                <a:sym typeface="Roboto"/>
                <a:hlinkClick r:id="rId2">
                  <a:extLst>
                    <a:ext uri="{A12FA001-AC4F-418D-AE19-62706E023703}">
                      <ahyp:hlinkClr val="tx"/>
                    </a:ext>
                  </a:extLst>
                </a:hlinkClick>
              </a:rPr>
              <a:t>https://www.pwabuilder.com/</a:t>
            </a:r>
            <a:endParaRPr>
              <a:solidFill>
                <a:srgbClr val="222222"/>
              </a:solidFill>
            </a:endParaRPr>
          </a:p>
          <a:p>
            <a:pPr indent="0" lvl="0" marL="0" rtl="0" algn="l">
              <a:lnSpc>
                <a:spcPct val="136363"/>
              </a:lnSpc>
              <a:spcBef>
                <a:spcPts val="0"/>
              </a:spcBef>
              <a:spcAft>
                <a:spcPts val="0"/>
              </a:spcAft>
              <a:buNone/>
            </a:pPr>
            <a:r>
              <a:t/>
            </a:r>
            <a:endParaRPr>
              <a:solidFill>
                <a:srgbClr val="222222"/>
              </a:solidFill>
            </a:endParaRPr>
          </a:p>
          <a:p>
            <a:pPr indent="0" lvl="0" marL="0" rtl="0" algn="l">
              <a:lnSpc>
                <a:spcPct val="136363"/>
              </a:lnSpc>
              <a:spcBef>
                <a:spcPts val="0"/>
              </a:spcBef>
              <a:spcAft>
                <a:spcPts val="0"/>
              </a:spcAft>
              <a:buNone/>
            </a:pPr>
            <a:r>
              <a:rPr lang="en">
                <a:solidFill>
                  <a:srgbClr val="222222"/>
                </a:solidFill>
              </a:rPr>
              <a:t>You can either go to https://www.pwabuilder.com/ and start filling in info about your site,</a:t>
            </a:r>
            <a:endParaRPr>
              <a:solidFill>
                <a:srgbClr val="222222"/>
              </a:solidFill>
            </a:endParaRPr>
          </a:p>
          <a:p>
            <a:pPr indent="0" lvl="0" marL="0" rtl="0" algn="l">
              <a:lnSpc>
                <a:spcPct val="136363"/>
              </a:lnSpc>
              <a:spcBef>
                <a:spcPts val="0"/>
              </a:spcBef>
              <a:spcAft>
                <a:spcPts val="0"/>
              </a:spcAft>
              <a:buNone/>
            </a:pPr>
            <a:r>
              <a:rPr lang="en">
                <a:solidFill>
                  <a:srgbClr val="222222"/>
                </a:solidFill>
              </a:rPr>
              <a:t>Or write your own manifest from scratch.</a:t>
            </a:r>
            <a:endParaRPr>
              <a:solidFill>
                <a:srgbClr val="222222"/>
              </a:solidFill>
            </a:endParaRPr>
          </a:p>
          <a:p>
            <a:pPr indent="0" lvl="0" marL="0" rtl="0" algn="l">
              <a:lnSpc>
                <a:spcPct val="136363"/>
              </a:lnSpc>
              <a:spcBef>
                <a:spcPts val="0"/>
              </a:spcBef>
              <a:spcAft>
                <a:spcPts val="0"/>
              </a:spcAft>
              <a:buNone/>
            </a:pPr>
            <a:r>
              <a:rPr lang="en">
                <a:solidFill>
                  <a:srgbClr val="222222"/>
                </a:solidFill>
              </a:rPr>
              <a:t> don't forgot to give it your icon.</a:t>
            </a:r>
            <a:endParaRPr>
              <a:solidFill>
                <a:srgbClr val="222222"/>
              </a:solidFill>
            </a:endParaRPr>
          </a:p>
          <a:p>
            <a:pPr indent="0" lvl="0" marL="0" rtl="0" algn="l">
              <a:lnSpc>
                <a:spcPct val="136363"/>
              </a:lnSpc>
              <a:spcBef>
                <a:spcPts val="0"/>
              </a:spcBef>
              <a:spcAft>
                <a:spcPts val="0"/>
              </a:spcAft>
              <a:buNone/>
            </a:pPr>
            <a:r>
              <a:rPr lang="en">
                <a:solidFill>
                  <a:srgbClr val="222222"/>
                </a:solidFill>
              </a:rPr>
              <a:t>When picking a display mode, </a:t>
            </a:r>
            <a:r>
              <a:rPr lang="en" sz="1050">
                <a:solidFill>
                  <a:srgbClr val="222222"/>
                </a:solidFill>
                <a:highlight>
                  <a:srgbClr val="F5F5F5"/>
                </a:highlight>
                <a:latin typeface="Consolas"/>
                <a:ea typeface="Consolas"/>
                <a:cs typeface="Consolas"/>
                <a:sym typeface="Consolas"/>
              </a:rPr>
              <a:t>standalone</a:t>
            </a:r>
            <a:r>
              <a:rPr lang="en">
                <a:solidFill>
                  <a:srgbClr val="222222"/>
                </a:solidFill>
              </a:rPr>
              <a:t> is the most native app like, feel to to experiment and test out the differences between all the options.</a:t>
            </a:r>
            <a:endParaRPr>
              <a:solidFill>
                <a:srgbClr val="222222"/>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sz="1050">
                <a:solidFill>
                  <a:srgbClr val="FF3EBF"/>
                </a:solidFill>
                <a:latin typeface="Consolas"/>
                <a:ea typeface="Consolas"/>
                <a:cs typeface="Consolas"/>
                <a:sym typeface="Consolas"/>
              </a:rPr>
              <a:t>https://cdn.glitch.com/8e5bb503-a352-40bd-87bd-d96bac58b9b0%2Ffavicon.ico?v=1623071189790</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f00e8988ea_1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f00e8988ea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Service workers essentially act as proxy servers that sit between web applications, the browser, and the network (when available).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What that means is that when your webpage makes a request to get some data - like an image, or a file, the service worker gets the chance to intercept the http request and do something else with it.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They are intended, among other things, to enable the creation of offline experiences, intercept network requests and take appropriate action based on whether the network is available.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To use service workers, we need to add a JavaScript file that we later "register" as a Service Worker.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Let's add an empty sw.js file now that we'll use for our service worker code.</a:t>
            </a:r>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f00e8988ea_1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f00e8988ea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This is the start of our service worker.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Service workers, work, by letting you listen to special service worker events in what is called "the service worker lifecycle" - don't worry too much about the details here - they just work like any other event listeners, like when we're listening to button click events in our normal code.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Service workers offer a few events to listen to, but the two we're going to be paying attention to are the "install" and the "fetch" events.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 our code here, we're adding an event listener to the "install" event - which means when our web app registers the servive worker, this code will get run in the background.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At the top here, we're going to give our cache a name - it doesn't really matter what our cache is called, but because we want to use it to store our favourite images, we're going to call it "favouriteImageCache".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When we register the event listener, we "open" our cache, then we can manually add a few items to the cache - our index.html file (by adding "/" - slash), our script.js file, and our style.css file.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This means that when the service worker is installed, a copy of our files is going to be saved in the users browser.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f00e8988ea_1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f00e8988ea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Next, we're going to add an event listener to the "fetch" event - this will get called whenever our browser tries to load anything over HTTP.</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We're going to do the simplest thing that can possibly work here, but first we'll have to explain some syntax.</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What you can see here is a try...catch block. What this means, is that if any errors happen between the try open bracket, and the try closing bracket, the code in the catch block will get run.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We're using the service worker event API here - which is a bit complicated to explain - what this code says is, when a fetch event occurs, run the code that's passed as a callback to our "respondWith" function.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respondWith actually expects a function, which returns a function, with some code to run, which is why there are so many brackets EVERYWHERE, but let's not worry too much about that for now.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Our try..catch block here says "when there is a web request, try fetch it" (passing the event.request, the request the browser made) to the regular fetch method and returning its result.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If trying to get the data fails - because we're offline, or the API is down, then in our catch block, we're going to open our cache, and then use the cache.match function passing event.request.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This match function will check our catch, and if we have added an entry for that request, it'll return it.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This means that if we're offline, and our index page tries to load our script.js or style.css file, it'll get returned from the cache just like we're online!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f00e8988ea_1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f00e8988ea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order to let the browser know that you want to use a service worker, we're going to have to add this code at the bottom of script.cs - it first checks if the browser supports service workers (they all do, don't worry!), and then it uses the navigator.serviceWorker.register function passing the path of our file sw.js.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This if statement is called "capability detection" - where we're checking if a browser supports a specific feature before using it.</a:t>
            </a:r>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f00e8988ea_1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f00e8988ea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when we load our page when it’s offline, our HTML JavaScript and CSS will load, but all our images </a:t>
            </a:r>
            <a:r>
              <a:rPr lang="en"/>
              <a:t>will</a:t>
            </a:r>
            <a:r>
              <a:rPr lang="en"/>
              <a:t> be missing!</a:t>
            </a:r>
            <a:endParaRPr/>
          </a:p>
          <a:p>
            <a:pPr indent="0" lvl="0" marL="0" rtl="0" algn="l">
              <a:spcBef>
                <a:spcPts val="0"/>
              </a:spcBef>
              <a:spcAft>
                <a:spcPts val="0"/>
              </a:spcAft>
              <a:buNone/>
            </a:pPr>
            <a:r>
              <a:rPr lang="en"/>
              <a:t>Not the experience we expected</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f00e8988ea_1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f00e8988ea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our application code, when we’re adding a dog to our favourites, we can open, and add the current dog image to the cache that our service worker reads from.</a:t>
            </a:r>
            <a:endParaRPr/>
          </a:p>
          <a:p>
            <a:pPr indent="0" lvl="0" marL="0" rtl="0" algn="l">
              <a:spcBef>
                <a:spcPts val="0"/>
              </a:spcBef>
              <a:spcAft>
                <a:spcPts val="0"/>
              </a:spcAft>
              <a:buNone/>
            </a:pPr>
            <a:r>
              <a:rPr lang="en"/>
              <a:t>By doing this, we know that the browser will always have a record of our faves!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Vue is a lightweight framework that is frequently used to build single page applications.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It’s a JavaScript library that you include in your HTML, just like any other script file, and it provides a programming model, and a set of built in functions to do the common things that you might want to do in single page applications.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our banking application, we used HTML templates and built JavaScript code to conditionally load them depending on what our users were doing, Vue offers it’s own way to conditionally render pieces of HTML, and bind data into them.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other super cool thing that Vue does, is let you use “Observable properties” - what this means, is that you can declare variables in your javascript code, and whenever you update them anywhere where they exist in your HTML will automatically update!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means that you can build applications with a lot less code, and updating your UI is often as simple as just setting a variable in your code.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f00e8988ea_1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f00e8988ea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better - our faves are now visible while we’re offline, but it’s not a great user experience.</a:t>
            </a:r>
            <a:endParaRPr/>
          </a:p>
          <a:p>
            <a:pPr indent="0" lvl="0" marL="0" rtl="0" algn="l">
              <a:spcBef>
                <a:spcPts val="0"/>
              </a:spcBef>
              <a:spcAft>
                <a:spcPts val="0"/>
              </a:spcAft>
              <a:buNone/>
            </a:pPr>
            <a:r>
              <a:rPr lang="en"/>
              <a:t>The application still looks broken because of the big space in the middle of the app.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Thankfully our browser has an API that we can use to detect if we are on or offline, and change our UI!</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f00e8988ea_1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f00e8988ea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check the property </a:t>
            </a:r>
            <a:r>
              <a:rPr b="1" lang="en"/>
              <a:t>navigator.onLine</a:t>
            </a:r>
            <a:r>
              <a:rPr lang="en"/>
              <a:t> to check if you’re currently online.</a:t>
            </a:r>
            <a:endParaRPr/>
          </a:p>
          <a:p>
            <a:pPr indent="0" lvl="0" marL="0" rtl="0" algn="l">
              <a:spcBef>
                <a:spcPts val="0"/>
              </a:spcBef>
              <a:spcAft>
                <a:spcPts val="0"/>
              </a:spcAft>
              <a:buNone/>
            </a:pPr>
            <a:r>
              <a:rPr lang="en"/>
              <a:t>Because this may change at any time (as people walk into underpasses or subways, or go to areas with poor signal), we can also add an event listener to the properties “online” and “offline”;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work out how to make our Vue UI understand the online / offline state.</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f00e8988ea_1_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f00e8988ea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f00e8988ea_1_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f00e8988ea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code into our mounted function to set the value of this.online to the current online state.</a:t>
            </a:r>
            <a:endParaRPr/>
          </a:p>
          <a:p>
            <a:pPr indent="0" lvl="0" marL="0" rtl="0" algn="l">
              <a:spcBef>
                <a:spcPts val="0"/>
              </a:spcBef>
              <a:spcAft>
                <a:spcPts val="0"/>
              </a:spcAft>
              <a:buNone/>
            </a:pPr>
            <a:r>
              <a:rPr lang="en"/>
              <a:t>Then, we’re going to add two event listeners that whenever we go on or offline, will update this.online so our Vue app can use it.</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f00e8988ea_1_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f00e8988ea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 in our HTML, we’re going to add a container class around our currentDog card, and the next / fave buttons.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You’ll notice we’re using a vue v-if directive here - this directive will show or hide this div - our main dog photo and the buttons, as the online variable gets set.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Display:contents is a really useful CSS property which will make a grid layout ignore a block level elment for its layout and display it as if it were a text element</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f00e8988ea_1_1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f00e8988ea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only have one remaining problem.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we load our app while we’re offline, and then come back online, you’ll notice there’s a broken image as we’ll display the dog photo, but not have anything to put in it.</a:t>
            </a:r>
            <a:endParaRPr/>
          </a:p>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gf00e8988ea_1_1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6" name="Google Shape;916;gf00e8988ea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solve this problem we’re going to add an additional watch to our online property.</a:t>
            </a:r>
            <a:endParaRPr/>
          </a:p>
          <a:p>
            <a:pPr indent="0" lvl="0" marL="0" rtl="0" algn="l">
              <a:spcBef>
                <a:spcPts val="0"/>
              </a:spcBef>
              <a:spcAft>
                <a:spcPts val="0"/>
              </a:spcAft>
              <a:buNone/>
            </a:pPr>
            <a:r>
              <a:rPr lang="en"/>
              <a:t>That way, when the online property </a:t>
            </a:r>
            <a:r>
              <a:rPr lang="en"/>
              <a:t>changes</a:t>
            </a:r>
            <a:r>
              <a:rPr lang="en"/>
              <a:t>, if the </a:t>
            </a:r>
            <a:r>
              <a:rPr lang="en"/>
              <a:t>value of that property is true - we just came  online - then we’ll immediately try to load a photo of a new dog, to make sure our users don’t see an empty ui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simplest Vue app.</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u="sng">
                <a:solidFill>
                  <a:srgbClr val="0097A7"/>
                </a:solidFill>
                <a:hlinkClick r:id="rId2">
                  <a:extLst>
                    <a:ext uri="{A12FA001-AC4F-418D-AE19-62706E023703}">
                      <ahyp:hlinkClr val="tx"/>
                    </a:ext>
                  </a:extLst>
                </a:hlinkClick>
              </a:rPr>
              <a:t>https://glitch.com/edit/#!/the-littlest-vue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is a tiny Vue app to help explain some of the basic Vue concepts.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First, we’re including the Vue.js library from a CDN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We’re then creating a div to contain our Vue.js application, and we’re doing two important things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Giving the div an ID we can use later</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Using Vue’s binding syntax of {{ property-name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def0f8da6a_0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def0f8da6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Then, in our script block, we’re using the code that the vue.js file gives us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create a new variable “app”, which is an </a:t>
            </a:r>
            <a:r>
              <a:rPr b="1" lang="en">
                <a:solidFill>
                  <a:schemeClr val="dk1"/>
                </a:solidFill>
              </a:rPr>
              <a:t>instance</a:t>
            </a:r>
            <a:r>
              <a:rPr lang="en">
                <a:solidFill>
                  <a:schemeClr val="dk1"/>
                </a:solidFill>
              </a:rPr>
              <a:t> of the Vue object.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pass to that object some configuration that tells Vue where we want it to render.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this example we set the property “el” to #app - the id selector of the div we created.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then define the Vue “data” property - this is an object, and any variables we define in here can be used in data binding.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They are turned into “observable properties” which means anytime we change those properties, Vue will automatically update the HTML it renders.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def0f8da6a_0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def0f8da6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Finally, for the sake of this example, we’re using a timer setup using </a:t>
            </a:r>
            <a:r>
              <a:rPr b="1" lang="en">
                <a:solidFill>
                  <a:schemeClr val="dk1"/>
                </a:solidFill>
              </a:rPr>
              <a:t>setInterval</a:t>
            </a:r>
            <a:r>
              <a:rPr lang="en">
                <a:solidFill>
                  <a:schemeClr val="dk1"/>
                </a:solidFill>
              </a:rPr>
              <a:t> - this calls our arrow function every </a:t>
            </a:r>
            <a:r>
              <a:rPr b="1" lang="en">
                <a:solidFill>
                  <a:schemeClr val="dk1"/>
                </a:solidFill>
              </a:rPr>
              <a:t>300 milliseconds.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Every time our interval is called, we’re adding one to our vue apps counter property.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If you look at this example </a:t>
            </a:r>
            <a:endParaRPr>
              <a:solidFill>
                <a:schemeClr val="dk1"/>
              </a:solidFill>
            </a:endParaRPr>
          </a:p>
          <a:p>
            <a:pPr indent="0" lvl="0" marL="0" rtl="0" algn="l">
              <a:spcBef>
                <a:spcPts val="0"/>
              </a:spcBef>
              <a:spcAft>
                <a:spcPts val="0"/>
              </a:spcAft>
              <a:buClr>
                <a:schemeClr val="dk1"/>
              </a:buClr>
              <a:buSzPts val="1100"/>
              <a:buFont typeface="Arial"/>
              <a:buNone/>
            </a:pPr>
            <a:r>
              <a:rPr lang="en" u="sng">
                <a:solidFill>
                  <a:srgbClr val="0097A7"/>
                </a:solidFill>
                <a:hlinkClick r:id="rId2">
                  <a:extLst>
                    <a:ext uri="{A12FA001-AC4F-418D-AE19-62706E023703}">
                      <ahyp:hlinkClr val="tx"/>
                    </a:ext>
                  </a:extLst>
                </a:hlinkClick>
              </a:rPr>
              <a:t>https://glitch.com/edit/#!/the-littlest-vue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You’ll see that the counter updates on the screen without us having to specifically make it re-render.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is where a lot of the power of vue comes from - you can, with a small amount of code, make interfaces that react to data that changes.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Vue is an excellent choice for small applications that render data that they receive from APIs. You can download the latest server state, and just have Vue bind whatever JSON you receive right into your UI by updating its data properties, and as you can see here, it requires very little code to get there.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There’s more to Vue than this - it provides a nice way to wire up button clicks and get data from forms, along with clever ways that you can write if statements in your HTML so your app only displays certain pieces of HTML when conditions are met, and through this session, we’re going to explore some of these capabilities.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Vue also contains its own template system called “Vue Components” - and the authors of Vue recommend you split your application up into Components that do one distinct thing each, and then bind data into your components. Doing this makes your codebase easier to reason about. You can easily read the small pieces of code that the component is concerned with without having to understand the entire application all at once.</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def0f8da6a_0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def0f8da6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We’re going to expand that sample to see how Vue.js template syntax works now.</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Here we’ve added an if-else statement to our markup, that checks if our counter is odd or even.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It does this by taking the counter, and using the modulus operator - the percent sign, that returns the remainder of counter divided by 2.</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If the remainder is a 0, we know it’s an even number.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 here you can see a few quite sophisticated things happening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 have an v-if statement with a condition in it - exactly the same kind of condition you’ll find in any regular JavaScript code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 also have a v-else statement, on our following element.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You can use v-if, v-else, just like you would in regular code, and when you change Observable data properties in your vue app, the UI will respond.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These v-if and v-else statements are called </a:t>
            </a:r>
            <a:r>
              <a:rPr b="1" lang="en">
                <a:solidFill>
                  <a:schemeClr val="dk1"/>
                </a:solidFill>
              </a:rPr>
              <a:t>vue directives.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You can play with this sample here - </a:t>
            </a:r>
            <a:r>
              <a:rPr lang="en" u="sng">
                <a:solidFill>
                  <a:srgbClr val="0097A7"/>
                </a:solidFill>
                <a:hlinkClick r:id="rId2">
                  <a:extLst>
                    <a:ext uri="{A12FA001-AC4F-418D-AE19-62706E023703}">
                      <ahyp:hlinkClr val="tx"/>
                    </a:ext>
                  </a:extLst>
                </a:hlinkClick>
              </a:rPr>
              <a:t>https://glitch.com/edit/#!/vue-if-else</a:t>
            </a:r>
            <a:r>
              <a:rPr lang="en">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Now it’s time to build something fun! Dogstagram!</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
          <p:cNvSpPr/>
          <p:nvPr/>
        </p:nvSpPr>
        <p:spPr>
          <a:xfrm>
            <a:off x="-75" y="4253100"/>
            <a:ext cx="9144000" cy="89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388375" y="557031"/>
            <a:ext cx="7205283" cy="4029437"/>
            <a:chOff x="388375" y="548150"/>
            <a:chExt cx="7205283" cy="4029437"/>
          </a:xfrm>
        </p:grpSpPr>
        <p:sp>
          <p:nvSpPr>
            <p:cNvPr id="13" name="Google Shape;13;p2"/>
            <p:cNvSpPr/>
            <p:nvPr/>
          </p:nvSpPr>
          <p:spPr>
            <a:xfrm>
              <a:off x="428433" y="5833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540"/>
              </a:srgbClr>
            </a:solidFill>
            <a:ln>
              <a:noFill/>
            </a:ln>
          </p:spPr>
        </p:sp>
        <p:sp>
          <p:nvSpPr>
            <p:cNvPr id="14" name="Google Shape;14;p2"/>
            <p:cNvSpPr/>
            <p:nvPr/>
          </p:nvSpPr>
          <p:spPr>
            <a:xfrm>
              <a:off x="388375" y="5481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grpSp>
      <p:grpSp>
        <p:nvGrpSpPr>
          <p:cNvPr id="15" name="Google Shape;15;p2"/>
          <p:cNvGrpSpPr/>
          <p:nvPr/>
        </p:nvGrpSpPr>
        <p:grpSpPr>
          <a:xfrm>
            <a:off x="7590820" y="3227709"/>
            <a:ext cx="1171804" cy="1387410"/>
            <a:chOff x="1384300" y="1439863"/>
            <a:chExt cx="1433400" cy="1697138"/>
          </a:xfrm>
        </p:grpSpPr>
        <p:sp>
          <p:nvSpPr>
            <p:cNvPr id="16" name="Google Shape;16;p2"/>
            <p:cNvSpPr/>
            <p:nvPr/>
          </p:nvSpPr>
          <p:spPr>
            <a:xfrm>
              <a:off x="2805113" y="2438401"/>
              <a:ext cx="0" cy="25500"/>
            </a:xfrm>
            <a:custGeom>
              <a:rect b="b" l="l" r="r" t="t"/>
              <a:pathLst>
                <a:path extrusionOk="0" h="120000" w="120000">
                  <a:moveTo>
                    <a:pt x="0" y="120000"/>
                  </a:moveTo>
                  <a:cubicBezTo>
                    <a:pt x="0" y="60000"/>
                    <a:pt x="0" y="30000"/>
                    <a:pt x="0" y="0"/>
                  </a:cubicBezTo>
                  <a:cubicBezTo>
                    <a:pt x="0" y="30000"/>
                    <a:pt x="0" y="60000"/>
                    <a:pt x="0" y="12000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2805113" y="24638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1384300" y="1439863"/>
              <a:ext cx="1427100" cy="1671600"/>
            </a:xfrm>
            <a:custGeom>
              <a:rect b="b" l="l" r="r" t="t"/>
              <a:pathLst>
                <a:path extrusionOk="0" h="120000" w="120000">
                  <a:moveTo>
                    <a:pt x="115656" y="53488"/>
                  </a:moveTo>
                  <a:cubicBezTo>
                    <a:pt x="114570" y="51627"/>
                    <a:pt x="115113" y="52093"/>
                    <a:pt x="116199" y="50232"/>
                  </a:cubicBezTo>
                  <a:cubicBezTo>
                    <a:pt x="116742" y="49302"/>
                    <a:pt x="116742" y="47906"/>
                    <a:pt x="117285" y="46976"/>
                  </a:cubicBezTo>
                  <a:cubicBezTo>
                    <a:pt x="117828" y="44186"/>
                    <a:pt x="118371" y="41395"/>
                    <a:pt x="118371" y="38604"/>
                  </a:cubicBezTo>
                  <a:cubicBezTo>
                    <a:pt x="118371" y="36744"/>
                    <a:pt x="118371" y="33953"/>
                    <a:pt x="116199" y="33488"/>
                  </a:cubicBezTo>
                  <a:cubicBezTo>
                    <a:pt x="112941" y="33023"/>
                    <a:pt x="112398" y="35813"/>
                    <a:pt x="111855" y="37674"/>
                  </a:cubicBezTo>
                  <a:cubicBezTo>
                    <a:pt x="110769" y="40000"/>
                    <a:pt x="109683" y="42325"/>
                    <a:pt x="106968" y="43720"/>
                  </a:cubicBezTo>
                  <a:cubicBezTo>
                    <a:pt x="105882" y="44651"/>
                    <a:pt x="104796" y="45581"/>
                    <a:pt x="103710" y="45581"/>
                  </a:cubicBezTo>
                  <a:cubicBezTo>
                    <a:pt x="103167" y="45581"/>
                    <a:pt x="99366" y="45116"/>
                    <a:pt x="99366" y="45116"/>
                  </a:cubicBezTo>
                  <a:cubicBezTo>
                    <a:pt x="98823" y="44651"/>
                    <a:pt x="99366" y="41860"/>
                    <a:pt x="98823" y="40930"/>
                  </a:cubicBezTo>
                  <a:cubicBezTo>
                    <a:pt x="98823" y="39534"/>
                    <a:pt x="98280" y="38139"/>
                    <a:pt x="98280" y="36744"/>
                  </a:cubicBezTo>
                  <a:cubicBezTo>
                    <a:pt x="97194" y="33953"/>
                    <a:pt x="96108" y="30697"/>
                    <a:pt x="95565" y="27906"/>
                  </a:cubicBezTo>
                  <a:cubicBezTo>
                    <a:pt x="95022" y="26511"/>
                    <a:pt x="93393" y="23255"/>
                    <a:pt x="95565" y="22790"/>
                  </a:cubicBezTo>
                  <a:cubicBezTo>
                    <a:pt x="96651" y="22325"/>
                    <a:pt x="97737" y="23255"/>
                    <a:pt x="98280" y="23720"/>
                  </a:cubicBezTo>
                  <a:cubicBezTo>
                    <a:pt x="99909" y="24186"/>
                    <a:pt x="101538" y="25116"/>
                    <a:pt x="103167" y="25116"/>
                  </a:cubicBezTo>
                  <a:cubicBezTo>
                    <a:pt x="108597" y="26046"/>
                    <a:pt x="114570" y="23255"/>
                    <a:pt x="115656" y="18604"/>
                  </a:cubicBezTo>
                  <a:cubicBezTo>
                    <a:pt x="117285" y="12558"/>
                    <a:pt x="110226" y="7906"/>
                    <a:pt x="104253" y="6046"/>
                  </a:cubicBezTo>
                  <a:cubicBezTo>
                    <a:pt x="98280" y="3720"/>
                    <a:pt x="90678" y="3720"/>
                    <a:pt x="85248" y="6976"/>
                  </a:cubicBezTo>
                  <a:cubicBezTo>
                    <a:pt x="84705" y="7441"/>
                    <a:pt x="83619" y="7906"/>
                    <a:pt x="83076" y="8372"/>
                  </a:cubicBezTo>
                  <a:cubicBezTo>
                    <a:pt x="82533" y="8372"/>
                    <a:pt x="82533" y="8837"/>
                    <a:pt x="82533" y="8837"/>
                  </a:cubicBezTo>
                  <a:cubicBezTo>
                    <a:pt x="82533" y="8837"/>
                    <a:pt x="82533" y="8372"/>
                    <a:pt x="81447" y="8372"/>
                  </a:cubicBezTo>
                  <a:cubicBezTo>
                    <a:pt x="79819" y="7906"/>
                    <a:pt x="78733" y="6511"/>
                    <a:pt x="77104" y="6046"/>
                  </a:cubicBezTo>
                  <a:cubicBezTo>
                    <a:pt x="74932" y="4651"/>
                    <a:pt x="72217" y="3255"/>
                    <a:pt x="69502" y="2790"/>
                  </a:cubicBezTo>
                  <a:cubicBezTo>
                    <a:pt x="62986" y="465"/>
                    <a:pt x="55927" y="0"/>
                    <a:pt x="48868" y="1395"/>
                  </a:cubicBezTo>
                  <a:cubicBezTo>
                    <a:pt x="46153" y="1860"/>
                    <a:pt x="43438" y="2325"/>
                    <a:pt x="40723" y="3255"/>
                  </a:cubicBezTo>
                  <a:cubicBezTo>
                    <a:pt x="39638" y="3720"/>
                    <a:pt x="38009" y="5116"/>
                    <a:pt x="36380" y="5581"/>
                  </a:cubicBezTo>
                  <a:cubicBezTo>
                    <a:pt x="35837" y="5581"/>
                    <a:pt x="35837" y="5581"/>
                    <a:pt x="35837" y="5581"/>
                  </a:cubicBezTo>
                  <a:cubicBezTo>
                    <a:pt x="35837" y="5581"/>
                    <a:pt x="35294" y="5581"/>
                    <a:pt x="34751" y="5116"/>
                  </a:cubicBezTo>
                  <a:cubicBezTo>
                    <a:pt x="33665" y="5116"/>
                    <a:pt x="32579" y="4186"/>
                    <a:pt x="32036" y="3720"/>
                  </a:cubicBezTo>
                  <a:cubicBezTo>
                    <a:pt x="26063" y="465"/>
                    <a:pt x="19004" y="0"/>
                    <a:pt x="12488" y="1860"/>
                  </a:cubicBezTo>
                  <a:cubicBezTo>
                    <a:pt x="6515" y="3720"/>
                    <a:pt x="0" y="7906"/>
                    <a:pt x="542" y="13953"/>
                  </a:cubicBezTo>
                  <a:cubicBezTo>
                    <a:pt x="542" y="19534"/>
                    <a:pt x="7058" y="22790"/>
                    <a:pt x="13031" y="21860"/>
                  </a:cubicBezTo>
                  <a:cubicBezTo>
                    <a:pt x="14660" y="21395"/>
                    <a:pt x="16289" y="20930"/>
                    <a:pt x="17375" y="20000"/>
                  </a:cubicBezTo>
                  <a:cubicBezTo>
                    <a:pt x="18461" y="19534"/>
                    <a:pt x="19004" y="19069"/>
                    <a:pt x="19547" y="19069"/>
                  </a:cubicBezTo>
                  <a:cubicBezTo>
                    <a:pt x="22262" y="19534"/>
                    <a:pt x="21176" y="22325"/>
                    <a:pt x="20090" y="23720"/>
                  </a:cubicBezTo>
                  <a:cubicBezTo>
                    <a:pt x="17375" y="28372"/>
                    <a:pt x="14660" y="33488"/>
                    <a:pt x="14117" y="39069"/>
                  </a:cubicBezTo>
                  <a:cubicBezTo>
                    <a:pt x="10859" y="52558"/>
                    <a:pt x="22262" y="64186"/>
                    <a:pt x="35837" y="70232"/>
                  </a:cubicBezTo>
                  <a:cubicBezTo>
                    <a:pt x="31493" y="76744"/>
                    <a:pt x="31493" y="85116"/>
                    <a:pt x="32036" y="92558"/>
                  </a:cubicBezTo>
                  <a:cubicBezTo>
                    <a:pt x="32579" y="94883"/>
                    <a:pt x="33122" y="97674"/>
                    <a:pt x="33122" y="100000"/>
                  </a:cubicBezTo>
                  <a:cubicBezTo>
                    <a:pt x="33665" y="101395"/>
                    <a:pt x="34208" y="103255"/>
                    <a:pt x="33665" y="104186"/>
                  </a:cubicBezTo>
                  <a:cubicBezTo>
                    <a:pt x="33122" y="105581"/>
                    <a:pt x="32036" y="105581"/>
                    <a:pt x="30950" y="106976"/>
                  </a:cubicBezTo>
                  <a:cubicBezTo>
                    <a:pt x="28778" y="109302"/>
                    <a:pt x="29321" y="112558"/>
                    <a:pt x="32036" y="114418"/>
                  </a:cubicBezTo>
                  <a:cubicBezTo>
                    <a:pt x="34751" y="116279"/>
                    <a:pt x="39095" y="116279"/>
                    <a:pt x="42352" y="115813"/>
                  </a:cubicBezTo>
                  <a:cubicBezTo>
                    <a:pt x="49954" y="114883"/>
                    <a:pt x="47782" y="109302"/>
                    <a:pt x="48325" y="104186"/>
                  </a:cubicBezTo>
                  <a:cubicBezTo>
                    <a:pt x="48868" y="101860"/>
                    <a:pt x="48868" y="94883"/>
                    <a:pt x="52126" y="93488"/>
                  </a:cubicBezTo>
                  <a:cubicBezTo>
                    <a:pt x="54298" y="92093"/>
                    <a:pt x="57556" y="94883"/>
                    <a:pt x="58642" y="96744"/>
                  </a:cubicBezTo>
                  <a:cubicBezTo>
                    <a:pt x="60814" y="99069"/>
                    <a:pt x="61900" y="100930"/>
                    <a:pt x="61900" y="103720"/>
                  </a:cubicBezTo>
                  <a:cubicBezTo>
                    <a:pt x="62443" y="107441"/>
                    <a:pt x="61357" y="111627"/>
                    <a:pt x="61900" y="115348"/>
                  </a:cubicBezTo>
                  <a:cubicBezTo>
                    <a:pt x="61900" y="119069"/>
                    <a:pt x="65701" y="120000"/>
                    <a:pt x="69502" y="120000"/>
                  </a:cubicBezTo>
                  <a:cubicBezTo>
                    <a:pt x="74932" y="120000"/>
                    <a:pt x="85248" y="115813"/>
                    <a:pt x="78733" y="110232"/>
                  </a:cubicBezTo>
                  <a:cubicBezTo>
                    <a:pt x="77647" y="109767"/>
                    <a:pt x="76561" y="109302"/>
                    <a:pt x="76018" y="108372"/>
                  </a:cubicBezTo>
                  <a:cubicBezTo>
                    <a:pt x="75475" y="107441"/>
                    <a:pt x="76018" y="106046"/>
                    <a:pt x="76018" y="105116"/>
                  </a:cubicBezTo>
                  <a:cubicBezTo>
                    <a:pt x="76018" y="103720"/>
                    <a:pt x="75475" y="99069"/>
                    <a:pt x="77104" y="97674"/>
                  </a:cubicBezTo>
                  <a:cubicBezTo>
                    <a:pt x="77647" y="96744"/>
                    <a:pt x="80904" y="96279"/>
                    <a:pt x="81990" y="95813"/>
                  </a:cubicBezTo>
                  <a:cubicBezTo>
                    <a:pt x="84162" y="94883"/>
                    <a:pt x="86334" y="93953"/>
                    <a:pt x="89049" y="93023"/>
                  </a:cubicBezTo>
                  <a:cubicBezTo>
                    <a:pt x="93393" y="91162"/>
                    <a:pt x="97194" y="88372"/>
                    <a:pt x="100995" y="85581"/>
                  </a:cubicBezTo>
                  <a:cubicBezTo>
                    <a:pt x="100995" y="90232"/>
                    <a:pt x="100452" y="94418"/>
                    <a:pt x="100452" y="99069"/>
                  </a:cubicBezTo>
                  <a:cubicBezTo>
                    <a:pt x="100452" y="104651"/>
                    <a:pt x="111312" y="105116"/>
                    <a:pt x="115656" y="102790"/>
                  </a:cubicBezTo>
                  <a:cubicBezTo>
                    <a:pt x="117828" y="101860"/>
                    <a:pt x="119457" y="100000"/>
                    <a:pt x="118914" y="97674"/>
                  </a:cubicBezTo>
                  <a:cubicBezTo>
                    <a:pt x="118914" y="95813"/>
                    <a:pt x="117828" y="94883"/>
                    <a:pt x="116742" y="93953"/>
                  </a:cubicBezTo>
                  <a:cubicBezTo>
                    <a:pt x="116199" y="93488"/>
                    <a:pt x="115656" y="93488"/>
                    <a:pt x="115113" y="93023"/>
                  </a:cubicBezTo>
                  <a:cubicBezTo>
                    <a:pt x="114027" y="91162"/>
                    <a:pt x="116199" y="86976"/>
                    <a:pt x="116742" y="85581"/>
                  </a:cubicBezTo>
                  <a:cubicBezTo>
                    <a:pt x="117828" y="82325"/>
                    <a:pt x="118914" y="79534"/>
                    <a:pt x="118914" y="76744"/>
                  </a:cubicBezTo>
                  <a:cubicBezTo>
                    <a:pt x="120000" y="67906"/>
                    <a:pt x="119457" y="60930"/>
                    <a:pt x="115656" y="5348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2"/>
            <p:cNvSpPr/>
            <p:nvPr/>
          </p:nvSpPr>
          <p:spPr>
            <a:xfrm>
              <a:off x="2805113" y="24384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a:off x="2798763" y="2509838"/>
              <a:ext cx="1500" cy="1500"/>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 name="Google Shape;21;p2"/>
            <p:cNvSpPr/>
            <p:nvPr/>
          </p:nvSpPr>
          <p:spPr>
            <a:xfrm>
              <a:off x="2798763" y="2463801"/>
              <a:ext cx="6300" cy="45900"/>
            </a:xfrm>
            <a:custGeom>
              <a:rect b="b" l="l" r="r" t="t"/>
              <a:pathLst>
                <a:path extrusionOk="0" h="120000" w="120000">
                  <a:moveTo>
                    <a:pt x="120000" y="0"/>
                  </a:moveTo>
                  <a:cubicBezTo>
                    <a:pt x="120000" y="17142"/>
                    <a:pt x="120000" y="68571"/>
                    <a:pt x="0" y="119999"/>
                  </a:cubicBezTo>
                  <a:cubicBezTo>
                    <a:pt x="0" y="119999"/>
                    <a:pt x="0" y="119999"/>
                    <a:pt x="0" y="119999"/>
                  </a:cubicBezTo>
                  <a:cubicBezTo>
                    <a:pt x="0" y="119999"/>
                    <a:pt x="120000" y="51428"/>
                    <a:pt x="12000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 name="Google Shape;22;p2"/>
            <p:cNvSpPr/>
            <p:nvPr/>
          </p:nvSpPr>
          <p:spPr>
            <a:xfrm>
              <a:off x="2805113" y="24384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2"/>
            <p:cNvSpPr/>
            <p:nvPr/>
          </p:nvSpPr>
          <p:spPr>
            <a:xfrm>
              <a:off x="2798763" y="2509838"/>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2"/>
            <p:cNvSpPr/>
            <p:nvPr/>
          </p:nvSpPr>
          <p:spPr>
            <a:xfrm>
              <a:off x="2805113" y="2438401"/>
              <a:ext cx="1500" cy="1500"/>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2"/>
            <p:cNvSpPr/>
            <p:nvPr/>
          </p:nvSpPr>
          <p:spPr>
            <a:xfrm>
              <a:off x="1733550" y="2768601"/>
              <a:ext cx="1077900" cy="368400"/>
            </a:xfrm>
            <a:custGeom>
              <a:rect b="b" l="l" r="r" t="t"/>
              <a:pathLst>
                <a:path extrusionOk="0" h="120000" w="120000">
                  <a:moveTo>
                    <a:pt x="113532" y="12631"/>
                  </a:moveTo>
                  <a:cubicBezTo>
                    <a:pt x="113532" y="16842"/>
                    <a:pt x="112814" y="18947"/>
                    <a:pt x="112095" y="21052"/>
                  </a:cubicBezTo>
                  <a:cubicBezTo>
                    <a:pt x="112095" y="21052"/>
                    <a:pt x="112095" y="21052"/>
                    <a:pt x="111377" y="21052"/>
                  </a:cubicBezTo>
                  <a:cubicBezTo>
                    <a:pt x="109940" y="23157"/>
                    <a:pt x="107784" y="23157"/>
                    <a:pt x="105628" y="23157"/>
                  </a:cubicBezTo>
                  <a:cubicBezTo>
                    <a:pt x="105628" y="23157"/>
                    <a:pt x="105628" y="23157"/>
                    <a:pt x="105628" y="23157"/>
                  </a:cubicBezTo>
                  <a:cubicBezTo>
                    <a:pt x="103473" y="23157"/>
                    <a:pt x="101317" y="23157"/>
                    <a:pt x="99880" y="21052"/>
                  </a:cubicBezTo>
                  <a:cubicBezTo>
                    <a:pt x="99880" y="21052"/>
                    <a:pt x="99880" y="18947"/>
                    <a:pt x="99880" y="18947"/>
                  </a:cubicBezTo>
                  <a:cubicBezTo>
                    <a:pt x="99880" y="14736"/>
                    <a:pt x="99880" y="14736"/>
                    <a:pt x="99880" y="14736"/>
                  </a:cubicBezTo>
                  <a:cubicBezTo>
                    <a:pt x="89820" y="16842"/>
                    <a:pt x="78323" y="21052"/>
                    <a:pt x="73293" y="12631"/>
                  </a:cubicBezTo>
                  <a:cubicBezTo>
                    <a:pt x="68263" y="4210"/>
                    <a:pt x="63233" y="0"/>
                    <a:pt x="58203" y="2105"/>
                  </a:cubicBezTo>
                  <a:cubicBezTo>
                    <a:pt x="58203" y="6315"/>
                    <a:pt x="58203" y="10526"/>
                    <a:pt x="58203" y="16842"/>
                  </a:cubicBezTo>
                  <a:cubicBezTo>
                    <a:pt x="57485" y="33684"/>
                    <a:pt x="56766" y="61052"/>
                    <a:pt x="56766" y="65263"/>
                  </a:cubicBezTo>
                  <a:cubicBezTo>
                    <a:pt x="57485" y="69473"/>
                    <a:pt x="58922" y="71578"/>
                    <a:pt x="59640" y="73684"/>
                  </a:cubicBezTo>
                  <a:cubicBezTo>
                    <a:pt x="61077" y="75789"/>
                    <a:pt x="61796" y="77894"/>
                    <a:pt x="62514" y="82105"/>
                  </a:cubicBezTo>
                  <a:cubicBezTo>
                    <a:pt x="62514" y="84210"/>
                    <a:pt x="62514" y="88421"/>
                    <a:pt x="61796" y="90526"/>
                  </a:cubicBezTo>
                  <a:cubicBezTo>
                    <a:pt x="60359" y="96842"/>
                    <a:pt x="57485" y="96842"/>
                    <a:pt x="55329" y="96842"/>
                  </a:cubicBezTo>
                  <a:cubicBezTo>
                    <a:pt x="53173" y="96842"/>
                    <a:pt x="49580" y="94736"/>
                    <a:pt x="48862" y="92631"/>
                  </a:cubicBezTo>
                  <a:cubicBezTo>
                    <a:pt x="48143" y="90526"/>
                    <a:pt x="48143" y="90526"/>
                    <a:pt x="48143" y="90526"/>
                  </a:cubicBezTo>
                  <a:cubicBezTo>
                    <a:pt x="48143" y="86315"/>
                    <a:pt x="48862" y="84210"/>
                    <a:pt x="48862" y="80000"/>
                  </a:cubicBezTo>
                  <a:cubicBezTo>
                    <a:pt x="48862" y="69473"/>
                    <a:pt x="48862" y="58947"/>
                    <a:pt x="48862" y="48421"/>
                  </a:cubicBezTo>
                  <a:cubicBezTo>
                    <a:pt x="48862" y="48421"/>
                    <a:pt x="48862" y="48421"/>
                    <a:pt x="48862" y="48421"/>
                  </a:cubicBezTo>
                  <a:cubicBezTo>
                    <a:pt x="48143" y="35789"/>
                    <a:pt x="47425" y="23157"/>
                    <a:pt x="46706" y="16842"/>
                  </a:cubicBezTo>
                  <a:cubicBezTo>
                    <a:pt x="45988" y="18947"/>
                    <a:pt x="44550" y="23157"/>
                    <a:pt x="43832" y="25263"/>
                  </a:cubicBezTo>
                  <a:cubicBezTo>
                    <a:pt x="38083" y="37894"/>
                    <a:pt x="28742" y="42105"/>
                    <a:pt x="20119" y="48421"/>
                  </a:cubicBezTo>
                  <a:cubicBezTo>
                    <a:pt x="20119" y="50526"/>
                    <a:pt x="19401" y="52631"/>
                    <a:pt x="19401" y="54736"/>
                  </a:cubicBezTo>
                  <a:cubicBezTo>
                    <a:pt x="19401" y="61052"/>
                    <a:pt x="19401" y="67368"/>
                    <a:pt x="19401" y="73684"/>
                  </a:cubicBezTo>
                  <a:cubicBezTo>
                    <a:pt x="19401" y="73684"/>
                    <a:pt x="19401" y="75789"/>
                    <a:pt x="19401" y="75789"/>
                  </a:cubicBezTo>
                  <a:cubicBezTo>
                    <a:pt x="17245" y="77894"/>
                    <a:pt x="15808" y="80000"/>
                    <a:pt x="12934" y="80000"/>
                  </a:cubicBezTo>
                  <a:cubicBezTo>
                    <a:pt x="12215" y="80000"/>
                    <a:pt x="11497" y="80000"/>
                    <a:pt x="10778" y="77894"/>
                  </a:cubicBezTo>
                  <a:cubicBezTo>
                    <a:pt x="8622" y="77894"/>
                    <a:pt x="5748" y="77894"/>
                    <a:pt x="5748" y="67368"/>
                  </a:cubicBezTo>
                  <a:cubicBezTo>
                    <a:pt x="5029" y="61052"/>
                    <a:pt x="6467" y="58947"/>
                    <a:pt x="7904" y="58947"/>
                  </a:cubicBezTo>
                  <a:cubicBezTo>
                    <a:pt x="7904" y="56842"/>
                    <a:pt x="8622" y="56842"/>
                    <a:pt x="8622" y="54736"/>
                  </a:cubicBezTo>
                  <a:cubicBezTo>
                    <a:pt x="4311" y="61052"/>
                    <a:pt x="718" y="67368"/>
                    <a:pt x="0" y="80000"/>
                  </a:cubicBezTo>
                  <a:cubicBezTo>
                    <a:pt x="0" y="80000"/>
                    <a:pt x="718" y="101052"/>
                    <a:pt x="17964" y="94736"/>
                  </a:cubicBezTo>
                  <a:cubicBezTo>
                    <a:pt x="28023" y="90526"/>
                    <a:pt x="36646" y="94736"/>
                    <a:pt x="43113" y="105263"/>
                  </a:cubicBezTo>
                  <a:cubicBezTo>
                    <a:pt x="48862" y="115789"/>
                    <a:pt x="63233" y="119999"/>
                    <a:pt x="66826" y="101052"/>
                  </a:cubicBezTo>
                  <a:cubicBezTo>
                    <a:pt x="70419" y="82105"/>
                    <a:pt x="85508" y="52631"/>
                    <a:pt x="97724" y="46315"/>
                  </a:cubicBezTo>
                  <a:cubicBezTo>
                    <a:pt x="108502" y="37894"/>
                    <a:pt x="117844" y="48421"/>
                    <a:pt x="119281" y="23157"/>
                  </a:cubicBezTo>
                  <a:cubicBezTo>
                    <a:pt x="120000" y="16842"/>
                    <a:pt x="117125" y="12631"/>
                    <a:pt x="113532" y="12631"/>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2"/>
            <p:cNvSpPr/>
            <p:nvPr/>
          </p:nvSpPr>
          <p:spPr>
            <a:xfrm>
              <a:off x="1693863" y="2152651"/>
              <a:ext cx="155700" cy="84000"/>
            </a:xfrm>
            <a:custGeom>
              <a:rect b="b" l="l" r="r" t="t"/>
              <a:pathLst>
                <a:path extrusionOk="0" h="120000" w="120000">
                  <a:moveTo>
                    <a:pt x="100000" y="18461"/>
                  </a:moveTo>
                  <a:cubicBezTo>
                    <a:pt x="85000" y="9230"/>
                    <a:pt x="70000" y="9230"/>
                    <a:pt x="55000" y="9230"/>
                  </a:cubicBezTo>
                  <a:cubicBezTo>
                    <a:pt x="40000" y="9230"/>
                    <a:pt x="20000" y="0"/>
                    <a:pt x="10000" y="18461"/>
                  </a:cubicBezTo>
                  <a:cubicBezTo>
                    <a:pt x="0" y="36923"/>
                    <a:pt x="0" y="55384"/>
                    <a:pt x="5000" y="73846"/>
                  </a:cubicBezTo>
                  <a:cubicBezTo>
                    <a:pt x="15000" y="92307"/>
                    <a:pt x="35000" y="92307"/>
                    <a:pt x="45000" y="101538"/>
                  </a:cubicBezTo>
                  <a:cubicBezTo>
                    <a:pt x="60000" y="110769"/>
                    <a:pt x="80000" y="120000"/>
                    <a:pt x="95000" y="110769"/>
                  </a:cubicBezTo>
                  <a:cubicBezTo>
                    <a:pt x="120000" y="101538"/>
                    <a:pt x="120000" y="36923"/>
                    <a:pt x="100000" y="18461"/>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2"/>
            <p:cNvSpPr/>
            <p:nvPr/>
          </p:nvSpPr>
          <p:spPr>
            <a:xfrm>
              <a:off x="1655763" y="1874838"/>
              <a:ext cx="265200" cy="277800"/>
            </a:xfrm>
            <a:custGeom>
              <a:rect b="b" l="l" r="r" t="t"/>
              <a:pathLst>
                <a:path extrusionOk="0" h="120000" w="120000">
                  <a:moveTo>
                    <a:pt x="0" y="66976"/>
                  </a:moveTo>
                  <a:cubicBezTo>
                    <a:pt x="0" y="33488"/>
                    <a:pt x="32195" y="0"/>
                    <a:pt x="61463" y="0"/>
                  </a:cubicBezTo>
                  <a:cubicBezTo>
                    <a:pt x="93658" y="0"/>
                    <a:pt x="120000" y="33488"/>
                    <a:pt x="120000" y="66976"/>
                  </a:cubicBezTo>
                  <a:cubicBezTo>
                    <a:pt x="120000" y="97674"/>
                    <a:pt x="93658" y="120000"/>
                    <a:pt x="64390" y="120000"/>
                  </a:cubicBezTo>
                  <a:cubicBezTo>
                    <a:pt x="35121" y="120000"/>
                    <a:pt x="0" y="97674"/>
                    <a:pt x="0" y="66976"/>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2"/>
            <p:cNvSpPr/>
            <p:nvPr/>
          </p:nvSpPr>
          <p:spPr>
            <a:xfrm>
              <a:off x="2178050" y="2198688"/>
              <a:ext cx="168300" cy="84000"/>
            </a:xfrm>
            <a:custGeom>
              <a:rect b="b" l="l" r="r" t="t"/>
              <a:pathLst>
                <a:path extrusionOk="0" h="120000" w="120000">
                  <a:moveTo>
                    <a:pt x="78461" y="9230"/>
                  </a:moveTo>
                  <a:cubicBezTo>
                    <a:pt x="50769" y="18461"/>
                    <a:pt x="23076" y="0"/>
                    <a:pt x="4615" y="46153"/>
                  </a:cubicBezTo>
                  <a:cubicBezTo>
                    <a:pt x="0" y="55384"/>
                    <a:pt x="4615" y="73846"/>
                    <a:pt x="9230" y="92307"/>
                  </a:cubicBezTo>
                  <a:cubicBezTo>
                    <a:pt x="18461" y="110769"/>
                    <a:pt x="32307" y="110769"/>
                    <a:pt x="41538" y="110769"/>
                  </a:cubicBezTo>
                  <a:cubicBezTo>
                    <a:pt x="60000" y="120000"/>
                    <a:pt x="73846" y="120000"/>
                    <a:pt x="87692" y="110769"/>
                  </a:cubicBezTo>
                  <a:cubicBezTo>
                    <a:pt x="120000" y="92307"/>
                    <a:pt x="110769" y="9230"/>
                    <a:pt x="78461" y="923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2"/>
            <p:cNvSpPr/>
            <p:nvPr/>
          </p:nvSpPr>
          <p:spPr>
            <a:xfrm>
              <a:off x="2055813" y="1498601"/>
              <a:ext cx="690600" cy="511200"/>
            </a:xfrm>
            <a:custGeom>
              <a:rect b="b" l="l" r="r" t="t"/>
              <a:pathLst>
                <a:path extrusionOk="0" h="120000" w="120000">
                  <a:moveTo>
                    <a:pt x="14579" y="0"/>
                  </a:moveTo>
                  <a:cubicBezTo>
                    <a:pt x="14579" y="0"/>
                    <a:pt x="0" y="36455"/>
                    <a:pt x="26915" y="77468"/>
                  </a:cubicBezTo>
                  <a:cubicBezTo>
                    <a:pt x="54953" y="120000"/>
                    <a:pt x="77383" y="97215"/>
                    <a:pt x="77383" y="97215"/>
                  </a:cubicBezTo>
                  <a:cubicBezTo>
                    <a:pt x="77383" y="97215"/>
                    <a:pt x="68411" y="57721"/>
                    <a:pt x="77383" y="53164"/>
                  </a:cubicBezTo>
                  <a:cubicBezTo>
                    <a:pt x="86355" y="48607"/>
                    <a:pt x="94205" y="59240"/>
                    <a:pt x="94205" y="59240"/>
                  </a:cubicBezTo>
                  <a:cubicBezTo>
                    <a:pt x="94205" y="59240"/>
                    <a:pt x="111028" y="66835"/>
                    <a:pt x="115514" y="47088"/>
                  </a:cubicBezTo>
                  <a:cubicBezTo>
                    <a:pt x="120000" y="28860"/>
                    <a:pt x="102056" y="13670"/>
                    <a:pt x="93084" y="10632"/>
                  </a:cubicBezTo>
                  <a:cubicBezTo>
                    <a:pt x="84112" y="7594"/>
                    <a:pt x="65046" y="4556"/>
                    <a:pt x="56074" y="28860"/>
                  </a:cubicBezTo>
                  <a:cubicBezTo>
                    <a:pt x="56074" y="28860"/>
                    <a:pt x="33644" y="0"/>
                    <a:pt x="14579" y="0"/>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2"/>
            <p:cNvSpPr/>
            <p:nvPr/>
          </p:nvSpPr>
          <p:spPr>
            <a:xfrm>
              <a:off x="1984375" y="2120901"/>
              <a:ext cx="77700" cy="31800"/>
            </a:xfrm>
            <a:custGeom>
              <a:rect b="b" l="l" r="r" t="t"/>
              <a:pathLst>
                <a:path extrusionOk="0" h="120000" w="120000">
                  <a:moveTo>
                    <a:pt x="100000" y="24000"/>
                  </a:moveTo>
                  <a:cubicBezTo>
                    <a:pt x="80000" y="0"/>
                    <a:pt x="70000" y="0"/>
                    <a:pt x="60000" y="0"/>
                  </a:cubicBezTo>
                  <a:cubicBezTo>
                    <a:pt x="40000" y="24000"/>
                    <a:pt x="30000" y="0"/>
                    <a:pt x="20000" y="24000"/>
                  </a:cubicBezTo>
                  <a:cubicBezTo>
                    <a:pt x="0" y="24000"/>
                    <a:pt x="0" y="96000"/>
                    <a:pt x="20000" y="96000"/>
                  </a:cubicBezTo>
                  <a:cubicBezTo>
                    <a:pt x="30000" y="120000"/>
                    <a:pt x="40000" y="120000"/>
                    <a:pt x="50000" y="120000"/>
                  </a:cubicBezTo>
                  <a:cubicBezTo>
                    <a:pt x="60000" y="120000"/>
                    <a:pt x="80000" y="120000"/>
                    <a:pt x="90000" y="120000"/>
                  </a:cubicBezTo>
                  <a:cubicBezTo>
                    <a:pt x="120000" y="120000"/>
                    <a:pt x="120000" y="48000"/>
                    <a:pt x="100000" y="24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2"/>
            <p:cNvSpPr/>
            <p:nvPr/>
          </p:nvSpPr>
          <p:spPr>
            <a:xfrm>
              <a:off x="2449513" y="2100263"/>
              <a:ext cx="297000" cy="246000"/>
            </a:xfrm>
            <a:custGeom>
              <a:rect b="b" l="l" r="r" t="t"/>
              <a:pathLst>
                <a:path extrusionOk="0" h="120000" w="120000">
                  <a:moveTo>
                    <a:pt x="31304" y="0"/>
                  </a:moveTo>
                  <a:cubicBezTo>
                    <a:pt x="31304" y="0"/>
                    <a:pt x="101739" y="0"/>
                    <a:pt x="120000" y="60000"/>
                  </a:cubicBezTo>
                  <a:cubicBezTo>
                    <a:pt x="120000" y="60000"/>
                    <a:pt x="112173" y="120000"/>
                    <a:pt x="31304" y="107368"/>
                  </a:cubicBezTo>
                  <a:cubicBezTo>
                    <a:pt x="31304" y="107368"/>
                    <a:pt x="2608" y="101052"/>
                    <a:pt x="0" y="88421"/>
                  </a:cubicBezTo>
                  <a:cubicBezTo>
                    <a:pt x="0" y="88421"/>
                    <a:pt x="39130" y="31578"/>
                    <a:pt x="31304" y="0"/>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2"/>
            <p:cNvSpPr/>
            <p:nvPr/>
          </p:nvSpPr>
          <p:spPr>
            <a:xfrm>
              <a:off x="2255838" y="2457451"/>
              <a:ext cx="355500" cy="298500"/>
            </a:xfrm>
            <a:custGeom>
              <a:rect b="b" l="l" r="r" t="t"/>
              <a:pathLst>
                <a:path extrusionOk="0" h="120000" w="120000">
                  <a:moveTo>
                    <a:pt x="98181" y="13043"/>
                  </a:moveTo>
                  <a:cubicBezTo>
                    <a:pt x="91636" y="41739"/>
                    <a:pt x="80727" y="60000"/>
                    <a:pt x="61090" y="75652"/>
                  </a:cubicBezTo>
                  <a:cubicBezTo>
                    <a:pt x="52363" y="83478"/>
                    <a:pt x="43636" y="88695"/>
                    <a:pt x="34909" y="91304"/>
                  </a:cubicBezTo>
                  <a:cubicBezTo>
                    <a:pt x="26181" y="96521"/>
                    <a:pt x="15272" y="96521"/>
                    <a:pt x="4363" y="101739"/>
                  </a:cubicBezTo>
                  <a:cubicBezTo>
                    <a:pt x="2181" y="101739"/>
                    <a:pt x="2181" y="106956"/>
                    <a:pt x="4363" y="109565"/>
                  </a:cubicBezTo>
                  <a:cubicBezTo>
                    <a:pt x="4363" y="109565"/>
                    <a:pt x="4363" y="109565"/>
                    <a:pt x="4363" y="109565"/>
                  </a:cubicBezTo>
                  <a:cubicBezTo>
                    <a:pt x="4363" y="109565"/>
                    <a:pt x="4363" y="109565"/>
                    <a:pt x="4363" y="109565"/>
                  </a:cubicBezTo>
                  <a:cubicBezTo>
                    <a:pt x="0" y="112173"/>
                    <a:pt x="2181" y="120000"/>
                    <a:pt x="6545" y="120000"/>
                  </a:cubicBezTo>
                  <a:cubicBezTo>
                    <a:pt x="8727" y="120000"/>
                    <a:pt x="10909" y="120000"/>
                    <a:pt x="10909" y="120000"/>
                  </a:cubicBezTo>
                  <a:cubicBezTo>
                    <a:pt x="15272" y="117391"/>
                    <a:pt x="19636" y="117391"/>
                    <a:pt x="24000" y="117391"/>
                  </a:cubicBezTo>
                  <a:cubicBezTo>
                    <a:pt x="24000" y="117391"/>
                    <a:pt x="24000" y="117391"/>
                    <a:pt x="24000" y="114782"/>
                  </a:cubicBezTo>
                  <a:cubicBezTo>
                    <a:pt x="43636" y="114782"/>
                    <a:pt x="63272" y="101739"/>
                    <a:pt x="74181" y="93913"/>
                  </a:cubicBezTo>
                  <a:cubicBezTo>
                    <a:pt x="93818" y="75652"/>
                    <a:pt x="115636" y="46956"/>
                    <a:pt x="120000" y="18260"/>
                  </a:cubicBezTo>
                  <a:cubicBezTo>
                    <a:pt x="120000" y="2608"/>
                    <a:pt x="100363" y="0"/>
                    <a:pt x="98181" y="13043"/>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2"/>
            <p:cNvSpPr/>
            <p:nvPr/>
          </p:nvSpPr>
          <p:spPr>
            <a:xfrm>
              <a:off x="2649538" y="2087563"/>
              <a:ext cx="71400" cy="58800"/>
            </a:xfrm>
            <a:custGeom>
              <a:rect b="b" l="l" r="r" t="t"/>
              <a:pathLst>
                <a:path extrusionOk="0" h="120000" w="120000">
                  <a:moveTo>
                    <a:pt x="109090" y="53333"/>
                  </a:moveTo>
                  <a:cubicBezTo>
                    <a:pt x="109090" y="40000"/>
                    <a:pt x="87272" y="26666"/>
                    <a:pt x="76363" y="26666"/>
                  </a:cubicBezTo>
                  <a:cubicBezTo>
                    <a:pt x="65454" y="13333"/>
                    <a:pt x="54545" y="13333"/>
                    <a:pt x="54545" y="13333"/>
                  </a:cubicBezTo>
                  <a:cubicBezTo>
                    <a:pt x="43636" y="0"/>
                    <a:pt x="43636" y="0"/>
                    <a:pt x="32727" y="0"/>
                  </a:cubicBezTo>
                  <a:cubicBezTo>
                    <a:pt x="32727" y="0"/>
                    <a:pt x="32727" y="0"/>
                    <a:pt x="32727" y="0"/>
                  </a:cubicBezTo>
                  <a:cubicBezTo>
                    <a:pt x="32727" y="0"/>
                    <a:pt x="32727" y="0"/>
                    <a:pt x="32727" y="0"/>
                  </a:cubicBezTo>
                  <a:cubicBezTo>
                    <a:pt x="10909" y="0"/>
                    <a:pt x="0" y="13333"/>
                    <a:pt x="0" y="40000"/>
                  </a:cubicBezTo>
                  <a:cubicBezTo>
                    <a:pt x="0" y="53333"/>
                    <a:pt x="10909" y="53333"/>
                    <a:pt x="10909" y="66666"/>
                  </a:cubicBezTo>
                  <a:cubicBezTo>
                    <a:pt x="21818" y="80000"/>
                    <a:pt x="21818" y="80000"/>
                    <a:pt x="32727" y="93333"/>
                  </a:cubicBezTo>
                  <a:cubicBezTo>
                    <a:pt x="43636" y="106666"/>
                    <a:pt x="65454" y="120000"/>
                    <a:pt x="87272" y="120000"/>
                  </a:cubicBezTo>
                  <a:cubicBezTo>
                    <a:pt x="98181" y="120000"/>
                    <a:pt x="109090" y="120000"/>
                    <a:pt x="109090" y="106666"/>
                  </a:cubicBezTo>
                  <a:cubicBezTo>
                    <a:pt x="120000" y="93333"/>
                    <a:pt x="120000" y="80000"/>
                    <a:pt x="109090" y="53333"/>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2"/>
            <p:cNvSpPr/>
            <p:nvPr/>
          </p:nvSpPr>
          <p:spPr>
            <a:xfrm>
              <a:off x="1765300" y="2684463"/>
              <a:ext cx="200100" cy="336600"/>
            </a:xfrm>
            <a:custGeom>
              <a:rect b="b" l="l" r="r" t="t"/>
              <a:pathLst>
                <a:path extrusionOk="0" h="120000" w="120000">
                  <a:moveTo>
                    <a:pt x="112258" y="9230"/>
                  </a:moveTo>
                  <a:cubicBezTo>
                    <a:pt x="85161" y="0"/>
                    <a:pt x="73548" y="43846"/>
                    <a:pt x="73548" y="50769"/>
                  </a:cubicBezTo>
                  <a:cubicBezTo>
                    <a:pt x="69677" y="62307"/>
                    <a:pt x="69677" y="76153"/>
                    <a:pt x="61935" y="87692"/>
                  </a:cubicBezTo>
                  <a:cubicBezTo>
                    <a:pt x="58064" y="103846"/>
                    <a:pt x="38709" y="96923"/>
                    <a:pt x="19354" y="94615"/>
                  </a:cubicBezTo>
                  <a:cubicBezTo>
                    <a:pt x="3870" y="94615"/>
                    <a:pt x="0" y="108461"/>
                    <a:pt x="11612" y="113076"/>
                  </a:cubicBezTo>
                  <a:cubicBezTo>
                    <a:pt x="27096" y="120000"/>
                    <a:pt x="42580" y="120000"/>
                    <a:pt x="58064" y="117692"/>
                  </a:cubicBezTo>
                  <a:cubicBezTo>
                    <a:pt x="65806" y="117692"/>
                    <a:pt x="73548" y="115384"/>
                    <a:pt x="81290" y="113076"/>
                  </a:cubicBezTo>
                  <a:cubicBezTo>
                    <a:pt x="89032" y="110769"/>
                    <a:pt x="89032" y="103846"/>
                    <a:pt x="85161" y="101538"/>
                  </a:cubicBezTo>
                  <a:cubicBezTo>
                    <a:pt x="89032" y="94615"/>
                    <a:pt x="92903" y="87692"/>
                    <a:pt x="96774" y="80769"/>
                  </a:cubicBezTo>
                  <a:cubicBezTo>
                    <a:pt x="96774" y="66923"/>
                    <a:pt x="96774" y="50769"/>
                    <a:pt x="100645" y="36923"/>
                  </a:cubicBezTo>
                  <a:cubicBezTo>
                    <a:pt x="104516" y="32307"/>
                    <a:pt x="120000" y="11538"/>
                    <a:pt x="112258" y="923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2"/>
            <p:cNvSpPr/>
            <p:nvPr/>
          </p:nvSpPr>
          <p:spPr>
            <a:xfrm>
              <a:off x="2139950" y="2787651"/>
              <a:ext cx="135000" cy="292200"/>
            </a:xfrm>
            <a:custGeom>
              <a:rect b="b" l="l" r="r" t="t"/>
              <a:pathLst>
                <a:path extrusionOk="0" h="120000" w="120000">
                  <a:moveTo>
                    <a:pt x="91428" y="101333"/>
                  </a:moveTo>
                  <a:cubicBezTo>
                    <a:pt x="57142" y="98666"/>
                    <a:pt x="51428" y="80000"/>
                    <a:pt x="45714" y="66666"/>
                  </a:cubicBezTo>
                  <a:cubicBezTo>
                    <a:pt x="40000" y="42666"/>
                    <a:pt x="40000" y="18666"/>
                    <a:pt x="0" y="0"/>
                  </a:cubicBezTo>
                  <a:cubicBezTo>
                    <a:pt x="0" y="0"/>
                    <a:pt x="0" y="0"/>
                    <a:pt x="0" y="0"/>
                  </a:cubicBezTo>
                  <a:cubicBezTo>
                    <a:pt x="5714" y="8000"/>
                    <a:pt x="11428" y="16000"/>
                    <a:pt x="17142" y="24000"/>
                  </a:cubicBezTo>
                  <a:cubicBezTo>
                    <a:pt x="17142" y="24000"/>
                    <a:pt x="17142" y="24000"/>
                    <a:pt x="17142" y="21333"/>
                  </a:cubicBezTo>
                  <a:cubicBezTo>
                    <a:pt x="17142" y="21333"/>
                    <a:pt x="17142" y="21333"/>
                    <a:pt x="17142" y="24000"/>
                  </a:cubicBezTo>
                  <a:cubicBezTo>
                    <a:pt x="28571" y="40000"/>
                    <a:pt x="11428" y="74666"/>
                    <a:pt x="22857" y="96000"/>
                  </a:cubicBezTo>
                  <a:cubicBezTo>
                    <a:pt x="22857" y="101333"/>
                    <a:pt x="28571" y="106666"/>
                    <a:pt x="34285" y="112000"/>
                  </a:cubicBezTo>
                  <a:cubicBezTo>
                    <a:pt x="40000" y="114666"/>
                    <a:pt x="45714" y="117333"/>
                    <a:pt x="51428" y="114666"/>
                  </a:cubicBezTo>
                  <a:cubicBezTo>
                    <a:pt x="57142" y="117333"/>
                    <a:pt x="68571" y="120000"/>
                    <a:pt x="80000" y="120000"/>
                  </a:cubicBezTo>
                  <a:cubicBezTo>
                    <a:pt x="108571" y="120000"/>
                    <a:pt x="120000" y="101333"/>
                    <a:pt x="91428" y="101333"/>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2"/>
            <p:cNvSpPr/>
            <p:nvPr/>
          </p:nvSpPr>
          <p:spPr>
            <a:xfrm>
              <a:off x="2605088" y="2547938"/>
              <a:ext cx="128700" cy="324000"/>
            </a:xfrm>
            <a:custGeom>
              <a:rect b="b" l="l" r="r" t="t"/>
              <a:pathLst>
                <a:path extrusionOk="0" h="120000" w="120000">
                  <a:moveTo>
                    <a:pt x="108000" y="96000"/>
                  </a:moveTo>
                  <a:cubicBezTo>
                    <a:pt x="96000" y="91200"/>
                    <a:pt x="72000" y="91200"/>
                    <a:pt x="60000" y="86400"/>
                  </a:cubicBezTo>
                  <a:cubicBezTo>
                    <a:pt x="48000" y="76800"/>
                    <a:pt x="54000" y="67200"/>
                    <a:pt x="54000" y="60000"/>
                  </a:cubicBezTo>
                  <a:cubicBezTo>
                    <a:pt x="54000" y="43200"/>
                    <a:pt x="60000" y="9600"/>
                    <a:pt x="24000" y="0"/>
                  </a:cubicBezTo>
                  <a:cubicBezTo>
                    <a:pt x="24000" y="0"/>
                    <a:pt x="24000" y="0"/>
                    <a:pt x="24000" y="0"/>
                  </a:cubicBezTo>
                  <a:cubicBezTo>
                    <a:pt x="0" y="9600"/>
                    <a:pt x="12000" y="24000"/>
                    <a:pt x="12000" y="36000"/>
                  </a:cubicBezTo>
                  <a:cubicBezTo>
                    <a:pt x="18000" y="50400"/>
                    <a:pt x="18000" y="64800"/>
                    <a:pt x="18000" y="79200"/>
                  </a:cubicBezTo>
                  <a:cubicBezTo>
                    <a:pt x="18000" y="84000"/>
                    <a:pt x="18000" y="91200"/>
                    <a:pt x="24000" y="96000"/>
                  </a:cubicBezTo>
                  <a:cubicBezTo>
                    <a:pt x="24000" y="96000"/>
                    <a:pt x="24000" y="98400"/>
                    <a:pt x="18000" y="98400"/>
                  </a:cubicBezTo>
                  <a:cubicBezTo>
                    <a:pt x="18000" y="100800"/>
                    <a:pt x="18000" y="100800"/>
                    <a:pt x="24000" y="103200"/>
                  </a:cubicBezTo>
                  <a:cubicBezTo>
                    <a:pt x="24000" y="105600"/>
                    <a:pt x="30000" y="105600"/>
                    <a:pt x="36000" y="105600"/>
                  </a:cubicBezTo>
                  <a:cubicBezTo>
                    <a:pt x="36000" y="105600"/>
                    <a:pt x="36000" y="105600"/>
                    <a:pt x="36000" y="105600"/>
                  </a:cubicBezTo>
                  <a:cubicBezTo>
                    <a:pt x="54000" y="115200"/>
                    <a:pt x="78000" y="120000"/>
                    <a:pt x="102000" y="110400"/>
                  </a:cubicBezTo>
                  <a:cubicBezTo>
                    <a:pt x="114000" y="108000"/>
                    <a:pt x="120000" y="100800"/>
                    <a:pt x="108000" y="96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2"/>
            <p:cNvSpPr/>
            <p:nvPr/>
          </p:nvSpPr>
          <p:spPr>
            <a:xfrm>
              <a:off x="1403350" y="1620838"/>
              <a:ext cx="271500" cy="104700"/>
            </a:xfrm>
            <a:custGeom>
              <a:rect b="b" l="l" r="r" t="t"/>
              <a:pathLst>
                <a:path extrusionOk="0" h="120000" w="120000">
                  <a:moveTo>
                    <a:pt x="80000" y="22500"/>
                  </a:moveTo>
                  <a:cubicBezTo>
                    <a:pt x="68571" y="30000"/>
                    <a:pt x="60000" y="45000"/>
                    <a:pt x="45714" y="45000"/>
                  </a:cubicBezTo>
                  <a:cubicBezTo>
                    <a:pt x="31428" y="37500"/>
                    <a:pt x="25714" y="30000"/>
                    <a:pt x="17142" y="0"/>
                  </a:cubicBezTo>
                  <a:cubicBezTo>
                    <a:pt x="17142" y="0"/>
                    <a:pt x="17142" y="0"/>
                    <a:pt x="17142" y="0"/>
                  </a:cubicBezTo>
                  <a:cubicBezTo>
                    <a:pt x="0" y="37500"/>
                    <a:pt x="22857" y="82500"/>
                    <a:pt x="34285" y="97500"/>
                  </a:cubicBezTo>
                  <a:cubicBezTo>
                    <a:pt x="62857" y="120000"/>
                    <a:pt x="91428" y="37500"/>
                    <a:pt x="117142" y="90000"/>
                  </a:cubicBezTo>
                  <a:cubicBezTo>
                    <a:pt x="117142" y="90000"/>
                    <a:pt x="120000" y="90000"/>
                    <a:pt x="120000" y="82500"/>
                  </a:cubicBezTo>
                  <a:cubicBezTo>
                    <a:pt x="117142" y="30000"/>
                    <a:pt x="100000" y="15000"/>
                    <a:pt x="80000" y="225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2"/>
            <p:cNvSpPr/>
            <p:nvPr/>
          </p:nvSpPr>
          <p:spPr>
            <a:xfrm>
              <a:off x="2424113" y="1633538"/>
              <a:ext cx="303300" cy="201600"/>
            </a:xfrm>
            <a:custGeom>
              <a:rect b="b" l="l" r="r" t="t"/>
              <a:pathLst>
                <a:path extrusionOk="0" h="120000" w="120000">
                  <a:moveTo>
                    <a:pt x="112340" y="7741"/>
                  </a:moveTo>
                  <a:cubicBezTo>
                    <a:pt x="102127" y="34838"/>
                    <a:pt x="97021" y="38709"/>
                    <a:pt x="79148" y="38709"/>
                  </a:cubicBezTo>
                  <a:cubicBezTo>
                    <a:pt x="66382" y="38709"/>
                    <a:pt x="56170" y="34838"/>
                    <a:pt x="43404" y="30967"/>
                  </a:cubicBezTo>
                  <a:cubicBezTo>
                    <a:pt x="17872" y="27096"/>
                    <a:pt x="0" y="61935"/>
                    <a:pt x="10212" y="92903"/>
                  </a:cubicBezTo>
                  <a:cubicBezTo>
                    <a:pt x="12765" y="92903"/>
                    <a:pt x="20425" y="120000"/>
                    <a:pt x="20425" y="120000"/>
                  </a:cubicBezTo>
                  <a:cubicBezTo>
                    <a:pt x="20425" y="89032"/>
                    <a:pt x="22978" y="58064"/>
                    <a:pt x="38297" y="54193"/>
                  </a:cubicBezTo>
                  <a:cubicBezTo>
                    <a:pt x="48510" y="54193"/>
                    <a:pt x="61276" y="61935"/>
                    <a:pt x="74042" y="61935"/>
                  </a:cubicBezTo>
                  <a:cubicBezTo>
                    <a:pt x="94468" y="65806"/>
                    <a:pt x="120000" y="54193"/>
                    <a:pt x="120000" y="15483"/>
                  </a:cubicBezTo>
                  <a:cubicBezTo>
                    <a:pt x="120000" y="7741"/>
                    <a:pt x="114893" y="0"/>
                    <a:pt x="112340" y="7741"/>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2"/>
            <p:cNvSpPr/>
            <p:nvPr/>
          </p:nvSpPr>
          <p:spPr>
            <a:xfrm>
              <a:off x="1720850" y="2055813"/>
              <a:ext cx="877800" cy="439800"/>
            </a:xfrm>
            <a:custGeom>
              <a:rect b="b" l="l" r="r" t="t"/>
              <a:pathLst>
                <a:path extrusionOk="0" h="120000" w="120000">
                  <a:moveTo>
                    <a:pt x="111176" y="15882"/>
                  </a:moveTo>
                  <a:cubicBezTo>
                    <a:pt x="111176" y="15882"/>
                    <a:pt x="111176" y="15882"/>
                    <a:pt x="111176" y="15882"/>
                  </a:cubicBezTo>
                  <a:cubicBezTo>
                    <a:pt x="111176" y="15882"/>
                    <a:pt x="111176" y="14117"/>
                    <a:pt x="111176" y="14117"/>
                  </a:cubicBezTo>
                  <a:cubicBezTo>
                    <a:pt x="112941" y="5294"/>
                    <a:pt x="110294" y="0"/>
                    <a:pt x="108529" y="7058"/>
                  </a:cubicBezTo>
                  <a:cubicBezTo>
                    <a:pt x="100588" y="47647"/>
                    <a:pt x="79411" y="74117"/>
                    <a:pt x="60000" y="84705"/>
                  </a:cubicBezTo>
                  <a:cubicBezTo>
                    <a:pt x="50294" y="88235"/>
                    <a:pt x="37941" y="90000"/>
                    <a:pt x="28235" y="86470"/>
                  </a:cubicBezTo>
                  <a:cubicBezTo>
                    <a:pt x="17647" y="84705"/>
                    <a:pt x="8823" y="74117"/>
                    <a:pt x="0" y="67058"/>
                  </a:cubicBezTo>
                  <a:cubicBezTo>
                    <a:pt x="0" y="67058"/>
                    <a:pt x="0" y="68823"/>
                    <a:pt x="0" y="68823"/>
                  </a:cubicBezTo>
                  <a:cubicBezTo>
                    <a:pt x="5294" y="86470"/>
                    <a:pt x="16764" y="93529"/>
                    <a:pt x="26470" y="97058"/>
                  </a:cubicBezTo>
                  <a:cubicBezTo>
                    <a:pt x="37941" y="104117"/>
                    <a:pt x="51176" y="105882"/>
                    <a:pt x="62647" y="100588"/>
                  </a:cubicBezTo>
                  <a:cubicBezTo>
                    <a:pt x="75882" y="93529"/>
                    <a:pt x="89117" y="81176"/>
                    <a:pt x="97941" y="61764"/>
                  </a:cubicBezTo>
                  <a:cubicBezTo>
                    <a:pt x="91764" y="77647"/>
                    <a:pt x="82941" y="90000"/>
                    <a:pt x="71470" y="98823"/>
                  </a:cubicBezTo>
                  <a:cubicBezTo>
                    <a:pt x="62647" y="104117"/>
                    <a:pt x="53823" y="105882"/>
                    <a:pt x="45000" y="105882"/>
                  </a:cubicBezTo>
                  <a:cubicBezTo>
                    <a:pt x="36176" y="105882"/>
                    <a:pt x="28235" y="98823"/>
                    <a:pt x="19411" y="98823"/>
                  </a:cubicBezTo>
                  <a:cubicBezTo>
                    <a:pt x="18529" y="98823"/>
                    <a:pt x="17647" y="100588"/>
                    <a:pt x="18529" y="102352"/>
                  </a:cubicBezTo>
                  <a:cubicBezTo>
                    <a:pt x="25588" y="114705"/>
                    <a:pt x="36176" y="116470"/>
                    <a:pt x="45000" y="118235"/>
                  </a:cubicBezTo>
                  <a:cubicBezTo>
                    <a:pt x="55588" y="120000"/>
                    <a:pt x="65294" y="116470"/>
                    <a:pt x="75000" y="109411"/>
                  </a:cubicBezTo>
                  <a:cubicBezTo>
                    <a:pt x="83823" y="104117"/>
                    <a:pt x="92647" y="93529"/>
                    <a:pt x="99705" y="79411"/>
                  </a:cubicBezTo>
                  <a:cubicBezTo>
                    <a:pt x="109411" y="63529"/>
                    <a:pt x="113823" y="42352"/>
                    <a:pt x="118235" y="19411"/>
                  </a:cubicBezTo>
                  <a:cubicBezTo>
                    <a:pt x="120000" y="10588"/>
                    <a:pt x="112941" y="7058"/>
                    <a:pt x="111176" y="15882"/>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2"/>
            <p:cNvSpPr/>
            <p:nvPr/>
          </p:nvSpPr>
          <p:spPr>
            <a:xfrm>
              <a:off x="1933575" y="2438401"/>
              <a:ext cx="141300" cy="155700"/>
            </a:xfrm>
            <a:custGeom>
              <a:rect b="b" l="l" r="r" t="t"/>
              <a:pathLst>
                <a:path extrusionOk="0" h="120000" w="120000">
                  <a:moveTo>
                    <a:pt x="87272" y="110000"/>
                  </a:moveTo>
                  <a:cubicBezTo>
                    <a:pt x="70909" y="110000"/>
                    <a:pt x="16363" y="120000"/>
                    <a:pt x="16363" y="90000"/>
                  </a:cubicBezTo>
                  <a:cubicBezTo>
                    <a:pt x="16363" y="70000"/>
                    <a:pt x="0" y="10000"/>
                    <a:pt x="38181" y="10000"/>
                  </a:cubicBezTo>
                  <a:cubicBezTo>
                    <a:pt x="54545" y="5000"/>
                    <a:pt x="109090" y="0"/>
                    <a:pt x="109090" y="30000"/>
                  </a:cubicBezTo>
                  <a:cubicBezTo>
                    <a:pt x="109090" y="45000"/>
                    <a:pt x="120000" y="110000"/>
                    <a:pt x="87272" y="110000"/>
                  </a:cubicBezTo>
                  <a:close/>
                  <a:moveTo>
                    <a:pt x="38181" y="25000"/>
                  </a:moveTo>
                  <a:cubicBezTo>
                    <a:pt x="27272" y="25000"/>
                    <a:pt x="32727" y="80000"/>
                    <a:pt x="32727" y="90000"/>
                  </a:cubicBezTo>
                  <a:cubicBezTo>
                    <a:pt x="32727" y="95000"/>
                    <a:pt x="87272" y="95000"/>
                    <a:pt x="87272" y="95000"/>
                  </a:cubicBezTo>
                  <a:cubicBezTo>
                    <a:pt x="98181" y="95000"/>
                    <a:pt x="92727" y="35000"/>
                    <a:pt x="92727" y="30000"/>
                  </a:cubicBezTo>
                  <a:cubicBezTo>
                    <a:pt x="92727" y="20000"/>
                    <a:pt x="43636" y="25000"/>
                    <a:pt x="38181" y="25000"/>
                  </a:cubicBezTo>
                  <a:cubicBezTo>
                    <a:pt x="38181" y="25000"/>
                    <a:pt x="38181" y="25000"/>
                    <a:pt x="38181" y="25000"/>
                  </a:cubicBezTo>
                  <a:cubicBezTo>
                    <a:pt x="32727" y="25000"/>
                    <a:pt x="38181" y="25000"/>
                    <a:pt x="38181" y="25000"/>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2"/>
            <p:cNvSpPr/>
            <p:nvPr/>
          </p:nvSpPr>
          <p:spPr>
            <a:xfrm>
              <a:off x="1965325" y="2463801"/>
              <a:ext cx="84000" cy="96900"/>
            </a:xfrm>
            <a:custGeom>
              <a:rect b="b" l="l" r="r" t="t"/>
              <a:pathLst>
                <a:path extrusionOk="0" h="120000" w="120000">
                  <a:moveTo>
                    <a:pt x="18461" y="8000"/>
                  </a:moveTo>
                  <a:cubicBezTo>
                    <a:pt x="0" y="8000"/>
                    <a:pt x="9230" y="96000"/>
                    <a:pt x="9230" y="112000"/>
                  </a:cubicBezTo>
                  <a:cubicBezTo>
                    <a:pt x="9230" y="120000"/>
                    <a:pt x="101538" y="120000"/>
                    <a:pt x="101538" y="120000"/>
                  </a:cubicBezTo>
                  <a:cubicBezTo>
                    <a:pt x="120000" y="120000"/>
                    <a:pt x="110769" y="24000"/>
                    <a:pt x="110769" y="16000"/>
                  </a:cubicBezTo>
                  <a:cubicBezTo>
                    <a:pt x="110769" y="0"/>
                    <a:pt x="27692" y="8000"/>
                    <a:pt x="18461" y="8000"/>
                  </a:cubicBezTo>
                  <a:cubicBezTo>
                    <a:pt x="18461" y="8000"/>
                    <a:pt x="18461" y="8000"/>
                    <a:pt x="18461" y="8000"/>
                  </a:cubicBezTo>
                  <a:cubicBezTo>
                    <a:pt x="9230" y="8000"/>
                    <a:pt x="18461" y="8000"/>
                    <a:pt x="18461" y="8000"/>
                  </a:cubicBezTo>
                  <a:close/>
                </a:path>
              </a:pathLst>
            </a:custGeom>
            <a:solidFill>
              <a:srgbClr val="FFE5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2"/>
            <p:cNvSpPr/>
            <p:nvPr/>
          </p:nvSpPr>
          <p:spPr>
            <a:xfrm>
              <a:off x="1384300" y="1439863"/>
              <a:ext cx="1433400" cy="1671600"/>
            </a:xfrm>
            <a:custGeom>
              <a:rect b="b" l="l" r="r" t="t"/>
              <a:pathLst>
                <a:path extrusionOk="0" h="120000" w="120000">
                  <a:moveTo>
                    <a:pt x="118378" y="76744"/>
                  </a:moveTo>
                  <a:cubicBezTo>
                    <a:pt x="119459" y="67906"/>
                    <a:pt x="118918" y="60930"/>
                    <a:pt x="115135" y="53488"/>
                  </a:cubicBezTo>
                  <a:cubicBezTo>
                    <a:pt x="114054" y="51627"/>
                    <a:pt x="114594" y="52093"/>
                    <a:pt x="115675" y="50232"/>
                  </a:cubicBezTo>
                  <a:cubicBezTo>
                    <a:pt x="116216" y="49302"/>
                    <a:pt x="116216" y="47906"/>
                    <a:pt x="116756" y="46976"/>
                  </a:cubicBezTo>
                  <a:cubicBezTo>
                    <a:pt x="117297" y="44186"/>
                    <a:pt x="117837" y="41395"/>
                    <a:pt x="117837" y="38604"/>
                  </a:cubicBezTo>
                  <a:cubicBezTo>
                    <a:pt x="117837" y="36744"/>
                    <a:pt x="117837" y="33953"/>
                    <a:pt x="115675" y="33488"/>
                  </a:cubicBezTo>
                  <a:cubicBezTo>
                    <a:pt x="112432" y="33023"/>
                    <a:pt x="111891" y="35813"/>
                    <a:pt x="111351" y="37674"/>
                  </a:cubicBezTo>
                  <a:cubicBezTo>
                    <a:pt x="110270" y="40000"/>
                    <a:pt x="109189" y="42325"/>
                    <a:pt x="106486" y="43720"/>
                  </a:cubicBezTo>
                  <a:cubicBezTo>
                    <a:pt x="105405" y="44651"/>
                    <a:pt x="104324" y="45581"/>
                    <a:pt x="103243" y="45581"/>
                  </a:cubicBezTo>
                  <a:cubicBezTo>
                    <a:pt x="102702" y="45581"/>
                    <a:pt x="98918" y="45116"/>
                    <a:pt x="98918" y="45116"/>
                  </a:cubicBezTo>
                  <a:cubicBezTo>
                    <a:pt x="98378" y="44651"/>
                    <a:pt x="98918" y="41860"/>
                    <a:pt x="98378" y="40930"/>
                  </a:cubicBezTo>
                  <a:cubicBezTo>
                    <a:pt x="98378" y="39534"/>
                    <a:pt x="97837" y="38139"/>
                    <a:pt x="97837" y="36744"/>
                  </a:cubicBezTo>
                  <a:cubicBezTo>
                    <a:pt x="96756" y="33953"/>
                    <a:pt x="95675" y="30697"/>
                    <a:pt x="95135" y="27906"/>
                  </a:cubicBezTo>
                  <a:cubicBezTo>
                    <a:pt x="94594" y="26511"/>
                    <a:pt x="92972" y="23255"/>
                    <a:pt x="95135" y="22790"/>
                  </a:cubicBezTo>
                  <a:cubicBezTo>
                    <a:pt x="96216" y="22325"/>
                    <a:pt x="97297" y="23255"/>
                    <a:pt x="97837" y="23720"/>
                  </a:cubicBezTo>
                  <a:cubicBezTo>
                    <a:pt x="99459" y="24186"/>
                    <a:pt x="101081" y="25116"/>
                    <a:pt x="102702" y="25116"/>
                  </a:cubicBezTo>
                  <a:cubicBezTo>
                    <a:pt x="108108" y="26046"/>
                    <a:pt x="114054" y="23255"/>
                    <a:pt x="115135" y="18604"/>
                  </a:cubicBezTo>
                  <a:cubicBezTo>
                    <a:pt x="116756" y="12558"/>
                    <a:pt x="109729" y="7906"/>
                    <a:pt x="103783" y="6046"/>
                  </a:cubicBezTo>
                  <a:cubicBezTo>
                    <a:pt x="97837" y="3720"/>
                    <a:pt x="90270" y="3720"/>
                    <a:pt x="84864" y="6976"/>
                  </a:cubicBezTo>
                  <a:cubicBezTo>
                    <a:pt x="84324" y="7441"/>
                    <a:pt x="83243" y="7906"/>
                    <a:pt x="82702" y="8372"/>
                  </a:cubicBezTo>
                  <a:cubicBezTo>
                    <a:pt x="81081" y="8837"/>
                    <a:pt x="83243" y="8837"/>
                    <a:pt x="81081" y="8372"/>
                  </a:cubicBezTo>
                  <a:cubicBezTo>
                    <a:pt x="79459" y="7906"/>
                    <a:pt x="78378" y="6511"/>
                    <a:pt x="76756" y="6046"/>
                  </a:cubicBezTo>
                  <a:cubicBezTo>
                    <a:pt x="74594" y="4651"/>
                    <a:pt x="71891" y="3255"/>
                    <a:pt x="69189" y="2790"/>
                  </a:cubicBezTo>
                  <a:cubicBezTo>
                    <a:pt x="62702" y="465"/>
                    <a:pt x="55675" y="0"/>
                    <a:pt x="48648" y="1395"/>
                  </a:cubicBezTo>
                  <a:cubicBezTo>
                    <a:pt x="45945" y="1860"/>
                    <a:pt x="43243" y="2325"/>
                    <a:pt x="40540" y="3255"/>
                  </a:cubicBezTo>
                  <a:cubicBezTo>
                    <a:pt x="39459" y="3720"/>
                    <a:pt x="37837" y="5116"/>
                    <a:pt x="36216" y="5581"/>
                  </a:cubicBezTo>
                  <a:cubicBezTo>
                    <a:pt x="34594" y="6046"/>
                    <a:pt x="36756" y="6046"/>
                    <a:pt x="34594" y="5116"/>
                  </a:cubicBezTo>
                  <a:cubicBezTo>
                    <a:pt x="33513" y="5116"/>
                    <a:pt x="32432" y="4186"/>
                    <a:pt x="31891" y="3720"/>
                  </a:cubicBezTo>
                  <a:cubicBezTo>
                    <a:pt x="25945" y="465"/>
                    <a:pt x="18918" y="0"/>
                    <a:pt x="12432" y="1860"/>
                  </a:cubicBezTo>
                  <a:cubicBezTo>
                    <a:pt x="6486" y="3720"/>
                    <a:pt x="0" y="7906"/>
                    <a:pt x="540" y="13953"/>
                  </a:cubicBezTo>
                  <a:cubicBezTo>
                    <a:pt x="540" y="19534"/>
                    <a:pt x="7027" y="22790"/>
                    <a:pt x="12972" y="21860"/>
                  </a:cubicBezTo>
                  <a:cubicBezTo>
                    <a:pt x="14594" y="21395"/>
                    <a:pt x="16216" y="20930"/>
                    <a:pt x="17297" y="20000"/>
                  </a:cubicBezTo>
                  <a:cubicBezTo>
                    <a:pt x="18378" y="19534"/>
                    <a:pt x="18918" y="19069"/>
                    <a:pt x="19459" y="19069"/>
                  </a:cubicBezTo>
                  <a:cubicBezTo>
                    <a:pt x="22162" y="19534"/>
                    <a:pt x="21081" y="22325"/>
                    <a:pt x="20000" y="23720"/>
                  </a:cubicBezTo>
                  <a:cubicBezTo>
                    <a:pt x="17297" y="28372"/>
                    <a:pt x="14594" y="33488"/>
                    <a:pt x="14054" y="39069"/>
                  </a:cubicBezTo>
                  <a:cubicBezTo>
                    <a:pt x="10810" y="52558"/>
                    <a:pt x="22162" y="64186"/>
                    <a:pt x="35675" y="70232"/>
                  </a:cubicBezTo>
                  <a:cubicBezTo>
                    <a:pt x="31351" y="76744"/>
                    <a:pt x="31351" y="85116"/>
                    <a:pt x="31891" y="92558"/>
                  </a:cubicBezTo>
                  <a:cubicBezTo>
                    <a:pt x="32432" y="94883"/>
                    <a:pt x="32972" y="97674"/>
                    <a:pt x="32972" y="100000"/>
                  </a:cubicBezTo>
                  <a:cubicBezTo>
                    <a:pt x="33513" y="101395"/>
                    <a:pt x="34054" y="103255"/>
                    <a:pt x="33513" y="104186"/>
                  </a:cubicBezTo>
                  <a:cubicBezTo>
                    <a:pt x="32972" y="105581"/>
                    <a:pt x="31891" y="105581"/>
                    <a:pt x="30810" y="106976"/>
                  </a:cubicBezTo>
                  <a:cubicBezTo>
                    <a:pt x="28648" y="109302"/>
                    <a:pt x="29189" y="112558"/>
                    <a:pt x="31891" y="114418"/>
                  </a:cubicBezTo>
                  <a:cubicBezTo>
                    <a:pt x="34594" y="116279"/>
                    <a:pt x="38918" y="116279"/>
                    <a:pt x="42162" y="115813"/>
                  </a:cubicBezTo>
                  <a:cubicBezTo>
                    <a:pt x="49729" y="114883"/>
                    <a:pt x="47567" y="109302"/>
                    <a:pt x="48108" y="104186"/>
                  </a:cubicBezTo>
                  <a:cubicBezTo>
                    <a:pt x="48648" y="101860"/>
                    <a:pt x="48648" y="94883"/>
                    <a:pt x="51891" y="93488"/>
                  </a:cubicBezTo>
                  <a:cubicBezTo>
                    <a:pt x="54054" y="92093"/>
                    <a:pt x="57297" y="94883"/>
                    <a:pt x="58378" y="96744"/>
                  </a:cubicBezTo>
                  <a:cubicBezTo>
                    <a:pt x="60540" y="99069"/>
                    <a:pt x="61621" y="100930"/>
                    <a:pt x="61621" y="103720"/>
                  </a:cubicBezTo>
                  <a:cubicBezTo>
                    <a:pt x="62162" y="107441"/>
                    <a:pt x="61081" y="111627"/>
                    <a:pt x="61621" y="115348"/>
                  </a:cubicBezTo>
                  <a:cubicBezTo>
                    <a:pt x="61621" y="119069"/>
                    <a:pt x="65405" y="120000"/>
                    <a:pt x="69189" y="120000"/>
                  </a:cubicBezTo>
                  <a:cubicBezTo>
                    <a:pt x="74594" y="120000"/>
                    <a:pt x="84864" y="115813"/>
                    <a:pt x="78378" y="110232"/>
                  </a:cubicBezTo>
                  <a:cubicBezTo>
                    <a:pt x="77297" y="109767"/>
                    <a:pt x="76216" y="109302"/>
                    <a:pt x="75675" y="108372"/>
                  </a:cubicBezTo>
                  <a:cubicBezTo>
                    <a:pt x="75135" y="107441"/>
                    <a:pt x="75675" y="106046"/>
                    <a:pt x="75675" y="105116"/>
                  </a:cubicBezTo>
                  <a:cubicBezTo>
                    <a:pt x="75675" y="103720"/>
                    <a:pt x="75135" y="99069"/>
                    <a:pt x="76756" y="97674"/>
                  </a:cubicBezTo>
                  <a:cubicBezTo>
                    <a:pt x="77297" y="96744"/>
                    <a:pt x="80540" y="96279"/>
                    <a:pt x="81621" y="95813"/>
                  </a:cubicBezTo>
                  <a:cubicBezTo>
                    <a:pt x="83783" y="94883"/>
                    <a:pt x="85945" y="93953"/>
                    <a:pt x="88648" y="93023"/>
                  </a:cubicBezTo>
                  <a:cubicBezTo>
                    <a:pt x="92972" y="91162"/>
                    <a:pt x="96756" y="88372"/>
                    <a:pt x="100540" y="85581"/>
                  </a:cubicBezTo>
                  <a:cubicBezTo>
                    <a:pt x="100540" y="90232"/>
                    <a:pt x="100000" y="94418"/>
                    <a:pt x="100000" y="99069"/>
                  </a:cubicBezTo>
                  <a:cubicBezTo>
                    <a:pt x="100000" y="104651"/>
                    <a:pt x="110810" y="105116"/>
                    <a:pt x="115135" y="102790"/>
                  </a:cubicBezTo>
                  <a:cubicBezTo>
                    <a:pt x="117297" y="101860"/>
                    <a:pt x="118918" y="100000"/>
                    <a:pt x="118378" y="97674"/>
                  </a:cubicBezTo>
                  <a:cubicBezTo>
                    <a:pt x="118378" y="95813"/>
                    <a:pt x="117297" y="94883"/>
                    <a:pt x="116216" y="93953"/>
                  </a:cubicBezTo>
                  <a:cubicBezTo>
                    <a:pt x="115675" y="93488"/>
                    <a:pt x="115135" y="93488"/>
                    <a:pt x="114594" y="93023"/>
                  </a:cubicBezTo>
                  <a:cubicBezTo>
                    <a:pt x="113513" y="91162"/>
                    <a:pt x="115675" y="86976"/>
                    <a:pt x="116216" y="85581"/>
                  </a:cubicBezTo>
                  <a:cubicBezTo>
                    <a:pt x="117297" y="82325"/>
                    <a:pt x="118378" y="79534"/>
                    <a:pt x="118378" y="76744"/>
                  </a:cubicBezTo>
                  <a:cubicBezTo>
                    <a:pt x="120000" y="64651"/>
                    <a:pt x="118378" y="78604"/>
                    <a:pt x="118378" y="76744"/>
                  </a:cubicBezTo>
                  <a:close/>
                  <a:moveTo>
                    <a:pt x="111351" y="48372"/>
                  </a:moveTo>
                  <a:cubicBezTo>
                    <a:pt x="109729" y="50697"/>
                    <a:pt x="109189" y="49302"/>
                    <a:pt x="106486" y="48372"/>
                  </a:cubicBezTo>
                  <a:cubicBezTo>
                    <a:pt x="109189" y="46976"/>
                    <a:pt x="111351" y="45116"/>
                    <a:pt x="112972" y="43255"/>
                  </a:cubicBezTo>
                  <a:cubicBezTo>
                    <a:pt x="112432" y="45116"/>
                    <a:pt x="112432" y="46511"/>
                    <a:pt x="111351" y="48372"/>
                  </a:cubicBezTo>
                  <a:close/>
                  <a:moveTo>
                    <a:pt x="18378" y="37209"/>
                  </a:moveTo>
                  <a:cubicBezTo>
                    <a:pt x="20000" y="33023"/>
                    <a:pt x="22702" y="28837"/>
                    <a:pt x="24324" y="24186"/>
                  </a:cubicBezTo>
                  <a:cubicBezTo>
                    <a:pt x="25945" y="20465"/>
                    <a:pt x="24864" y="14418"/>
                    <a:pt x="18918" y="15348"/>
                  </a:cubicBezTo>
                  <a:cubicBezTo>
                    <a:pt x="14054" y="15813"/>
                    <a:pt x="10810" y="20465"/>
                    <a:pt x="5945" y="16279"/>
                  </a:cubicBezTo>
                  <a:cubicBezTo>
                    <a:pt x="1081" y="11627"/>
                    <a:pt x="9189" y="6976"/>
                    <a:pt x="13513" y="5581"/>
                  </a:cubicBezTo>
                  <a:cubicBezTo>
                    <a:pt x="20000" y="3255"/>
                    <a:pt x="27027" y="4651"/>
                    <a:pt x="31891" y="8837"/>
                  </a:cubicBezTo>
                  <a:cubicBezTo>
                    <a:pt x="33513" y="9767"/>
                    <a:pt x="34054" y="10697"/>
                    <a:pt x="36216" y="10232"/>
                  </a:cubicBezTo>
                  <a:cubicBezTo>
                    <a:pt x="37297" y="9767"/>
                    <a:pt x="38378" y="8837"/>
                    <a:pt x="39459" y="8372"/>
                  </a:cubicBezTo>
                  <a:cubicBezTo>
                    <a:pt x="41081" y="7441"/>
                    <a:pt x="42702" y="6511"/>
                    <a:pt x="44864" y="6046"/>
                  </a:cubicBezTo>
                  <a:cubicBezTo>
                    <a:pt x="51351" y="3720"/>
                    <a:pt x="58378" y="4186"/>
                    <a:pt x="65405" y="5581"/>
                  </a:cubicBezTo>
                  <a:cubicBezTo>
                    <a:pt x="68108" y="6046"/>
                    <a:pt x="71351" y="6976"/>
                    <a:pt x="74054" y="8372"/>
                  </a:cubicBezTo>
                  <a:cubicBezTo>
                    <a:pt x="75675" y="8837"/>
                    <a:pt x="76756" y="9767"/>
                    <a:pt x="77837" y="10697"/>
                  </a:cubicBezTo>
                  <a:cubicBezTo>
                    <a:pt x="78918" y="11162"/>
                    <a:pt x="80540" y="13488"/>
                    <a:pt x="81621" y="13488"/>
                  </a:cubicBezTo>
                  <a:cubicBezTo>
                    <a:pt x="83243" y="13953"/>
                    <a:pt x="84324" y="12093"/>
                    <a:pt x="85405" y="11627"/>
                  </a:cubicBezTo>
                  <a:cubicBezTo>
                    <a:pt x="87567" y="9767"/>
                    <a:pt x="89729" y="8837"/>
                    <a:pt x="92972" y="8372"/>
                  </a:cubicBezTo>
                  <a:cubicBezTo>
                    <a:pt x="98918" y="7906"/>
                    <a:pt x="106486" y="9767"/>
                    <a:pt x="109729" y="13953"/>
                  </a:cubicBezTo>
                  <a:cubicBezTo>
                    <a:pt x="112972" y="18604"/>
                    <a:pt x="108108" y="22325"/>
                    <a:pt x="103243" y="21395"/>
                  </a:cubicBezTo>
                  <a:cubicBezTo>
                    <a:pt x="98918" y="20930"/>
                    <a:pt x="92972" y="16279"/>
                    <a:pt x="90270" y="21860"/>
                  </a:cubicBezTo>
                  <a:cubicBezTo>
                    <a:pt x="89189" y="25116"/>
                    <a:pt x="90810" y="28837"/>
                    <a:pt x="91891" y="31627"/>
                  </a:cubicBezTo>
                  <a:cubicBezTo>
                    <a:pt x="95675" y="42325"/>
                    <a:pt x="96216" y="53023"/>
                    <a:pt x="85945" y="61395"/>
                  </a:cubicBezTo>
                  <a:cubicBezTo>
                    <a:pt x="68108" y="75813"/>
                    <a:pt x="35135" y="73023"/>
                    <a:pt x="21621" y="54883"/>
                  </a:cubicBezTo>
                  <a:cubicBezTo>
                    <a:pt x="17297" y="48372"/>
                    <a:pt x="16756" y="43255"/>
                    <a:pt x="18378" y="37209"/>
                  </a:cubicBezTo>
                  <a:close/>
                  <a:moveTo>
                    <a:pt x="114054" y="76279"/>
                  </a:moveTo>
                  <a:cubicBezTo>
                    <a:pt x="113513" y="81860"/>
                    <a:pt x="108648" y="89302"/>
                    <a:pt x="110810" y="94418"/>
                  </a:cubicBezTo>
                  <a:cubicBezTo>
                    <a:pt x="111351" y="95813"/>
                    <a:pt x="111891" y="95813"/>
                    <a:pt x="112972" y="96744"/>
                  </a:cubicBezTo>
                  <a:cubicBezTo>
                    <a:pt x="114594" y="98139"/>
                    <a:pt x="114054" y="99534"/>
                    <a:pt x="111351" y="100000"/>
                  </a:cubicBezTo>
                  <a:cubicBezTo>
                    <a:pt x="110270" y="100465"/>
                    <a:pt x="108648" y="100465"/>
                    <a:pt x="107027" y="100000"/>
                  </a:cubicBezTo>
                  <a:cubicBezTo>
                    <a:pt x="105405" y="100000"/>
                    <a:pt x="104864" y="100000"/>
                    <a:pt x="104864" y="98604"/>
                  </a:cubicBezTo>
                  <a:cubicBezTo>
                    <a:pt x="104324" y="96744"/>
                    <a:pt x="104864" y="94418"/>
                    <a:pt x="104864" y="92558"/>
                  </a:cubicBezTo>
                  <a:cubicBezTo>
                    <a:pt x="104864" y="89302"/>
                    <a:pt x="104864" y="86511"/>
                    <a:pt x="104324" y="83720"/>
                  </a:cubicBezTo>
                  <a:cubicBezTo>
                    <a:pt x="104324" y="80465"/>
                    <a:pt x="104864" y="76279"/>
                    <a:pt x="102162" y="73953"/>
                  </a:cubicBezTo>
                  <a:cubicBezTo>
                    <a:pt x="101081" y="72558"/>
                    <a:pt x="98378" y="71627"/>
                    <a:pt x="96216" y="72558"/>
                  </a:cubicBezTo>
                  <a:cubicBezTo>
                    <a:pt x="94054" y="73953"/>
                    <a:pt x="96756" y="74418"/>
                    <a:pt x="98378" y="74883"/>
                  </a:cubicBezTo>
                  <a:cubicBezTo>
                    <a:pt x="102162" y="75348"/>
                    <a:pt x="101621" y="78139"/>
                    <a:pt x="99459" y="80930"/>
                  </a:cubicBezTo>
                  <a:cubicBezTo>
                    <a:pt x="97297" y="83720"/>
                    <a:pt x="94054" y="86046"/>
                    <a:pt x="90810" y="87906"/>
                  </a:cubicBezTo>
                  <a:cubicBezTo>
                    <a:pt x="86486" y="90697"/>
                    <a:pt x="80540" y="93488"/>
                    <a:pt x="75135" y="93953"/>
                  </a:cubicBezTo>
                  <a:cubicBezTo>
                    <a:pt x="75135" y="91162"/>
                    <a:pt x="75135" y="87906"/>
                    <a:pt x="74594" y="85581"/>
                  </a:cubicBezTo>
                  <a:cubicBezTo>
                    <a:pt x="73513" y="82325"/>
                    <a:pt x="72432" y="84186"/>
                    <a:pt x="72432" y="86511"/>
                  </a:cubicBezTo>
                  <a:cubicBezTo>
                    <a:pt x="71891" y="89302"/>
                    <a:pt x="72432" y="92093"/>
                    <a:pt x="72432" y="94883"/>
                  </a:cubicBezTo>
                  <a:cubicBezTo>
                    <a:pt x="72432" y="98139"/>
                    <a:pt x="71891" y="101860"/>
                    <a:pt x="71891" y="105116"/>
                  </a:cubicBezTo>
                  <a:cubicBezTo>
                    <a:pt x="71351" y="108372"/>
                    <a:pt x="70810" y="109767"/>
                    <a:pt x="74054" y="112093"/>
                  </a:cubicBezTo>
                  <a:cubicBezTo>
                    <a:pt x="77297" y="114418"/>
                    <a:pt x="75135" y="116279"/>
                    <a:pt x="71891" y="116279"/>
                  </a:cubicBezTo>
                  <a:cubicBezTo>
                    <a:pt x="70270" y="116279"/>
                    <a:pt x="68648" y="116279"/>
                    <a:pt x="67567" y="115813"/>
                  </a:cubicBezTo>
                  <a:cubicBezTo>
                    <a:pt x="65405" y="115348"/>
                    <a:pt x="65945" y="114883"/>
                    <a:pt x="66486" y="112558"/>
                  </a:cubicBezTo>
                  <a:cubicBezTo>
                    <a:pt x="66486" y="108837"/>
                    <a:pt x="66486" y="104651"/>
                    <a:pt x="65405" y="100930"/>
                  </a:cubicBezTo>
                  <a:cubicBezTo>
                    <a:pt x="64324" y="96279"/>
                    <a:pt x="61621" y="92093"/>
                    <a:pt x="56756" y="90232"/>
                  </a:cubicBezTo>
                  <a:cubicBezTo>
                    <a:pt x="54054" y="89302"/>
                    <a:pt x="48648" y="88372"/>
                    <a:pt x="45945" y="89767"/>
                  </a:cubicBezTo>
                  <a:cubicBezTo>
                    <a:pt x="43783" y="91162"/>
                    <a:pt x="45405" y="92093"/>
                    <a:pt x="47567" y="91627"/>
                  </a:cubicBezTo>
                  <a:cubicBezTo>
                    <a:pt x="45405" y="94883"/>
                    <a:pt x="44864" y="100000"/>
                    <a:pt x="44324" y="103720"/>
                  </a:cubicBezTo>
                  <a:cubicBezTo>
                    <a:pt x="43783" y="104651"/>
                    <a:pt x="43783" y="106046"/>
                    <a:pt x="43243" y="107441"/>
                  </a:cubicBezTo>
                  <a:cubicBezTo>
                    <a:pt x="43243" y="107906"/>
                    <a:pt x="43783" y="111162"/>
                    <a:pt x="43243" y="111627"/>
                  </a:cubicBezTo>
                  <a:cubicBezTo>
                    <a:pt x="42702" y="112558"/>
                    <a:pt x="39459" y="112558"/>
                    <a:pt x="37837" y="112558"/>
                  </a:cubicBezTo>
                  <a:cubicBezTo>
                    <a:pt x="35675" y="112093"/>
                    <a:pt x="32432" y="111162"/>
                    <a:pt x="34594" y="108837"/>
                  </a:cubicBezTo>
                  <a:cubicBezTo>
                    <a:pt x="35135" y="108372"/>
                    <a:pt x="36216" y="108372"/>
                    <a:pt x="36756" y="107441"/>
                  </a:cubicBezTo>
                  <a:cubicBezTo>
                    <a:pt x="37297" y="106511"/>
                    <a:pt x="37297" y="105116"/>
                    <a:pt x="37297" y="104186"/>
                  </a:cubicBezTo>
                  <a:cubicBezTo>
                    <a:pt x="37837" y="98604"/>
                    <a:pt x="36216" y="93023"/>
                    <a:pt x="36216" y="87441"/>
                  </a:cubicBezTo>
                  <a:cubicBezTo>
                    <a:pt x="35675" y="84186"/>
                    <a:pt x="35675" y="70232"/>
                    <a:pt x="42162" y="70697"/>
                  </a:cubicBezTo>
                  <a:cubicBezTo>
                    <a:pt x="43243" y="70697"/>
                    <a:pt x="44864" y="71627"/>
                    <a:pt x="46486" y="71627"/>
                  </a:cubicBezTo>
                  <a:cubicBezTo>
                    <a:pt x="48108" y="72093"/>
                    <a:pt x="50270" y="72558"/>
                    <a:pt x="51891" y="72558"/>
                  </a:cubicBezTo>
                  <a:cubicBezTo>
                    <a:pt x="56216" y="73023"/>
                    <a:pt x="60540" y="73023"/>
                    <a:pt x="64864" y="72558"/>
                  </a:cubicBezTo>
                  <a:cubicBezTo>
                    <a:pt x="72432" y="71162"/>
                    <a:pt x="80000" y="68372"/>
                    <a:pt x="85945" y="64186"/>
                  </a:cubicBezTo>
                  <a:cubicBezTo>
                    <a:pt x="88648" y="62325"/>
                    <a:pt x="90810" y="60465"/>
                    <a:pt x="92432" y="58139"/>
                  </a:cubicBezTo>
                  <a:cubicBezTo>
                    <a:pt x="93513" y="57209"/>
                    <a:pt x="94594" y="55813"/>
                    <a:pt x="95135" y="54418"/>
                  </a:cubicBezTo>
                  <a:cubicBezTo>
                    <a:pt x="95675" y="53488"/>
                    <a:pt x="96216" y="49302"/>
                    <a:pt x="96756" y="48837"/>
                  </a:cubicBezTo>
                  <a:cubicBezTo>
                    <a:pt x="98918" y="47441"/>
                    <a:pt x="105945" y="50232"/>
                    <a:pt x="107567" y="51162"/>
                  </a:cubicBezTo>
                  <a:cubicBezTo>
                    <a:pt x="109729" y="53023"/>
                    <a:pt x="111351" y="54883"/>
                    <a:pt x="112432" y="57209"/>
                  </a:cubicBezTo>
                  <a:cubicBezTo>
                    <a:pt x="115675" y="63255"/>
                    <a:pt x="115135" y="70232"/>
                    <a:pt x="114054" y="76279"/>
                  </a:cubicBezTo>
                  <a:cubicBezTo>
                    <a:pt x="113513" y="81860"/>
                    <a:pt x="115135" y="69767"/>
                    <a:pt x="114054" y="7627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2"/>
            <p:cNvSpPr/>
            <p:nvPr/>
          </p:nvSpPr>
          <p:spPr>
            <a:xfrm>
              <a:off x="1920875" y="2139951"/>
              <a:ext cx="193800" cy="77700"/>
            </a:xfrm>
            <a:custGeom>
              <a:rect b="b" l="l" r="r" t="t"/>
              <a:pathLst>
                <a:path extrusionOk="0" h="120000" w="120000">
                  <a:moveTo>
                    <a:pt x="84000" y="120000"/>
                  </a:moveTo>
                  <a:cubicBezTo>
                    <a:pt x="80000" y="120000"/>
                    <a:pt x="80000" y="120000"/>
                    <a:pt x="76000" y="120000"/>
                  </a:cubicBezTo>
                  <a:cubicBezTo>
                    <a:pt x="72000" y="120000"/>
                    <a:pt x="64000" y="110000"/>
                    <a:pt x="60000" y="100000"/>
                  </a:cubicBezTo>
                  <a:cubicBezTo>
                    <a:pt x="56000" y="110000"/>
                    <a:pt x="48000" y="110000"/>
                    <a:pt x="44000" y="120000"/>
                  </a:cubicBezTo>
                  <a:cubicBezTo>
                    <a:pt x="44000" y="120000"/>
                    <a:pt x="40000" y="120000"/>
                    <a:pt x="40000" y="120000"/>
                  </a:cubicBezTo>
                  <a:cubicBezTo>
                    <a:pt x="24000" y="120000"/>
                    <a:pt x="12000" y="100000"/>
                    <a:pt x="8000" y="70000"/>
                  </a:cubicBezTo>
                  <a:cubicBezTo>
                    <a:pt x="8000" y="60000"/>
                    <a:pt x="0" y="30000"/>
                    <a:pt x="8000" y="10000"/>
                  </a:cubicBezTo>
                  <a:cubicBezTo>
                    <a:pt x="8000" y="0"/>
                    <a:pt x="12000" y="0"/>
                    <a:pt x="12000" y="0"/>
                  </a:cubicBezTo>
                  <a:cubicBezTo>
                    <a:pt x="16000" y="0"/>
                    <a:pt x="20000" y="10000"/>
                    <a:pt x="20000" y="10000"/>
                  </a:cubicBezTo>
                  <a:cubicBezTo>
                    <a:pt x="20000" y="10000"/>
                    <a:pt x="24000" y="20000"/>
                    <a:pt x="24000" y="30000"/>
                  </a:cubicBezTo>
                  <a:cubicBezTo>
                    <a:pt x="24000" y="40000"/>
                    <a:pt x="24000" y="50000"/>
                    <a:pt x="28000" y="60000"/>
                  </a:cubicBezTo>
                  <a:cubicBezTo>
                    <a:pt x="32000" y="70000"/>
                    <a:pt x="36000" y="70000"/>
                    <a:pt x="40000" y="70000"/>
                  </a:cubicBezTo>
                  <a:cubicBezTo>
                    <a:pt x="40000" y="70000"/>
                    <a:pt x="44000" y="70000"/>
                    <a:pt x="48000" y="70000"/>
                  </a:cubicBezTo>
                  <a:cubicBezTo>
                    <a:pt x="52000" y="60000"/>
                    <a:pt x="52000" y="60000"/>
                    <a:pt x="56000" y="50000"/>
                  </a:cubicBezTo>
                  <a:cubicBezTo>
                    <a:pt x="56000" y="50000"/>
                    <a:pt x="60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50000"/>
                  </a:cubicBezTo>
                  <a:cubicBezTo>
                    <a:pt x="104000" y="30000"/>
                    <a:pt x="104000" y="10000"/>
                    <a:pt x="112000" y="10000"/>
                  </a:cubicBezTo>
                  <a:cubicBezTo>
                    <a:pt x="112000" y="10000"/>
                    <a:pt x="116000" y="20000"/>
                    <a:pt x="116000" y="20000"/>
                  </a:cubicBezTo>
                  <a:cubicBezTo>
                    <a:pt x="120000" y="30000"/>
                    <a:pt x="120000" y="50000"/>
                    <a:pt x="116000" y="70000"/>
                  </a:cubicBezTo>
                  <a:cubicBezTo>
                    <a:pt x="112000" y="100000"/>
                    <a:pt x="100000" y="120000"/>
                    <a:pt x="84000" y="120000"/>
                  </a:cubicBezTo>
                  <a:cubicBezTo>
                    <a:pt x="84000" y="120000"/>
                    <a:pt x="84000" y="120000"/>
                    <a:pt x="8400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2"/>
            <p:cNvSpPr/>
            <p:nvPr/>
          </p:nvSpPr>
          <p:spPr>
            <a:xfrm>
              <a:off x="1752600" y="2016126"/>
              <a:ext cx="115800" cy="130200"/>
            </a:xfrm>
            <a:custGeom>
              <a:rect b="b" l="l" r="r" t="t"/>
              <a:pathLst>
                <a:path extrusionOk="0" h="120000" w="120000">
                  <a:moveTo>
                    <a:pt x="66666" y="0"/>
                  </a:moveTo>
                  <a:cubicBezTo>
                    <a:pt x="60000" y="0"/>
                    <a:pt x="60000"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6666" y="42000"/>
                    <a:pt x="0" y="54000"/>
                  </a:cubicBezTo>
                  <a:cubicBezTo>
                    <a:pt x="0" y="90000"/>
                    <a:pt x="26666" y="114000"/>
                    <a:pt x="60000" y="114000"/>
                  </a:cubicBezTo>
                  <a:cubicBezTo>
                    <a:pt x="86666" y="120000"/>
                    <a:pt x="113333" y="90000"/>
                    <a:pt x="120000" y="60000"/>
                  </a:cubicBezTo>
                  <a:cubicBezTo>
                    <a:pt x="120000" y="24000"/>
                    <a:pt x="93333" y="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2"/>
            <p:cNvSpPr/>
            <p:nvPr/>
          </p:nvSpPr>
          <p:spPr>
            <a:xfrm>
              <a:off x="2190750" y="2055813"/>
              <a:ext cx="123900" cy="136500"/>
            </a:xfrm>
            <a:custGeom>
              <a:rect b="b" l="l" r="r" t="t"/>
              <a:pathLst>
                <a:path extrusionOk="0" h="120000" w="120000">
                  <a:moveTo>
                    <a:pt x="69473" y="0"/>
                  </a:moveTo>
                  <a:cubicBezTo>
                    <a:pt x="56842" y="0"/>
                    <a:pt x="50526" y="0"/>
                    <a:pt x="44210" y="0"/>
                  </a:cubicBezTo>
                  <a:cubicBezTo>
                    <a:pt x="56842" y="5714"/>
                    <a:pt x="63157" y="11428"/>
                    <a:pt x="63157" y="22857"/>
                  </a:cubicBezTo>
                  <a:cubicBezTo>
                    <a:pt x="63157" y="34285"/>
                    <a:pt x="50526" y="40000"/>
                    <a:pt x="37894" y="40000"/>
                  </a:cubicBezTo>
                  <a:cubicBezTo>
                    <a:pt x="25263" y="40000"/>
                    <a:pt x="18947" y="34285"/>
                    <a:pt x="18947" y="22857"/>
                  </a:cubicBezTo>
                  <a:cubicBezTo>
                    <a:pt x="18947" y="22857"/>
                    <a:pt x="18947" y="22857"/>
                    <a:pt x="18947" y="22857"/>
                  </a:cubicBezTo>
                  <a:cubicBezTo>
                    <a:pt x="12631" y="28571"/>
                    <a:pt x="6315" y="40000"/>
                    <a:pt x="0" y="51428"/>
                  </a:cubicBezTo>
                  <a:cubicBezTo>
                    <a:pt x="0" y="85714"/>
                    <a:pt x="18947" y="114285"/>
                    <a:pt x="44210" y="114285"/>
                  </a:cubicBezTo>
                  <a:cubicBezTo>
                    <a:pt x="75789" y="120000"/>
                    <a:pt x="107368" y="97142"/>
                    <a:pt x="113684" y="62857"/>
                  </a:cubicBezTo>
                  <a:cubicBezTo>
                    <a:pt x="120000" y="28571"/>
                    <a:pt x="94736" y="0"/>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6" name="Google Shape;46;p2"/>
          <p:cNvSpPr txBox="1"/>
          <p:nvPr>
            <p:ph type="ctrTitle"/>
          </p:nvPr>
        </p:nvSpPr>
        <p:spPr>
          <a:xfrm>
            <a:off x="975350" y="1133950"/>
            <a:ext cx="5701800" cy="287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6000"/>
              <a:buNone/>
              <a:defRPr sz="6000">
                <a:solidFill>
                  <a:schemeClr val="dk1"/>
                </a:solidFill>
              </a:defRPr>
            </a:lvl1pPr>
            <a:lvl2pPr lvl="1">
              <a:spcBef>
                <a:spcPts val="0"/>
              </a:spcBef>
              <a:spcAft>
                <a:spcPts val="0"/>
              </a:spcAft>
              <a:buClr>
                <a:schemeClr val="dk1"/>
              </a:buClr>
              <a:buSzPts val="6000"/>
              <a:buNone/>
              <a:defRPr sz="6000">
                <a:solidFill>
                  <a:schemeClr val="dk1"/>
                </a:solidFill>
              </a:defRPr>
            </a:lvl2pPr>
            <a:lvl3pPr lvl="2">
              <a:spcBef>
                <a:spcPts val="0"/>
              </a:spcBef>
              <a:spcAft>
                <a:spcPts val="0"/>
              </a:spcAft>
              <a:buClr>
                <a:schemeClr val="dk1"/>
              </a:buClr>
              <a:buSzPts val="6000"/>
              <a:buNone/>
              <a:defRPr sz="6000">
                <a:solidFill>
                  <a:schemeClr val="dk1"/>
                </a:solidFill>
              </a:defRPr>
            </a:lvl3pPr>
            <a:lvl4pPr lvl="3">
              <a:spcBef>
                <a:spcPts val="0"/>
              </a:spcBef>
              <a:spcAft>
                <a:spcPts val="0"/>
              </a:spcAft>
              <a:buClr>
                <a:schemeClr val="dk1"/>
              </a:buClr>
              <a:buSzPts val="6000"/>
              <a:buNone/>
              <a:defRPr sz="6000">
                <a:solidFill>
                  <a:schemeClr val="dk1"/>
                </a:solidFill>
              </a:defRPr>
            </a:lvl4pPr>
            <a:lvl5pPr lvl="4">
              <a:spcBef>
                <a:spcPts val="0"/>
              </a:spcBef>
              <a:spcAft>
                <a:spcPts val="0"/>
              </a:spcAft>
              <a:buClr>
                <a:schemeClr val="dk1"/>
              </a:buClr>
              <a:buSzPts val="6000"/>
              <a:buNone/>
              <a:defRPr sz="6000">
                <a:solidFill>
                  <a:schemeClr val="dk1"/>
                </a:solidFill>
              </a:defRPr>
            </a:lvl5pPr>
            <a:lvl6pPr lvl="5">
              <a:spcBef>
                <a:spcPts val="0"/>
              </a:spcBef>
              <a:spcAft>
                <a:spcPts val="0"/>
              </a:spcAft>
              <a:buClr>
                <a:schemeClr val="dk1"/>
              </a:buClr>
              <a:buSzPts val="6000"/>
              <a:buNone/>
              <a:defRPr sz="6000">
                <a:solidFill>
                  <a:schemeClr val="dk1"/>
                </a:solidFill>
              </a:defRPr>
            </a:lvl6pPr>
            <a:lvl7pPr lvl="6">
              <a:spcBef>
                <a:spcPts val="0"/>
              </a:spcBef>
              <a:spcAft>
                <a:spcPts val="0"/>
              </a:spcAft>
              <a:buClr>
                <a:schemeClr val="dk1"/>
              </a:buClr>
              <a:buSzPts val="6000"/>
              <a:buNone/>
              <a:defRPr sz="6000">
                <a:solidFill>
                  <a:schemeClr val="dk1"/>
                </a:solidFill>
              </a:defRPr>
            </a:lvl7pPr>
            <a:lvl8pPr lvl="7">
              <a:spcBef>
                <a:spcPts val="0"/>
              </a:spcBef>
              <a:spcAft>
                <a:spcPts val="0"/>
              </a:spcAft>
              <a:buClr>
                <a:schemeClr val="dk1"/>
              </a:buClr>
              <a:buSzPts val="6000"/>
              <a:buNone/>
              <a:defRPr sz="6000">
                <a:solidFill>
                  <a:schemeClr val="dk1"/>
                </a:solidFill>
              </a:defRPr>
            </a:lvl8pPr>
            <a:lvl9pPr lvl="8">
              <a:spcBef>
                <a:spcPts val="0"/>
              </a:spcBef>
              <a:spcAft>
                <a:spcPts val="0"/>
              </a:spcAft>
              <a:buClr>
                <a:schemeClr val="dk1"/>
              </a:buClr>
              <a:buSzPts val="6000"/>
              <a:buNone/>
              <a:defRPr sz="6000">
                <a:solidFill>
                  <a:schemeClr val="dk1"/>
                </a:solidFill>
              </a:defRPr>
            </a:lvl9pPr>
          </a:lstStyle>
          <a:p/>
        </p:txBody>
      </p:sp>
      <p:sp>
        <p:nvSpPr>
          <p:cNvPr id="47" name="Google Shape;47;p2"/>
          <p:cNvSpPr txBox="1"/>
          <p:nvPr/>
        </p:nvSpPr>
        <p:spPr>
          <a:xfrm>
            <a:off x="-35476" y="4842714"/>
            <a:ext cx="5108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Didact Gothic"/>
                <a:ea typeface="Didact Gothic"/>
                <a:cs typeface="Didact Gothic"/>
                <a:sym typeface="Didact Gothic"/>
              </a:rPr>
              <a:t>Slides by Jo Franchetti - @thisisjofrank</a:t>
            </a:r>
            <a:endParaRPr sz="1100">
              <a:latin typeface="Didact Gothic"/>
              <a:ea typeface="Didact Gothic"/>
              <a:cs typeface="Didact Gothic"/>
              <a:sym typeface="Didact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at)">
  <p:cSld name="BLANK_1">
    <p:spTree>
      <p:nvGrpSpPr>
        <p:cNvPr id="376" name="Shape 376"/>
        <p:cNvGrpSpPr/>
        <p:nvPr/>
      </p:nvGrpSpPr>
      <p:grpSpPr>
        <a:xfrm>
          <a:off x="0" y="0"/>
          <a:ext cx="0" cy="0"/>
          <a:chOff x="0" y="0"/>
          <a:chExt cx="0" cy="0"/>
        </a:xfrm>
      </p:grpSpPr>
      <p:sp>
        <p:nvSpPr>
          <p:cNvPr id="377" name="Google Shape;377;p11"/>
          <p:cNvSpPr/>
          <p:nvPr/>
        </p:nvSpPr>
        <p:spPr>
          <a:xfrm>
            <a:off x="-75" y="4557900"/>
            <a:ext cx="9144000" cy="585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8" name="Google Shape;378;p11"/>
          <p:cNvGrpSpPr/>
          <p:nvPr/>
        </p:nvGrpSpPr>
        <p:grpSpPr>
          <a:xfrm>
            <a:off x="7651743" y="3542340"/>
            <a:ext cx="1194349" cy="1381259"/>
            <a:chOff x="3895725" y="1433513"/>
            <a:chExt cx="1490700" cy="1723988"/>
          </a:xfrm>
        </p:grpSpPr>
        <p:sp>
          <p:nvSpPr>
            <p:cNvPr id="379" name="Google Shape;379;p11"/>
            <p:cNvSpPr/>
            <p:nvPr/>
          </p:nvSpPr>
          <p:spPr>
            <a:xfrm>
              <a:off x="3895725" y="1433513"/>
              <a:ext cx="1490700" cy="1690800"/>
            </a:xfrm>
            <a:custGeom>
              <a:rect b="b" l="l" r="r" t="t"/>
              <a:pathLst>
                <a:path extrusionOk="0" h="120000" w="120000">
                  <a:moveTo>
                    <a:pt x="115324" y="12413"/>
                  </a:moveTo>
                  <a:cubicBezTo>
                    <a:pt x="115844" y="12873"/>
                    <a:pt x="115844" y="12873"/>
                    <a:pt x="115324" y="12413"/>
                  </a:cubicBezTo>
                  <a:cubicBezTo>
                    <a:pt x="114285" y="11494"/>
                    <a:pt x="114805" y="11954"/>
                    <a:pt x="115324" y="12413"/>
                  </a:cubicBez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lose/>
                </a:path>
              </a:pathLst>
            </a:custGeom>
            <a:solidFill>
              <a:srgbClr val="F4D7B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11"/>
            <p:cNvSpPr/>
            <p:nvPr/>
          </p:nvSpPr>
          <p:spPr>
            <a:xfrm>
              <a:off x="4224338" y="2781301"/>
              <a:ext cx="909600" cy="376200"/>
            </a:xfrm>
            <a:custGeom>
              <a:rect b="b" l="l" r="r" t="t"/>
              <a:pathLst>
                <a:path extrusionOk="0" h="120000" w="120000">
                  <a:moveTo>
                    <a:pt x="112340" y="14482"/>
                  </a:moveTo>
                  <a:cubicBezTo>
                    <a:pt x="112340" y="16551"/>
                    <a:pt x="112340" y="18620"/>
                    <a:pt x="111489" y="20689"/>
                  </a:cubicBezTo>
                  <a:cubicBezTo>
                    <a:pt x="111489" y="22758"/>
                    <a:pt x="110638" y="24827"/>
                    <a:pt x="109787" y="24827"/>
                  </a:cubicBezTo>
                  <a:cubicBezTo>
                    <a:pt x="109787" y="24827"/>
                    <a:pt x="108936" y="24827"/>
                    <a:pt x="108936" y="22758"/>
                  </a:cubicBezTo>
                  <a:cubicBezTo>
                    <a:pt x="108936" y="22758"/>
                    <a:pt x="108936" y="22758"/>
                    <a:pt x="108936" y="22758"/>
                  </a:cubicBezTo>
                  <a:cubicBezTo>
                    <a:pt x="108085" y="18620"/>
                    <a:pt x="108085" y="16551"/>
                    <a:pt x="108085" y="14482"/>
                  </a:cubicBezTo>
                  <a:cubicBezTo>
                    <a:pt x="98723" y="18620"/>
                    <a:pt x="85957" y="24827"/>
                    <a:pt x="79148" y="14482"/>
                  </a:cubicBezTo>
                  <a:cubicBezTo>
                    <a:pt x="71489" y="4137"/>
                    <a:pt x="64680" y="0"/>
                    <a:pt x="57021" y="8275"/>
                  </a:cubicBezTo>
                  <a:cubicBezTo>
                    <a:pt x="57021" y="31034"/>
                    <a:pt x="55319" y="70344"/>
                    <a:pt x="51914" y="84827"/>
                  </a:cubicBezTo>
                  <a:cubicBezTo>
                    <a:pt x="51063" y="91034"/>
                    <a:pt x="49361" y="93103"/>
                    <a:pt x="47659" y="93103"/>
                  </a:cubicBezTo>
                  <a:cubicBezTo>
                    <a:pt x="47659" y="93103"/>
                    <a:pt x="46808" y="93103"/>
                    <a:pt x="46808" y="93103"/>
                  </a:cubicBezTo>
                  <a:cubicBezTo>
                    <a:pt x="46808" y="93103"/>
                    <a:pt x="45957" y="93103"/>
                    <a:pt x="45957" y="93103"/>
                  </a:cubicBezTo>
                  <a:cubicBezTo>
                    <a:pt x="44255" y="91034"/>
                    <a:pt x="44255" y="82758"/>
                    <a:pt x="44255" y="68275"/>
                  </a:cubicBezTo>
                  <a:cubicBezTo>
                    <a:pt x="44255" y="55862"/>
                    <a:pt x="44255" y="41379"/>
                    <a:pt x="43404" y="28965"/>
                  </a:cubicBezTo>
                  <a:cubicBezTo>
                    <a:pt x="34893" y="45517"/>
                    <a:pt x="20425" y="47586"/>
                    <a:pt x="11063" y="57931"/>
                  </a:cubicBezTo>
                  <a:cubicBezTo>
                    <a:pt x="11063" y="64137"/>
                    <a:pt x="11063" y="70344"/>
                    <a:pt x="10212" y="74482"/>
                  </a:cubicBezTo>
                  <a:cubicBezTo>
                    <a:pt x="9361" y="78620"/>
                    <a:pt x="8510" y="80689"/>
                    <a:pt x="8510" y="80689"/>
                  </a:cubicBezTo>
                  <a:cubicBezTo>
                    <a:pt x="8510" y="80689"/>
                    <a:pt x="7659" y="80689"/>
                    <a:pt x="7659" y="80689"/>
                  </a:cubicBezTo>
                  <a:cubicBezTo>
                    <a:pt x="7659" y="80689"/>
                    <a:pt x="7659" y="78620"/>
                    <a:pt x="7659" y="78620"/>
                  </a:cubicBezTo>
                  <a:cubicBezTo>
                    <a:pt x="5957" y="76551"/>
                    <a:pt x="4255" y="72413"/>
                    <a:pt x="3404" y="68275"/>
                  </a:cubicBezTo>
                  <a:cubicBezTo>
                    <a:pt x="1702" y="72413"/>
                    <a:pt x="0" y="76551"/>
                    <a:pt x="0" y="84827"/>
                  </a:cubicBezTo>
                  <a:cubicBezTo>
                    <a:pt x="0" y="84827"/>
                    <a:pt x="1702" y="103448"/>
                    <a:pt x="13617" y="95172"/>
                  </a:cubicBezTo>
                  <a:cubicBezTo>
                    <a:pt x="25531" y="88965"/>
                    <a:pt x="24680" y="95172"/>
                    <a:pt x="32340" y="105517"/>
                  </a:cubicBezTo>
                  <a:cubicBezTo>
                    <a:pt x="40000" y="115862"/>
                    <a:pt x="51063" y="120000"/>
                    <a:pt x="55319" y="99310"/>
                  </a:cubicBezTo>
                  <a:cubicBezTo>
                    <a:pt x="59574" y="80689"/>
                    <a:pt x="83404" y="53793"/>
                    <a:pt x="97021" y="45517"/>
                  </a:cubicBezTo>
                  <a:cubicBezTo>
                    <a:pt x="109787" y="39310"/>
                    <a:pt x="117446" y="49655"/>
                    <a:pt x="119148" y="24827"/>
                  </a:cubicBezTo>
                  <a:cubicBezTo>
                    <a:pt x="120000" y="16551"/>
                    <a:pt x="116595" y="14482"/>
                    <a:pt x="112340" y="14482"/>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11"/>
            <p:cNvSpPr/>
            <p:nvPr/>
          </p:nvSpPr>
          <p:spPr>
            <a:xfrm>
              <a:off x="5102225" y="1601788"/>
              <a:ext cx="219000" cy="136500"/>
            </a:xfrm>
            <a:custGeom>
              <a:rect b="b" l="l" r="r" t="t"/>
              <a:pathLst>
                <a:path extrusionOk="0" h="120000" w="120000">
                  <a:moveTo>
                    <a:pt x="109411" y="40000"/>
                  </a:moveTo>
                  <a:cubicBezTo>
                    <a:pt x="109411" y="34285"/>
                    <a:pt x="109411" y="34285"/>
                    <a:pt x="109411" y="34285"/>
                  </a:cubicBezTo>
                  <a:cubicBezTo>
                    <a:pt x="109411" y="34285"/>
                    <a:pt x="109411" y="34285"/>
                    <a:pt x="109411" y="28571"/>
                  </a:cubicBezTo>
                  <a:cubicBezTo>
                    <a:pt x="109411" y="28571"/>
                    <a:pt x="98823" y="17142"/>
                    <a:pt x="105882" y="22857"/>
                  </a:cubicBezTo>
                  <a:cubicBezTo>
                    <a:pt x="102352" y="22857"/>
                    <a:pt x="98823" y="17142"/>
                    <a:pt x="95294" y="17142"/>
                  </a:cubicBezTo>
                  <a:cubicBezTo>
                    <a:pt x="67058" y="0"/>
                    <a:pt x="35294" y="11428"/>
                    <a:pt x="14117" y="51428"/>
                  </a:cubicBezTo>
                  <a:cubicBezTo>
                    <a:pt x="0" y="80000"/>
                    <a:pt x="28235" y="120000"/>
                    <a:pt x="42352" y="91428"/>
                  </a:cubicBezTo>
                  <a:cubicBezTo>
                    <a:pt x="52941" y="74285"/>
                    <a:pt x="67058" y="68571"/>
                    <a:pt x="77647" y="74285"/>
                  </a:cubicBezTo>
                  <a:cubicBezTo>
                    <a:pt x="81176" y="74285"/>
                    <a:pt x="81176" y="74285"/>
                    <a:pt x="81176" y="74285"/>
                  </a:cubicBezTo>
                  <a:cubicBezTo>
                    <a:pt x="88235" y="85714"/>
                    <a:pt x="98823" y="91428"/>
                    <a:pt x="109411" y="80000"/>
                  </a:cubicBezTo>
                  <a:cubicBezTo>
                    <a:pt x="120000" y="74285"/>
                    <a:pt x="120000" y="51428"/>
                    <a:pt x="109411" y="40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11"/>
            <p:cNvSpPr/>
            <p:nvPr/>
          </p:nvSpPr>
          <p:spPr>
            <a:xfrm>
              <a:off x="4662488" y="1557338"/>
              <a:ext cx="368400" cy="349200"/>
            </a:xfrm>
            <a:custGeom>
              <a:rect b="b" l="l" r="r" t="t"/>
              <a:pathLst>
                <a:path extrusionOk="0" h="120000" w="120000">
                  <a:moveTo>
                    <a:pt x="107368" y="2222"/>
                  </a:moveTo>
                  <a:cubicBezTo>
                    <a:pt x="92631" y="0"/>
                    <a:pt x="77894" y="0"/>
                    <a:pt x="63157" y="2222"/>
                  </a:cubicBezTo>
                  <a:cubicBezTo>
                    <a:pt x="58947" y="2222"/>
                    <a:pt x="54736" y="2222"/>
                    <a:pt x="50526" y="4444"/>
                  </a:cubicBezTo>
                  <a:cubicBezTo>
                    <a:pt x="48421" y="4444"/>
                    <a:pt x="48421" y="4444"/>
                    <a:pt x="46315" y="4444"/>
                  </a:cubicBezTo>
                  <a:cubicBezTo>
                    <a:pt x="35789" y="0"/>
                    <a:pt x="25263" y="0"/>
                    <a:pt x="12631" y="13333"/>
                  </a:cubicBezTo>
                  <a:cubicBezTo>
                    <a:pt x="0" y="28888"/>
                    <a:pt x="6315" y="57777"/>
                    <a:pt x="12631" y="73333"/>
                  </a:cubicBezTo>
                  <a:cubicBezTo>
                    <a:pt x="21052" y="100000"/>
                    <a:pt x="42105" y="120000"/>
                    <a:pt x="67368" y="117777"/>
                  </a:cubicBezTo>
                  <a:cubicBezTo>
                    <a:pt x="80000" y="115555"/>
                    <a:pt x="84210" y="108888"/>
                    <a:pt x="84210" y="97777"/>
                  </a:cubicBezTo>
                  <a:cubicBezTo>
                    <a:pt x="86315" y="97777"/>
                    <a:pt x="86315" y="97777"/>
                    <a:pt x="86315" y="97777"/>
                  </a:cubicBezTo>
                  <a:cubicBezTo>
                    <a:pt x="94736" y="80000"/>
                    <a:pt x="119999" y="46666"/>
                    <a:pt x="111578" y="22222"/>
                  </a:cubicBezTo>
                  <a:cubicBezTo>
                    <a:pt x="111578" y="22222"/>
                    <a:pt x="113684" y="20000"/>
                    <a:pt x="113684" y="17777"/>
                  </a:cubicBezTo>
                  <a:cubicBezTo>
                    <a:pt x="115789" y="11111"/>
                    <a:pt x="113684" y="2222"/>
                    <a:pt x="107368" y="2222"/>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11"/>
            <p:cNvSpPr/>
            <p:nvPr/>
          </p:nvSpPr>
          <p:spPr>
            <a:xfrm>
              <a:off x="3927475" y="1479551"/>
              <a:ext cx="355500" cy="374700"/>
            </a:xfrm>
            <a:custGeom>
              <a:rect b="b" l="l" r="r" t="t"/>
              <a:pathLst>
                <a:path extrusionOk="0" h="120000" w="120000">
                  <a:moveTo>
                    <a:pt x="102545" y="16551"/>
                  </a:moveTo>
                  <a:cubicBezTo>
                    <a:pt x="100363" y="16551"/>
                    <a:pt x="100363" y="16551"/>
                    <a:pt x="100363" y="16551"/>
                  </a:cubicBezTo>
                  <a:cubicBezTo>
                    <a:pt x="87272" y="10344"/>
                    <a:pt x="74181" y="12413"/>
                    <a:pt x="61090" y="10344"/>
                  </a:cubicBezTo>
                  <a:cubicBezTo>
                    <a:pt x="48000" y="8275"/>
                    <a:pt x="37090" y="2068"/>
                    <a:pt x="24000" y="0"/>
                  </a:cubicBezTo>
                  <a:cubicBezTo>
                    <a:pt x="19636" y="0"/>
                    <a:pt x="17454" y="2068"/>
                    <a:pt x="15272" y="6206"/>
                  </a:cubicBezTo>
                  <a:cubicBezTo>
                    <a:pt x="13090" y="6206"/>
                    <a:pt x="10909" y="6206"/>
                    <a:pt x="10909" y="8275"/>
                  </a:cubicBezTo>
                  <a:cubicBezTo>
                    <a:pt x="0" y="37241"/>
                    <a:pt x="13090" y="72413"/>
                    <a:pt x="28363" y="97241"/>
                  </a:cubicBezTo>
                  <a:cubicBezTo>
                    <a:pt x="30545" y="101379"/>
                    <a:pt x="32727" y="103448"/>
                    <a:pt x="37090" y="105517"/>
                  </a:cubicBezTo>
                  <a:cubicBezTo>
                    <a:pt x="34909" y="111724"/>
                    <a:pt x="37090" y="120000"/>
                    <a:pt x="43636" y="120000"/>
                  </a:cubicBezTo>
                  <a:cubicBezTo>
                    <a:pt x="109090" y="117931"/>
                    <a:pt x="120000" y="60000"/>
                    <a:pt x="120000" y="31034"/>
                  </a:cubicBezTo>
                  <a:cubicBezTo>
                    <a:pt x="120000" y="20689"/>
                    <a:pt x="111272" y="16551"/>
                    <a:pt x="102545" y="16551"/>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11"/>
            <p:cNvSpPr/>
            <p:nvPr/>
          </p:nvSpPr>
          <p:spPr>
            <a:xfrm>
              <a:off x="3914775" y="1433513"/>
              <a:ext cx="212700" cy="304800"/>
            </a:xfrm>
            <a:custGeom>
              <a:rect b="b" l="l" r="r" t="t"/>
              <a:pathLst>
                <a:path extrusionOk="0" h="120000" w="120000">
                  <a:moveTo>
                    <a:pt x="69090" y="120000"/>
                  </a:moveTo>
                  <a:cubicBezTo>
                    <a:pt x="69090" y="120000"/>
                    <a:pt x="94545" y="84255"/>
                    <a:pt x="120000" y="68936"/>
                  </a:cubicBezTo>
                  <a:cubicBezTo>
                    <a:pt x="120000" y="68936"/>
                    <a:pt x="0" y="0"/>
                    <a:pt x="69090" y="12000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11"/>
            <p:cNvSpPr/>
            <p:nvPr/>
          </p:nvSpPr>
          <p:spPr>
            <a:xfrm>
              <a:off x="4830763" y="1498601"/>
              <a:ext cx="225300" cy="298500"/>
            </a:xfrm>
            <a:custGeom>
              <a:rect b="b" l="l" r="r" t="t"/>
              <a:pathLst>
                <a:path extrusionOk="0" h="120000" w="120000">
                  <a:moveTo>
                    <a:pt x="37714" y="120000"/>
                  </a:moveTo>
                  <a:cubicBezTo>
                    <a:pt x="37714" y="120000"/>
                    <a:pt x="20571" y="80869"/>
                    <a:pt x="0" y="65217"/>
                  </a:cubicBezTo>
                  <a:cubicBezTo>
                    <a:pt x="0" y="65217"/>
                    <a:pt x="120000" y="0"/>
                    <a:pt x="37714" y="12000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11"/>
            <p:cNvSpPr/>
            <p:nvPr/>
          </p:nvSpPr>
          <p:spPr>
            <a:xfrm>
              <a:off x="4205288" y="2819401"/>
              <a:ext cx="115800" cy="214200"/>
            </a:xfrm>
            <a:custGeom>
              <a:rect b="b" l="l" r="r" t="t"/>
              <a:pathLst>
                <a:path extrusionOk="0" h="120000" w="120000">
                  <a:moveTo>
                    <a:pt x="120000" y="40000"/>
                  </a:moveTo>
                  <a:cubicBezTo>
                    <a:pt x="120000" y="29090"/>
                    <a:pt x="113333" y="21818"/>
                    <a:pt x="106666" y="18181"/>
                  </a:cubicBezTo>
                  <a:cubicBezTo>
                    <a:pt x="106666" y="14545"/>
                    <a:pt x="106666" y="14545"/>
                    <a:pt x="100000" y="10909"/>
                  </a:cubicBezTo>
                  <a:cubicBezTo>
                    <a:pt x="86666" y="0"/>
                    <a:pt x="53333" y="0"/>
                    <a:pt x="26666" y="3636"/>
                  </a:cubicBezTo>
                  <a:cubicBezTo>
                    <a:pt x="6666" y="7272"/>
                    <a:pt x="0" y="18181"/>
                    <a:pt x="6666" y="29090"/>
                  </a:cubicBezTo>
                  <a:cubicBezTo>
                    <a:pt x="6666" y="36363"/>
                    <a:pt x="13333" y="43636"/>
                    <a:pt x="13333" y="50909"/>
                  </a:cubicBezTo>
                  <a:cubicBezTo>
                    <a:pt x="20000" y="69090"/>
                    <a:pt x="26666" y="90909"/>
                    <a:pt x="46666" y="105454"/>
                  </a:cubicBezTo>
                  <a:cubicBezTo>
                    <a:pt x="60000" y="120000"/>
                    <a:pt x="106666" y="116363"/>
                    <a:pt x="106666" y="101818"/>
                  </a:cubicBezTo>
                  <a:cubicBezTo>
                    <a:pt x="113333" y="80000"/>
                    <a:pt x="120000" y="58181"/>
                    <a:pt x="120000" y="40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Google Shape;387;p11"/>
            <p:cNvSpPr/>
            <p:nvPr/>
          </p:nvSpPr>
          <p:spPr>
            <a:xfrm>
              <a:off x="4540250" y="2840038"/>
              <a:ext cx="109500" cy="246000"/>
            </a:xfrm>
            <a:custGeom>
              <a:rect b="b" l="l" r="r" t="t"/>
              <a:pathLst>
                <a:path extrusionOk="0" h="120000" w="120000">
                  <a:moveTo>
                    <a:pt x="98823" y="9473"/>
                  </a:moveTo>
                  <a:cubicBezTo>
                    <a:pt x="84705" y="6315"/>
                    <a:pt x="77647" y="3157"/>
                    <a:pt x="70588" y="3157"/>
                  </a:cubicBezTo>
                  <a:cubicBezTo>
                    <a:pt x="56470" y="0"/>
                    <a:pt x="35294" y="3157"/>
                    <a:pt x="28235" y="9473"/>
                  </a:cubicBezTo>
                  <a:cubicBezTo>
                    <a:pt x="0" y="31578"/>
                    <a:pt x="7058" y="60000"/>
                    <a:pt x="7058" y="85263"/>
                  </a:cubicBezTo>
                  <a:cubicBezTo>
                    <a:pt x="14117" y="88421"/>
                    <a:pt x="14117" y="91578"/>
                    <a:pt x="21176" y="94736"/>
                  </a:cubicBezTo>
                  <a:cubicBezTo>
                    <a:pt x="21176" y="97894"/>
                    <a:pt x="21176" y="97894"/>
                    <a:pt x="21176" y="101052"/>
                  </a:cubicBezTo>
                  <a:cubicBezTo>
                    <a:pt x="21176" y="101052"/>
                    <a:pt x="21176" y="101052"/>
                    <a:pt x="21176" y="104210"/>
                  </a:cubicBezTo>
                  <a:cubicBezTo>
                    <a:pt x="21176" y="107368"/>
                    <a:pt x="21176" y="110526"/>
                    <a:pt x="28235" y="113684"/>
                  </a:cubicBezTo>
                  <a:cubicBezTo>
                    <a:pt x="42352" y="120000"/>
                    <a:pt x="63529" y="120000"/>
                    <a:pt x="77647" y="113684"/>
                  </a:cubicBezTo>
                  <a:cubicBezTo>
                    <a:pt x="84705" y="107368"/>
                    <a:pt x="84705" y="101052"/>
                    <a:pt x="91764" y="94736"/>
                  </a:cubicBezTo>
                  <a:cubicBezTo>
                    <a:pt x="105882" y="85263"/>
                    <a:pt x="112941" y="72631"/>
                    <a:pt x="112941" y="56842"/>
                  </a:cubicBezTo>
                  <a:cubicBezTo>
                    <a:pt x="120000" y="41052"/>
                    <a:pt x="120000" y="22105"/>
                    <a:pt x="98823" y="9473"/>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11"/>
            <p:cNvSpPr/>
            <p:nvPr/>
          </p:nvSpPr>
          <p:spPr>
            <a:xfrm>
              <a:off x="5018088" y="2638426"/>
              <a:ext cx="103200" cy="220800"/>
            </a:xfrm>
            <a:custGeom>
              <a:rect b="b" l="l" r="r" t="t"/>
              <a:pathLst>
                <a:path extrusionOk="0" h="120000" w="120000">
                  <a:moveTo>
                    <a:pt x="105000" y="14117"/>
                  </a:moveTo>
                  <a:cubicBezTo>
                    <a:pt x="97500" y="3529"/>
                    <a:pt x="67500" y="0"/>
                    <a:pt x="45000" y="10588"/>
                  </a:cubicBezTo>
                  <a:cubicBezTo>
                    <a:pt x="7500" y="24705"/>
                    <a:pt x="0" y="49411"/>
                    <a:pt x="0" y="70588"/>
                  </a:cubicBezTo>
                  <a:cubicBezTo>
                    <a:pt x="0" y="84705"/>
                    <a:pt x="7500" y="95294"/>
                    <a:pt x="15000" y="105882"/>
                  </a:cubicBezTo>
                  <a:cubicBezTo>
                    <a:pt x="22500" y="116470"/>
                    <a:pt x="30000" y="116470"/>
                    <a:pt x="45000" y="120000"/>
                  </a:cubicBezTo>
                  <a:cubicBezTo>
                    <a:pt x="45000" y="120000"/>
                    <a:pt x="52500" y="120000"/>
                    <a:pt x="52500" y="116470"/>
                  </a:cubicBezTo>
                  <a:cubicBezTo>
                    <a:pt x="52500" y="116470"/>
                    <a:pt x="52500" y="116470"/>
                    <a:pt x="60000" y="116470"/>
                  </a:cubicBezTo>
                  <a:cubicBezTo>
                    <a:pt x="60000" y="112941"/>
                    <a:pt x="67500" y="112941"/>
                    <a:pt x="75000" y="109411"/>
                  </a:cubicBezTo>
                  <a:cubicBezTo>
                    <a:pt x="97500" y="98823"/>
                    <a:pt x="105000" y="77647"/>
                    <a:pt x="112500" y="63529"/>
                  </a:cubicBezTo>
                  <a:cubicBezTo>
                    <a:pt x="120000" y="45882"/>
                    <a:pt x="120000" y="28235"/>
                    <a:pt x="105000" y="14117"/>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9" name="Google Shape;389;p11"/>
            <p:cNvSpPr/>
            <p:nvPr/>
          </p:nvSpPr>
          <p:spPr>
            <a:xfrm>
              <a:off x="4056063" y="2093913"/>
              <a:ext cx="949200" cy="401700"/>
            </a:xfrm>
            <a:custGeom>
              <a:rect b="b" l="l" r="r" t="t"/>
              <a:pathLst>
                <a:path extrusionOk="0" h="120000" w="120000">
                  <a:moveTo>
                    <a:pt x="110204" y="11612"/>
                  </a:moveTo>
                  <a:cubicBezTo>
                    <a:pt x="109387" y="13548"/>
                    <a:pt x="108571" y="13548"/>
                    <a:pt x="108571" y="15483"/>
                  </a:cubicBezTo>
                  <a:cubicBezTo>
                    <a:pt x="95510" y="65806"/>
                    <a:pt x="74285" y="83225"/>
                    <a:pt x="51428" y="87096"/>
                  </a:cubicBezTo>
                  <a:cubicBezTo>
                    <a:pt x="42448" y="89032"/>
                    <a:pt x="32653" y="85161"/>
                    <a:pt x="23673" y="81290"/>
                  </a:cubicBezTo>
                  <a:cubicBezTo>
                    <a:pt x="14693" y="75483"/>
                    <a:pt x="6530" y="58064"/>
                    <a:pt x="0" y="44516"/>
                  </a:cubicBezTo>
                  <a:cubicBezTo>
                    <a:pt x="0" y="44516"/>
                    <a:pt x="0" y="44516"/>
                    <a:pt x="0" y="44516"/>
                  </a:cubicBezTo>
                  <a:cubicBezTo>
                    <a:pt x="4897" y="63870"/>
                    <a:pt x="11428" y="77419"/>
                    <a:pt x="19591" y="89032"/>
                  </a:cubicBezTo>
                  <a:cubicBezTo>
                    <a:pt x="29387" y="102580"/>
                    <a:pt x="37551" y="106451"/>
                    <a:pt x="48979" y="106451"/>
                  </a:cubicBezTo>
                  <a:cubicBezTo>
                    <a:pt x="59591" y="104516"/>
                    <a:pt x="69387" y="100645"/>
                    <a:pt x="78367" y="92903"/>
                  </a:cubicBezTo>
                  <a:cubicBezTo>
                    <a:pt x="76734" y="94838"/>
                    <a:pt x="75102" y="96774"/>
                    <a:pt x="72653" y="98709"/>
                  </a:cubicBezTo>
                  <a:cubicBezTo>
                    <a:pt x="65306" y="106451"/>
                    <a:pt x="57959" y="110322"/>
                    <a:pt x="50612" y="112258"/>
                  </a:cubicBezTo>
                  <a:cubicBezTo>
                    <a:pt x="45714" y="112258"/>
                    <a:pt x="41632" y="108387"/>
                    <a:pt x="37551" y="108387"/>
                  </a:cubicBezTo>
                  <a:cubicBezTo>
                    <a:pt x="33469" y="106451"/>
                    <a:pt x="30204" y="102580"/>
                    <a:pt x="26122" y="100645"/>
                  </a:cubicBezTo>
                  <a:cubicBezTo>
                    <a:pt x="25306" y="100645"/>
                    <a:pt x="24489" y="100645"/>
                    <a:pt x="24489" y="102580"/>
                  </a:cubicBezTo>
                  <a:cubicBezTo>
                    <a:pt x="29387" y="116129"/>
                    <a:pt x="39183" y="120000"/>
                    <a:pt x="46530" y="120000"/>
                  </a:cubicBezTo>
                  <a:cubicBezTo>
                    <a:pt x="55510" y="120000"/>
                    <a:pt x="66122" y="120000"/>
                    <a:pt x="75102" y="114193"/>
                  </a:cubicBezTo>
                  <a:cubicBezTo>
                    <a:pt x="84897" y="106451"/>
                    <a:pt x="94693" y="94838"/>
                    <a:pt x="102857" y="79354"/>
                  </a:cubicBezTo>
                  <a:cubicBezTo>
                    <a:pt x="111836" y="61935"/>
                    <a:pt x="115102" y="42580"/>
                    <a:pt x="118367" y="17419"/>
                  </a:cubicBezTo>
                  <a:cubicBezTo>
                    <a:pt x="120000" y="3870"/>
                    <a:pt x="111836" y="0"/>
                    <a:pt x="110204" y="11612"/>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11"/>
            <p:cNvSpPr/>
            <p:nvPr/>
          </p:nvSpPr>
          <p:spPr>
            <a:xfrm>
              <a:off x="4346575" y="2470151"/>
              <a:ext cx="103200" cy="103200"/>
            </a:xfrm>
            <a:custGeom>
              <a:rect b="b" l="l" r="r" t="t"/>
              <a:pathLst>
                <a:path extrusionOk="0" h="120000" w="120000">
                  <a:moveTo>
                    <a:pt x="7500" y="67500"/>
                  </a:moveTo>
                  <a:cubicBezTo>
                    <a:pt x="0" y="30000"/>
                    <a:pt x="30000" y="7500"/>
                    <a:pt x="60000" y="7500"/>
                  </a:cubicBezTo>
                  <a:cubicBezTo>
                    <a:pt x="90000" y="0"/>
                    <a:pt x="120000" y="30000"/>
                    <a:pt x="120000" y="60000"/>
                  </a:cubicBezTo>
                  <a:cubicBezTo>
                    <a:pt x="120000" y="90000"/>
                    <a:pt x="97500" y="120000"/>
                    <a:pt x="67500" y="120000"/>
                  </a:cubicBezTo>
                  <a:cubicBezTo>
                    <a:pt x="30000" y="120000"/>
                    <a:pt x="7500" y="97500"/>
                    <a:pt x="7500" y="67500"/>
                  </a:cubicBezTo>
                  <a:close/>
                </a:path>
              </a:pathLst>
            </a:custGeom>
            <a:solidFill>
              <a:srgbClr val="FFE5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11"/>
            <p:cNvSpPr/>
            <p:nvPr/>
          </p:nvSpPr>
          <p:spPr>
            <a:xfrm>
              <a:off x="4662488" y="2463801"/>
              <a:ext cx="355500" cy="317400"/>
            </a:xfrm>
            <a:custGeom>
              <a:rect b="b" l="l" r="r" t="t"/>
              <a:pathLst>
                <a:path extrusionOk="0" h="120000" w="120000">
                  <a:moveTo>
                    <a:pt x="93818" y="19591"/>
                  </a:moveTo>
                  <a:cubicBezTo>
                    <a:pt x="91636" y="61224"/>
                    <a:pt x="37090" y="90612"/>
                    <a:pt x="6545" y="95510"/>
                  </a:cubicBezTo>
                  <a:cubicBezTo>
                    <a:pt x="0" y="95510"/>
                    <a:pt x="0" y="105306"/>
                    <a:pt x="4363" y="107755"/>
                  </a:cubicBezTo>
                  <a:cubicBezTo>
                    <a:pt x="54545" y="119999"/>
                    <a:pt x="104727" y="73469"/>
                    <a:pt x="117818" y="22040"/>
                  </a:cubicBezTo>
                  <a:cubicBezTo>
                    <a:pt x="120000" y="4897"/>
                    <a:pt x="96000" y="0"/>
                    <a:pt x="93818" y="19591"/>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11"/>
            <p:cNvSpPr/>
            <p:nvPr/>
          </p:nvSpPr>
          <p:spPr>
            <a:xfrm>
              <a:off x="5064125" y="1874838"/>
              <a:ext cx="238200" cy="381000"/>
            </a:xfrm>
            <a:custGeom>
              <a:rect b="b" l="l" r="r" t="t"/>
              <a:pathLst>
                <a:path extrusionOk="0" h="120000" w="120000">
                  <a:moveTo>
                    <a:pt x="87567" y="10169"/>
                  </a:moveTo>
                  <a:cubicBezTo>
                    <a:pt x="84324" y="6101"/>
                    <a:pt x="74594" y="0"/>
                    <a:pt x="74594" y="6101"/>
                  </a:cubicBezTo>
                  <a:cubicBezTo>
                    <a:pt x="84324" y="22372"/>
                    <a:pt x="94054" y="46779"/>
                    <a:pt x="94054" y="63050"/>
                  </a:cubicBezTo>
                  <a:cubicBezTo>
                    <a:pt x="97297" y="81355"/>
                    <a:pt x="74594" y="87457"/>
                    <a:pt x="55135" y="95593"/>
                  </a:cubicBezTo>
                  <a:cubicBezTo>
                    <a:pt x="45405" y="85423"/>
                    <a:pt x="25945" y="73220"/>
                    <a:pt x="9729" y="81355"/>
                  </a:cubicBezTo>
                  <a:cubicBezTo>
                    <a:pt x="9729" y="81355"/>
                    <a:pt x="0" y="85423"/>
                    <a:pt x="0" y="85423"/>
                  </a:cubicBezTo>
                  <a:cubicBezTo>
                    <a:pt x="3243" y="93559"/>
                    <a:pt x="32432" y="97627"/>
                    <a:pt x="35675" y="107796"/>
                  </a:cubicBezTo>
                  <a:cubicBezTo>
                    <a:pt x="35675" y="115932"/>
                    <a:pt x="45405" y="120000"/>
                    <a:pt x="55135" y="115932"/>
                  </a:cubicBezTo>
                  <a:cubicBezTo>
                    <a:pt x="84324" y="105762"/>
                    <a:pt x="113513" y="87457"/>
                    <a:pt x="116756" y="69152"/>
                  </a:cubicBezTo>
                  <a:cubicBezTo>
                    <a:pt x="120000" y="48813"/>
                    <a:pt x="97297" y="28474"/>
                    <a:pt x="87567" y="10169"/>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11"/>
            <p:cNvSpPr/>
            <p:nvPr/>
          </p:nvSpPr>
          <p:spPr>
            <a:xfrm>
              <a:off x="4095750" y="2146301"/>
              <a:ext cx="160200" cy="84000"/>
            </a:xfrm>
            <a:custGeom>
              <a:rect b="b" l="l" r="r" t="t"/>
              <a:pathLst>
                <a:path extrusionOk="0" h="120000" w="120000">
                  <a:moveTo>
                    <a:pt x="100800" y="18461"/>
                  </a:moveTo>
                  <a:cubicBezTo>
                    <a:pt x="86400" y="9230"/>
                    <a:pt x="72000" y="9230"/>
                    <a:pt x="57600" y="9230"/>
                  </a:cubicBezTo>
                  <a:cubicBezTo>
                    <a:pt x="43200" y="9230"/>
                    <a:pt x="24000" y="0"/>
                    <a:pt x="9600" y="18461"/>
                  </a:cubicBezTo>
                  <a:cubicBezTo>
                    <a:pt x="0" y="36923"/>
                    <a:pt x="0" y="55384"/>
                    <a:pt x="9600" y="73846"/>
                  </a:cubicBezTo>
                  <a:cubicBezTo>
                    <a:pt x="19200" y="92307"/>
                    <a:pt x="33600" y="92307"/>
                    <a:pt x="48000" y="101538"/>
                  </a:cubicBezTo>
                  <a:cubicBezTo>
                    <a:pt x="62400" y="110769"/>
                    <a:pt x="81600" y="120000"/>
                    <a:pt x="96000" y="110769"/>
                  </a:cubicBezTo>
                  <a:cubicBezTo>
                    <a:pt x="115200" y="101538"/>
                    <a:pt x="120000" y="36923"/>
                    <a:pt x="100800" y="18461"/>
                  </a:cubicBezTo>
                  <a:close/>
                </a:path>
              </a:pathLst>
            </a:custGeom>
            <a:solidFill>
              <a:srgbClr val="F8BAB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11"/>
            <p:cNvSpPr/>
            <p:nvPr/>
          </p:nvSpPr>
          <p:spPr>
            <a:xfrm>
              <a:off x="4579938" y="2192338"/>
              <a:ext cx="166800" cy="84000"/>
            </a:xfrm>
            <a:custGeom>
              <a:rect b="b" l="l" r="r" t="t"/>
              <a:pathLst>
                <a:path extrusionOk="0" h="120000" w="120000">
                  <a:moveTo>
                    <a:pt x="78461" y="18461"/>
                  </a:moveTo>
                  <a:cubicBezTo>
                    <a:pt x="55384" y="18461"/>
                    <a:pt x="23076" y="0"/>
                    <a:pt x="4615" y="46153"/>
                  </a:cubicBezTo>
                  <a:cubicBezTo>
                    <a:pt x="0" y="55384"/>
                    <a:pt x="4615" y="83076"/>
                    <a:pt x="9230" y="92307"/>
                  </a:cubicBezTo>
                  <a:cubicBezTo>
                    <a:pt x="18461" y="110769"/>
                    <a:pt x="32307" y="110769"/>
                    <a:pt x="41538" y="120000"/>
                  </a:cubicBezTo>
                  <a:cubicBezTo>
                    <a:pt x="60000" y="120000"/>
                    <a:pt x="73846" y="120000"/>
                    <a:pt x="87692" y="110769"/>
                  </a:cubicBezTo>
                  <a:cubicBezTo>
                    <a:pt x="120000" y="101538"/>
                    <a:pt x="110769" y="9230"/>
                    <a:pt x="78461" y="18461"/>
                  </a:cubicBezTo>
                  <a:close/>
                </a:path>
              </a:pathLst>
            </a:custGeom>
            <a:solidFill>
              <a:srgbClr val="F8BAB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11"/>
            <p:cNvSpPr/>
            <p:nvPr/>
          </p:nvSpPr>
          <p:spPr>
            <a:xfrm>
              <a:off x="4767263" y="2093913"/>
              <a:ext cx="109500" cy="39600"/>
            </a:xfrm>
            <a:custGeom>
              <a:rect b="b" l="l" r="r" t="t"/>
              <a:pathLst>
                <a:path extrusionOk="0" h="120000" w="120000">
                  <a:moveTo>
                    <a:pt x="14117" y="120000"/>
                  </a:moveTo>
                  <a:cubicBezTo>
                    <a:pt x="28235" y="120000"/>
                    <a:pt x="120000" y="100000"/>
                    <a:pt x="105882" y="40000"/>
                  </a:cubicBezTo>
                  <a:cubicBezTo>
                    <a:pt x="98823" y="0"/>
                    <a:pt x="56470" y="20000"/>
                    <a:pt x="42352" y="40000"/>
                  </a:cubicBezTo>
                  <a:cubicBezTo>
                    <a:pt x="35294" y="40000"/>
                    <a:pt x="21176" y="40000"/>
                    <a:pt x="7058" y="60000"/>
                  </a:cubicBezTo>
                  <a:cubicBezTo>
                    <a:pt x="0" y="60000"/>
                    <a:pt x="0" y="120000"/>
                    <a:pt x="14117" y="120000"/>
                  </a:cubicBezTo>
                  <a:cubicBezTo>
                    <a:pt x="14117" y="120000"/>
                    <a:pt x="7058" y="120000"/>
                    <a:pt x="14117"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11"/>
            <p:cNvSpPr/>
            <p:nvPr/>
          </p:nvSpPr>
          <p:spPr>
            <a:xfrm>
              <a:off x="4759325" y="2159001"/>
              <a:ext cx="90600" cy="52500"/>
            </a:xfrm>
            <a:custGeom>
              <a:rect b="b" l="l" r="r" t="t"/>
              <a:pathLst>
                <a:path extrusionOk="0" h="120000" w="120000">
                  <a:moveTo>
                    <a:pt x="17142" y="60000"/>
                  </a:moveTo>
                  <a:cubicBezTo>
                    <a:pt x="42857" y="75000"/>
                    <a:pt x="68571" y="90000"/>
                    <a:pt x="94285" y="120000"/>
                  </a:cubicBezTo>
                  <a:cubicBezTo>
                    <a:pt x="111428" y="120000"/>
                    <a:pt x="119999" y="75000"/>
                    <a:pt x="102857" y="75000"/>
                  </a:cubicBezTo>
                  <a:cubicBezTo>
                    <a:pt x="77142" y="60000"/>
                    <a:pt x="51428" y="30000"/>
                    <a:pt x="25714" y="15000"/>
                  </a:cubicBezTo>
                  <a:cubicBezTo>
                    <a:pt x="8571" y="0"/>
                    <a:pt x="0" y="45000"/>
                    <a:pt x="17142" y="60000"/>
                  </a:cubicBezTo>
                  <a:cubicBezTo>
                    <a:pt x="25714" y="60000"/>
                    <a:pt x="8571" y="45000"/>
                    <a:pt x="17142"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11"/>
            <p:cNvSpPr/>
            <p:nvPr/>
          </p:nvSpPr>
          <p:spPr>
            <a:xfrm>
              <a:off x="4740275" y="2224088"/>
              <a:ext cx="71400" cy="52500"/>
            </a:xfrm>
            <a:custGeom>
              <a:rect b="b" l="l" r="r" t="t"/>
              <a:pathLst>
                <a:path extrusionOk="0" h="120000" w="120000">
                  <a:moveTo>
                    <a:pt x="21818" y="60000"/>
                  </a:moveTo>
                  <a:cubicBezTo>
                    <a:pt x="43636" y="75000"/>
                    <a:pt x="65454" y="105000"/>
                    <a:pt x="87272" y="105000"/>
                  </a:cubicBezTo>
                  <a:cubicBezTo>
                    <a:pt x="109090" y="120000"/>
                    <a:pt x="120000" y="75000"/>
                    <a:pt x="98181" y="60000"/>
                  </a:cubicBezTo>
                  <a:cubicBezTo>
                    <a:pt x="76363" y="60000"/>
                    <a:pt x="65454" y="30000"/>
                    <a:pt x="43636" y="15000"/>
                  </a:cubicBezTo>
                  <a:cubicBezTo>
                    <a:pt x="21818" y="0"/>
                    <a:pt x="0" y="45000"/>
                    <a:pt x="21818" y="60000"/>
                  </a:cubicBezTo>
                  <a:cubicBezTo>
                    <a:pt x="32727" y="60000"/>
                    <a:pt x="10909" y="45000"/>
                    <a:pt x="21818"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11"/>
            <p:cNvSpPr/>
            <p:nvPr/>
          </p:nvSpPr>
          <p:spPr>
            <a:xfrm>
              <a:off x="4005263" y="1990726"/>
              <a:ext cx="103200" cy="65100"/>
            </a:xfrm>
            <a:custGeom>
              <a:rect b="b" l="l" r="r" t="t"/>
              <a:pathLst>
                <a:path extrusionOk="0" h="120000" w="120000">
                  <a:moveTo>
                    <a:pt x="22500" y="0"/>
                  </a:moveTo>
                  <a:cubicBezTo>
                    <a:pt x="7500" y="0"/>
                    <a:pt x="0" y="36000"/>
                    <a:pt x="15000" y="48000"/>
                  </a:cubicBezTo>
                  <a:cubicBezTo>
                    <a:pt x="45000" y="60000"/>
                    <a:pt x="67500" y="72000"/>
                    <a:pt x="90000" y="108000"/>
                  </a:cubicBezTo>
                  <a:cubicBezTo>
                    <a:pt x="97500" y="120000"/>
                    <a:pt x="120000" y="96000"/>
                    <a:pt x="105000" y="72000"/>
                  </a:cubicBezTo>
                  <a:cubicBezTo>
                    <a:pt x="82500" y="36000"/>
                    <a:pt x="52500" y="24000"/>
                    <a:pt x="22500" y="0"/>
                  </a:cubicBezTo>
                  <a:cubicBezTo>
                    <a:pt x="15000" y="0"/>
                    <a:pt x="52500" y="24000"/>
                    <a:pt x="225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11"/>
            <p:cNvSpPr/>
            <p:nvPr/>
          </p:nvSpPr>
          <p:spPr>
            <a:xfrm>
              <a:off x="4005263" y="2062163"/>
              <a:ext cx="103200" cy="44400"/>
            </a:xfrm>
            <a:custGeom>
              <a:rect b="b" l="l" r="r" t="t"/>
              <a:pathLst>
                <a:path extrusionOk="0" h="120000" w="120000">
                  <a:moveTo>
                    <a:pt x="82500" y="119999"/>
                  </a:moveTo>
                  <a:cubicBezTo>
                    <a:pt x="120000" y="119999"/>
                    <a:pt x="52500" y="0"/>
                    <a:pt x="30000" y="34285"/>
                  </a:cubicBezTo>
                  <a:cubicBezTo>
                    <a:pt x="0" y="68571"/>
                    <a:pt x="75000" y="119999"/>
                    <a:pt x="82500" y="119999"/>
                  </a:cubicBezTo>
                  <a:cubicBezTo>
                    <a:pt x="90000" y="119999"/>
                    <a:pt x="82500" y="119999"/>
                    <a:pt x="82500" y="11999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11"/>
            <p:cNvSpPr/>
            <p:nvPr/>
          </p:nvSpPr>
          <p:spPr>
            <a:xfrm>
              <a:off x="4037013" y="2139951"/>
              <a:ext cx="65100" cy="31800"/>
            </a:xfrm>
            <a:custGeom>
              <a:rect b="b" l="l" r="r" t="t"/>
              <a:pathLst>
                <a:path extrusionOk="0" h="120000" w="120000">
                  <a:moveTo>
                    <a:pt x="96000" y="0"/>
                  </a:moveTo>
                  <a:cubicBezTo>
                    <a:pt x="72000" y="24000"/>
                    <a:pt x="24000" y="0"/>
                    <a:pt x="12000" y="48000"/>
                  </a:cubicBezTo>
                  <a:cubicBezTo>
                    <a:pt x="0" y="72000"/>
                    <a:pt x="12000" y="120000"/>
                    <a:pt x="24000" y="120000"/>
                  </a:cubicBezTo>
                  <a:cubicBezTo>
                    <a:pt x="48000" y="96000"/>
                    <a:pt x="84000" y="96000"/>
                    <a:pt x="96000" y="72000"/>
                  </a:cubicBezTo>
                  <a:cubicBezTo>
                    <a:pt x="120000" y="72000"/>
                    <a:pt x="120000" y="0"/>
                    <a:pt x="96000" y="0"/>
                  </a:cubicBezTo>
                  <a:cubicBezTo>
                    <a:pt x="84000" y="0"/>
                    <a:pt x="108000" y="0"/>
                    <a:pt x="960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11"/>
            <p:cNvSpPr/>
            <p:nvPr/>
          </p:nvSpPr>
          <p:spPr>
            <a:xfrm>
              <a:off x="4314825" y="2165351"/>
              <a:ext cx="200100" cy="77700"/>
            </a:xfrm>
            <a:custGeom>
              <a:rect b="b" l="l" r="r" t="t"/>
              <a:pathLst>
                <a:path extrusionOk="0" h="120000" w="120000">
                  <a:moveTo>
                    <a:pt x="81290" y="120000"/>
                  </a:moveTo>
                  <a:cubicBezTo>
                    <a:pt x="81290" y="120000"/>
                    <a:pt x="77419" y="120000"/>
                    <a:pt x="77419" y="120000"/>
                  </a:cubicBezTo>
                  <a:cubicBezTo>
                    <a:pt x="69677" y="120000"/>
                    <a:pt x="65806" y="110000"/>
                    <a:pt x="61935" y="100000"/>
                  </a:cubicBezTo>
                  <a:cubicBezTo>
                    <a:pt x="54193" y="110000"/>
                    <a:pt x="50322" y="110000"/>
                    <a:pt x="46451" y="120000"/>
                  </a:cubicBezTo>
                  <a:cubicBezTo>
                    <a:pt x="42580" y="120000"/>
                    <a:pt x="42580" y="120000"/>
                    <a:pt x="38709" y="120000"/>
                  </a:cubicBezTo>
                  <a:cubicBezTo>
                    <a:pt x="27096" y="120000"/>
                    <a:pt x="15483" y="100000"/>
                    <a:pt x="11612" y="70000"/>
                  </a:cubicBezTo>
                  <a:cubicBezTo>
                    <a:pt x="7741" y="60000"/>
                    <a:pt x="0" y="30000"/>
                    <a:pt x="7741" y="10000"/>
                  </a:cubicBezTo>
                  <a:cubicBezTo>
                    <a:pt x="11612" y="0"/>
                    <a:pt x="11612" y="0"/>
                    <a:pt x="15483" y="0"/>
                  </a:cubicBezTo>
                  <a:cubicBezTo>
                    <a:pt x="15483" y="0"/>
                    <a:pt x="19354" y="10000"/>
                    <a:pt x="23225" y="10000"/>
                  </a:cubicBezTo>
                  <a:cubicBezTo>
                    <a:pt x="23225" y="10000"/>
                    <a:pt x="23225" y="20000"/>
                    <a:pt x="23225" y="30000"/>
                  </a:cubicBezTo>
                  <a:cubicBezTo>
                    <a:pt x="23225" y="40000"/>
                    <a:pt x="27096" y="50000"/>
                    <a:pt x="27096" y="60000"/>
                  </a:cubicBezTo>
                  <a:cubicBezTo>
                    <a:pt x="30967" y="70000"/>
                    <a:pt x="34838" y="70000"/>
                    <a:pt x="38709" y="70000"/>
                  </a:cubicBezTo>
                  <a:cubicBezTo>
                    <a:pt x="42580" y="70000"/>
                    <a:pt x="46451" y="70000"/>
                    <a:pt x="46451" y="70000"/>
                  </a:cubicBezTo>
                  <a:cubicBezTo>
                    <a:pt x="50322" y="60000"/>
                    <a:pt x="54193" y="60000"/>
                    <a:pt x="54193" y="50000"/>
                  </a:cubicBezTo>
                  <a:cubicBezTo>
                    <a:pt x="58064" y="50000"/>
                    <a:pt x="58064" y="40000"/>
                    <a:pt x="61935" y="40000"/>
                  </a:cubicBezTo>
                  <a:cubicBezTo>
                    <a:pt x="65806" y="40000"/>
                    <a:pt x="69677" y="50000"/>
                    <a:pt x="73548" y="60000"/>
                  </a:cubicBezTo>
                  <a:cubicBezTo>
                    <a:pt x="73548" y="70000"/>
                    <a:pt x="77419" y="80000"/>
                    <a:pt x="85161" y="80000"/>
                  </a:cubicBezTo>
                  <a:cubicBezTo>
                    <a:pt x="89032" y="80000"/>
                    <a:pt x="96774" y="70000"/>
                    <a:pt x="100645" y="50000"/>
                  </a:cubicBezTo>
                  <a:cubicBezTo>
                    <a:pt x="100645" y="50000"/>
                    <a:pt x="100645" y="50000"/>
                    <a:pt x="100645" y="50000"/>
                  </a:cubicBezTo>
                  <a:cubicBezTo>
                    <a:pt x="100645" y="30000"/>
                    <a:pt x="104516" y="10000"/>
                    <a:pt x="108387" y="10000"/>
                  </a:cubicBezTo>
                  <a:cubicBezTo>
                    <a:pt x="112258" y="10000"/>
                    <a:pt x="112258" y="20000"/>
                    <a:pt x="116129" y="20000"/>
                  </a:cubicBezTo>
                  <a:cubicBezTo>
                    <a:pt x="120000" y="30000"/>
                    <a:pt x="120000" y="50000"/>
                    <a:pt x="116129" y="70000"/>
                  </a:cubicBezTo>
                  <a:cubicBezTo>
                    <a:pt x="108387" y="100000"/>
                    <a:pt x="96774" y="120000"/>
                    <a:pt x="85161" y="120000"/>
                  </a:cubicBezTo>
                  <a:cubicBezTo>
                    <a:pt x="85161" y="120000"/>
                    <a:pt x="81290" y="120000"/>
                    <a:pt x="8129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11"/>
            <p:cNvSpPr/>
            <p:nvPr/>
          </p:nvSpPr>
          <p:spPr>
            <a:xfrm>
              <a:off x="4152900" y="2049463"/>
              <a:ext cx="115800" cy="128700"/>
            </a:xfrm>
            <a:custGeom>
              <a:rect b="b" l="l" r="r" t="t"/>
              <a:pathLst>
                <a:path extrusionOk="0" h="120000" w="120000">
                  <a:moveTo>
                    <a:pt x="60000" y="0"/>
                  </a:moveTo>
                  <a:cubicBezTo>
                    <a:pt x="60000" y="0"/>
                    <a:pt x="53333" y="0"/>
                    <a:pt x="53333" y="0"/>
                  </a:cubicBezTo>
                  <a:cubicBezTo>
                    <a:pt x="60000" y="6000"/>
                    <a:pt x="60000" y="12000"/>
                    <a:pt x="60000" y="18000"/>
                  </a:cubicBezTo>
                  <a:cubicBezTo>
                    <a:pt x="60000" y="30000"/>
                    <a:pt x="53333" y="42000"/>
                    <a:pt x="40000" y="42000"/>
                  </a:cubicBezTo>
                  <a:cubicBezTo>
                    <a:pt x="26666" y="42000"/>
                    <a:pt x="20000" y="30000"/>
                    <a:pt x="13333" y="24000"/>
                  </a:cubicBezTo>
                  <a:cubicBezTo>
                    <a:pt x="6666" y="30000"/>
                    <a:pt x="0" y="42000"/>
                    <a:pt x="0" y="60000"/>
                  </a:cubicBezTo>
                  <a:cubicBezTo>
                    <a:pt x="0" y="90000"/>
                    <a:pt x="20000" y="120000"/>
                    <a:pt x="53333" y="120000"/>
                  </a:cubicBezTo>
                  <a:cubicBezTo>
                    <a:pt x="86666" y="120000"/>
                    <a:pt x="113333" y="96000"/>
                    <a:pt x="113333" y="60000"/>
                  </a:cubicBezTo>
                  <a:cubicBezTo>
                    <a:pt x="120000" y="30000"/>
                    <a:pt x="93333" y="0"/>
                    <a:pt x="600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11"/>
            <p:cNvSpPr/>
            <p:nvPr/>
          </p:nvSpPr>
          <p:spPr>
            <a:xfrm>
              <a:off x="4321175" y="2457451"/>
              <a:ext cx="162000" cy="122100"/>
            </a:xfrm>
            <a:custGeom>
              <a:rect b="b" l="l" r="r" t="t"/>
              <a:pathLst>
                <a:path extrusionOk="0" h="120000" w="120000">
                  <a:moveTo>
                    <a:pt x="62400" y="120000"/>
                  </a:moveTo>
                  <a:cubicBezTo>
                    <a:pt x="4800" y="120000"/>
                    <a:pt x="0" y="6315"/>
                    <a:pt x="57600" y="0"/>
                  </a:cubicBezTo>
                  <a:cubicBezTo>
                    <a:pt x="115200" y="0"/>
                    <a:pt x="120000" y="113684"/>
                    <a:pt x="62400" y="120000"/>
                  </a:cubicBezTo>
                  <a:cubicBezTo>
                    <a:pt x="38400" y="120000"/>
                    <a:pt x="62400" y="120000"/>
                    <a:pt x="62400" y="120000"/>
                  </a:cubicBezTo>
                  <a:close/>
                  <a:moveTo>
                    <a:pt x="57600" y="18947"/>
                  </a:moveTo>
                  <a:cubicBezTo>
                    <a:pt x="19200" y="25263"/>
                    <a:pt x="24000" y="101052"/>
                    <a:pt x="62400" y="94736"/>
                  </a:cubicBezTo>
                  <a:cubicBezTo>
                    <a:pt x="96000" y="94736"/>
                    <a:pt x="96000" y="18947"/>
                    <a:pt x="57600" y="18947"/>
                  </a:cubicBezTo>
                  <a:cubicBezTo>
                    <a:pt x="43200" y="25263"/>
                    <a:pt x="57600" y="18947"/>
                    <a:pt x="57600" y="18947"/>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11"/>
            <p:cNvSpPr/>
            <p:nvPr/>
          </p:nvSpPr>
          <p:spPr>
            <a:xfrm>
              <a:off x="4352925" y="2489201"/>
              <a:ext cx="84000" cy="58800"/>
            </a:xfrm>
            <a:custGeom>
              <a:rect b="b" l="l" r="r" t="t"/>
              <a:pathLst>
                <a:path extrusionOk="0" h="120000" w="120000">
                  <a:moveTo>
                    <a:pt x="64615" y="120000"/>
                  </a:moveTo>
                  <a:cubicBezTo>
                    <a:pt x="46153" y="120000"/>
                    <a:pt x="0" y="80000"/>
                    <a:pt x="36923" y="66666"/>
                  </a:cubicBezTo>
                  <a:cubicBezTo>
                    <a:pt x="55384" y="66666"/>
                    <a:pt x="92307" y="93333"/>
                    <a:pt x="83076" y="40000"/>
                  </a:cubicBezTo>
                  <a:cubicBezTo>
                    <a:pt x="73846" y="13333"/>
                    <a:pt x="101538" y="0"/>
                    <a:pt x="110769" y="26666"/>
                  </a:cubicBezTo>
                  <a:cubicBezTo>
                    <a:pt x="120000" y="66666"/>
                    <a:pt x="92307" y="120000"/>
                    <a:pt x="64615" y="120000"/>
                  </a:cubicBezTo>
                  <a:cubicBezTo>
                    <a:pt x="55384" y="120000"/>
                    <a:pt x="64615" y="120000"/>
                    <a:pt x="64615" y="120000"/>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Google Shape;405;p11"/>
            <p:cNvSpPr/>
            <p:nvPr/>
          </p:nvSpPr>
          <p:spPr>
            <a:xfrm>
              <a:off x="3895725" y="1433513"/>
              <a:ext cx="1490700" cy="1690800"/>
            </a:xfrm>
            <a:custGeom>
              <a:rect b="b" l="l" r="r" t="t"/>
              <a:pathLst>
                <a:path extrusionOk="0" h="120000" w="120000">
                  <a:moveTo>
                    <a:pt x="115324" y="12413"/>
                  </a:move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ubicBezTo>
                    <a:pt x="113246" y="10574"/>
                    <a:pt x="116883" y="13793"/>
                    <a:pt x="115324" y="12413"/>
                  </a:cubicBezTo>
                  <a:close/>
                  <a:moveTo>
                    <a:pt x="109610" y="38620"/>
                  </a:moveTo>
                  <a:cubicBezTo>
                    <a:pt x="114285" y="47356"/>
                    <a:pt x="109610" y="53333"/>
                    <a:pt x="101298" y="57471"/>
                  </a:cubicBezTo>
                  <a:cubicBezTo>
                    <a:pt x="100259" y="54712"/>
                    <a:pt x="97662" y="51954"/>
                    <a:pt x="95064" y="50574"/>
                  </a:cubicBezTo>
                  <a:cubicBezTo>
                    <a:pt x="98181" y="50114"/>
                    <a:pt x="101818" y="48735"/>
                    <a:pt x="103376" y="46436"/>
                  </a:cubicBezTo>
                  <a:cubicBezTo>
                    <a:pt x="105454" y="43678"/>
                    <a:pt x="103896" y="40459"/>
                    <a:pt x="102857" y="37701"/>
                  </a:cubicBezTo>
                  <a:cubicBezTo>
                    <a:pt x="100779" y="32183"/>
                    <a:pt x="95584" y="23908"/>
                    <a:pt x="98701" y="17931"/>
                  </a:cubicBezTo>
                  <a:cubicBezTo>
                    <a:pt x="100259" y="15172"/>
                    <a:pt x="103896" y="13793"/>
                    <a:pt x="107532" y="13793"/>
                  </a:cubicBezTo>
                  <a:cubicBezTo>
                    <a:pt x="109090" y="13793"/>
                    <a:pt x="114285" y="14712"/>
                    <a:pt x="113766" y="17011"/>
                  </a:cubicBezTo>
                  <a:cubicBezTo>
                    <a:pt x="112207" y="20229"/>
                    <a:pt x="103896" y="14252"/>
                    <a:pt x="101818" y="18850"/>
                  </a:cubicBezTo>
                  <a:cubicBezTo>
                    <a:pt x="99740" y="23908"/>
                    <a:pt x="106493" y="33103"/>
                    <a:pt x="109610" y="38620"/>
                  </a:cubicBezTo>
                  <a:close/>
                  <a:moveTo>
                    <a:pt x="94025" y="100229"/>
                  </a:moveTo>
                  <a:cubicBezTo>
                    <a:pt x="94025" y="100229"/>
                    <a:pt x="94025" y="100229"/>
                    <a:pt x="93506" y="100229"/>
                  </a:cubicBezTo>
                  <a:cubicBezTo>
                    <a:pt x="92987" y="100689"/>
                    <a:pt x="91948" y="90574"/>
                    <a:pt x="91428" y="89655"/>
                  </a:cubicBezTo>
                  <a:cubicBezTo>
                    <a:pt x="91428" y="85977"/>
                    <a:pt x="91948" y="81379"/>
                    <a:pt x="90909" y="77701"/>
                  </a:cubicBezTo>
                  <a:cubicBezTo>
                    <a:pt x="89870" y="75402"/>
                    <a:pt x="86753" y="71724"/>
                    <a:pt x="83636" y="73563"/>
                  </a:cubicBezTo>
                  <a:cubicBezTo>
                    <a:pt x="80519" y="75862"/>
                    <a:pt x="86753" y="75862"/>
                    <a:pt x="87792" y="76781"/>
                  </a:cubicBezTo>
                  <a:cubicBezTo>
                    <a:pt x="90909" y="80000"/>
                    <a:pt x="83636" y="85057"/>
                    <a:pt x="81558" y="86896"/>
                  </a:cubicBezTo>
                  <a:cubicBezTo>
                    <a:pt x="76363" y="90574"/>
                    <a:pt x="70129" y="92873"/>
                    <a:pt x="63376" y="92873"/>
                  </a:cubicBezTo>
                  <a:cubicBezTo>
                    <a:pt x="63376" y="91494"/>
                    <a:pt x="63376" y="85057"/>
                    <a:pt x="61298" y="84597"/>
                  </a:cubicBezTo>
                  <a:cubicBezTo>
                    <a:pt x="59740" y="84137"/>
                    <a:pt x="60259" y="91954"/>
                    <a:pt x="60779" y="92873"/>
                  </a:cubicBezTo>
                  <a:cubicBezTo>
                    <a:pt x="61298" y="98850"/>
                    <a:pt x="60779" y="107586"/>
                    <a:pt x="58181" y="113563"/>
                  </a:cubicBezTo>
                  <a:cubicBezTo>
                    <a:pt x="57142" y="115402"/>
                    <a:pt x="55064" y="117241"/>
                    <a:pt x="54545" y="114482"/>
                  </a:cubicBezTo>
                  <a:cubicBezTo>
                    <a:pt x="53506" y="110804"/>
                    <a:pt x="54545" y="106206"/>
                    <a:pt x="54025" y="102528"/>
                  </a:cubicBezTo>
                  <a:cubicBezTo>
                    <a:pt x="52987" y="97471"/>
                    <a:pt x="50389" y="92873"/>
                    <a:pt x="45194" y="91034"/>
                  </a:cubicBezTo>
                  <a:cubicBezTo>
                    <a:pt x="42597" y="90114"/>
                    <a:pt x="37922" y="89195"/>
                    <a:pt x="35324" y="90574"/>
                  </a:cubicBezTo>
                  <a:cubicBezTo>
                    <a:pt x="32727" y="91954"/>
                    <a:pt x="34805" y="92873"/>
                    <a:pt x="36883" y="92413"/>
                  </a:cubicBezTo>
                  <a:cubicBezTo>
                    <a:pt x="33246" y="97931"/>
                    <a:pt x="32727" y="103448"/>
                    <a:pt x="32207" y="109425"/>
                  </a:cubicBezTo>
                  <a:cubicBezTo>
                    <a:pt x="32207" y="110804"/>
                    <a:pt x="32727" y="113103"/>
                    <a:pt x="30649" y="112183"/>
                  </a:cubicBezTo>
                  <a:cubicBezTo>
                    <a:pt x="28571" y="110804"/>
                    <a:pt x="28051" y="107586"/>
                    <a:pt x="27532" y="105287"/>
                  </a:cubicBezTo>
                  <a:cubicBezTo>
                    <a:pt x="26493" y="100689"/>
                    <a:pt x="21818" y="69425"/>
                    <a:pt x="32207" y="71724"/>
                  </a:cubicBezTo>
                  <a:cubicBezTo>
                    <a:pt x="39480" y="73563"/>
                    <a:pt x="46233" y="74482"/>
                    <a:pt x="54025" y="73103"/>
                  </a:cubicBezTo>
                  <a:cubicBezTo>
                    <a:pt x="60779" y="72183"/>
                    <a:pt x="68051" y="69425"/>
                    <a:pt x="73766" y="65287"/>
                  </a:cubicBezTo>
                  <a:cubicBezTo>
                    <a:pt x="75844" y="63908"/>
                    <a:pt x="77922" y="61609"/>
                    <a:pt x="80000" y="59310"/>
                  </a:cubicBezTo>
                  <a:cubicBezTo>
                    <a:pt x="81038" y="58390"/>
                    <a:pt x="81558" y="57011"/>
                    <a:pt x="82077" y="55632"/>
                  </a:cubicBezTo>
                  <a:cubicBezTo>
                    <a:pt x="82597" y="54712"/>
                    <a:pt x="83116" y="50574"/>
                    <a:pt x="84155" y="50114"/>
                  </a:cubicBezTo>
                  <a:cubicBezTo>
                    <a:pt x="85714" y="48735"/>
                    <a:pt x="91428" y="51034"/>
                    <a:pt x="92987" y="51954"/>
                  </a:cubicBezTo>
                  <a:cubicBezTo>
                    <a:pt x="95584" y="53333"/>
                    <a:pt x="97662" y="55632"/>
                    <a:pt x="99220" y="58390"/>
                  </a:cubicBezTo>
                  <a:cubicBezTo>
                    <a:pt x="101818" y="63908"/>
                    <a:pt x="101298" y="70804"/>
                    <a:pt x="100779" y="76781"/>
                  </a:cubicBezTo>
                  <a:cubicBezTo>
                    <a:pt x="99740" y="84597"/>
                    <a:pt x="97142" y="92413"/>
                    <a:pt x="94025" y="100229"/>
                  </a:cubicBezTo>
                  <a:cubicBezTo>
                    <a:pt x="94025" y="100689"/>
                    <a:pt x="97142" y="92873"/>
                    <a:pt x="94025" y="100229"/>
                  </a:cubicBezTo>
                  <a:close/>
                  <a:moveTo>
                    <a:pt x="11428" y="31724"/>
                  </a:moveTo>
                  <a:cubicBezTo>
                    <a:pt x="12467" y="29885"/>
                    <a:pt x="13506" y="27586"/>
                    <a:pt x="14545" y="25747"/>
                  </a:cubicBezTo>
                  <a:cubicBezTo>
                    <a:pt x="14545" y="25287"/>
                    <a:pt x="15584" y="23908"/>
                    <a:pt x="15584" y="22988"/>
                  </a:cubicBezTo>
                  <a:cubicBezTo>
                    <a:pt x="14545" y="19770"/>
                    <a:pt x="11948" y="25747"/>
                    <a:pt x="11428" y="26206"/>
                  </a:cubicBezTo>
                  <a:cubicBezTo>
                    <a:pt x="8831" y="23448"/>
                    <a:pt x="7272" y="20229"/>
                    <a:pt x="6233" y="16551"/>
                  </a:cubicBezTo>
                  <a:cubicBezTo>
                    <a:pt x="5714" y="13793"/>
                    <a:pt x="4155" y="8735"/>
                    <a:pt x="5194" y="5517"/>
                  </a:cubicBezTo>
                  <a:cubicBezTo>
                    <a:pt x="6233" y="3678"/>
                    <a:pt x="10909" y="5057"/>
                    <a:pt x="12987" y="5057"/>
                  </a:cubicBezTo>
                  <a:cubicBezTo>
                    <a:pt x="17662" y="5517"/>
                    <a:pt x="22337" y="6436"/>
                    <a:pt x="27012" y="7816"/>
                  </a:cubicBezTo>
                  <a:cubicBezTo>
                    <a:pt x="25454" y="8735"/>
                    <a:pt x="20259" y="13333"/>
                    <a:pt x="24935" y="11954"/>
                  </a:cubicBezTo>
                  <a:cubicBezTo>
                    <a:pt x="27012" y="11494"/>
                    <a:pt x="28571" y="9655"/>
                    <a:pt x="30649" y="8735"/>
                  </a:cubicBezTo>
                  <a:cubicBezTo>
                    <a:pt x="33766" y="6896"/>
                    <a:pt x="37922" y="6436"/>
                    <a:pt x="41558" y="5977"/>
                  </a:cubicBezTo>
                  <a:cubicBezTo>
                    <a:pt x="48311" y="5517"/>
                    <a:pt x="56103" y="7356"/>
                    <a:pt x="62337" y="10114"/>
                  </a:cubicBezTo>
                  <a:cubicBezTo>
                    <a:pt x="63376" y="11034"/>
                    <a:pt x="64935" y="11954"/>
                    <a:pt x="66493" y="12873"/>
                  </a:cubicBezTo>
                  <a:cubicBezTo>
                    <a:pt x="67012" y="13333"/>
                    <a:pt x="68571" y="15172"/>
                    <a:pt x="69610" y="15172"/>
                  </a:cubicBezTo>
                  <a:cubicBezTo>
                    <a:pt x="73766" y="15632"/>
                    <a:pt x="68571" y="11494"/>
                    <a:pt x="68051" y="11034"/>
                  </a:cubicBezTo>
                  <a:cubicBezTo>
                    <a:pt x="72207" y="10114"/>
                    <a:pt x="76363" y="9655"/>
                    <a:pt x="81038" y="9655"/>
                  </a:cubicBezTo>
                  <a:cubicBezTo>
                    <a:pt x="82597" y="9655"/>
                    <a:pt x="87792" y="9195"/>
                    <a:pt x="88831" y="11034"/>
                  </a:cubicBezTo>
                  <a:cubicBezTo>
                    <a:pt x="89870" y="12873"/>
                    <a:pt x="87792" y="18390"/>
                    <a:pt x="86753" y="20229"/>
                  </a:cubicBezTo>
                  <a:cubicBezTo>
                    <a:pt x="85714" y="23908"/>
                    <a:pt x="83636" y="27586"/>
                    <a:pt x="81038" y="30344"/>
                  </a:cubicBezTo>
                  <a:cubicBezTo>
                    <a:pt x="80519" y="29425"/>
                    <a:pt x="80000" y="27126"/>
                    <a:pt x="78961" y="26666"/>
                  </a:cubicBezTo>
                  <a:cubicBezTo>
                    <a:pt x="77402" y="26206"/>
                    <a:pt x="77402" y="28045"/>
                    <a:pt x="77922" y="29425"/>
                  </a:cubicBezTo>
                  <a:cubicBezTo>
                    <a:pt x="77922" y="31264"/>
                    <a:pt x="78961" y="33103"/>
                    <a:pt x="79480" y="34942"/>
                  </a:cubicBezTo>
                  <a:cubicBezTo>
                    <a:pt x="80519" y="37701"/>
                    <a:pt x="81558" y="41379"/>
                    <a:pt x="82077" y="44597"/>
                  </a:cubicBezTo>
                  <a:cubicBezTo>
                    <a:pt x="82597" y="54712"/>
                    <a:pt x="75324" y="63448"/>
                    <a:pt x="64935" y="67586"/>
                  </a:cubicBezTo>
                  <a:cubicBezTo>
                    <a:pt x="47272" y="75402"/>
                    <a:pt x="22857" y="71724"/>
                    <a:pt x="11948" y="56091"/>
                  </a:cubicBezTo>
                  <a:cubicBezTo>
                    <a:pt x="7272" y="49655"/>
                    <a:pt x="7792" y="40000"/>
                    <a:pt x="11428" y="31724"/>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11"/>
            <p:cNvSpPr/>
            <p:nvPr/>
          </p:nvSpPr>
          <p:spPr>
            <a:xfrm>
              <a:off x="4586288" y="2087563"/>
              <a:ext cx="122100" cy="136500"/>
            </a:xfrm>
            <a:custGeom>
              <a:rect b="b" l="l" r="r" t="t"/>
              <a:pathLst>
                <a:path extrusionOk="0" h="120000" w="120000">
                  <a:moveTo>
                    <a:pt x="69473" y="0"/>
                  </a:moveTo>
                  <a:cubicBezTo>
                    <a:pt x="63157" y="0"/>
                    <a:pt x="56842" y="0"/>
                    <a:pt x="50526" y="5714"/>
                  </a:cubicBezTo>
                  <a:cubicBezTo>
                    <a:pt x="56842" y="5714"/>
                    <a:pt x="63157" y="11428"/>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28571"/>
                    <a:pt x="6315" y="40000"/>
                    <a:pt x="6315" y="51428"/>
                  </a:cubicBezTo>
                  <a:cubicBezTo>
                    <a:pt x="0" y="85714"/>
                    <a:pt x="18947" y="114285"/>
                    <a:pt x="50526" y="114285"/>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07" name="Google Shape;407;p11"/>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mster)">
  <p:cSld name="BLANK_1_1">
    <p:spTree>
      <p:nvGrpSpPr>
        <p:cNvPr id="408" name="Shape 408"/>
        <p:cNvGrpSpPr/>
        <p:nvPr/>
      </p:nvGrpSpPr>
      <p:grpSpPr>
        <a:xfrm>
          <a:off x="0" y="0"/>
          <a:ext cx="0" cy="0"/>
          <a:chOff x="0" y="0"/>
          <a:chExt cx="0" cy="0"/>
        </a:xfrm>
      </p:grpSpPr>
      <p:sp>
        <p:nvSpPr>
          <p:cNvPr id="409" name="Google Shape;409;p12"/>
          <p:cNvSpPr/>
          <p:nvPr/>
        </p:nvSpPr>
        <p:spPr>
          <a:xfrm>
            <a:off x="-75" y="4557900"/>
            <a:ext cx="9144000" cy="585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0" name="Google Shape;410;p12"/>
          <p:cNvGrpSpPr/>
          <p:nvPr/>
        </p:nvGrpSpPr>
        <p:grpSpPr>
          <a:xfrm>
            <a:off x="7522239" y="3425970"/>
            <a:ext cx="1194510" cy="1523626"/>
            <a:chOff x="1300163" y="3487738"/>
            <a:chExt cx="1549500" cy="1976425"/>
          </a:xfrm>
        </p:grpSpPr>
        <p:sp>
          <p:nvSpPr>
            <p:cNvPr id="411" name="Google Shape;411;p12"/>
            <p:cNvSpPr/>
            <p:nvPr/>
          </p:nvSpPr>
          <p:spPr>
            <a:xfrm>
              <a:off x="2674938" y="3643313"/>
              <a:ext cx="52500" cy="38100"/>
            </a:xfrm>
            <a:custGeom>
              <a:rect b="b" l="l" r="r" t="t"/>
              <a:pathLst>
                <a:path extrusionOk="0" h="120000" w="120000">
                  <a:moveTo>
                    <a:pt x="60000" y="60000"/>
                  </a:moveTo>
                  <a:cubicBezTo>
                    <a:pt x="75000" y="80000"/>
                    <a:pt x="105000" y="100000"/>
                    <a:pt x="120000" y="120000"/>
                  </a:cubicBezTo>
                  <a:cubicBezTo>
                    <a:pt x="75000" y="80000"/>
                    <a:pt x="0" y="0"/>
                    <a:pt x="60000" y="6000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12"/>
            <p:cNvSpPr/>
            <p:nvPr/>
          </p:nvSpPr>
          <p:spPr>
            <a:xfrm>
              <a:off x="2727325" y="368141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12"/>
            <p:cNvSpPr/>
            <p:nvPr/>
          </p:nvSpPr>
          <p:spPr>
            <a:xfrm>
              <a:off x="2727325" y="3681413"/>
              <a:ext cx="12600" cy="6300"/>
            </a:xfrm>
            <a:custGeom>
              <a:rect b="b" l="l" r="r" t="t"/>
              <a:pathLst>
                <a:path extrusionOk="0" h="120000" w="120000">
                  <a:moveTo>
                    <a:pt x="0" y="0"/>
                  </a:moveTo>
                  <a:cubicBezTo>
                    <a:pt x="120000" y="120000"/>
                    <a:pt x="60000" y="12000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12"/>
            <p:cNvSpPr/>
            <p:nvPr/>
          </p:nvSpPr>
          <p:spPr>
            <a:xfrm>
              <a:off x="1300163" y="3487738"/>
              <a:ext cx="1549500" cy="1917600"/>
            </a:xfrm>
            <a:custGeom>
              <a:rect b="b" l="l" r="r" t="t"/>
              <a:pathLst>
                <a:path extrusionOk="0" h="120000" w="12000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7000" y="14189"/>
                    <a:pt x="77000" y="14594"/>
                    <a:pt x="77000" y="14594"/>
                  </a:cubicBezTo>
                  <a:cubicBezTo>
                    <a:pt x="77000" y="14594"/>
                    <a:pt x="765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lose/>
                </a:path>
              </a:pathLst>
            </a:custGeom>
            <a:solidFill>
              <a:srgbClr val="E6C3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12"/>
            <p:cNvSpPr/>
            <p:nvPr/>
          </p:nvSpPr>
          <p:spPr>
            <a:xfrm>
              <a:off x="1693863" y="4699001"/>
              <a:ext cx="742800" cy="512700"/>
            </a:xfrm>
            <a:custGeom>
              <a:rect b="b" l="l" r="r" t="t"/>
              <a:pathLst>
                <a:path extrusionOk="0" h="120000" w="120000">
                  <a:moveTo>
                    <a:pt x="29217" y="21265"/>
                  </a:moveTo>
                  <a:cubicBezTo>
                    <a:pt x="29217" y="21265"/>
                    <a:pt x="36521" y="7594"/>
                    <a:pt x="46956" y="7594"/>
                  </a:cubicBezTo>
                  <a:cubicBezTo>
                    <a:pt x="57391" y="9113"/>
                    <a:pt x="90782" y="0"/>
                    <a:pt x="92869" y="22784"/>
                  </a:cubicBezTo>
                  <a:cubicBezTo>
                    <a:pt x="92869" y="22784"/>
                    <a:pt x="80347" y="44050"/>
                    <a:pt x="85565" y="50126"/>
                  </a:cubicBezTo>
                  <a:cubicBezTo>
                    <a:pt x="90782" y="56202"/>
                    <a:pt x="102260" y="53164"/>
                    <a:pt x="106434" y="47088"/>
                  </a:cubicBezTo>
                  <a:cubicBezTo>
                    <a:pt x="110608" y="41012"/>
                    <a:pt x="120000" y="110886"/>
                    <a:pt x="59478" y="115443"/>
                  </a:cubicBezTo>
                  <a:cubicBezTo>
                    <a:pt x="0" y="120000"/>
                    <a:pt x="14608" y="45569"/>
                    <a:pt x="14608" y="45569"/>
                  </a:cubicBezTo>
                  <a:cubicBezTo>
                    <a:pt x="14608" y="45569"/>
                    <a:pt x="30260" y="62278"/>
                    <a:pt x="37565" y="50126"/>
                  </a:cubicBezTo>
                  <a:cubicBezTo>
                    <a:pt x="39652" y="44050"/>
                    <a:pt x="29217" y="21265"/>
                    <a:pt x="29217" y="2126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12"/>
            <p:cNvSpPr/>
            <p:nvPr/>
          </p:nvSpPr>
          <p:spPr>
            <a:xfrm>
              <a:off x="1700213" y="4303713"/>
              <a:ext cx="742800" cy="357300"/>
            </a:xfrm>
            <a:custGeom>
              <a:rect b="b" l="l" r="r" t="t"/>
              <a:pathLst>
                <a:path extrusionOk="0" h="120000" w="120000">
                  <a:moveTo>
                    <a:pt x="97043" y="15272"/>
                  </a:moveTo>
                  <a:cubicBezTo>
                    <a:pt x="87652" y="10909"/>
                    <a:pt x="75130" y="6545"/>
                    <a:pt x="69913" y="30545"/>
                  </a:cubicBezTo>
                  <a:cubicBezTo>
                    <a:pt x="64695" y="54545"/>
                    <a:pt x="56347" y="34909"/>
                    <a:pt x="56347" y="34909"/>
                  </a:cubicBezTo>
                  <a:cubicBezTo>
                    <a:pt x="52173" y="43636"/>
                    <a:pt x="44869" y="37090"/>
                    <a:pt x="41739" y="24000"/>
                  </a:cubicBezTo>
                  <a:cubicBezTo>
                    <a:pt x="39652" y="13090"/>
                    <a:pt x="33391" y="8727"/>
                    <a:pt x="24000" y="2181"/>
                  </a:cubicBezTo>
                  <a:cubicBezTo>
                    <a:pt x="17739" y="0"/>
                    <a:pt x="13565" y="2181"/>
                    <a:pt x="9391" y="8727"/>
                  </a:cubicBezTo>
                  <a:cubicBezTo>
                    <a:pt x="8347" y="10909"/>
                    <a:pt x="7304" y="13090"/>
                    <a:pt x="6260" y="15272"/>
                  </a:cubicBezTo>
                  <a:cubicBezTo>
                    <a:pt x="0" y="30545"/>
                    <a:pt x="0" y="50181"/>
                    <a:pt x="0" y="61090"/>
                  </a:cubicBezTo>
                  <a:cubicBezTo>
                    <a:pt x="13565" y="98181"/>
                    <a:pt x="36521" y="120000"/>
                    <a:pt x="62608" y="120000"/>
                  </a:cubicBezTo>
                  <a:cubicBezTo>
                    <a:pt x="63652" y="120000"/>
                    <a:pt x="64695" y="120000"/>
                    <a:pt x="65739" y="120000"/>
                  </a:cubicBezTo>
                  <a:cubicBezTo>
                    <a:pt x="80347" y="117818"/>
                    <a:pt x="93913" y="111272"/>
                    <a:pt x="106434" y="96000"/>
                  </a:cubicBezTo>
                  <a:cubicBezTo>
                    <a:pt x="110608" y="91636"/>
                    <a:pt x="113739" y="87272"/>
                    <a:pt x="116869" y="82909"/>
                  </a:cubicBezTo>
                  <a:cubicBezTo>
                    <a:pt x="120000" y="58909"/>
                    <a:pt x="105391" y="19636"/>
                    <a:pt x="97043" y="1527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12"/>
            <p:cNvSpPr/>
            <p:nvPr/>
          </p:nvSpPr>
          <p:spPr>
            <a:xfrm>
              <a:off x="1649413" y="5224463"/>
              <a:ext cx="838200" cy="239700"/>
            </a:xfrm>
            <a:custGeom>
              <a:rect b="b" l="l" r="r" t="t"/>
              <a:pathLst>
                <a:path extrusionOk="0" h="120000" w="120000">
                  <a:moveTo>
                    <a:pt x="108923" y="16216"/>
                  </a:moveTo>
                  <a:cubicBezTo>
                    <a:pt x="108923" y="16216"/>
                    <a:pt x="108923" y="16216"/>
                    <a:pt x="108923" y="16216"/>
                  </a:cubicBezTo>
                  <a:cubicBezTo>
                    <a:pt x="108923" y="16216"/>
                    <a:pt x="108923" y="16216"/>
                    <a:pt x="108923" y="16216"/>
                  </a:cubicBezTo>
                  <a:cubicBezTo>
                    <a:pt x="110769" y="22702"/>
                    <a:pt x="114461" y="35675"/>
                    <a:pt x="113538" y="45405"/>
                  </a:cubicBezTo>
                  <a:cubicBezTo>
                    <a:pt x="112615" y="55135"/>
                    <a:pt x="107076" y="58378"/>
                    <a:pt x="104307" y="58378"/>
                  </a:cubicBezTo>
                  <a:cubicBezTo>
                    <a:pt x="104307" y="58378"/>
                    <a:pt x="104307" y="58378"/>
                    <a:pt x="104307" y="58378"/>
                  </a:cubicBezTo>
                  <a:cubicBezTo>
                    <a:pt x="103384" y="58378"/>
                    <a:pt x="103384" y="58378"/>
                    <a:pt x="102461" y="58378"/>
                  </a:cubicBezTo>
                  <a:cubicBezTo>
                    <a:pt x="95076" y="58378"/>
                    <a:pt x="86769" y="45405"/>
                    <a:pt x="82153" y="29189"/>
                  </a:cubicBezTo>
                  <a:cubicBezTo>
                    <a:pt x="82153" y="25945"/>
                    <a:pt x="82153" y="25945"/>
                    <a:pt x="82153" y="25945"/>
                  </a:cubicBezTo>
                  <a:cubicBezTo>
                    <a:pt x="82153" y="22702"/>
                    <a:pt x="82153" y="22702"/>
                    <a:pt x="83076" y="22702"/>
                  </a:cubicBezTo>
                  <a:cubicBezTo>
                    <a:pt x="83076" y="22702"/>
                    <a:pt x="83076" y="22702"/>
                    <a:pt x="83076" y="22702"/>
                  </a:cubicBezTo>
                  <a:cubicBezTo>
                    <a:pt x="84000" y="22702"/>
                    <a:pt x="84923" y="22702"/>
                    <a:pt x="85846" y="22702"/>
                  </a:cubicBezTo>
                  <a:cubicBezTo>
                    <a:pt x="89538" y="22702"/>
                    <a:pt x="91384" y="22702"/>
                    <a:pt x="93230" y="16216"/>
                  </a:cubicBezTo>
                  <a:cubicBezTo>
                    <a:pt x="93230" y="12972"/>
                    <a:pt x="93230" y="12972"/>
                    <a:pt x="93230" y="12972"/>
                  </a:cubicBezTo>
                  <a:cubicBezTo>
                    <a:pt x="93230" y="12972"/>
                    <a:pt x="93230" y="9729"/>
                    <a:pt x="91384" y="9729"/>
                  </a:cubicBezTo>
                  <a:cubicBezTo>
                    <a:pt x="89538" y="9729"/>
                    <a:pt x="86769" y="12972"/>
                    <a:pt x="84923" y="12972"/>
                  </a:cubicBezTo>
                  <a:cubicBezTo>
                    <a:pt x="84000" y="12972"/>
                    <a:pt x="84000" y="12972"/>
                    <a:pt x="83076" y="12972"/>
                  </a:cubicBezTo>
                  <a:cubicBezTo>
                    <a:pt x="81230" y="12972"/>
                    <a:pt x="78461" y="12972"/>
                    <a:pt x="75692" y="9729"/>
                  </a:cubicBezTo>
                  <a:cubicBezTo>
                    <a:pt x="74769" y="9729"/>
                    <a:pt x="74769" y="9729"/>
                    <a:pt x="74769" y="9729"/>
                  </a:cubicBezTo>
                  <a:cubicBezTo>
                    <a:pt x="72000" y="9729"/>
                    <a:pt x="69230" y="6486"/>
                    <a:pt x="66461" y="6486"/>
                  </a:cubicBezTo>
                  <a:cubicBezTo>
                    <a:pt x="65538" y="6486"/>
                    <a:pt x="64615" y="6486"/>
                    <a:pt x="63692" y="6486"/>
                  </a:cubicBezTo>
                  <a:cubicBezTo>
                    <a:pt x="58153" y="6486"/>
                    <a:pt x="52615" y="9729"/>
                    <a:pt x="48000" y="9729"/>
                  </a:cubicBezTo>
                  <a:cubicBezTo>
                    <a:pt x="47076" y="12972"/>
                    <a:pt x="47076" y="12972"/>
                    <a:pt x="47076" y="12972"/>
                  </a:cubicBezTo>
                  <a:cubicBezTo>
                    <a:pt x="44307" y="12972"/>
                    <a:pt x="41538" y="12972"/>
                    <a:pt x="38769" y="12972"/>
                  </a:cubicBezTo>
                  <a:cubicBezTo>
                    <a:pt x="37846" y="12972"/>
                    <a:pt x="37846" y="12972"/>
                    <a:pt x="37846" y="12972"/>
                  </a:cubicBezTo>
                  <a:cubicBezTo>
                    <a:pt x="36923" y="12972"/>
                    <a:pt x="35076" y="12972"/>
                    <a:pt x="34153" y="12972"/>
                  </a:cubicBezTo>
                  <a:cubicBezTo>
                    <a:pt x="33230" y="12972"/>
                    <a:pt x="32307" y="9729"/>
                    <a:pt x="31384" y="9729"/>
                  </a:cubicBezTo>
                  <a:cubicBezTo>
                    <a:pt x="31384" y="9729"/>
                    <a:pt x="31384" y="9729"/>
                    <a:pt x="30461" y="9729"/>
                  </a:cubicBezTo>
                  <a:cubicBezTo>
                    <a:pt x="30461" y="12972"/>
                    <a:pt x="29538" y="12972"/>
                    <a:pt x="29538" y="16216"/>
                  </a:cubicBezTo>
                  <a:cubicBezTo>
                    <a:pt x="29538" y="16216"/>
                    <a:pt x="30461" y="19459"/>
                    <a:pt x="30461" y="19459"/>
                  </a:cubicBezTo>
                  <a:cubicBezTo>
                    <a:pt x="33230" y="22702"/>
                    <a:pt x="35076" y="22702"/>
                    <a:pt x="37846" y="22702"/>
                  </a:cubicBezTo>
                  <a:cubicBezTo>
                    <a:pt x="38769" y="22702"/>
                    <a:pt x="38769" y="25945"/>
                    <a:pt x="38769" y="25945"/>
                  </a:cubicBezTo>
                  <a:cubicBezTo>
                    <a:pt x="38769" y="25945"/>
                    <a:pt x="38769" y="29189"/>
                    <a:pt x="38769" y="29189"/>
                  </a:cubicBezTo>
                  <a:cubicBezTo>
                    <a:pt x="38769" y="32432"/>
                    <a:pt x="38769" y="32432"/>
                    <a:pt x="38769" y="32432"/>
                  </a:cubicBezTo>
                  <a:cubicBezTo>
                    <a:pt x="37846" y="32432"/>
                    <a:pt x="37846" y="35675"/>
                    <a:pt x="36923" y="35675"/>
                  </a:cubicBezTo>
                  <a:cubicBezTo>
                    <a:pt x="32307" y="51891"/>
                    <a:pt x="26769" y="61621"/>
                    <a:pt x="21230" y="61621"/>
                  </a:cubicBezTo>
                  <a:cubicBezTo>
                    <a:pt x="19384" y="61621"/>
                    <a:pt x="18461" y="64864"/>
                    <a:pt x="17538" y="64864"/>
                  </a:cubicBezTo>
                  <a:cubicBezTo>
                    <a:pt x="13846" y="64864"/>
                    <a:pt x="11076" y="61621"/>
                    <a:pt x="9230" y="55135"/>
                  </a:cubicBezTo>
                  <a:cubicBezTo>
                    <a:pt x="8307" y="51891"/>
                    <a:pt x="7384" y="48648"/>
                    <a:pt x="8307" y="42162"/>
                  </a:cubicBezTo>
                  <a:cubicBezTo>
                    <a:pt x="8307" y="35675"/>
                    <a:pt x="10153" y="25945"/>
                    <a:pt x="11076" y="22702"/>
                  </a:cubicBezTo>
                  <a:cubicBezTo>
                    <a:pt x="12000" y="19459"/>
                    <a:pt x="12923" y="16216"/>
                    <a:pt x="14769" y="9729"/>
                  </a:cubicBezTo>
                  <a:cubicBezTo>
                    <a:pt x="15692" y="6486"/>
                    <a:pt x="16615" y="3243"/>
                    <a:pt x="17538" y="0"/>
                  </a:cubicBezTo>
                  <a:cubicBezTo>
                    <a:pt x="9230" y="9729"/>
                    <a:pt x="3692" y="29189"/>
                    <a:pt x="0" y="58378"/>
                  </a:cubicBezTo>
                  <a:cubicBezTo>
                    <a:pt x="0" y="58378"/>
                    <a:pt x="7384" y="120000"/>
                    <a:pt x="33230" y="81081"/>
                  </a:cubicBezTo>
                  <a:cubicBezTo>
                    <a:pt x="58153" y="45405"/>
                    <a:pt x="75692" y="64864"/>
                    <a:pt x="84000" y="74594"/>
                  </a:cubicBezTo>
                  <a:cubicBezTo>
                    <a:pt x="91384" y="84324"/>
                    <a:pt x="118153" y="110270"/>
                    <a:pt x="120000" y="55135"/>
                  </a:cubicBezTo>
                  <a:cubicBezTo>
                    <a:pt x="120000" y="35675"/>
                    <a:pt x="115384" y="22702"/>
                    <a:pt x="108923" y="16216"/>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12"/>
            <p:cNvSpPr/>
            <p:nvPr/>
          </p:nvSpPr>
          <p:spPr>
            <a:xfrm>
              <a:off x="1636713" y="4316413"/>
              <a:ext cx="928800" cy="350700"/>
            </a:xfrm>
            <a:custGeom>
              <a:rect b="b" l="l" r="r" t="t"/>
              <a:pathLst>
                <a:path extrusionOk="0" h="120000" w="120000">
                  <a:moveTo>
                    <a:pt x="115833" y="6666"/>
                  </a:moveTo>
                  <a:cubicBezTo>
                    <a:pt x="111666" y="40000"/>
                    <a:pt x="103333" y="64444"/>
                    <a:pt x="91666" y="80000"/>
                  </a:cubicBezTo>
                  <a:cubicBezTo>
                    <a:pt x="80833" y="93333"/>
                    <a:pt x="68333" y="95555"/>
                    <a:pt x="56666" y="93333"/>
                  </a:cubicBezTo>
                  <a:cubicBezTo>
                    <a:pt x="34166" y="91111"/>
                    <a:pt x="12500" y="73333"/>
                    <a:pt x="833" y="17777"/>
                  </a:cubicBezTo>
                  <a:cubicBezTo>
                    <a:pt x="833" y="17777"/>
                    <a:pt x="0" y="17777"/>
                    <a:pt x="0" y="20000"/>
                  </a:cubicBezTo>
                  <a:cubicBezTo>
                    <a:pt x="3333" y="48888"/>
                    <a:pt x="10833" y="71111"/>
                    <a:pt x="20833" y="88888"/>
                  </a:cubicBezTo>
                  <a:cubicBezTo>
                    <a:pt x="25833" y="97777"/>
                    <a:pt x="31666" y="104444"/>
                    <a:pt x="38333" y="106666"/>
                  </a:cubicBezTo>
                  <a:cubicBezTo>
                    <a:pt x="38333" y="108888"/>
                    <a:pt x="38333" y="108888"/>
                    <a:pt x="38333" y="108888"/>
                  </a:cubicBezTo>
                  <a:cubicBezTo>
                    <a:pt x="42500" y="115555"/>
                    <a:pt x="47500" y="115555"/>
                    <a:pt x="52500" y="117777"/>
                  </a:cubicBezTo>
                  <a:cubicBezTo>
                    <a:pt x="55833" y="117777"/>
                    <a:pt x="60833" y="120000"/>
                    <a:pt x="65000" y="115555"/>
                  </a:cubicBezTo>
                  <a:cubicBezTo>
                    <a:pt x="75833" y="115555"/>
                    <a:pt x="86666" y="108888"/>
                    <a:pt x="96666" y="93333"/>
                  </a:cubicBezTo>
                  <a:cubicBezTo>
                    <a:pt x="107500" y="77777"/>
                    <a:pt x="117500" y="42222"/>
                    <a:pt x="120000" y="8888"/>
                  </a:cubicBezTo>
                  <a:cubicBezTo>
                    <a:pt x="120000" y="2222"/>
                    <a:pt x="116666" y="0"/>
                    <a:pt x="115833" y="6666"/>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12"/>
            <p:cNvSpPr/>
            <p:nvPr/>
          </p:nvSpPr>
          <p:spPr>
            <a:xfrm>
              <a:off x="2390775" y="3694113"/>
              <a:ext cx="349200" cy="395400"/>
            </a:xfrm>
            <a:custGeom>
              <a:rect b="b" l="l" r="r" t="t"/>
              <a:pathLst>
                <a:path extrusionOk="0" h="120000" w="120000">
                  <a:moveTo>
                    <a:pt x="0" y="41311"/>
                  </a:moveTo>
                  <a:cubicBezTo>
                    <a:pt x="0" y="41311"/>
                    <a:pt x="35555" y="80655"/>
                    <a:pt x="42222" y="120000"/>
                  </a:cubicBezTo>
                  <a:cubicBezTo>
                    <a:pt x="42222" y="120000"/>
                    <a:pt x="120000" y="102295"/>
                    <a:pt x="93333" y="51147"/>
                  </a:cubicBezTo>
                  <a:cubicBezTo>
                    <a:pt x="66666" y="0"/>
                    <a:pt x="6666" y="9836"/>
                    <a:pt x="0" y="413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12"/>
            <p:cNvSpPr/>
            <p:nvPr/>
          </p:nvSpPr>
          <p:spPr>
            <a:xfrm>
              <a:off x="1443038" y="3668713"/>
              <a:ext cx="368400" cy="395400"/>
            </a:xfrm>
            <a:custGeom>
              <a:rect b="b" l="l" r="r" t="t"/>
              <a:pathLst>
                <a:path extrusionOk="0" h="120000" w="120000">
                  <a:moveTo>
                    <a:pt x="119999" y="43278"/>
                  </a:moveTo>
                  <a:cubicBezTo>
                    <a:pt x="119999" y="43278"/>
                    <a:pt x="84210" y="82622"/>
                    <a:pt x="75789" y="120000"/>
                  </a:cubicBezTo>
                  <a:cubicBezTo>
                    <a:pt x="75789" y="120000"/>
                    <a:pt x="0" y="100327"/>
                    <a:pt x="29473" y="51147"/>
                  </a:cubicBezTo>
                  <a:cubicBezTo>
                    <a:pt x="56842" y="0"/>
                    <a:pt x="113684" y="11803"/>
                    <a:pt x="119999" y="432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12"/>
            <p:cNvSpPr/>
            <p:nvPr/>
          </p:nvSpPr>
          <p:spPr>
            <a:xfrm>
              <a:off x="2178050" y="4829176"/>
              <a:ext cx="252300" cy="128700"/>
            </a:xfrm>
            <a:custGeom>
              <a:rect b="b" l="l" r="r" t="t"/>
              <a:pathLst>
                <a:path extrusionOk="0" h="120000" w="120000">
                  <a:moveTo>
                    <a:pt x="101538" y="18000"/>
                  </a:moveTo>
                  <a:cubicBezTo>
                    <a:pt x="95384" y="60000"/>
                    <a:pt x="76923" y="78000"/>
                    <a:pt x="58461" y="84000"/>
                  </a:cubicBezTo>
                  <a:cubicBezTo>
                    <a:pt x="58461" y="84000"/>
                    <a:pt x="58461" y="84000"/>
                    <a:pt x="58461" y="84000"/>
                  </a:cubicBezTo>
                  <a:cubicBezTo>
                    <a:pt x="61538" y="78000"/>
                    <a:pt x="58461" y="66000"/>
                    <a:pt x="55384" y="60000"/>
                  </a:cubicBezTo>
                  <a:cubicBezTo>
                    <a:pt x="52307" y="54000"/>
                    <a:pt x="49230" y="54000"/>
                    <a:pt x="46153" y="54000"/>
                  </a:cubicBezTo>
                  <a:cubicBezTo>
                    <a:pt x="43076" y="54000"/>
                    <a:pt x="43076" y="54000"/>
                    <a:pt x="40000" y="48000"/>
                  </a:cubicBezTo>
                  <a:cubicBezTo>
                    <a:pt x="40000" y="48000"/>
                    <a:pt x="40000" y="48000"/>
                    <a:pt x="40000" y="48000"/>
                  </a:cubicBezTo>
                  <a:cubicBezTo>
                    <a:pt x="40000" y="48000"/>
                    <a:pt x="40000" y="48000"/>
                    <a:pt x="40000" y="48000"/>
                  </a:cubicBezTo>
                  <a:cubicBezTo>
                    <a:pt x="40000" y="48000"/>
                    <a:pt x="40000" y="48000"/>
                    <a:pt x="40000" y="48000"/>
                  </a:cubicBezTo>
                  <a:cubicBezTo>
                    <a:pt x="36923" y="48000"/>
                    <a:pt x="36923" y="48000"/>
                    <a:pt x="36923" y="48000"/>
                  </a:cubicBezTo>
                  <a:cubicBezTo>
                    <a:pt x="36923" y="48000"/>
                    <a:pt x="36923" y="42000"/>
                    <a:pt x="33846" y="42000"/>
                  </a:cubicBezTo>
                  <a:cubicBezTo>
                    <a:pt x="36923" y="42000"/>
                    <a:pt x="33846" y="42000"/>
                    <a:pt x="33846" y="36000"/>
                  </a:cubicBezTo>
                  <a:cubicBezTo>
                    <a:pt x="33846" y="36000"/>
                    <a:pt x="33846" y="30000"/>
                    <a:pt x="30769" y="30000"/>
                  </a:cubicBezTo>
                  <a:cubicBezTo>
                    <a:pt x="27692" y="24000"/>
                    <a:pt x="24615" y="24000"/>
                    <a:pt x="21538" y="30000"/>
                  </a:cubicBezTo>
                  <a:cubicBezTo>
                    <a:pt x="18461" y="42000"/>
                    <a:pt x="21538" y="66000"/>
                    <a:pt x="24615" y="72000"/>
                  </a:cubicBezTo>
                  <a:cubicBezTo>
                    <a:pt x="27692" y="78000"/>
                    <a:pt x="27692" y="78000"/>
                    <a:pt x="27692" y="78000"/>
                  </a:cubicBezTo>
                  <a:cubicBezTo>
                    <a:pt x="24615" y="78000"/>
                    <a:pt x="18461" y="72000"/>
                    <a:pt x="15384" y="78000"/>
                  </a:cubicBezTo>
                  <a:cubicBezTo>
                    <a:pt x="0" y="90000"/>
                    <a:pt x="27692" y="114000"/>
                    <a:pt x="30769" y="114000"/>
                  </a:cubicBezTo>
                  <a:cubicBezTo>
                    <a:pt x="40000" y="120000"/>
                    <a:pt x="52307" y="120000"/>
                    <a:pt x="61538" y="114000"/>
                  </a:cubicBezTo>
                  <a:cubicBezTo>
                    <a:pt x="89230" y="108000"/>
                    <a:pt x="107692" y="84000"/>
                    <a:pt x="116923" y="30000"/>
                  </a:cubicBezTo>
                  <a:cubicBezTo>
                    <a:pt x="120000" y="6000"/>
                    <a:pt x="104615" y="0"/>
                    <a:pt x="101538" y="18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12"/>
            <p:cNvSpPr/>
            <p:nvPr/>
          </p:nvSpPr>
          <p:spPr>
            <a:xfrm>
              <a:off x="1714500" y="4835526"/>
              <a:ext cx="219000" cy="149100"/>
            </a:xfrm>
            <a:custGeom>
              <a:rect b="b" l="l" r="r" t="t"/>
              <a:pathLst>
                <a:path extrusionOk="0" h="120000" w="120000">
                  <a:moveTo>
                    <a:pt x="112941" y="67826"/>
                  </a:moveTo>
                  <a:cubicBezTo>
                    <a:pt x="102352" y="67826"/>
                    <a:pt x="98823" y="73043"/>
                    <a:pt x="88235" y="73043"/>
                  </a:cubicBezTo>
                  <a:cubicBezTo>
                    <a:pt x="77647" y="78260"/>
                    <a:pt x="63529" y="73043"/>
                    <a:pt x="52941" y="62608"/>
                  </a:cubicBezTo>
                  <a:cubicBezTo>
                    <a:pt x="35294" y="46956"/>
                    <a:pt x="24705" y="26086"/>
                    <a:pt x="14117" y="0"/>
                  </a:cubicBezTo>
                  <a:cubicBezTo>
                    <a:pt x="14117" y="0"/>
                    <a:pt x="14117" y="0"/>
                    <a:pt x="10588" y="5217"/>
                  </a:cubicBezTo>
                  <a:cubicBezTo>
                    <a:pt x="0" y="36521"/>
                    <a:pt x="24705" y="73043"/>
                    <a:pt x="42352" y="88695"/>
                  </a:cubicBezTo>
                  <a:cubicBezTo>
                    <a:pt x="63529" y="104347"/>
                    <a:pt x="105882" y="120000"/>
                    <a:pt x="116470" y="83478"/>
                  </a:cubicBezTo>
                  <a:cubicBezTo>
                    <a:pt x="120000" y="78260"/>
                    <a:pt x="116470" y="73043"/>
                    <a:pt x="112941" y="67826"/>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12"/>
            <p:cNvSpPr/>
            <p:nvPr/>
          </p:nvSpPr>
          <p:spPr>
            <a:xfrm>
              <a:off x="2527300" y="3805238"/>
              <a:ext cx="277800" cy="376200"/>
            </a:xfrm>
            <a:custGeom>
              <a:rect b="b" l="l" r="r" t="t"/>
              <a:pathLst>
                <a:path extrusionOk="0" h="120000" w="120000">
                  <a:moveTo>
                    <a:pt x="117209" y="37241"/>
                  </a:moveTo>
                  <a:cubicBezTo>
                    <a:pt x="117209" y="35172"/>
                    <a:pt x="117209" y="33103"/>
                    <a:pt x="117209" y="31034"/>
                  </a:cubicBezTo>
                  <a:cubicBezTo>
                    <a:pt x="117209" y="20689"/>
                    <a:pt x="111627" y="12413"/>
                    <a:pt x="108837" y="2068"/>
                  </a:cubicBezTo>
                  <a:cubicBezTo>
                    <a:pt x="108837" y="0"/>
                    <a:pt x="103255" y="0"/>
                    <a:pt x="103255" y="2068"/>
                  </a:cubicBezTo>
                  <a:cubicBezTo>
                    <a:pt x="106046" y="28965"/>
                    <a:pt x="94883" y="55862"/>
                    <a:pt x="69767" y="74482"/>
                  </a:cubicBezTo>
                  <a:cubicBezTo>
                    <a:pt x="61395" y="82758"/>
                    <a:pt x="47441" y="88965"/>
                    <a:pt x="36279" y="95172"/>
                  </a:cubicBezTo>
                  <a:cubicBezTo>
                    <a:pt x="22325" y="101379"/>
                    <a:pt x="13953" y="99310"/>
                    <a:pt x="2790" y="97241"/>
                  </a:cubicBezTo>
                  <a:cubicBezTo>
                    <a:pt x="0" y="97241"/>
                    <a:pt x="0" y="97241"/>
                    <a:pt x="0" y="97241"/>
                  </a:cubicBezTo>
                  <a:cubicBezTo>
                    <a:pt x="0" y="99310"/>
                    <a:pt x="2790" y="103448"/>
                    <a:pt x="5581" y="107586"/>
                  </a:cubicBezTo>
                  <a:cubicBezTo>
                    <a:pt x="5581" y="109655"/>
                    <a:pt x="5581" y="111724"/>
                    <a:pt x="8372" y="113793"/>
                  </a:cubicBezTo>
                  <a:cubicBezTo>
                    <a:pt x="36279" y="120000"/>
                    <a:pt x="64186" y="101379"/>
                    <a:pt x="83720" y="88965"/>
                  </a:cubicBezTo>
                  <a:cubicBezTo>
                    <a:pt x="94883" y="82758"/>
                    <a:pt x="106046" y="72413"/>
                    <a:pt x="111627" y="62068"/>
                  </a:cubicBezTo>
                  <a:cubicBezTo>
                    <a:pt x="114418" y="55862"/>
                    <a:pt x="120000" y="45517"/>
                    <a:pt x="117209" y="37241"/>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12"/>
            <p:cNvSpPr/>
            <p:nvPr/>
          </p:nvSpPr>
          <p:spPr>
            <a:xfrm>
              <a:off x="1352550" y="3805238"/>
              <a:ext cx="315900" cy="330300"/>
            </a:xfrm>
            <a:custGeom>
              <a:rect b="b" l="l" r="r" t="t"/>
              <a:pathLst>
                <a:path extrusionOk="0" h="120000" w="120000">
                  <a:moveTo>
                    <a:pt x="105306" y="96470"/>
                  </a:moveTo>
                  <a:cubicBezTo>
                    <a:pt x="53877" y="89411"/>
                    <a:pt x="19591" y="49411"/>
                    <a:pt x="26938" y="0"/>
                  </a:cubicBezTo>
                  <a:cubicBezTo>
                    <a:pt x="26938" y="0"/>
                    <a:pt x="26938" y="0"/>
                    <a:pt x="26938" y="0"/>
                  </a:cubicBezTo>
                  <a:cubicBezTo>
                    <a:pt x="0" y="51764"/>
                    <a:pt x="44081" y="110588"/>
                    <a:pt x="97959" y="117647"/>
                  </a:cubicBezTo>
                  <a:cubicBezTo>
                    <a:pt x="112653" y="120000"/>
                    <a:pt x="119999" y="98823"/>
                    <a:pt x="105306" y="9647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12"/>
            <p:cNvSpPr/>
            <p:nvPr/>
          </p:nvSpPr>
          <p:spPr>
            <a:xfrm>
              <a:off x="1836738" y="4608513"/>
              <a:ext cx="509700" cy="115800"/>
            </a:xfrm>
            <a:custGeom>
              <a:rect b="b" l="l" r="r" t="t"/>
              <a:pathLst>
                <a:path extrusionOk="0" h="120000" w="120000">
                  <a:moveTo>
                    <a:pt x="109367" y="13333"/>
                  </a:moveTo>
                  <a:cubicBezTo>
                    <a:pt x="92658" y="53333"/>
                    <a:pt x="71392" y="60000"/>
                    <a:pt x="53164" y="66666"/>
                  </a:cubicBezTo>
                  <a:cubicBezTo>
                    <a:pt x="42531" y="66666"/>
                    <a:pt x="33417" y="53333"/>
                    <a:pt x="22784" y="46666"/>
                  </a:cubicBezTo>
                  <a:cubicBezTo>
                    <a:pt x="19746" y="40000"/>
                    <a:pt x="16708" y="33333"/>
                    <a:pt x="13670" y="26666"/>
                  </a:cubicBezTo>
                  <a:cubicBezTo>
                    <a:pt x="9113" y="20000"/>
                    <a:pt x="4556" y="13333"/>
                    <a:pt x="0" y="26666"/>
                  </a:cubicBezTo>
                  <a:cubicBezTo>
                    <a:pt x="0" y="26666"/>
                    <a:pt x="0" y="26666"/>
                    <a:pt x="0" y="26666"/>
                  </a:cubicBezTo>
                  <a:cubicBezTo>
                    <a:pt x="6075" y="66666"/>
                    <a:pt x="21265" y="86666"/>
                    <a:pt x="33417" y="93333"/>
                  </a:cubicBezTo>
                  <a:cubicBezTo>
                    <a:pt x="39493" y="106666"/>
                    <a:pt x="45569" y="113333"/>
                    <a:pt x="53164" y="113333"/>
                  </a:cubicBezTo>
                  <a:cubicBezTo>
                    <a:pt x="72911" y="120000"/>
                    <a:pt x="97215" y="93333"/>
                    <a:pt x="113924" y="53333"/>
                  </a:cubicBezTo>
                  <a:cubicBezTo>
                    <a:pt x="120000" y="33333"/>
                    <a:pt x="113924" y="0"/>
                    <a:pt x="109367" y="13333"/>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12"/>
            <p:cNvSpPr/>
            <p:nvPr/>
          </p:nvSpPr>
          <p:spPr>
            <a:xfrm>
              <a:off x="1849438" y="4848226"/>
              <a:ext cx="77700" cy="84000"/>
            </a:xfrm>
            <a:custGeom>
              <a:rect b="b" l="l" r="r" t="t"/>
              <a:pathLst>
                <a:path extrusionOk="0" h="120000" w="120000">
                  <a:moveTo>
                    <a:pt x="120000" y="27692"/>
                  </a:moveTo>
                  <a:cubicBezTo>
                    <a:pt x="120000" y="9230"/>
                    <a:pt x="90000" y="0"/>
                    <a:pt x="80000" y="9230"/>
                  </a:cubicBezTo>
                  <a:cubicBezTo>
                    <a:pt x="60000" y="9230"/>
                    <a:pt x="50000" y="27692"/>
                    <a:pt x="60000" y="46153"/>
                  </a:cubicBezTo>
                  <a:cubicBezTo>
                    <a:pt x="60000" y="46153"/>
                    <a:pt x="60000" y="46153"/>
                    <a:pt x="50000" y="55384"/>
                  </a:cubicBezTo>
                  <a:cubicBezTo>
                    <a:pt x="50000" y="55384"/>
                    <a:pt x="50000" y="55384"/>
                    <a:pt x="50000" y="64615"/>
                  </a:cubicBezTo>
                  <a:cubicBezTo>
                    <a:pt x="40000" y="73846"/>
                    <a:pt x="20000" y="73846"/>
                    <a:pt x="10000" y="73846"/>
                  </a:cubicBezTo>
                  <a:cubicBezTo>
                    <a:pt x="0" y="83076"/>
                    <a:pt x="0" y="92307"/>
                    <a:pt x="10000" y="101538"/>
                  </a:cubicBezTo>
                  <a:cubicBezTo>
                    <a:pt x="30000" y="120000"/>
                    <a:pt x="60000" y="110769"/>
                    <a:pt x="80000" y="101538"/>
                  </a:cubicBezTo>
                  <a:cubicBezTo>
                    <a:pt x="110000" y="83076"/>
                    <a:pt x="120000" y="55384"/>
                    <a:pt x="120000" y="27692"/>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12"/>
            <p:cNvSpPr/>
            <p:nvPr/>
          </p:nvSpPr>
          <p:spPr>
            <a:xfrm>
              <a:off x="1681163" y="5237163"/>
              <a:ext cx="265200" cy="122100"/>
            </a:xfrm>
            <a:custGeom>
              <a:rect b="b" l="l" r="r" t="t"/>
              <a:pathLst>
                <a:path extrusionOk="0" h="120000" w="120000">
                  <a:moveTo>
                    <a:pt x="96585" y="18947"/>
                  </a:moveTo>
                  <a:cubicBezTo>
                    <a:pt x="84878" y="37894"/>
                    <a:pt x="70243" y="56842"/>
                    <a:pt x="58536" y="69473"/>
                  </a:cubicBezTo>
                  <a:cubicBezTo>
                    <a:pt x="46829" y="82105"/>
                    <a:pt x="20487" y="113684"/>
                    <a:pt x="17560" y="69473"/>
                  </a:cubicBezTo>
                  <a:cubicBezTo>
                    <a:pt x="17560" y="56842"/>
                    <a:pt x="8780" y="63157"/>
                    <a:pt x="8780" y="69473"/>
                  </a:cubicBezTo>
                  <a:cubicBezTo>
                    <a:pt x="0" y="113684"/>
                    <a:pt x="26341" y="120000"/>
                    <a:pt x="40975" y="113684"/>
                  </a:cubicBezTo>
                  <a:cubicBezTo>
                    <a:pt x="64390" y="107368"/>
                    <a:pt x="84878" y="82105"/>
                    <a:pt x="105365" y="69473"/>
                  </a:cubicBezTo>
                  <a:cubicBezTo>
                    <a:pt x="120000" y="56842"/>
                    <a:pt x="108292" y="0"/>
                    <a:pt x="96585" y="18947"/>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12"/>
            <p:cNvSpPr/>
            <p:nvPr/>
          </p:nvSpPr>
          <p:spPr>
            <a:xfrm>
              <a:off x="2217738" y="5249863"/>
              <a:ext cx="238200" cy="109500"/>
            </a:xfrm>
            <a:custGeom>
              <a:rect b="b" l="l" r="r" t="t"/>
              <a:pathLst>
                <a:path extrusionOk="0" h="120000" w="120000">
                  <a:moveTo>
                    <a:pt x="113513" y="42352"/>
                  </a:moveTo>
                  <a:cubicBezTo>
                    <a:pt x="110270" y="35294"/>
                    <a:pt x="110270" y="35294"/>
                    <a:pt x="107027" y="35294"/>
                  </a:cubicBezTo>
                  <a:cubicBezTo>
                    <a:pt x="103783" y="42352"/>
                    <a:pt x="103783" y="42352"/>
                    <a:pt x="100540" y="49411"/>
                  </a:cubicBezTo>
                  <a:cubicBezTo>
                    <a:pt x="90810" y="120000"/>
                    <a:pt x="29189" y="0"/>
                    <a:pt x="6486" y="14117"/>
                  </a:cubicBezTo>
                  <a:cubicBezTo>
                    <a:pt x="3243" y="14117"/>
                    <a:pt x="0" y="28235"/>
                    <a:pt x="3243" y="35294"/>
                  </a:cubicBezTo>
                  <a:cubicBezTo>
                    <a:pt x="12972" y="77647"/>
                    <a:pt x="45405" y="98823"/>
                    <a:pt x="64864" y="105882"/>
                  </a:cubicBezTo>
                  <a:cubicBezTo>
                    <a:pt x="87567" y="120000"/>
                    <a:pt x="110270" y="112941"/>
                    <a:pt x="116756" y="63529"/>
                  </a:cubicBezTo>
                  <a:cubicBezTo>
                    <a:pt x="120000" y="56470"/>
                    <a:pt x="116756" y="42352"/>
                    <a:pt x="113513" y="42352"/>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12"/>
            <p:cNvSpPr/>
            <p:nvPr/>
          </p:nvSpPr>
          <p:spPr>
            <a:xfrm>
              <a:off x="2405063" y="4310063"/>
              <a:ext cx="109500" cy="33300"/>
            </a:xfrm>
            <a:custGeom>
              <a:rect b="b" l="l" r="r" t="t"/>
              <a:pathLst>
                <a:path extrusionOk="0" h="120000" w="120000">
                  <a:moveTo>
                    <a:pt x="14117" y="120000"/>
                  </a:moveTo>
                  <a:cubicBezTo>
                    <a:pt x="28235" y="120000"/>
                    <a:pt x="120000" y="96000"/>
                    <a:pt x="105882" y="48000"/>
                  </a:cubicBezTo>
                  <a:cubicBezTo>
                    <a:pt x="98823" y="0"/>
                    <a:pt x="56470" y="24000"/>
                    <a:pt x="42352" y="24000"/>
                  </a:cubicBezTo>
                  <a:cubicBezTo>
                    <a:pt x="35294" y="24000"/>
                    <a:pt x="21176" y="24000"/>
                    <a:pt x="7058" y="48000"/>
                  </a:cubicBezTo>
                  <a:cubicBezTo>
                    <a:pt x="0" y="72000"/>
                    <a:pt x="0" y="120000"/>
                    <a:pt x="14117" y="120000"/>
                  </a:cubicBezTo>
                  <a:cubicBezTo>
                    <a:pt x="14117" y="120000"/>
                    <a:pt x="7058" y="120000"/>
                    <a:pt x="14117"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0" name="Google Shape;430;p12"/>
            <p:cNvSpPr/>
            <p:nvPr/>
          </p:nvSpPr>
          <p:spPr>
            <a:xfrm>
              <a:off x="2384425" y="4375151"/>
              <a:ext cx="71400" cy="52500"/>
            </a:xfrm>
            <a:custGeom>
              <a:rect b="b" l="l" r="r" t="t"/>
              <a:pathLst>
                <a:path extrusionOk="0" h="120000" w="120000">
                  <a:moveTo>
                    <a:pt x="21818" y="45000"/>
                  </a:moveTo>
                  <a:cubicBezTo>
                    <a:pt x="43636" y="75000"/>
                    <a:pt x="54545" y="90000"/>
                    <a:pt x="87272" y="105000"/>
                  </a:cubicBezTo>
                  <a:cubicBezTo>
                    <a:pt x="109090" y="120000"/>
                    <a:pt x="120000" y="75000"/>
                    <a:pt x="98181" y="60000"/>
                  </a:cubicBezTo>
                  <a:cubicBezTo>
                    <a:pt x="76363" y="60000"/>
                    <a:pt x="54545" y="30000"/>
                    <a:pt x="43636" y="15000"/>
                  </a:cubicBezTo>
                  <a:cubicBezTo>
                    <a:pt x="21818" y="0"/>
                    <a:pt x="0" y="30000"/>
                    <a:pt x="21818" y="45000"/>
                  </a:cubicBezTo>
                  <a:cubicBezTo>
                    <a:pt x="32727" y="60000"/>
                    <a:pt x="10909" y="45000"/>
                    <a:pt x="21818" y="45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12"/>
            <p:cNvSpPr/>
            <p:nvPr/>
          </p:nvSpPr>
          <p:spPr>
            <a:xfrm>
              <a:off x="1643063" y="4238626"/>
              <a:ext cx="96900" cy="71400"/>
            </a:xfrm>
            <a:custGeom>
              <a:rect b="b" l="l" r="r" t="t"/>
              <a:pathLst>
                <a:path extrusionOk="0" h="120000" w="120000">
                  <a:moveTo>
                    <a:pt x="24000" y="10909"/>
                  </a:moveTo>
                  <a:cubicBezTo>
                    <a:pt x="8000" y="0"/>
                    <a:pt x="0" y="32727"/>
                    <a:pt x="16000" y="43636"/>
                  </a:cubicBezTo>
                  <a:cubicBezTo>
                    <a:pt x="40000" y="54545"/>
                    <a:pt x="72000" y="76363"/>
                    <a:pt x="88000" y="98181"/>
                  </a:cubicBezTo>
                  <a:cubicBezTo>
                    <a:pt x="104000" y="120000"/>
                    <a:pt x="120000" y="98181"/>
                    <a:pt x="112000" y="76363"/>
                  </a:cubicBezTo>
                  <a:cubicBezTo>
                    <a:pt x="88000" y="43636"/>
                    <a:pt x="56000" y="21818"/>
                    <a:pt x="24000" y="10909"/>
                  </a:cubicBezTo>
                  <a:cubicBezTo>
                    <a:pt x="16000" y="10909"/>
                    <a:pt x="48000" y="21818"/>
                    <a:pt x="24000" y="1090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12"/>
            <p:cNvSpPr/>
            <p:nvPr/>
          </p:nvSpPr>
          <p:spPr>
            <a:xfrm>
              <a:off x="1662113" y="4329113"/>
              <a:ext cx="65100" cy="33300"/>
            </a:xfrm>
            <a:custGeom>
              <a:rect b="b" l="l" r="r" t="t"/>
              <a:pathLst>
                <a:path extrusionOk="0" h="120000" w="120000">
                  <a:moveTo>
                    <a:pt x="96000" y="24000"/>
                  </a:moveTo>
                  <a:cubicBezTo>
                    <a:pt x="72000" y="24000"/>
                    <a:pt x="24000" y="24000"/>
                    <a:pt x="12000" y="72000"/>
                  </a:cubicBezTo>
                  <a:cubicBezTo>
                    <a:pt x="0" y="96000"/>
                    <a:pt x="12000" y="120000"/>
                    <a:pt x="24000" y="120000"/>
                  </a:cubicBezTo>
                  <a:cubicBezTo>
                    <a:pt x="48000" y="120000"/>
                    <a:pt x="84000" y="96000"/>
                    <a:pt x="96000" y="96000"/>
                  </a:cubicBezTo>
                  <a:cubicBezTo>
                    <a:pt x="120000" y="72000"/>
                    <a:pt x="120000" y="0"/>
                    <a:pt x="96000" y="24000"/>
                  </a:cubicBezTo>
                  <a:cubicBezTo>
                    <a:pt x="84000" y="24000"/>
                    <a:pt x="96000" y="0"/>
                    <a:pt x="96000" y="24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12"/>
            <p:cNvSpPr/>
            <p:nvPr/>
          </p:nvSpPr>
          <p:spPr>
            <a:xfrm>
              <a:off x="2411413" y="3843338"/>
              <a:ext cx="90600" cy="65100"/>
            </a:xfrm>
            <a:custGeom>
              <a:rect b="b" l="l" r="r" t="t"/>
              <a:pathLst>
                <a:path extrusionOk="0" h="120000" w="120000">
                  <a:moveTo>
                    <a:pt x="111428" y="12000"/>
                  </a:moveTo>
                  <a:cubicBezTo>
                    <a:pt x="77142" y="0"/>
                    <a:pt x="42857" y="36000"/>
                    <a:pt x="17142" y="72000"/>
                  </a:cubicBezTo>
                  <a:cubicBezTo>
                    <a:pt x="0" y="96000"/>
                    <a:pt x="17142" y="120000"/>
                    <a:pt x="34285" y="108000"/>
                  </a:cubicBezTo>
                  <a:cubicBezTo>
                    <a:pt x="59999" y="72000"/>
                    <a:pt x="94285" y="60000"/>
                    <a:pt x="119999" y="24000"/>
                  </a:cubicBezTo>
                  <a:cubicBezTo>
                    <a:pt x="119999" y="24000"/>
                    <a:pt x="119999" y="12000"/>
                    <a:pt x="111428" y="12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12"/>
            <p:cNvSpPr/>
            <p:nvPr/>
          </p:nvSpPr>
          <p:spPr>
            <a:xfrm>
              <a:off x="2436813" y="3895726"/>
              <a:ext cx="96900" cy="31800"/>
            </a:xfrm>
            <a:custGeom>
              <a:rect b="b" l="l" r="r" t="t"/>
              <a:pathLst>
                <a:path extrusionOk="0" h="120000" w="120000">
                  <a:moveTo>
                    <a:pt x="112000" y="48000"/>
                  </a:moveTo>
                  <a:cubicBezTo>
                    <a:pt x="96000" y="0"/>
                    <a:pt x="80000" y="0"/>
                    <a:pt x="56000" y="0"/>
                  </a:cubicBezTo>
                  <a:cubicBezTo>
                    <a:pt x="40000" y="0"/>
                    <a:pt x="16000" y="24000"/>
                    <a:pt x="8000" y="72000"/>
                  </a:cubicBezTo>
                  <a:cubicBezTo>
                    <a:pt x="0" y="96000"/>
                    <a:pt x="8000" y="120000"/>
                    <a:pt x="8000" y="120000"/>
                  </a:cubicBezTo>
                  <a:cubicBezTo>
                    <a:pt x="24000" y="120000"/>
                    <a:pt x="40000" y="96000"/>
                    <a:pt x="56000" y="96000"/>
                  </a:cubicBezTo>
                  <a:cubicBezTo>
                    <a:pt x="80000" y="96000"/>
                    <a:pt x="96000" y="120000"/>
                    <a:pt x="112000" y="72000"/>
                  </a:cubicBezTo>
                  <a:cubicBezTo>
                    <a:pt x="120000" y="72000"/>
                    <a:pt x="120000" y="48000"/>
                    <a:pt x="112000" y="48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12"/>
            <p:cNvSpPr/>
            <p:nvPr/>
          </p:nvSpPr>
          <p:spPr>
            <a:xfrm>
              <a:off x="1733550" y="3779838"/>
              <a:ext cx="77700" cy="63600"/>
            </a:xfrm>
            <a:custGeom>
              <a:rect b="b" l="l" r="r" t="t"/>
              <a:pathLst>
                <a:path extrusionOk="0" h="120000" w="120000">
                  <a:moveTo>
                    <a:pt x="20000" y="12000"/>
                  </a:moveTo>
                  <a:cubicBezTo>
                    <a:pt x="10000" y="12000"/>
                    <a:pt x="0" y="24000"/>
                    <a:pt x="10000" y="36000"/>
                  </a:cubicBezTo>
                  <a:cubicBezTo>
                    <a:pt x="20000" y="48000"/>
                    <a:pt x="40000" y="48000"/>
                    <a:pt x="50000" y="60000"/>
                  </a:cubicBezTo>
                  <a:cubicBezTo>
                    <a:pt x="70000" y="84000"/>
                    <a:pt x="70000" y="96000"/>
                    <a:pt x="80000" y="120000"/>
                  </a:cubicBezTo>
                  <a:cubicBezTo>
                    <a:pt x="90000" y="120000"/>
                    <a:pt x="90000" y="120000"/>
                    <a:pt x="90000" y="120000"/>
                  </a:cubicBezTo>
                  <a:cubicBezTo>
                    <a:pt x="120000" y="60000"/>
                    <a:pt x="60000" y="0"/>
                    <a:pt x="20000" y="12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12"/>
            <p:cNvSpPr/>
            <p:nvPr/>
          </p:nvSpPr>
          <p:spPr>
            <a:xfrm>
              <a:off x="1727200" y="3830638"/>
              <a:ext cx="50700" cy="33300"/>
            </a:xfrm>
            <a:custGeom>
              <a:rect b="b" l="l" r="r" t="t"/>
              <a:pathLst>
                <a:path extrusionOk="0" h="120000" w="120000">
                  <a:moveTo>
                    <a:pt x="90000" y="48000"/>
                  </a:moveTo>
                  <a:cubicBezTo>
                    <a:pt x="75000" y="24000"/>
                    <a:pt x="45000" y="0"/>
                    <a:pt x="30000" y="24000"/>
                  </a:cubicBezTo>
                  <a:cubicBezTo>
                    <a:pt x="15000" y="24000"/>
                    <a:pt x="0" y="48000"/>
                    <a:pt x="15000" y="72000"/>
                  </a:cubicBezTo>
                  <a:cubicBezTo>
                    <a:pt x="30000" y="96000"/>
                    <a:pt x="45000" y="96000"/>
                    <a:pt x="60000" y="96000"/>
                  </a:cubicBezTo>
                  <a:cubicBezTo>
                    <a:pt x="75000" y="120000"/>
                    <a:pt x="75000" y="120000"/>
                    <a:pt x="75000" y="120000"/>
                  </a:cubicBezTo>
                  <a:cubicBezTo>
                    <a:pt x="90000" y="120000"/>
                    <a:pt x="90000" y="120000"/>
                    <a:pt x="105000" y="120000"/>
                  </a:cubicBezTo>
                  <a:cubicBezTo>
                    <a:pt x="105000" y="120000"/>
                    <a:pt x="120000" y="120000"/>
                    <a:pt x="120000" y="96000"/>
                  </a:cubicBezTo>
                  <a:cubicBezTo>
                    <a:pt x="120000" y="72000"/>
                    <a:pt x="105000" y="48000"/>
                    <a:pt x="90000" y="48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7" name="Google Shape;437;p12"/>
            <p:cNvSpPr/>
            <p:nvPr/>
          </p:nvSpPr>
          <p:spPr>
            <a:xfrm>
              <a:off x="1733550" y="4356101"/>
              <a:ext cx="160200" cy="84000"/>
            </a:xfrm>
            <a:custGeom>
              <a:rect b="b" l="l" r="r" t="t"/>
              <a:pathLst>
                <a:path extrusionOk="0" h="120000" w="120000">
                  <a:moveTo>
                    <a:pt x="100800" y="27692"/>
                  </a:moveTo>
                  <a:cubicBezTo>
                    <a:pt x="86400" y="9230"/>
                    <a:pt x="72000" y="9230"/>
                    <a:pt x="57600" y="9230"/>
                  </a:cubicBezTo>
                  <a:cubicBezTo>
                    <a:pt x="43200" y="9230"/>
                    <a:pt x="24000" y="0"/>
                    <a:pt x="14400" y="18461"/>
                  </a:cubicBezTo>
                  <a:cubicBezTo>
                    <a:pt x="4800" y="36923"/>
                    <a:pt x="0" y="55384"/>
                    <a:pt x="9600" y="73846"/>
                  </a:cubicBezTo>
                  <a:cubicBezTo>
                    <a:pt x="19200" y="92307"/>
                    <a:pt x="33600" y="101538"/>
                    <a:pt x="48000" y="101538"/>
                  </a:cubicBezTo>
                  <a:cubicBezTo>
                    <a:pt x="62400" y="110769"/>
                    <a:pt x="81600" y="120000"/>
                    <a:pt x="96000" y="110769"/>
                  </a:cubicBezTo>
                  <a:cubicBezTo>
                    <a:pt x="120000" y="101538"/>
                    <a:pt x="120000" y="36923"/>
                    <a:pt x="100800" y="27692"/>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8" name="Google Shape;438;p12"/>
            <p:cNvSpPr/>
            <p:nvPr/>
          </p:nvSpPr>
          <p:spPr>
            <a:xfrm>
              <a:off x="2217738" y="4400551"/>
              <a:ext cx="160200" cy="84000"/>
            </a:xfrm>
            <a:custGeom>
              <a:rect b="b" l="l" r="r" t="t"/>
              <a:pathLst>
                <a:path extrusionOk="0" h="120000" w="120000">
                  <a:moveTo>
                    <a:pt x="76800" y="9230"/>
                  </a:moveTo>
                  <a:cubicBezTo>
                    <a:pt x="52800" y="18461"/>
                    <a:pt x="19200" y="0"/>
                    <a:pt x="4800" y="36923"/>
                  </a:cubicBezTo>
                  <a:cubicBezTo>
                    <a:pt x="0" y="55384"/>
                    <a:pt x="0" y="73846"/>
                    <a:pt x="4800" y="92307"/>
                  </a:cubicBezTo>
                  <a:cubicBezTo>
                    <a:pt x="14400" y="110769"/>
                    <a:pt x="28800" y="110769"/>
                    <a:pt x="43200" y="110769"/>
                  </a:cubicBezTo>
                  <a:cubicBezTo>
                    <a:pt x="57600" y="120000"/>
                    <a:pt x="72000" y="120000"/>
                    <a:pt x="86400" y="110769"/>
                  </a:cubicBezTo>
                  <a:cubicBezTo>
                    <a:pt x="120000" y="92307"/>
                    <a:pt x="110400" y="0"/>
                    <a:pt x="76800" y="923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9" name="Google Shape;439;p12"/>
            <p:cNvSpPr/>
            <p:nvPr/>
          </p:nvSpPr>
          <p:spPr>
            <a:xfrm>
              <a:off x="1300163" y="3487738"/>
              <a:ext cx="1549500" cy="1917600"/>
            </a:xfrm>
            <a:custGeom>
              <a:rect b="b" l="l" r="r" t="t"/>
              <a:pathLst>
                <a:path extrusionOk="0" h="120000" w="12000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6000" y="15000"/>
                    <a:pt x="780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ubicBezTo>
                    <a:pt x="105000" y="8918"/>
                    <a:pt x="116000" y="15810"/>
                    <a:pt x="108500" y="10945"/>
                  </a:cubicBezTo>
                  <a:close/>
                  <a:moveTo>
                    <a:pt x="98000" y="41756"/>
                  </a:moveTo>
                  <a:cubicBezTo>
                    <a:pt x="96500" y="41756"/>
                    <a:pt x="95000" y="32432"/>
                    <a:pt x="92500" y="33648"/>
                  </a:cubicBezTo>
                  <a:cubicBezTo>
                    <a:pt x="91500" y="34054"/>
                    <a:pt x="95000" y="42162"/>
                    <a:pt x="95000" y="42972"/>
                  </a:cubicBezTo>
                  <a:cubicBezTo>
                    <a:pt x="96500" y="47432"/>
                    <a:pt x="97500" y="51891"/>
                    <a:pt x="95500" y="56351"/>
                  </a:cubicBezTo>
                  <a:cubicBezTo>
                    <a:pt x="94500" y="58378"/>
                    <a:pt x="93500" y="60405"/>
                    <a:pt x="91500" y="62027"/>
                  </a:cubicBezTo>
                  <a:cubicBezTo>
                    <a:pt x="91000" y="62837"/>
                    <a:pt x="87000" y="65270"/>
                    <a:pt x="87000" y="65675"/>
                  </a:cubicBezTo>
                  <a:cubicBezTo>
                    <a:pt x="87000" y="66891"/>
                    <a:pt x="81500" y="68918"/>
                    <a:pt x="80000" y="69324"/>
                  </a:cubicBezTo>
                  <a:cubicBezTo>
                    <a:pt x="78000" y="70135"/>
                    <a:pt x="75000" y="70945"/>
                    <a:pt x="72500" y="71756"/>
                  </a:cubicBezTo>
                  <a:cubicBezTo>
                    <a:pt x="67500" y="72972"/>
                    <a:pt x="62000" y="72972"/>
                    <a:pt x="56500" y="72567"/>
                  </a:cubicBezTo>
                  <a:cubicBezTo>
                    <a:pt x="46500" y="71756"/>
                    <a:pt x="36500" y="68108"/>
                    <a:pt x="30000" y="61216"/>
                  </a:cubicBezTo>
                  <a:cubicBezTo>
                    <a:pt x="26000" y="56756"/>
                    <a:pt x="25000" y="51486"/>
                    <a:pt x="26000" y="45810"/>
                  </a:cubicBezTo>
                  <a:cubicBezTo>
                    <a:pt x="26500" y="42972"/>
                    <a:pt x="27500" y="40540"/>
                    <a:pt x="28500" y="37702"/>
                  </a:cubicBezTo>
                  <a:cubicBezTo>
                    <a:pt x="29500" y="35675"/>
                    <a:pt x="31500" y="33648"/>
                    <a:pt x="32000" y="31216"/>
                  </a:cubicBezTo>
                  <a:cubicBezTo>
                    <a:pt x="32500" y="30405"/>
                    <a:pt x="33000" y="28783"/>
                    <a:pt x="31000" y="29189"/>
                  </a:cubicBezTo>
                  <a:cubicBezTo>
                    <a:pt x="30000" y="29594"/>
                    <a:pt x="29000" y="32027"/>
                    <a:pt x="28500" y="32432"/>
                  </a:cubicBezTo>
                  <a:cubicBezTo>
                    <a:pt x="28000" y="34054"/>
                    <a:pt x="27000" y="35675"/>
                    <a:pt x="26500" y="37297"/>
                  </a:cubicBezTo>
                  <a:cubicBezTo>
                    <a:pt x="26500" y="37702"/>
                    <a:pt x="26000" y="38108"/>
                    <a:pt x="26000" y="38513"/>
                  </a:cubicBezTo>
                  <a:cubicBezTo>
                    <a:pt x="25000" y="39729"/>
                    <a:pt x="25000" y="39729"/>
                    <a:pt x="23000" y="39324"/>
                  </a:cubicBezTo>
                  <a:cubicBezTo>
                    <a:pt x="10500" y="36891"/>
                    <a:pt x="4500" y="26351"/>
                    <a:pt x="11500" y="17432"/>
                  </a:cubicBezTo>
                  <a:cubicBezTo>
                    <a:pt x="18000" y="9324"/>
                    <a:pt x="31500" y="3648"/>
                    <a:pt x="40500" y="12567"/>
                  </a:cubicBezTo>
                  <a:cubicBezTo>
                    <a:pt x="41000" y="13378"/>
                    <a:pt x="42000" y="14189"/>
                    <a:pt x="42500" y="15405"/>
                  </a:cubicBezTo>
                  <a:cubicBezTo>
                    <a:pt x="43500" y="17027"/>
                    <a:pt x="43500" y="16621"/>
                    <a:pt x="42500" y="17837"/>
                  </a:cubicBezTo>
                  <a:cubicBezTo>
                    <a:pt x="42000" y="18243"/>
                    <a:pt x="40000" y="19054"/>
                    <a:pt x="40500" y="19864"/>
                  </a:cubicBezTo>
                  <a:cubicBezTo>
                    <a:pt x="41000" y="21081"/>
                    <a:pt x="42000" y="20270"/>
                    <a:pt x="43000" y="20270"/>
                  </a:cubicBezTo>
                  <a:cubicBezTo>
                    <a:pt x="45000" y="19459"/>
                    <a:pt x="46000" y="17837"/>
                    <a:pt x="48000" y="17027"/>
                  </a:cubicBezTo>
                  <a:cubicBezTo>
                    <a:pt x="51000" y="15810"/>
                    <a:pt x="54500" y="15000"/>
                    <a:pt x="58000" y="15000"/>
                  </a:cubicBezTo>
                  <a:cubicBezTo>
                    <a:pt x="64500" y="14594"/>
                    <a:pt x="71500" y="15810"/>
                    <a:pt x="77500" y="18648"/>
                  </a:cubicBezTo>
                  <a:cubicBezTo>
                    <a:pt x="78500" y="19054"/>
                    <a:pt x="79500" y="19459"/>
                    <a:pt x="80500" y="20270"/>
                  </a:cubicBezTo>
                  <a:cubicBezTo>
                    <a:pt x="81500" y="20675"/>
                    <a:pt x="83000" y="22702"/>
                    <a:pt x="84500" y="22702"/>
                  </a:cubicBezTo>
                  <a:cubicBezTo>
                    <a:pt x="87500" y="23918"/>
                    <a:pt x="85500" y="21081"/>
                    <a:pt x="84000" y="20270"/>
                  </a:cubicBezTo>
                  <a:cubicBezTo>
                    <a:pt x="83500" y="19864"/>
                    <a:pt x="80000" y="18243"/>
                    <a:pt x="80000" y="17837"/>
                  </a:cubicBezTo>
                  <a:cubicBezTo>
                    <a:pt x="79500" y="17027"/>
                    <a:pt x="82000" y="15000"/>
                    <a:pt x="82500" y="14594"/>
                  </a:cubicBezTo>
                  <a:cubicBezTo>
                    <a:pt x="84500" y="12162"/>
                    <a:pt x="87500" y="10135"/>
                    <a:pt x="91000" y="9729"/>
                  </a:cubicBezTo>
                  <a:cubicBezTo>
                    <a:pt x="97500" y="8513"/>
                    <a:pt x="104500" y="11756"/>
                    <a:pt x="109000" y="15810"/>
                  </a:cubicBezTo>
                  <a:cubicBezTo>
                    <a:pt x="114000" y="19864"/>
                    <a:pt x="117000" y="25540"/>
                    <a:pt x="114500" y="31216"/>
                  </a:cubicBezTo>
                  <a:cubicBezTo>
                    <a:pt x="112000" y="36891"/>
                    <a:pt x="105000" y="40540"/>
                    <a:pt x="98000" y="41756"/>
                  </a:cubicBezTo>
                  <a:cubicBezTo>
                    <a:pt x="97500" y="41756"/>
                    <a:pt x="100000" y="41351"/>
                    <a:pt x="98000" y="41756"/>
                  </a:cubicBezTo>
                  <a:close/>
                  <a:moveTo>
                    <a:pt x="84500" y="105000"/>
                  </a:moveTo>
                  <a:cubicBezTo>
                    <a:pt x="83500" y="105810"/>
                    <a:pt x="82000" y="106621"/>
                    <a:pt x="82000" y="107432"/>
                  </a:cubicBezTo>
                  <a:cubicBezTo>
                    <a:pt x="82000" y="108648"/>
                    <a:pt x="84000" y="109459"/>
                    <a:pt x="85000" y="110270"/>
                  </a:cubicBezTo>
                  <a:cubicBezTo>
                    <a:pt x="86500" y="111081"/>
                    <a:pt x="89500" y="113513"/>
                    <a:pt x="87000" y="114729"/>
                  </a:cubicBezTo>
                  <a:cubicBezTo>
                    <a:pt x="86000" y="115945"/>
                    <a:pt x="82500" y="115540"/>
                    <a:pt x="80500" y="115540"/>
                  </a:cubicBezTo>
                  <a:cubicBezTo>
                    <a:pt x="77500" y="115135"/>
                    <a:pt x="74000" y="113918"/>
                    <a:pt x="72000" y="111891"/>
                  </a:cubicBezTo>
                  <a:cubicBezTo>
                    <a:pt x="73000" y="111891"/>
                    <a:pt x="78000" y="112297"/>
                    <a:pt x="78000" y="110675"/>
                  </a:cubicBezTo>
                  <a:cubicBezTo>
                    <a:pt x="78000" y="109459"/>
                    <a:pt x="77500" y="109864"/>
                    <a:pt x="76500" y="109459"/>
                  </a:cubicBezTo>
                  <a:cubicBezTo>
                    <a:pt x="75500" y="109459"/>
                    <a:pt x="74000" y="109864"/>
                    <a:pt x="73000" y="109864"/>
                  </a:cubicBezTo>
                  <a:cubicBezTo>
                    <a:pt x="71000" y="109864"/>
                    <a:pt x="69000" y="109864"/>
                    <a:pt x="67000" y="109459"/>
                  </a:cubicBezTo>
                  <a:cubicBezTo>
                    <a:pt x="60500" y="108648"/>
                    <a:pt x="55000" y="109864"/>
                    <a:pt x="48500" y="109864"/>
                  </a:cubicBezTo>
                  <a:cubicBezTo>
                    <a:pt x="47500" y="109864"/>
                    <a:pt x="44000" y="109054"/>
                    <a:pt x="43000" y="109864"/>
                  </a:cubicBezTo>
                  <a:cubicBezTo>
                    <a:pt x="41000" y="111891"/>
                    <a:pt x="46500" y="111891"/>
                    <a:pt x="47500" y="111891"/>
                  </a:cubicBezTo>
                  <a:cubicBezTo>
                    <a:pt x="45000" y="115135"/>
                    <a:pt x="40000" y="116756"/>
                    <a:pt x="35000" y="115945"/>
                  </a:cubicBezTo>
                  <a:cubicBezTo>
                    <a:pt x="28000" y="115540"/>
                    <a:pt x="34500" y="111486"/>
                    <a:pt x="36500" y="109054"/>
                  </a:cubicBezTo>
                  <a:cubicBezTo>
                    <a:pt x="38000" y="107432"/>
                    <a:pt x="36500" y="106621"/>
                    <a:pt x="35000" y="105405"/>
                  </a:cubicBezTo>
                  <a:cubicBezTo>
                    <a:pt x="33000" y="103783"/>
                    <a:pt x="31500" y="102162"/>
                    <a:pt x="30500" y="100540"/>
                  </a:cubicBezTo>
                  <a:cubicBezTo>
                    <a:pt x="28000" y="95675"/>
                    <a:pt x="28500" y="91216"/>
                    <a:pt x="30500" y="86351"/>
                  </a:cubicBezTo>
                  <a:cubicBezTo>
                    <a:pt x="32000" y="82297"/>
                    <a:pt x="34500" y="78243"/>
                    <a:pt x="38500" y="75000"/>
                  </a:cubicBezTo>
                  <a:cubicBezTo>
                    <a:pt x="39500" y="74189"/>
                    <a:pt x="40500" y="73378"/>
                    <a:pt x="41500" y="72972"/>
                  </a:cubicBezTo>
                  <a:cubicBezTo>
                    <a:pt x="42500" y="72162"/>
                    <a:pt x="43000" y="72162"/>
                    <a:pt x="44500" y="72162"/>
                  </a:cubicBezTo>
                  <a:cubicBezTo>
                    <a:pt x="47000" y="72972"/>
                    <a:pt x="50000" y="73783"/>
                    <a:pt x="53000" y="74189"/>
                  </a:cubicBezTo>
                  <a:cubicBezTo>
                    <a:pt x="58500" y="75000"/>
                    <a:pt x="64500" y="75000"/>
                    <a:pt x="70500" y="73783"/>
                  </a:cubicBezTo>
                  <a:cubicBezTo>
                    <a:pt x="72000" y="73783"/>
                    <a:pt x="73500" y="73378"/>
                    <a:pt x="75000" y="72972"/>
                  </a:cubicBezTo>
                  <a:cubicBezTo>
                    <a:pt x="75500" y="72972"/>
                    <a:pt x="77500" y="72162"/>
                    <a:pt x="78500" y="72162"/>
                  </a:cubicBezTo>
                  <a:cubicBezTo>
                    <a:pt x="80000" y="72162"/>
                    <a:pt x="83000" y="75000"/>
                    <a:pt x="84000" y="76216"/>
                  </a:cubicBezTo>
                  <a:cubicBezTo>
                    <a:pt x="87500" y="80270"/>
                    <a:pt x="90500" y="85945"/>
                    <a:pt x="91500" y="90810"/>
                  </a:cubicBezTo>
                  <a:cubicBezTo>
                    <a:pt x="92000" y="96081"/>
                    <a:pt x="88500" y="101351"/>
                    <a:pt x="84500" y="105000"/>
                  </a:cubicBezTo>
                  <a:cubicBezTo>
                    <a:pt x="84000" y="105405"/>
                    <a:pt x="86000" y="103783"/>
                    <a:pt x="84500" y="105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0" name="Google Shape;440;p12"/>
            <p:cNvSpPr/>
            <p:nvPr/>
          </p:nvSpPr>
          <p:spPr>
            <a:xfrm>
              <a:off x="2171700" y="4692651"/>
              <a:ext cx="246000" cy="258900"/>
            </a:xfrm>
            <a:custGeom>
              <a:rect b="b" l="l" r="r" t="t"/>
              <a:pathLst>
                <a:path extrusionOk="0" h="120000" w="120000">
                  <a:moveTo>
                    <a:pt x="104210" y="60000"/>
                  </a:moveTo>
                  <a:cubicBezTo>
                    <a:pt x="94736" y="66000"/>
                    <a:pt x="94736" y="78000"/>
                    <a:pt x="85263" y="87000"/>
                  </a:cubicBezTo>
                  <a:cubicBezTo>
                    <a:pt x="75789" y="93000"/>
                    <a:pt x="66315" y="96000"/>
                    <a:pt x="56842" y="96000"/>
                  </a:cubicBezTo>
                  <a:cubicBezTo>
                    <a:pt x="37894" y="102000"/>
                    <a:pt x="25263" y="102000"/>
                    <a:pt x="34736" y="78000"/>
                  </a:cubicBezTo>
                  <a:cubicBezTo>
                    <a:pt x="41052" y="66000"/>
                    <a:pt x="50526" y="57000"/>
                    <a:pt x="60000" y="45000"/>
                  </a:cubicBezTo>
                  <a:cubicBezTo>
                    <a:pt x="63157" y="39000"/>
                    <a:pt x="72631" y="30000"/>
                    <a:pt x="72631" y="24000"/>
                  </a:cubicBezTo>
                  <a:cubicBezTo>
                    <a:pt x="75789" y="0"/>
                    <a:pt x="53684" y="27000"/>
                    <a:pt x="47368" y="33000"/>
                  </a:cubicBezTo>
                  <a:cubicBezTo>
                    <a:pt x="37894" y="48000"/>
                    <a:pt x="0" y="90000"/>
                    <a:pt x="22105" y="108000"/>
                  </a:cubicBezTo>
                  <a:cubicBezTo>
                    <a:pt x="34736" y="120000"/>
                    <a:pt x="66315" y="111000"/>
                    <a:pt x="82105" y="105000"/>
                  </a:cubicBezTo>
                  <a:cubicBezTo>
                    <a:pt x="91578" y="99000"/>
                    <a:pt x="104210" y="90000"/>
                    <a:pt x="110526" y="81000"/>
                  </a:cubicBezTo>
                  <a:cubicBezTo>
                    <a:pt x="113684" y="75000"/>
                    <a:pt x="120000" y="48000"/>
                    <a:pt x="104210" y="60000"/>
                  </a:cubicBezTo>
                  <a:cubicBezTo>
                    <a:pt x="97894" y="66000"/>
                    <a:pt x="110526" y="54000"/>
                    <a:pt x="104210"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1" name="Google Shape;441;p12"/>
            <p:cNvSpPr/>
            <p:nvPr/>
          </p:nvSpPr>
          <p:spPr>
            <a:xfrm>
              <a:off x="1714500" y="4699001"/>
              <a:ext cx="244500" cy="292200"/>
            </a:xfrm>
            <a:custGeom>
              <a:rect b="b" l="l" r="r" t="t"/>
              <a:pathLst>
                <a:path extrusionOk="0" h="120000" w="120000">
                  <a:moveTo>
                    <a:pt x="53684" y="13333"/>
                  </a:moveTo>
                  <a:cubicBezTo>
                    <a:pt x="47368" y="24000"/>
                    <a:pt x="85263" y="56000"/>
                    <a:pt x="88421" y="66666"/>
                  </a:cubicBezTo>
                  <a:cubicBezTo>
                    <a:pt x="94736" y="72000"/>
                    <a:pt x="101052" y="82666"/>
                    <a:pt x="94736" y="88000"/>
                  </a:cubicBezTo>
                  <a:cubicBezTo>
                    <a:pt x="88421" y="90666"/>
                    <a:pt x="72631" y="85333"/>
                    <a:pt x="69473" y="85333"/>
                  </a:cubicBezTo>
                  <a:cubicBezTo>
                    <a:pt x="56842" y="82666"/>
                    <a:pt x="47368" y="80000"/>
                    <a:pt x="41052" y="74666"/>
                  </a:cubicBezTo>
                  <a:cubicBezTo>
                    <a:pt x="34736" y="69333"/>
                    <a:pt x="25263" y="50666"/>
                    <a:pt x="18947" y="50666"/>
                  </a:cubicBezTo>
                  <a:cubicBezTo>
                    <a:pt x="0" y="48000"/>
                    <a:pt x="18947" y="72000"/>
                    <a:pt x="22105" y="74666"/>
                  </a:cubicBezTo>
                  <a:cubicBezTo>
                    <a:pt x="41052" y="93333"/>
                    <a:pt x="120000" y="120000"/>
                    <a:pt x="110526" y="77333"/>
                  </a:cubicBezTo>
                  <a:cubicBezTo>
                    <a:pt x="107368" y="61333"/>
                    <a:pt x="94736" y="45333"/>
                    <a:pt x="82105" y="34666"/>
                  </a:cubicBezTo>
                  <a:cubicBezTo>
                    <a:pt x="78947" y="29333"/>
                    <a:pt x="60000" y="0"/>
                    <a:pt x="53684" y="13333"/>
                  </a:cubicBezTo>
                  <a:cubicBezTo>
                    <a:pt x="47368" y="21333"/>
                    <a:pt x="60000" y="2666"/>
                    <a:pt x="53684" y="13333"/>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2" name="Google Shape;442;p12"/>
            <p:cNvSpPr/>
            <p:nvPr/>
          </p:nvSpPr>
          <p:spPr>
            <a:xfrm>
              <a:off x="1952625" y="4362451"/>
              <a:ext cx="193800" cy="77700"/>
            </a:xfrm>
            <a:custGeom>
              <a:rect b="b" l="l" r="r" t="t"/>
              <a:pathLst>
                <a:path extrusionOk="0" h="120000" w="120000">
                  <a:moveTo>
                    <a:pt x="84000" y="120000"/>
                  </a:moveTo>
                  <a:cubicBezTo>
                    <a:pt x="80000" y="120000"/>
                    <a:pt x="80000" y="120000"/>
                    <a:pt x="76000" y="120000"/>
                  </a:cubicBezTo>
                  <a:cubicBezTo>
                    <a:pt x="72000" y="120000"/>
                    <a:pt x="64000" y="110000"/>
                    <a:pt x="60000" y="100000"/>
                  </a:cubicBezTo>
                  <a:cubicBezTo>
                    <a:pt x="56000" y="110000"/>
                    <a:pt x="48000" y="110000"/>
                    <a:pt x="44000" y="110000"/>
                  </a:cubicBezTo>
                  <a:cubicBezTo>
                    <a:pt x="40000" y="120000"/>
                    <a:pt x="40000" y="120000"/>
                    <a:pt x="40000" y="120000"/>
                  </a:cubicBezTo>
                  <a:cubicBezTo>
                    <a:pt x="24000" y="120000"/>
                    <a:pt x="12000" y="100000"/>
                    <a:pt x="8000" y="70000"/>
                  </a:cubicBezTo>
                  <a:cubicBezTo>
                    <a:pt x="8000" y="60000"/>
                    <a:pt x="0" y="20000"/>
                    <a:pt x="8000" y="10000"/>
                  </a:cubicBezTo>
                  <a:cubicBezTo>
                    <a:pt x="8000" y="0"/>
                    <a:pt x="12000" y="0"/>
                    <a:pt x="12000" y="0"/>
                  </a:cubicBezTo>
                  <a:cubicBezTo>
                    <a:pt x="16000" y="0"/>
                    <a:pt x="16000" y="0"/>
                    <a:pt x="20000" y="10000"/>
                  </a:cubicBezTo>
                  <a:cubicBezTo>
                    <a:pt x="20000" y="10000"/>
                    <a:pt x="20000" y="20000"/>
                    <a:pt x="20000" y="30000"/>
                  </a:cubicBezTo>
                  <a:cubicBezTo>
                    <a:pt x="20000" y="40000"/>
                    <a:pt x="24000" y="50000"/>
                    <a:pt x="28000" y="60000"/>
                  </a:cubicBezTo>
                  <a:cubicBezTo>
                    <a:pt x="28000" y="60000"/>
                    <a:pt x="32000" y="70000"/>
                    <a:pt x="40000" y="70000"/>
                  </a:cubicBezTo>
                  <a:cubicBezTo>
                    <a:pt x="40000" y="70000"/>
                    <a:pt x="44000" y="70000"/>
                    <a:pt x="48000" y="60000"/>
                  </a:cubicBezTo>
                  <a:cubicBezTo>
                    <a:pt x="48000" y="60000"/>
                    <a:pt x="52000" y="50000"/>
                    <a:pt x="52000" y="50000"/>
                  </a:cubicBezTo>
                  <a:cubicBezTo>
                    <a:pt x="56000" y="40000"/>
                    <a:pt x="56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40000"/>
                  </a:cubicBezTo>
                  <a:cubicBezTo>
                    <a:pt x="100000" y="30000"/>
                    <a:pt x="104000" y="10000"/>
                    <a:pt x="108000" y="10000"/>
                  </a:cubicBezTo>
                  <a:cubicBezTo>
                    <a:pt x="112000" y="10000"/>
                    <a:pt x="116000" y="20000"/>
                    <a:pt x="116000" y="20000"/>
                  </a:cubicBezTo>
                  <a:cubicBezTo>
                    <a:pt x="120000" y="30000"/>
                    <a:pt x="120000" y="50000"/>
                    <a:pt x="116000" y="70000"/>
                  </a:cubicBezTo>
                  <a:cubicBezTo>
                    <a:pt x="112000" y="100000"/>
                    <a:pt x="96000" y="120000"/>
                    <a:pt x="84000" y="120000"/>
                  </a:cubicBezTo>
                  <a:cubicBezTo>
                    <a:pt x="84000" y="120000"/>
                    <a:pt x="84000" y="120000"/>
                    <a:pt x="8400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3" name="Google Shape;443;p12"/>
            <p:cNvSpPr/>
            <p:nvPr/>
          </p:nvSpPr>
          <p:spPr>
            <a:xfrm>
              <a:off x="1784350" y="4244976"/>
              <a:ext cx="115800" cy="130200"/>
            </a:xfrm>
            <a:custGeom>
              <a:rect b="b" l="l" r="r" t="t"/>
              <a:pathLst>
                <a:path extrusionOk="0" h="120000" w="120000">
                  <a:moveTo>
                    <a:pt x="66666" y="0"/>
                  </a:moveTo>
                  <a:cubicBezTo>
                    <a:pt x="60000" y="0"/>
                    <a:pt x="53333"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0" y="42000"/>
                    <a:pt x="0" y="60000"/>
                  </a:cubicBezTo>
                  <a:cubicBezTo>
                    <a:pt x="0" y="90000"/>
                    <a:pt x="26666" y="120000"/>
                    <a:pt x="53333" y="120000"/>
                  </a:cubicBezTo>
                  <a:cubicBezTo>
                    <a:pt x="86666" y="120000"/>
                    <a:pt x="113333" y="90000"/>
                    <a:pt x="120000" y="60000"/>
                  </a:cubicBezTo>
                  <a:cubicBezTo>
                    <a:pt x="120000" y="30000"/>
                    <a:pt x="93333" y="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Google Shape;444;p12"/>
            <p:cNvSpPr/>
            <p:nvPr/>
          </p:nvSpPr>
          <p:spPr>
            <a:xfrm>
              <a:off x="2217738" y="4284663"/>
              <a:ext cx="122100" cy="136500"/>
            </a:xfrm>
            <a:custGeom>
              <a:rect b="b" l="l" r="r" t="t"/>
              <a:pathLst>
                <a:path extrusionOk="0" h="120000" w="120000">
                  <a:moveTo>
                    <a:pt x="75789" y="0"/>
                  </a:moveTo>
                  <a:cubicBezTo>
                    <a:pt x="63157" y="0"/>
                    <a:pt x="56842" y="0"/>
                    <a:pt x="50526" y="5714"/>
                  </a:cubicBezTo>
                  <a:cubicBezTo>
                    <a:pt x="63157" y="5714"/>
                    <a:pt x="69473" y="11428"/>
                    <a:pt x="69473" y="22857"/>
                  </a:cubicBezTo>
                  <a:cubicBezTo>
                    <a:pt x="69473" y="34285"/>
                    <a:pt x="56842" y="40000"/>
                    <a:pt x="44210" y="40000"/>
                  </a:cubicBezTo>
                  <a:cubicBezTo>
                    <a:pt x="31578" y="40000"/>
                    <a:pt x="25263" y="34285"/>
                    <a:pt x="25263" y="22857"/>
                  </a:cubicBezTo>
                  <a:cubicBezTo>
                    <a:pt x="25263" y="22857"/>
                    <a:pt x="25263" y="22857"/>
                    <a:pt x="25263" y="22857"/>
                  </a:cubicBezTo>
                  <a:cubicBezTo>
                    <a:pt x="18947" y="28571"/>
                    <a:pt x="12631" y="40000"/>
                    <a:pt x="6315" y="51428"/>
                  </a:cubicBezTo>
                  <a:cubicBezTo>
                    <a:pt x="0" y="85714"/>
                    <a:pt x="25263" y="114285"/>
                    <a:pt x="50526" y="114285"/>
                  </a:cubicBezTo>
                  <a:cubicBezTo>
                    <a:pt x="82105" y="120000"/>
                    <a:pt x="113684" y="97142"/>
                    <a:pt x="120000" y="62857"/>
                  </a:cubicBezTo>
                  <a:cubicBezTo>
                    <a:pt x="120000" y="34285"/>
                    <a:pt x="101052" y="5714"/>
                    <a:pt x="75789"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45" name="Google Shape;445;p12"/>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sh)">
  <p:cSld name="BLANK_1_1_1">
    <p:spTree>
      <p:nvGrpSpPr>
        <p:cNvPr id="446" name="Shape 446"/>
        <p:cNvGrpSpPr/>
        <p:nvPr/>
      </p:nvGrpSpPr>
      <p:grpSpPr>
        <a:xfrm>
          <a:off x="0" y="0"/>
          <a:ext cx="0" cy="0"/>
          <a:chOff x="0" y="0"/>
          <a:chExt cx="0" cy="0"/>
        </a:xfrm>
      </p:grpSpPr>
      <p:grpSp>
        <p:nvGrpSpPr>
          <p:cNvPr id="447" name="Google Shape;447;p13"/>
          <p:cNvGrpSpPr/>
          <p:nvPr/>
        </p:nvGrpSpPr>
        <p:grpSpPr>
          <a:xfrm>
            <a:off x="7401334" y="3761110"/>
            <a:ext cx="1453993" cy="1092425"/>
            <a:chOff x="3708400" y="3798888"/>
            <a:chExt cx="1844700" cy="1385975"/>
          </a:xfrm>
        </p:grpSpPr>
        <p:sp>
          <p:nvSpPr>
            <p:cNvPr id="448" name="Google Shape;448;p13"/>
            <p:cNvSpPr/>
            <p:nvPr/>
          </p:nvSpPr>
          <p:spPr>
            <a:xfrm>
              <a:off x="3708400" y="3967163"/>
              <a:ext cx="1844700" cy="1217700"/>
            </a:xfrm>
            <a:custGeom>
              <a:rect b="b" l="l" r="r" t="t"/>
              <a:pathLst>
                <a:path extrusionOk="0" h="120000" w="120000">
                  <a:moveTo>
                    <a:pt x="117062" y="84893"/>
                  </a:moveTo>
                  <a:cubicBezTo>
                    <a:pt x="114965" y="75957"/>
                    <a:pt x="110769" y="68297"/>
                    <a:pt x="104895" y="64468"/>
                  </a:cubicBezTo>
                  <a:cubicBezTo>
                    <a:pt x="111188" y="60638"/>
                    <a:pt x="114545" y="52978"/>
                    <a:pt x="117062" y="44042"/>
                  </a:cubicBezTo>
                  <a:cubicBezTo>
                    <a:pt x="118321" y="38936"/>
                    <a:pt x="120000" y="32553"/>
                    <a:pt x="119580" y="27446"/>
                  </a:cubicBezTo>
                  <a:cubicBezTo>
                    <a:pt x="119580" y="25531"/>
                    <a:pt x="118741" y="22978"/>
                    <a:pt x="117062" y="22978"/>
                  </a:cubicBezTo>
                  <a:cubicBezTo>
                    <a:pt x="115804" y="23617"/>
                    <a:pt x="115804" y="25531"/>
                    <a:pt x="114965" y="27446"/>
                  </a:cubicBezTo>
                  <a:cubicBezTo>
                    <a:pt x="113286" y="30000"/>
                    <a:pt x="109510" y="30000"/>
                    <a:pt x="107412" y="30638"/>
                  </a:cubicBezTo>
                  <a:cubicBezTo>
                    <a:pt x="103216" y="31276"/>
                    <a:pt x="99020" y="31914"/>
                    <a:pt x="95244" y="33829"/>
                  </a:cubicBezTo>
                  <a:cubicBezTo>
                    <a:pt x="88951" y="37021"/>
                    <a:pt x="84755" y="45319"/>
                    <a:pt x="83916" y="55531"/>
                  </a:cubicBezTo>
                  <a:cubicBezTo>
                    <a:pt x="80979" y="51702"/>
                    <a:pt x="75524" y="42127"/>
                    <a:pt x="76363" y="36382"/>
                  </a:cubicBezTo>
                  <a:cubicBezTo>
                    <a:pt x="77202" y="29361"/>
                    <a:pt x="82237" y="24893"/>
                    <a:pt x="85594" y="21063"/>
                  </a:cubicBezTo>
                  <a:cubicBezTo>
                    <a:pt x="86853" y="19787"/>
                    <a:pt x="88531" y="17872"/>
                    <a:pt x="87692" y="15319"/>
                  </a:cubicBezTo>
                  <a:cubicBezTo>
                    <a:pt x="86433" y="12765"/>
                    <a:pt x="82237" y="12765"/>
                    <a:pt x="80559" y="11489"/>
                  </a:cubicBezTo>
                  <a:cubicBezTo>
                    <a:pt x="75524" y="8297"/>
                    <a:pt x="71748" y="3829"/>
                    <a:pt x="66713" y="1914"/>
                  </a:cubicBezTo>
                  <a:cubicBezTo>
                    <a:pt x="61258" y="0"/>
                    <a:pt x="55384" y="638"/>
                    <a:pt x="49930" y="2553"/>
                  </a:cubicBezTo>
                  <a:cubicBezTo>
                    <a:pt x="47832" y="3829"/>
                    <a:pt x="45734" y="5106"/>
                    <a:pt x="44055" y="7021"/>
                  </a:cubicBezTo>
                  <a:cubicBezTo>
                    <a:pt x="41538" y="8936"/>
                    <a:pt x="39860" y="12127"/>
                    <a:pt x="37762" y="14042"/>
                  </a:cubicBezTo>
                  <a:cubicBezTo>
                    <a:pt x="36083" y="15319"/>
                    <a:pt x="33146" y="15319"/>
                    <a:pt x="31048" y="16595"/>
                  </a:cubicBezTo>
                  <a:cubicBezTo>
                    <a:pt x="28951" y="17872"/>
                    <a:pt x="26853" y="19787"/>
                    <a:pt x="24755" y="21702"/>
                  </a:cubicBezTo>
                  <a:cubicBezTo>
                    <a:pt x="20979" y="25531"/>
                    <a:pt x="18041" y="31276"/>
                    <a:pt x="15944" y="37021"/>
                  </a:cubicBezTo>
                  <a:cubicBezTo>
                    <a:pt x="10069" y="51702"/>
                    <a:pt x="4615" y="72765"/>
                    <a:pt x="9650" y="89361"/>
                  </a:cubicBezTo>
                  <a:cubicBezTo>
                    <a:pt x="6293" y="89361"/>
                    <a:pt x="0" y="90638"/>
                    <a:pt x="0" y="97659"/>
                  </a:cubicBezTo>
                  <a:cubicBezTo>
                    <a:pt x="419" y="102765"/>
                    <a:pt x="3776" y="108510"/>
                    <a:pt x="6713" y="111063"/>
                  </a:cubicBezTo>
                  <a:cubicBezTo>
                    <a:pt x="10489" y="114255"/>
                    <a:pt x="14265" y="113617"/>
                    <a:pt x="17202" y="108510"/>
                  </a:cubicBezTo>
                  <a:cubicBezTo>
                    <a:pt x="18041" y="107234"/>
                    <a:pt x="18041" y="106595"/>
                    <a:pt x="18881" y="106595"/>
                  </a:cubicBezTo>
                  <a:cubicBezTo>
                    <a:pt x="19720" y="107234"/>
                    <a:pt x="20979" y="109148"/>
                    <a:pt x="21818" y="109787"/>
                  </a:cubicBezTo>
                  <a:cubicBezTo>
                    <a:pt x="23496" y="111702"/>
                    <a:pt x="25594" y="112978"/>
                    <a:pt x="27272" y="114255"/>
                  </a:cubicBezTo>
                  <a:cubicBezTo>
                    <a:pt x="35664" y="119361"/>
                    <a:pt x="45314" y="120000"/>
                    <a:pt x="54125" y="118085"/>
                  </a:cubicBezTo>
                  <a:cubicBezTo>
                    <a:pt x="56223" y="117446"/>
                    <a:pt x="57902" y="116808"/>
                    <a:pt x="60000" y="115531"/>
                  </a:cubicBezTo>
                  <a:cubicBezTo>
                    <a:pt x="60839" y="114893"/>
                    <a:pt x="62097" y="114255"/>
                    <a:pt x="62937" y="113617"/>
                  </a:cubicBezTo>
                  <a:cubicBezTo>
                    <a:pt x="64195" y="112978"/>
                    <a:pt x="65874" y="111063"/>
                    <a:pt x="67132" y="110425"/>
                  </a:cubicBezTo>
                  <a:cubicBezTo>
                    <a:pt x="68811" y="110425"/>
                    <a:pt x="71328" y="114893"/>
                    <a:pt x="73426" y="116170"/>
                  </a:cubicBezTo>
                  <a:cubicBezTo>
                    <a:pt x="78041" y="117446"/>
                    <a:pt x="82657" y="112340"/>
                    <a:pt x="84755" y="107234"/>
                  </a:cubicBezTo>
                  <a:cubicBezTo>
                    <a:pt x="85594" y="104680"/>
                    <a:pt x="87272" y="100212"/>
                    <a:pt x="86433" y="97021"/>
                  </a:cubicBezTo>
                  <a:cubicBezTo>
                    <a:pt x="85594" y="93829"/>
                    <a:pt x="82237" y="93191"/>
                    <a:pt x="80139" y="92553"/>
                  </a:cubicBezTo>
                  <a:cubicBezTo>
                    <a:pt x="82237" y="88085"/>
                    <a:pt x="83076" y="83617"/>
                    <a:pt x="84335" y="79148"/>
                  </a:cubicBezTo>
                  <a:cubicBezTo>
                    <a:pt x="86433" y="88723"/>
                    <a:pt x="91888" y="93829"/>
                    <a:pt x="98181" y="96382"/>
                  </a:cubicBezTo>
                  <a:cubicBezTo>
                    <a:pt x="101958" y="97659"/>
                    <a:pt x="105734" y="98297"/>
                    <a:pt x="109510" y="98936"/>
                  </a:cubicBezTo>
                  <a:cubicBezTo>
                    <a:pt x="110769" y="99574"/>
                    <a:pt x="112867" y="99574"/>
                    <a:pt x="114125" y="100212"/>
                  </a:cubicBezTo>
                  <a:cubicBezTo>
                    <a:pt x="115384" y="101489"/>
                    <a:pt x="114965" y="103404"/>
                    <a:pt x="115804" y="104680"/>
                  </a:cubicBezTo>
                  <a:cubicBezTo>
                    <a:pt x="116643" y="105957"/>
                    <a:pt x="118321" y="105957"/>
                    <a:pt x="119160" y="104680"/>
                  </a:cubicBezTo>
                  <a:cubicBezTo>
                    <a:pt x="120000" y="102765"/>
                    <a:pt x="119580" y="100212"/>
                    <a:pt x="119580" y="98297"/>
                  </a:cubicBezTo>
                  <a:cubicBezTo>
                    <a:pt x="119160" y="93191"/>
                    <a:pt x="118321" y="88723"/>
                    <a:pt x="117062" y="84893"/>
                  </a:cubicBezTo>
                  <a:close/>
                </a:path>
              </a:pathLst>
            </a:custGeom>
            <a:solidFill>
              <a:srgbClr val="F6B26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9" name="Google Shape;449;p13"/>
            <p:cNvSpPr/>
            <p:nvPr/>
          </p:nvSpPr>
          <p:spPr>
            <a:xfrm>
              <a:off x="3921125" y="4044951"/>
              <a:ext cx="128700" cy="122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13"/>
            <p:cNvSpPr/>
            <p:nvPr/>
          </p:nvSpPr>
          <p:spPr>
            <a:xfrm>
              <a:off x="4017963" y="3908426"/>
              <a:ext cx="71400" cy="65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13"/>
            <p:cNvSpPr/>
            <p:nvPr/>
          </p:nvSpPr>
          <p:spPr>
            <a:xfrm>
              <a:off x="3946525" y="3798888"/>
              <a:ext cx="39600" cy="38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13"/>
            <p:cNvSpPr/>
            <p:nvPr/>
          </p:nvSpPr>
          <p:spPr>
            <a:xfrm>
              <a:off x="3746500" y="4906963"/>
              <a:ext cx="193800" cy="77700"/>
            </a:xfrm>
            <a:custGeom>
              <a:rect b="b" l="l" r="r" t="t"/>
              <a:pathLst>
                <a:path extrusionOk="0" h="120000" w="120000">
                  <a:moveTo>
                    <a:pt x="108000" y="20000"/>
                  </a:moveTo>
                  <a:cubicBezTo>
                    <a:pt x="92000" y="0"/>
                    <a:pt x="72000" y="10000"/>
                    <a:pt x="56000" y="10000"/>
                  </a:cubicBezTo>
                  <a:cubicBezTo>
                    <a:pt x="40000" y="20000"/>
                    <a:pt x="24000" y="40000"/>
                    <a:pt x="8000" y="60000"/>
                  </a:cubicBezTo>
                  <a:cubicBezTo>
                    <a:pt x="0" y="80000"/>
                    <a:pt x="12000" y="120000"/>
                    <a:pt x="20000" y="110000"/>
                  </a:cubicBezTo>
                  <a:cubicBezTo>
                    <a:pt x="36000" y="100000"/>
                    <a:pt x="48000" y="100000"/>
                    <a:pt x="64000" y="90000"/>
                  </a:cubicBezTo>
                  <a:cubicBezTo>
                    <a:pt x="76000" y="90000"/>
                    <a:pt x="92000" y="100000"/>
                    <a:pt x="108000" y="90000"/>
                  </a:cubicBezTo>
                  <a:cubicBezTo>
                    <a:pt x="120000" y="80000"/>
                    <a:pt x="120000" y="30000"/>
                    <a:pt x="108000" y="2000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13"/>
            <p:cNvSpPr/>
            <p:nvPr/>
          </p:nvSpPr>
          <p:spPr>
            <a:xfrm>
              <a:off x="4824413" y="4938713"/>
              <a:ext cx="174600" cy="71400"/>
            </a:xfrm>
            <a:custGeom>
              <a:rect b="b" l="l" r="r" t="t"/>
              <a:pathLst>
                <a:path extrusionOk="0" h="120000" w="120000">
                  <a:moveTo>
                    <a:pt x="120000" y="87272"/>
                  </a:moveTo>
                  <a:cubicBezTo>
                    <a:pt x="120000" y="43636"/>
                    <a:pt x="97777" y="32727"/>
                    <a:pt x="84444" y="21818"/>
                  </a:cubicBezTo>
                  <a:cubicBezTo>
                    <a:pt x="66666" y="10909"/>
                    <a:pt x="44444" y="0"/>
                    <a:pt x="26666" y="10909"/>
                  </a:cubicBezTo>
                  <a:cubicBezTo>
                    <a:pt x="26666" y="10909"/>
                    <a:pt x="22222" y="10909"/>
                    <a:pt x="22222" y="10909"/>
                  </a:cubicBezTo>
                  <a:cubicBezTo>
                    <a:pt x="17777" y="10909"/>
                    <a:pt x="13333" y="10909"/>
                    <a:pt x="8888" y="10909"/>
                  </a:cubicBezTo>
                  <a:cubicBezTo>
                    <a:pt x="4444" y="10909"/>
                    <a:pt x="0" y="21818"/>
                    <a:pt x="4444" y="32727"/>
                  </a:cubicBezTo>
                  <a:cubicBezTo>
                    <a:pt x="13333" y="54545"/>
                    <a:pt x="17777" y="65454"/>
                    <a:pt x="26666" y="76363"/>
                  </a:cubicBezTo>
                  <a:cubicBezTo>
                    <a:pt x="48888" y="109090"/>
                    <a:pt x="84444" y="120000"/>
                    <a:pt x="106666" y="120000"/>
                  </a:cubicBezTo>
                  <a:cubicBezTo>
                    <a:pt x="106666" y="120000"/>
                    <a:pt x="106666" y="120000"/>
                    <a:pt x="106666" y="120000"/>
                  </a:cubicBezTo>
                  <a:cubicBezTo>
                    <a:pt x="111111" y="120000"/>
                    <a:pt x="120000" y="109090"/>
                    <a:pt x="120000" y="87272"/>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13"/>
            <p:cNvSpPr/>
            <p:nvPr/>
          </p:nvSpPr>
          <p:spPr>
            <a:xfrm>
              <a:off x="5064125" y="4329113"/>
              <a:ext cx="354000" cy="233400"/>
            </a:xfrm>
            <a:custGeom>
              <a:rect b="b" l="l" r="r" t="t"/>
              <a:pathLst>
                <a:path extrusionOk="0" h="120000" w="120000">
                  <a:moveTo>
                    <a:pt x="115636" y="3333"/>
                  </a:moveTo>
                  <a:cubicBezTo>
                    <a:pt x="104727" y="0"/>
                    <a:pt x="89454" y="6666"/>
                    <a:pt x="76363" y="13333"/>
                  </a:cubicBezTo>
                  <a:cubicBezTo>
                    <a:pt x="63272" y="16666"/>
                    <a:pt x="50181" y="20000"/>
                    <a:pt x="39272" y="26666"/>
                  </a:cubicBezTo>
                  <a:cubicBezTo>
                    <a:pt x="13090" y="46666"/>
                    <a:pt x="0" y="73333"/>
                    <a:pt x="0" y="116666"/>
                  </a:cubicBezTo>
                  <a:cubicBezTo>
                    <a:pt x="0" y="120000"/>
                    <a:pt x="2181" y="120000"/>
                    <a:pt x="2181" y="116666"/>
                  </a:cubicBezTo>
                  <a:cubicBezTo>
                    <a:pt x="10909" y="76666"/>
                    <a:pt x="32727" y="53333"/>
                    <a:pt x="61090" y="40000"/>
                  </a:cubicBezTo>
                  <a:cubicBezTo>
                    <a:pt x="72000" y="36666"/>
                    <a:pt x="82909" y="33333"/>
                    <a:pt x="93818" y="30000"/>
                  </a:cubicBezTo>
                  <a:cubicBezTo>
                    <a:pt x="104727" y="26666"/>
                    <a:pt x="113454" y="30000"/>
                    <a:pt x="117818" y="13333"/>
                  </a:cubicBezTo>
                  <a:cubicBezTo>
                    <a:pt x="120000" y="10000"/>
                    <a:pt x="117818" y="6666"/>
                    <a:pt x="115636" y="3333"/>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13"/>
            <p:cNvSpPr/>
            <p:nvPr/>
          </p:nvSpPr>
          <p:spPr>
            <a:xfrm>
              <a:off x="5160963" y="4646613"/>
              <a:ext cx="270000" cy="214200"/>
            </a:xfrm>
            <a:custGeom>
              <a:rect b="b" l="l" r="r" t="t"/>
              <a:pathLst>
                <a:path extrusionOk="0" h="120000" w="120000">
                  <a:moveTo>
                    <a:pt x="117142" y="94545"/>
                  </a:moveTo>
                  <a:cubicBezTo>
                    <a:pt x="102857" y="65454"/>
                    <a:pt x="91428" y="47272"/>
                    <a:pt x="65714" y="32727"/>
                  </a:cubicBezTo>
                  <a:cubicBezTo>
                    <a:pt x="48571" y="21818"/>
                    <a:pt x="17142" y="0"/>
                    <a:pt x="0" y="7272"/>
                  </a:cubicBezTo>
                  <a:cubicBezTo>
                    <a:pt x="0" y="7272"/>
                    <a:pt x="0" y="7272"/>
                    <a:pt x="0" y="7272"/>
                  </a:cubicBezTo>
                  <a:cubicBezTo>
                    <a:pt x="5714" y="25454"/>
                    <a:pt x="31428" y="36363"/>
                    <a:pt x="45714" y="43636"/>
                  </a:cubicBezTo>
                  <a:cubicBezTo>
                    <a:pt x="71428" y="61818"/>
                    <a:pt x="82857" y="80000"/>
                    <a:pt x="97142" y="109090"/>
                  </a:cubicBezTo>
                  <a:cubicBezTo>
                    <a:pt x="100000" y="116363"/>
                    <a:pt x="105714" y="120000"/>
                    <a:pt x="111428" y="116363"/>
                  </a:cubicBezTo>
                  <a:cubicBezTo>
                    <a:pt x="111428" y="116363"/>
                    <a:pt x="114285" y="116363"/>
                    <a:pt x="117142" y="112727"/>
                  </a:cubicBezTo>
                  <a:cubicBezTo>
                    <a:pt x="120000" y="109090"/>
                    <a:pt x="120000" y="101818"/>
                    <a:pt x="117142" y="94545"/>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13"/>
            <p:cNvSpPr/>
            <p:nvPr/>
          </p:nvSpPr>
          <p:spPr>
            <a:xfrm>
              <a:off x="4476750" y="4044951"/>
              <a:ext cx="528600" cy="168300"/>
            </a:xfrm>
            <a:custGeom>
              <a:rect b="b" l="l" r="r" t="t"/>
              <a:pathLst>
                <a:path extrusionOk="0" h="120000" w="120000">
                  <a:moveTo>
                    <a:pt x="112682" y="69230"/>
                  </a:moveTo>
                  <a:cubicBezTo>
                    <a:pt x="96585" y="55384"/>
                    <a:pt x="74634" y="23076"/>
                    <a:pt x="57073" y="13846"/>
                  </a:cubicBezTo>
                  <a:cubicBezTo>
                    <a:pt x="38048" y="0"/>
                    <a:pt x="19024" y="9230"/>
                    <a:pt x="1463" y="18461"/>
                  </a:cubicBezTo>
                  <a:cubicBezTo>
                    <a:pt x="0" y="18461"/>
                    <a:pt x="0" y="18461"/>
                    <a:pt x="1463" y="18461"/>
                  </a:cubicBezTo>
                  <a:cubicBezTo>
                    <a:pt x="17560" y="27692"/>
                    <a:pt x="33658" y="23076"/>
                    <a:pt x="51219" y="32307"/>
                  </a:cubicBezTo>
                  <a:cubicBezTo>
                    <a:pt x="68780" y="50769"/>
                    <a:pt x="89268" y="87692"/>
                    <a:pt x="105365" y="110769"/>
                  </a:cubicBezTo>
                  <a:cubicBezTo>
                    <a:pt x="109756" y="120000"/>
                    <a:pt x="120000" y="78461"/>
                    <a:pt x="112682" y="6923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13"/>
            <p:cNvSpPr/>
            <p:nvPr/>
          </p:nvSpPr>
          <p:spPr>
            <a:xfrm>
              <a:off x="4352925" y="4194176"/>
              <a:ext cx="593700" cy="433500"/>
            </a:xfrm>
            <a:custGeom>
              <a:rect b="b" l="l" r="r" t="t"/>
              <a:pathLst>
                <a:path extrusionOk="0" h="120000" w="120000">
                  <a:moveTo>
                    <a:pt x="120000" y="112835"/>
                  </a:moveTo>
                  <a:cubicBezTo>
                    <a:pt x="108260" y="109253"/>
                    <a:pt x="101739" y="91343"/>
                    <a:pt x="97826" y="77014"/>
                  </a:cubicBezTo>
                  <a:cubicBezTo>
                    <a:pt x="92608" y="64477"/>
                    <a:pt x="86086" y="51940"/>
                    <a:pt x="79565" y="39402"/>
                  </a:cubicBezTo>
                  <a:cubicBezTo>
                    <a:pt x="62608" y="14328"/>
                    <a:pt x="36521" y="0"/>
                    <a:pt x="13043" y="5373"/>
                  </a:cubicBezTo>
                  <a:cubicBezTo>
                    <a:pt x="0" y="8955"/>
                    <a:pt x="5217" y="34029"/>
                    <a:pt x="18260" y="30447"/>
                  </a:cubicBezTo>
                  <a:cubicBezTo>
                    <a:pt x="45652" y="25074"/>
                    <a:pt x="67826" y="44776"/>
                    <a:pt x="83478" y="75223"/>
                  </a:cubicBezTo>
                  <a:cubicBezTo>
                    <a:pt x="92608" y="93134"/>
                    <a:pt x="100434" y="120000"/>
                    <a:pt x="120000" y="112835"/>
                  </a:cubicBezTo>
                  <a:cubicBezTo>
                    <a:pt x="120000" y="112835"/>
                    <a:pt x="120000" y="112835"/>
                    <a:pt x="120000" y="112835"/>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13"/>
            <p:cNvSpPr/>
            <p:nvPr/>
          </p:nvSpPr>
          <p:spPr>
            <a:xfrm>
              <a:off x="3952875" y="4699001"/>
              <a:ext cx="1027200" cy="441300"/>
            </a:xfrm>
            <a:custGeom>
              <a:rect b="b" l="l" r="r" t="t"/>
              <a:pathLst>
                <a:path extrusionOk="0" h="120000" w="120000">
                  <a:moveTo>
                    <a:pt x="118490" y="93529"/>
                  </a:moveTo>
                  <a:cubicBezTo>
                    <a:pt x="115471" y="95294"/>
                    <a:pt x="110188" y="95294"/>
                    <a:pt x="108679" y="95294"/>
                  </a:cubicBezTo>
                  <a:cubicBezTo>
                    <a:pt x="105660" y="95294"/>
                    <a:pt x="103396" y="91764"/>
                    <a:pt x="101132" y="90000"/>
                  </a:cubicBezTo>
                  <a:cubicBezTo>
                    <a:pt x="97358" y="84705"/>
                    <a:pt x="93584" y="77647"/>
                    <a:pt x="89811" y="79411"/>
                  </a:cubicBezTo>
                  <a:cubicBezTo>
                    <a:pt x="89056" y="79411"/>
                    <a:pt x="85283" y="86470"/>
                    <a:pt x="84528" y="86470"/>
                  </a:cubicBezTo>
                  <a:cubicBezTo>
                    <a:pt x="91320" y="70588"/>
                    <a:pt x="98867" y="47647"/>
                    <a:pt x="101132" y="26470"/>
                  </a:cubicBezTo>
                  <a:cubicBezTo>
                    <a:pt x="102641" y="15882"/>
                    <a:pt x="101132" y="0"/>
                    <a:pt x="99622" y="10588"/>
                  </a:cubicBezTo>
                  <a:cubicBezTo>
                    <a:pt x="93584" y="52941"/>
                    <a:pt x="72452" y="93529"/>
                    <a:pt x="53584" y="100588"/>
                  </a:cubicBezTo>
                  <a:cubicBezTo>
                    <a:pt x="44528" y="102352"/>
                    <a:pt x="34716" y="100588"/>
                    <a:pt x="26415" y="95294"/>
                  </a:cubicBezTo>
                  <a:cubicBezTo>
                    <a:pt x="21886" y="91764"/>
                    <a:pt x="17358" y="88235"/>
                    <a:pt x="12830" y="82941"/>
                  </a:cubicBezTo>
                  <a:cubicBezTo>
                    <a:pt x="8301" y="77647"/>
                    <a:pt x="3773" y="72352"/>
                    <a:pt x="0" y="65294"/>
                  </a:cubicBezTo>
                  <a:cubicBezTo>
                    <a:pt x="0" y="65294"/>
                    <a:pt x="0" y="65294"/>
                    <a:pt x="0" y="65294"/>
                  </a:cubicBezTo>
                  <a:cubicBezTo>
                    <a:pt x="3773" y="75882"/>
                    <a:pt x="6037" y="86470"/>
                    <a:pt x="10566" y="93529"/>
                  </a:cubicBezTo>
                  <a:cubicBezTo>
                    <a:pt x="15094" y="98823"/>
                    <a:pt x="20377" y="104117"/>
                    <a:pt x="24905" y="109411"/>
                  </a:cubicBezTo>
                  <a:cubicBezTo>
                    <a:pt x="35471" y="118235"/>
                    <a:pt x="46037" y="120000"/>
                    <a:pt x="56603" y="118235"/>
                  </a:cubicBezTo>
                  <a:cubicBezTo>
                    <a:pt x="61132" y="116470"/>
                    <a:pt x="65660" y="112941"/>
                    <a:pt x="69433" y="109411"/>
                  </a:cubicBezTo>
                  <a:cubicBezTo>
                    <a:pt x="69433" y="109411"/>
                    <a:pt x="69433" y="109411"/>
                    <a:pt x="69433" y="109411"/>
                  </a:cubicBezTo>
                  <a:cubicBezTo>
                    <a:pt x="69433" y="109411"/>
                    <a:pt x="69433" y="111176"/>
                    <a:pt x="69433" y="111176"/>
                  </a:cubicBezTo>
                  <a:cubicBezTo>
                    <a:pt x="69433" y="111176"/>
                    <a:pt x="69433" y="111176"/>
                    <a:pt x="70188" y="112941"/>
                  </a:cubicBezTo>
                  <a:cubicBezTo>
                    <a:pt x="70188" y="112941"/>
                    <a:pt x="70943" y="114705"/>
                    <a:pt x="70943" y="114705"/>
                  </a:cubicBezTo>
                  <a:cubicBezTo>
                    <a:pt x="78490" y="112941"/>
                    <a:pt x="85283" y="95294"/>
                    <a:pt x="92830" y="98823"/>
                  </a:cubicBezTo>
                  <a:cubicBezTo>
                    <a:pt x="100377" y="100588"/>
                    <a:pt x="106415" y="120000"/>
                    <a:pt x="113962" y="105882"/>
                  </a:cubicBezTo>
                  <a:cubicBezTo>
                    <a:pt x="115471" y="104117"/>
                    <a:pt x="120000" y="93529"/>
                    <a:pt x="118490" y="93529"/>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9" name="Google Shape;459;p13"/>
            <p:cNvSpPr/>
            <p:nvPr/>
          </p:nvSpPr>
          <p:spPr>
            <a:xfrm>
              <a:off x="3779838" y="4951413"/>
              <a:ext cx="212700" cy="123900"/>
            </a:xfrm>
            <a:custGeom>
              <a:rect b="b" l="l" r="r" t="t"/>
              <a:pathLst>
                <a:path extrusionOk="0" h="120000" w="120000">
                  <a:moveTo>
                    <a:pt x="83636" y="25263"/>
                  </a:moveTo>
                  <a:cubicBezTo>
                    <a:pt x="76363" y="44210"/>
                    <a:pt x="65454" y="56842"/>
                    <a:pt x="50909" y="63157"/>
                  </a:cubicBezTo>
                  <a:cubicBezTo>
                    <a:pt x="40000" y="75789"/>
                    <a:pt x="18181" y="69473"/>
                    <a:pt x="3636" y="63157"/>
                  </a:cubicBezTo>
                  <a:cubicBezTo>
                    <a:pt x="0" y="56842"/>
                    <a:pt x="7272" y="75789"/>
                    <a:pt x="7272" y="75789"/>
                  </a:cubicBezTo>
                  <a:cubicBezTo>
                    <a:pt x="7272" y="107368"/>
                    <a:pt x="36363" y="120000"/>
                    <a:pt x="50909" y="120000"/>
                  </a:cubicBezTo>
                  <a:cubicBezTo>
                    <a:pt x="72727" y="113684"/>
                    <a:pt x="90909" y="88421"/>
                    <a:pt x="105454" y="63157"/>
                  </a:cubicBezTo>
                  <a:cubicBezTo>
                    <a:pt x="120000" y="37894"/>
                    <a:pt x="98181" y="0"/>
                    <a:pt x="83636" y="25263"/>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13"/>
            <p:cNvSpPr/>
            <p:nvPr/>
          </p:nvSpPr>
          <p:spPr>
            <a:xfrm>
              <a:off x="4443413" y="4110038"/>
              <a:ext cx="439800" cy="239700"/>
            </a:xfrm>
            <a:custGeom>
              <a:rect b="b" l="l" r="r" t="t"/>
              <a:pathLst>
                <a:path extrusionOk="0" h="120000" w="120000">
                  <a:moveTo>
                    <a:pt x="114705" y="87567"/>
                  </a:moveTo>
                  <a:cubicBezTo>
                    <a:pt x="105882" y="48648"/>
                    <a:pt x="91764" y="25945"/>
                    <a:pt x="68823" y="12972"/>
                  </a:cubicBezTo>
                  <a:cubicBezTo>
                    <a:pt x="45882" y="0"/>
                    <a:pt x="24705" y="6486"/>
                    <a:pt x="0" y="6486"/>
                  </a:cubicBezTo>
                  <a:cubicBezTo>
                    <a:pt x="0" y="6486"/>
                    <a:pt x="0" y="6486"/>
                    <a:pt x="0" y="6486"/>
                  </a:cubicBezTo>
                  <a:cubicBezTo>
                    <a:pt x="19411" y="12972"/>
                    <a:pt x="37058" y="19459"/>
                    <a:pt x="54705" y="29189"/>
                  </a:cubicBezTo>
                  <a:cubicBezTo>
                    <a:pt x="60000" y="32432"/>
                    <a:pt x="65294" y="35675"/>
                    <a:pt x="68823" y="38918"/>
                  </a:cubicBezTo>
                  <a:cubicBezTo>
                    <a:pt x="68823" y="38918"/>
                    <a:pt x="70588" y="42162"/>
                    <a:pt x="70588" y="42162"/>
                  </a:cubicBezTo>
                  <a:cubicBezTo>
                    <a:pt x="72352" y="51891"/>
                    <a:pt x="77647" y="55135"/>
                    <a:pt x="82941" y="61621"/>
                  </a:cubicBezTo>
                  <a:cubicBezTo>
                    <a:pt x="88235" y="71351"/>
                    <a:pt x="91764" y="81081"/>
                    <a:pt x="95294" y="90810"/>
                  </a:cubicBezTo>
                  <a:cubicBezTo>
                    <a:pt x="95294" y="90810"/>
                    <a:pt x="95294" y="90810"/>
                    <a:pt x="95294" y="90810"/>
                  </a:cubicBezTo>
                  <a:cubicBezTo>
                    <a:pt x="97058" y="94054"/>
                    <a:pt x="97058" y="94054"/>
                    <a:pt x="97058" y="97297"/>
                  </a:cubicBezTo>
                  <a:cubicBezTo>
                    <a:pt x="100588" y="120000"/>
                    <a:pt x="120000" y="107027"/>
                    <a:pt x="114705" y="87567"/>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13"/>
            <p:cNvSpPr/>
            <p:nvPr/>
          </p:nvSpPr>
          <p:spPr>
            <a:xfrm>
              <a:off x="4818063" y="4673601"/>
              <a:ext cx="212700" cy="271500"/>
            </a:xfrm>
            <a:custGeom>
              <a:rect b="b" l="l" r="r" t="t"/>
              <a:pathLst>
                <a:path extrusionOk="0" h="120000" w="120000">
                  <a:moveTo>
                    <a:pt x="101818" y="5714"/>
                  </a:moveTo>
                  <a:cubicBezTo>
                    <a:pt x="76363" y="17142"/>
                    <a:pt x="58181" y="42857"/>
                    <a:pt x="47272" y="62857"/>
                  </a:cubicBezTo>
                  <a:cubicBezTo>
                    <a:pt x="32727" y="94285"/>
                    <a:pt x="0" y="108571"/>
                    <a:pt x="3636" y="111428"/>
                  </a:cubicBezTo>
                  <a:cubicBezTo>
                    <a:pt x="25454" y="120000"/>
                    <a:pt x="47272" y="91428"/>
                    <a:pt x="58181" y="82857"/>
                  </a:cubicBezTo>
                  <a:cubicBezTo>
                    <a:pt x="76363" y="60000"/>
                    <a:pt x="80000" y="31428"/>
                    <a:pt x="109090" y="14285"/>
                  </a:cubicBezTo>
                  <a:cubicBezTo>
                    <a:pt x="120000" y="11428"/>
                    <a:pt x="112727" y="0"/>
                    <a:pt x="101818" y="5714"/>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13"/>
            <p:cNvSpPr/>
            <p:nvPr/>
          </p:nvSpPr>
          <p:spPr>
            <a:xfrm>
              <a:off x="5005388" y="4699001"/>
              <a:ext cx="522300" cy="273000"/>
            </a:xfrm>
            <a:custGeom>
              <a:rect b="b" l="l" r="r" t="t"/>
              <a:pathLst>
                <a:path extrusionOk="0" h="120000" w="120000">
                  <a:moveTo>
                    <a:pt x="115555" y="100000"/>
                  </a:moveTo>
                  <a:cubicBezTo>
                    <a:pt x="100740" y="74285"/>
                    <a:pt x="74074" y="74285"/>
                    <a:pt x="56296" y="68571"/>
                  </a:cubicBezTo>
                  <a:cubicBezTo>
                    <a:pt x="45925" y="65714"/>
                    <a:pt x="35555" y="60000"/>
                    <a:pt x="26666" y="48571"/>
                  </a:cubicBezTo>
                  <a:cubicBezTo>
                    <a:pt x="22222" y="42857"/>
                    <a:pt x="19259" y="34285"/>
                    <a:pt x="16296" y="25714"/>
                  </a:cubicBezTo>
                  <a:cubicBezTo>
                    <a:pt x="13333" y="17142"/>
                    <a:pt x="11851" y="8571"/>
                    <a:pt x="8888" y="0"/>
                  </a:cubicBezTo>
                  <a:cubicBezTo>
                    <a:pt x="8888" y="0"/>
                    <a:pt x="7407" y="0"/>
                    <a:pt x="7407" y="0"/>
                  </a:cubicBezTo>
                  <a:cubicBezTo>
                    <a:pt x="0" y="31428"/>
                    <a:pt x="25185" y="65714"/>
                    <a:pt x="37037" y="74285"/>
                  </a:cubicBezTo>
                  <a:cubicBezTo>
                    <a:pt x="59259" y="94285"/>
                    <a:pt x="85925" y="94285"/>
                    <a:pt x="108148" y="114285"/>
                  </a:cubicBezTo>
                  <a:cubicBezTo>
                    <a:pt x="114074" y="120000"/>
                    <a:pt x="120000" y="108571"/>
                    <a:pt x="115555" y="100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13"/>
            <p:cNvSpPr/>
            <p:nvPr/>
          </p:nvSpPr>
          <p:spPr>
            <a:xfrm>
              <a:off x="5167313" y="4271963"/>
              <a:ext cx="341400" cy="355500"/>
            </a:xfrm>
            <a:custGeom>
              <a:rect b="b" l="l" r="r" t="t"/>
              <a:pathLst>
                <a:path extrusionOk="0" h="120000" w="120000">
                  <a:moveTo>
                    <a:pt x="99622" y="10909"/>
                  </a:moveTo>
                  <a:cubicBezTo>
                    <a:pt x="90566" y="34909"/>
                    <a:pt x="83773" y="54545"/>
                    <a:pt x="65660" y="74181"/>
                  </a:cubicBezTo>
                  <a:cubicBezTo>
                    <a:pt x="47547" y="93818"/>
                    <a:pt x="24905" y="102545"/>
                    <a:pt x="0" y="111272"/>
                  </a:cubicBezTo>
                  <a:cubicBezTo>
                    <a:pt x="0" y="111272"/>
                    <a:pt x="0" y="111272"/>
                    <a:pt x="0" y="111272"/>
                  </a:cubicBezTo>
                  <a:cubicBezTo>
                    <a:pt x="24905" y="120000"/>
                    <a:pt x="49811" y="104727"/>
                    <a:pt x="65660" y="89454"/>
                  </a:cubicBezTo>
                  <a:cubicBezTo>
                    <a:pt x="92830" y="69818"/>
                    <a:pt x="101886" y="45818"/>
                    <a:pt x="115471" y="15272"/>
                  </a:cubicBezTo>
                  <a:cubicBezTo>
                    <a:pt x="120000" y="6545"/>
                    <a:pt x="104150" y="0"/>
                    <a:pt x="99622" y="10909"/>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13"/>
            <p:cNvSpPr/>
            <p:nvPr/>
          </p:nvSpPr>
          <p:spPr>
            <a:xfrm>
              <a:off x="5064125" y="4471988"/>
              <a:ext cx="173100" cy="149100"/>
            </a:xfrm>
            <a:custGeom>
              <a:rect b="b" l="l" r="r" t="t"/>
              <a:pathLst>
                <a:path extrusionOk="0" h="120000" w="120000">
                  <a:moveTo>
                    <a:pt x="115555" y="0"/>
                  </a:moveTo>
                  <a:cubicBezTo>
                    <a:pt x="93333" y="0"/>
                    <a:pt x="71111" y="20869"/>
                    <a:pt x="53333" y="36521"/>
                  </a:cubicBezTo>
                  <a:cubicBezTo>
                    <a:pt x="31111" y="62608"/>
                    <a:pt x="13333" y="88695"/>
                    <a:pt x="0" y="120000"/>
                  </a:cubicBezTo>
                  <a:cubicBezTo>
                    <a:pt x="0" y="120000"/>
                    <a:pt x="0" y="120000"/>
                    <a:pt x="0" y="120000"/>
                  </a:cubicBezTo>
                  <a:cubicBezTo>
                    <a:pt x="17777" y="93913"/>
                    <a:pt x="35555" y="73043"/>
                    <a:pt x="53333" y="52173"/>
                  </a:cubicBezTo>
                  <a:cubicBezTo>
                    <a:pt x="71111" y="31304"/>
                    <a:pt x="97777" y="15652"/>
                    <a:pt x="120000" y="0"/>
                  </a:cubicBezTo>
                  <a:cubicBezTo>
                    <a:pt x="120000" y="0"/>
                    <a:pt x="120000" y="0"/>
                    <a:pt x="115555" y="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13"/>
            <p:cNvSpPr/>
            <p:nvPr/>
          </p:nvSpPr>
          <p:spPr>
            <a:xfrm>
              <a:off x="5076825" y="4537076"/>
              <a:ext cx="147600" cy="90600"/>
            </a:xfrm>
            <a:custGeom>
              <a:rect b="b" l="l" r="r" t="t"/>
              <a:pathLst>
                <a:path extrusionOk="0" h="120000" w="120000">
                  <a:moveTo>
                    <a:pt x="114782" y="0"/>
                  </a:moveTo>
                  <a:cubicBezTo>
                    <a:pt x="93913" y="8571"/>
                    <a:pt x="73043" y="34285"/>
                    <a:pt x="57391" y="51428"/>
                  </a:cubicBezTo>
                  <a:cubicBezTo>
                    <a:pt x="36521" y="77142"/>
                    <a:pt x="20869" y="94285"/>
                    <a:pt x="0" y="119999"/>
                  </a:cubicBezTo>
                  <a:cubicBezTo>
                    <a:pt x="0" y="119999"/>
                    <a:pt x="0" y="119999"/>
                    <a:pt x="5217" y="119999"/>
                  </a:cubicBezTo>
                  <a:cubicBezTo>
                    <a:pt x="26086" y="102857"/>
                    <a:pt x="46956" y="85714"/>
                    <a:pt x="73043" y="68571"/>
                  </a:cubicBezTo>
                  <a:cubicBezTo>
                    <a:pt x="88695" y="51428"/>
                    <a:pt x="109565" y="42857"/>
                    <a:pt x="120000" y="8571"/>
                  </a:cubicBezTo>
                  <a:cubicBezTo>
                    <a:pt x="120000" y="8571"/>
                    <a:pt x="120000" y="0"/>
                    <a:pt x="114782" y="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13"/>
            <p:cNvSpPr/>
            <p:nvPr/>
          </p:nvSpPr>
          <p:spPr>
            <a:xfrm>
              <a:off x="5089525" y="4654551"/>
              <a:ext cx="63600" cy="44400"/>
            </a:xfrm>
            <a:custGeom>
              <a:rect b="b" l="l" r="r" t="t"/>
              <a:pathLst>
                <a:path extrusionOk="0" h="120000" w="120000">
                  <a:moveTo>
                    <a:pt x="108000" y="102857"/>
                  </a:moveTo>
                  <a:cubicBezTo>
                    <a:pt x="108000" y="102857"/>
                    <a:pt x="108000" y="85714"/>
                    <a:pt x="96000" y="68571"/>
                  </a:cubicBezTo>
                  <a:cubicBezTo>
                    <a:pt x="96000" y="68571"/>
                    <a:pt x="84000" y="51428"/>
                    <a:pt x="72000" y="34285"/>
                  </a:cubicBezTo>
                  <a:cubicBezTo>
                    <a:pt x="48000" y="17142"/>
                    <a:pt x="36000" y="17142"/>
                    <a:pt x="12000" y="0"/>
                  </a:cubicBezTo>
                  <a:cubicBezTo>
                    <a:pt x="0" y="0"/>
                    <a:pt x="0" y="17142"/>
                    <a:pt x="0" y="17142"/>
                  </a:cubicBezTo>
                  <a:cubicBezTo>
                    <a:pt x="24000" y="34285"/>
                    <a:pt x="36000" y="51428"/>
                    <a:pt x="48000" y="68571"/>
                  </a:cubicBezTo>
                  <a:cubicBezTo>
                    <a:pt x="60000" y="85714"/>
                    <a:pt x="72000" y="102857"/>
                    <a:pt x="72000" y="102857"/>
                  </a:cubicBezTo>
                  <a:cubicBezTo>
                    <a:pt x="84000" y="119999"/>
                    <a:pt x="96000" y="119999"/>
                    <a:pt x="108000" y="119999"/>
                  </a:cubicBezTo>
                  <a:cubicBezTo>
                    <a:pt x="108000" y="119999"/>
                    <a:pt x="120000" y="119999"/>
                    <a:pt x="108000" y="102857"/>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13"/>
            <p:cNvSpPr/>
            <p:nvPr/>
          </p:nvSpPr>
          <p:spPr>
            <a:xfrm>
              <a:off x="5043488" y="4654551"/>
              <a:ext cx="142800" cy="147600"/>
            </a:xfrm>
            <a:custGeom>
              <a:rect b="b" l="l" r="r" t="t"/>
              <a:pathLst>
                <a:path extrusionOk="0" h="120000" w="120000">
                  <a:moveTo>
                    <a:pt x="120000" y="114782"/>
                  </a:moveTo>
                  <a:cubicBezTo>
                    <a:pt x="103636" y="93913"/>
                    <a:pt x="76363" y="83478"/>
                    <a:pt x="54545" y="62608"/>
                  </a:cubicBezTo>
                  <a:cubicBezTo>
                    <a:pt x="38181" y="41739"/>
                    <a:pt x="27272" y="20869"/>
                    <a:pt x="10909" y="0"/>
                  </a:cubicBezTo>
                  <a:cubicBezTo>
                    <a:pt x="10909" y="0"/>
                    <a:pt x="5454" y="0"/>
                    <a:pt x="5454" y="5217"/>
                  </a:cubicBezTo>
                  <a:cubicBezTo>
                    <a:pt x="0" y="26086"/>
                    <a:pt x="21818" y="52173"/>
                    <a:pt x="38181" y="67826"/>
                  </a:cubicBezTo>
                  <a:cubicBezTo>
                    <a:pt x="60000" y="88695"/>
                    <a:pt x="87272" y="114782"/>
                    <a:pt x="114545" y="120000"/>
                  </a:cubicBezTo>
                  <a:cubicBezTo>
                    <a:pt x="120000" y="120000"/>
                    <a:pt x="120000" y="114782"/>
                    <a:pt x="120000" y="114782"/>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13"/>
            <p:cNvSpPr/>
            <p:nvPr/>
          </p:nvSpPr>
          <p:spPr>
            <a:xfrm>
              <a:off x="4721225" y="4154488"/>
              <a:ext cx="96900" cy="77700"/>
            </a:xfrm>
            <a:custGeom>
              <a:rect b="b" l="l" r="r" t="t"/>
              <a:pathLst>
                <a:path extrusionOk="0" h="120000" w="120000">
                  <a:moveTo>
                    <a:pt x="120000" y="10000"/>
                  </a:moveTo>
                  <a:cubicBezTo>
                    <a:pt x="72000" y="0"/>
                    <a:pt x="32000" y="60000"/>
                    <a:pt x="0" y="100000"/>
                  </a:cubicBezTo>
                  <a:cubicBezTo>
                    <a:pt x="0" y="110000"/>
                    <a:pt x="8000" y="120000"/>
                    <a:pt x="16000" y="110000"/>
                  </a:cubicBezTo>
                  <a:cubicBezTo>
                    <a:pt x="32000" y="90000"/>
                    <a:pt x="48000" y="80000"/>
                    <a:pt x="64000" y="60000"/>
                  </a:cubicBezTo>
                  <a:cubicBezTo>
                    <a:pt x="80000" y="40000"/>
                    <a:pt x="104000" y="30000"/>
                    <a:pt x="120000" y="20000"/>
                  </a:cubicBezTo>
                  <a:cubicBezTo>
                    <a:pt x="120000" y="10000"/>
                    <a:pt x="120000" y="10000"/>
                    <a:pt x="120000" y="10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13"/>
            <p:cNvSpPr/>
            <p:nvPr/>
          </p:nvSpPr>
          <p:spPr>
            <a:xfrm>
              <a:off x="4792663" y="4200526"/>
              <a:ext cx="103200" cy="103200"/>
            </a:xfrm>
            <a:custGeom>
              <a:rect b="b" l="l" r="r" t="t"/>
              <a:pathLst>
                <a:path extrusionOk="0" h="120000" w="120000">
                  <a:moveTo>
                    <a:pt x="112500" y="0"/>
                  </a:moveTo>
                  <a:cubicBezTo>
                    <a:pt x="82500" y="0"/>
                    <a:pt x="60000" y="30000"/>
                    <a:pt x="45000" y="52500"/>
                  </a:cubicBezTo>
                  <a:cubicBezTo>
                    <a:pt x="30000" y="67500"/>
                    <a:pt x="0" y="97500"/>
                    <a:pt x="0" y="120000"/>
                  </a:cubicBezTo>
                  <a:cubicBezTo>
                    <a:pt x="0" y="120000"/>
                    <a:pt x="7500" y="120000"/>
                    <a:pt x="7500" y="120000"/>
                  </a:cubicBezTo>
                  <a:cubicBezTo>
                    <a:pt x="15000" y="120000"/>
                    <a:pt x="22500" y="112500"/>
                    <a:pt x="30000" y="105000"/>
                  </a:cubicBezTo>
                  <a:cubicBezTo>
                    <a:pt x="37500" y="90000"/>
                    <a:pt x="45000" y="75000"/>
                    <a:pt x="60000" y="67500"/>
                  </a:cubicBezTo>
                  <a:cubicBezTo>
                    <a:pt x="67500" y="52500"/>
                    <a:pt x="82500" y="45000"/>
                    <a:pt x="90000" y="37500"/>
                  </a:cubicBezTo>
                  <a:cubicBezTo>
                    <a:pt x="105000" y="30000"/>
                    <a:pt x="112500" y="22500"/>
                    <a:pt x="120000" y="7500"/>
                  </a:cubicBezTo>
                  <a:cubicBezTo>
                    <a:pt x="120000" y="0"/>
                    <a:pt x="112500" y="0"/>
                    <a:pt x="112500" y="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13"/>
            <p:cNvSpPr/>
            <p:nvPr/>
          </p:nvSpPr>
          <p:spPr>
            <a:xfrm>
              <a:off x="4759325" y="4187826"/>
              <a:ext cx="77700" cy="71400"/>
            </a:xfrm>
            <a:custGeom>
              <a:rect b="b" l="l" r="r" t="t"/>
              <a:pathLst>
                <a:path extrusionOk="0" h="120000" w="120000">
                  <a:moveTo>
                    <a:pt x="120000" y="0"/>
                  </a:moveTo>
                  <a:cubicBezTo>
                    <a:pt x="100000" y="0"/>
                    <a:pt x="70000" y="21818"/>
                    <a:pt x="60000" y="32727"/>
                  </a:cubicBezTo>
                  <a:cubicBezTo>
                    <a:pt x="40000" y="54545"/>
                    <a:pt x="20000" y="76363"/>
                    <a:pt x="10000" y="109090"/>
                  </a:cubicBezTo>
                  <a:cubicBezTo>
                    <a:pt x="0" y="109090"/>
                    <a:pt x="10000" y="120000"/>
                    <a:pt x="10000" y="120000"/>
                  </a:cubicBezTo>
                  <a:cubicBezTo>
                    <a:pt x="30000" y="98181"/>
                    <a:pt x="50000" y="87272"/>
                    <a:pt x="70000" y="65454"/>
                  </a:cubicBezTo>
                  <a:cubicBezTo>
                    <a:pt x="80000" y="54545"/>
                    <a:pt x="90000" y="43636"/>
                    <a:pt x="100000" y="32727"/>
                  </a:cubicBezTo>
                  <a:cubicBezTo>
                    <a:pt x="110000" y="32727"/>
                    <a:pt x="120000" y="21818"/>
                    <a:pt x="120000" y="10909"/>
                  </a:cubicBezTo>
                  <a:cubicBezTo>
                    <a:pt x="120000" y="10909"/>
                    <a:pt x="120000" y="0"/>
                    <a:pt x="120000" y="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13"/>
            <p:cNvSpPr/>
            <p:nvPr/>
          </p:nvSpPr>
          <p:spPr>
            <a:xfrm>
              <a:off x="4799013" y="4997451"/>
              <a:ext cx="50700" cy="84000"/>
            </a:xfrm>
            <a:custGeom>
              <a:rect b="b" l="l" r="r" t="t"/>
              <a:pathLst>
                <a:path extrusionOk="0" h="120000" w="120000">
                  <a:moveTo>
                    <a:pt x="75000" y="55384"/>
                  </a:moveTo>
                  <a:cubicBezTo>
                    <a:pt x="60000" y="36923"/>
                    <a:pt x="45000" y="18461"/>
                    <a:pt x="15000" y="9230"/>
                  </a:cubicBezTo>
                  <a:cubicBezTo>
                    <a:pt x="15000" y="0"/>
                    <a:pt x="0" y="0"/>
                    <a:pt x="0" y="9230"/>
                  </a:cubicBezTo>
                  <a:cubicBezTo>
                    <a:pt x="0" y="27692"/>
                    <a:pt x="15000" y="46153"/>
                    <a:pt x="30000" y="64615"/>
                  </a:cubicBezTo>
                  <a:cubicBezTo>
                    <a:pt x="45000" y="83076"/>
                    <a:pt x="75000" y="101538"/>
                    <a:pt x="105000" y="110769"/>
                  </a:cubicBezTo>
                  <a:cubicBezTo>
                    <a:pt x="105000" y="120000"/>
                    <a:pt x="120000" y="110769"/>
                    <a:pt x="120000" y="110769"/>
                  </a:cubicBezTo>
                  <a:cubicBezTo>
                    <a:pt x="120000" y="83076"/>
                    <a:pt x="90000" y="73846"/>
                    <a:pt x="75000" y="55384"/>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13"/>
            <p:cNvSpPr/>
            <p:nvPr/>
          </p:nvSpPr>
          <p:spPr>
            <a:xfrm>
              <a:off x="4824413" y="4991101"/>
              <a:ext cx="39600" cy="50700"/>
            </a:xfrm>
            <a:custGeom>
              <a:rect b="b" l="l" r="r" t="t"/>
              <a:pathLst>
                <a:path extrusionOk="0" h="120000" w="120000">
                  <a:moveTo>
                    <a:pt x="0" y="0"/>
                  </a:moveTo>
                  <a:cubicBezTo>
                    <a:pt x="0" y="0"/>
                    <a:pt x="0" y="0"/>
                    <a:pt x="0" y="0"/>
                  </a:cubicBezTo>
                  <a:cubicBezTo>
                    <a:pt x="20000" y="15000"/>
                    <a:pt x="40000" y="30000"/>
                    <a:pt x="60000" y="60000"/>
                  </a:cubicBezTo>
                  <a:cubicBezTo>
                    <a:pt x="60000" y="75000"/>
                    <a:pt x="80000" y="90000"/>
                    <a:pt x="100000" y="105000"/>
                  </a:cubicBezTo>
                  <a:cubicBezTo>
                    <a:pt x="100000" y="120000"/>
                    <a:pt x="120000" y="120000"/>
                    <a:pt x="120000" y="105000"/>
                  </a:cubicBezTo>
                  <a:cubicBezTo>
                    <a:pt x="120000" y="60000"/>
                    <a:pt x="40000" y="15000"/>
                    <a:pt x="0" y="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13"/>
            <p:cNvSpPr/>
            <p:nvPr/>
          </p:nvSpPr>
          <p:spPr>
            <a:xfrm>
              <a:off x="4824413" y="4964113"/>
              <a:ext cx="71400" cy="33300"/>
            </a:xfrm>
            <a:custGeom>
              <a:rect b="b" l="l" r="r" t="t"/>
              <a:pathLst>
                <a:path extrusionOk="0" h="120000" w="120000">
                  <a:moveTo>
                    <a:pt x="109090" y="72000"/>
                  </a:moveTo>
                  <a:cubicBezTo>
                    <a:pt x="98181" y="48000"/>
                    <a:pt x="76363" y="48000"/>
                    <a:pt x="54545" y="24000"/>
                  </a:cubicBezTo>
                  <a:cubicBezTo>
                    <a:pt x="32727" y="24000"/>
                    <a:pt x="10909" y="0"/>
                    <a:pt x="0" y="0"/>
                  </a:cubicBezTo>
                  <a:cubicBezTo>
                    <a:pt x="0" y="24000"/>
                    <a:pt x="0" y="24000"/>
                    <a:pt x="0" y="24000"/>
                  </a:cubicBezTo>
                  <a:cubicBezTo>
                    <a:pt x="10909" y="72000"/>
                    <a:pt x="32727" y="72000"/>
                    <a:pt x="43636" y="72000"/>
                  </a:cubicBezTo>
                  <a:cubicBezTo>
                    <a:pt x="65454" y="96000"/>
                    <a:pt x="87272" y="120000"/>
                    <a:pt x="109090" y="120000"/>
                  </a:cubicBezTo>
                  <a:cubicBezTo>
                    <a:pt x="120000" y="96000"/>
                    <a:pt x="120000" y="96000"/>
                    <a:pt x="109090" y="72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13"/>
            <p:cNvSpPr/>
            <p:nvPr/>
          </p:nvSpPr>
          <p:spPr>
            <a:xfrm>
              <a:off x="3849688" y="4932363"/>
              <a:ext cx="71400" cy="39600"/>
            </a:xfrm>
            <a:custGeom>
              <a:rect b="b" l="l" r="r" t="t"/>
              <a:pathLst>
                <a:path extrusionOk="0" h="120000" w="120000">
                  <a:moveTo>
                    <a:pt x="120000" y="20000"/>
                  </a:moveTo>
                  <a:cubicBezTo>
                    <a:pt x="98181" y="0"/>
                    <a:pt x="76363" y="20000"/>
                    <a:pt x="54545" y="20000"/>
                  </a:cubicBezTo>
                  <a:cubicBezTo>
                    <a:pt x="43636" y="40000"/>
                    <a:pt x="10909" y="40000"/>
                    <a:pt x="10909" y="80000"/>
                  </a:cubicBezTo>
                  <a:cubicBezTo>
                    <a:pt x="0" y="80000"/>
                    <a:pt x="0" y="100000"/>
                    <a:pt x="10909" y="100000"/>
                  </a:cubicBezTo>
                  <a:cubicBezTo>
                    <a:pt x="21818" y="120000"/>
                    <a:pt x="43636" y="100000"/>
                    <a:pt x="54545" y="80000"/>
                  </a:cubicBezTo>
                  <a:cubicBezTo>
                    <a:pt x="76363" y="80000"/>
                    <a:pt x="109090" y="80000"/>
                    <a:pt x="120000" y="40000"/>
                  </a:cubicBezTo>
                  <a:cubicBezTo>
                    <a:pt x="120000" y="40000"/>
                    <a:pt x="120000" y="20000"/>
                    <a:pt x="120000" y="20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5" name="Google Shape;475;p13"/>
            <p:cNvSpPr/>
            <p:nvPr/>
          </p:nvSpPr>
          <p:spPr>
            <a:xfrm>
              <a:off x="3883025" y="4951413"/>
              <a:ext cx="50700" cy="39600"/>
            </a:xfrm>
            <a:custGeom>
              <a:rect b="b" l="l" r="r" t="t"/>
              <a:pathLst>
                <a:path extrusionOk="0" h="120000" w="120000">
                  <a:moveTo>
                    <a:pt x="105000" y="0"/>
                  </a:moveTo>
                  <a:cubicBezTo>
                    <a:pt x="90000" y="20000"/>
                    <a:pt x="75000" y="40000"/>
                    <a:pt x="60000" y="40000"/>
                  </a:cubicBezTo>
                  <a:cubicBezTo>
                    <a:pt x="45000" y="80000"/>
                    <a:pt x="15000" y="100000"/>
                    <a:pt x="0" y="100000"/>
                  </a:cubicBezTo>
                  <a:cubicBezTo>
                    <a:pt x="0" y="120000"/>
                    <a:pt x="0" y="120000"/>
                    <a:pt x="0" y="120000"/>
                  </a:cubicBezTo>
                  <a:cubicBezTo>
                    <a:pt x="30000" y="100000"/>
                    <a:pt x="45000" y="80000"/>
                    <a:pt x="60000" y="60000"/>
                  </a:cubicBezTo>
                  <a:cubicBezTo>
                    <a:pt x="75000" y="60000"/>
                    <a:pt x="105000" y="40000"/>
                    <a:pt x="105000" y="20000"/>
                  </a:cubicBezTo>
                  <a:cubicBezTo>
                    <a:pt x="120000" y="20000"/>
                    <a:pt x="105000" y="0"/>
                    <a:pt x="105000" y="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6" name="Google Shape;476;p13"/>
            <p:cNvSpPr/>
            <p:nvPr/>
          </p:nvSpPr>
          <p:spPr>
            <a:xfrm>
              <a:off x="3895725" y="4964113"/>
              <a:ext cx="63600" cy="71400"/>
            </a:xfrm>
            <a:custGeom>
              <a:rect b="b" l="l" r="r" t="t"/>
              <a:pathLst>
                <a:path extrusionOk="0" h="120000" w="120000">
                  <a:moveTo>
                    <a:pt x="96000" y="0"/>
                  </a:moveTo>
                  <a:cubicBezTo>
                    <a:pt x="72000" y="10909"/>
                    <a:pt x="60000" y="32727"/>
                    <a:pt x="48000" y="54545"/>
                  </a:cubicBezTo>
                  <a:cubicBezTo>
                    <a:pt x="24000" y="65454"/>
                    <a:pt x="12000" y="87272"/>
                    <a:pt x="0" y="120000"/>
                  </a:cubicBezTo>
                  <a:cubicBezTo>
                    <a:pt x="0" y="120000"/>
                    <a:pt x="0" y="120000"/>
                    <a:pt x="0" y="120000"/>
                  </a:cubicBezTo>
                  <a:cubicBezTo>
                    <a:pt x="36000" y="109090"/>
                    <a:pt x="48000" y="98181"/>
                    <a:pt x="72000" y="76363"/>
                  </a:cubicBezTo>
                  <a:cubicBezTo>
                    <a:pt x="84000" y="65454"/>
                    <a:pt x="108000" y="32727"/>
                    <a:pt x="120000" y="10909"/>
                  </a:cubicBezTo>
                  <a:cubicBezTo>
                    <a:pt x="120000" y="0"/>
                    <a:pt x="108000" y="0"/>
                    <a:pt x="96000" y="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13"/>
            <p:cNvSpPr/>
            <p:nvPr/>
          </p:nvSpPr>
          <p:spPr>
            <a:xfrm>
              <a:off x="3952875" y="4795838"/>
              <a:ext cx="162000" cy="84000"/>
            </a:xfrm>
            <a:custGeom>
              <a:rect b="b" l="l" r="r" t="t"/>
              <a:pathLst>
                <a:path extrusionOk="0" h="120000" w="120000">
                  <a:moveTo>
                    <a:pt x="100800" y="27692"/>
                  </a:moveTo>
                  <a:cubicBezTo>
                    <a:pt x="86400" y="9230"/>
                    <a:pt x="72000" y="9230"/>
                    <a:pt x="57600" y="9230"/>
                  </a:cubicBezTo>
                  <a:cubicBezTo>
                    <a:pt x="43200" y="9230"/>
                    <a:pt x="24000" y="0"/>
                    <a:pt x="9600" y="18461"/>
                  </a:cubicBezTo>
                  <a:cubicBezTo>
                    <a:pt x="0" y="36923"/>
                    <a:pt x="0" y="55384"/>
                    <a:pt x="9600" y="73846"/>
                  </a:cubicBezTo>
                  <a:cubicBezTo>
                    <a:pt x="19200" y="92307"/>
                    <a:pt x="33600" y="101538"/>
                    <a:pt x="48000" y="101538"/>
                  </a:cubicBezTo>
                  <a:cubicBezTo>
                    <a:pt x="62400" y="110769"/>
                    <a:pt x="81600" y="120000"/>
                    <a:pt x="96000" y="110769"/>
                  </a:cubicBezTo>
                  <a:cubicBezTo>
                    <a:pt x="115200" y="101538"/>
                    <a:pt x="120000" y="36923"/>
                    <a:pt x="100800" y="27692"/>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8" name="Google Shape;478;p13"/>
            <p:cNvSpPr/>
            <p:nvPr/>
          </p:nvSpPr>
          <p:spPr>
            <a:xfrm>
              <a:off x="4437063" y="4848226"/>
              <a:ext cx="168300" cy="84000"/>
            </a:xfrm>
            <a:custGeom>
              <a:rect b="b" l="l" r="r" t="t"/>
              <a:pathLst>
                <a:path extrusionOk="0" h="120000" w="120000">
                  <a:moveTo>
                    <a:pt x="73846" y="9230"/>
                  </a:moveTo>
                  <a:cubicBezTo>
                    <a:pt x="50769" y="18461"/>
                    <a:pt x="23076" y="0"/>
                    <a:pt x="4615" y="36923"/>
                  </a:cubicBezTo>
                  <a:cubicBezTo>
                    <a:pt x="0" y="46153"/>
                    <a:pt x="4615" y="73846"/>
                    <a:pt x="9230" y="83076"/>
                  </a:cubicBezTo>
                  <a:cubicBezTo>
                    <a:pt x="18461" y="101538"/>
                    <a:pt x="32307" y="101538"/>
                    <a:pt x="41538" y="110769"/>
                  </a:cubicBezTo>
                  <a:cubicBezTo>
                    <a:pt x="60000" y="120000"/>
                    <a:pt x="73846" y="120000"/>
                    <a:pt x="87692" y="110769"/>
                  </a:cubicBezTo>
                  <a:cubicBezTo>
                    <a:pt x="120000" y="92307"/>
                    <a:pt x="106153" y="0"/>
                    <a:pt x="73846" y="923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9" name="Google Shape;479;p13"/>
            <p:cNvSpPr/>
            <p:nvPr/>
          </p:nvSpPr>
          <p:spPr>
            <a:xfrm>
              <a:off x="3708400" y="3967163"/>
              <a:ext cx="1844700" cy="1217700"/>
            </a:xfrm>
            <a:custGeom>
              <a:rect b="b" l="l" r="r" t="t"/>
              <a:pathLst>
                <a:path extrusionOk="0" h="120000" w="120000">
                  <a:moveTo>
                    <a:pt x="117062" y="44042"/>
                  </a:moveTo>
                  <a:cubicBezTo>
                    <a:pt x="118321" y="38936"/>
                    <a:pt x="120000" y="32553"/>
                    <a:pt x="119580" y="27446"/>
                  </a:cubicBezTo>
                  <a:cubicBezTo>
                    <a:pt x="119580" y="25531"/>
                    <a:pt x="118741" y="22978"/>
                    <a:pt x="117062" y="22978"/>
                  </a:cubicBezTo>
                  <a:cubicBezTo>
                    <a:pt x="115804" y="23617"/>
                    <a:pt x="115804" y="25531"/>
                    <a:pt x="114965" y="27446"/>
                  </a:cubicBezTo>
                  <a:cubicBezTo>
                    <a:pt x="113286" y="30000"/>
                    <a:pt x="109510" y="30000"/>
                    <a:pt x="107412" y="30638"/>
                  </a:cubicBezTo>
                  <a:cubicBezTo>
                    <a:pt x="103216" y="31276"/>
                    <a:pt x="99020" y="31914"/>
                    <a:pt x="95244" y="33829"/>
                  </a:cubicBezTo>
                  <a:cubicBezTo>
                    <a:pt x="88951" y="37021"/>
                    <a:pt x="84755" y="45319"/>
                    <a:pt x="83916" y="55531"/>
                  </a:cubicBezTo>
                  <a:cubicBezTo>
                    <a:pt x="80979" y="51702"/>
                    <a:pt x="75524" y="42127"/>
                    <a:pt x="76363" y="36382"/>
                  </a:cubicBezTo>
                  <a:cubicBezTo>
                    <a:pt x="77202" y="29361"/>
                    <a:pt x="82237" y="24893"/>
                    <a:pt x="85594" y="21063"/>
                  </a:cubicBezTo>
                  <a:cubicBezTo>
                    <a:pt x="86853" y="19787"/>
                    <a:pt x="88531" y="17872"/>
                    <a:pt x="87692" y="15319"/>
                  </a:cubicBezTo>
                  <a:cubicBezTo>
                    <a:pt x="86433" y="12765"/>
                    <a:pt x="82237" y="12765"/>
                    <a:pt x="80559" y="11489"/>
                  </a:cubicBezTo>
                  <a:cubicBezTo>
                    <a:pt x="75524" y="8297"/>
                    <a:pt x="71748" y="3829"/>
                    <a:pt x="66713" y="1914"/>
                  </a:cubicBezTo>
                  <a:cubicBezTo>
                    <a:pt x="61258" y="0"/>
                    <a:pt x="55384" y="638"/>
                    <a:pt x="49930" y="2553"/>
                  </a:cubicBezTo>
                  <a:cubicBezTo>
                    <a:pt x="47832" y="3829"/>
                    <a:pt x="45734" y="5106"/>
                    <a:pt x="44055" y="7021"/>
                  </a:cubicBezTo>
                  <a:cubicBezTo>
                    <a:pt x="41538" y="8936"/>
                    <a:pt x="39860" y="12127"/>
                    <a:pt x="37762" y="14042"/>
                  </a:cubicBezTo>
                  <a:cubicBezTo>
                    <a:pt x="36083" y="15319"/>
                    <a:pt x="33146" y="15319"/>
                    <a:pt x="31048" y="16595"/>
                  </a:cubicBezTo>
                  <a:cubicBezTo>
                    <a:pt x="28951" y="17872"/>
                    <a:pt x="26853" y="19787"/>
                    <a:pt x="24755" y="21702"/>
                  </a:cubicBezTo>
                  <a:cubicBezTo>
                    <a:pt x="20979" y="25531"/>
                    <a:pt x="18041" y="31276"/>
                    <a:pt x="15944" y="37021"/>
                  </a:cubicBezTo>
                  <a:cubicBezTo>
                    <a:pt x="10069" y="51702"/>
                    <a:pt x="4615" y="72765"/>
                    <a:pt x="9650" y="89361"/>
                  </a:cubicBezTo>
                  <a:cubicBezTo>
                    <a:pt x="6293" y="89361"/>
                    <a:pt x="0" y="90638"/>
                    <a:pt x="0" y="97659"/>
                  </a:cubicBezTo>
                  <a:cubicBezTo>
                    <a:pt x="419" y="102765"/>
                    <a:pt x="3776" y="108510"/>
                    <a:pt x="6713" y="111063"/>
                  </a:cubicBezTo>
                  <a:cubicBezTo>
                    <a:pt x="10489" y="114255"/>
                    <a:pt x="14265" y="113617"/>
                    <a:pt x="17202" y="108510"/>
                  </a:cubicBezTo>
                  <a:cubicBezTo>
                    <a:pt x="18041" y="107234"/>
                    <a:pt x="18041" y="106595"/>
                    <a:pt x="18881" y="106595"/>
                  </a:cubicBezTo>
                  <a:cubicBezTo>
                    <a:pt x="19720" y="107234"/>
                    <a:pt x="20979" y="109148"/>
                    <a:pt x="21818" y="109787"/>
                  </a:cubicBezTo>
                  <a:cubicBezTo>
                    <a:pt x="23496" y="111702"/>
                    <a:pt x="25594" y="112978"/>
                    <a:pt x="27272" y="114255"/>
                  </a:cubicBezTo>
                  <a:cubicBezTo>
                    <a:pt x="35664" y="119361"/>
                    <a:pt x="45314" y="120000"/>
                    <a:pt x="54125" y="118085"/>
                  </a:cubicBezTo>
                  <a:cubicBezTo>
                    <a:pt x="56223" y="117446"/>
                    <a:pt x="57902" y="116808"/>
                    <a:pt x="60000" y="115531"/>
                  </a:cubicBezTo>
                  <a:cubicBezTo>
                    <a:pt x="60839" y="114893"/>
                    <a:pt x="62097" y="114255"/>
                    <a:pt x="62937" y="113617"/>
                  </a:cubicBezTo>
                  <a:cubicBezTo>
                    <a:pt x="64195" y="112978"/>
                    <a:pt x="65874" y="111063"/>
                    <a:pt x="67132" y="110425"/>
                  </a:cubicBezTo>
                  <a:cubicBezTo>
                    <a:pt x="68811" y="110425"/>
                    <a:pt x="71328" y="114893"/>
                    <a:pt x="73426" y="116170"/>
                  </a:cubicBezTo>
                  <a:cubicBezTo>
                    <a:pt x="78041" y="117446"/>
                    <a:pt x="82657" y="112340"/>
                    <a:pt x="84755" y="107234"/>
                  </a:cubicBezTo>
                  <a:cubicBezTo>
                    <a:pt x="85594" y="104680"/>
                    <a:pt x="87272" y="100212"/>
                    <a:pt x="86433" y="97021"/>
                  </a:cubicBezTo>
                  <a:cubicBezTo>
                    <a:pt x="85594" y="93829"/>
                    <a:pt x="82237" y="93191"/>
                    <a:pt x="80139" y="92553"/>
                  </a:cubicBezTo>
                  <a:cubicBezTo>
                    <a:pt x="82237" y="88085"/>
                    <a:pt x="83076" y="83617"/>
                    <a:pt x="84335" y="79148"/>
                  </a:cubicBezTo>
                  <a:cubicBezTo>
                    <a:pt x="86433" y="88723"/>
                    <a:pt x="91888" y="93829"/>
                    <a:pt x="98181" y="96382"/>
                  </a:cubicBezTo>
                  <a:cubicBezTo>
                    <a:pt x="101958" y="97659"/>
                    <a:pt x="105734" y="98297"/>
                    <a:pt x="109510" y="98936"/>
                  </a:cubicBezTo>
                  <a:cubicBezTo>
                    <a:pt x="110769" y="99574"/>
                    <a:pt x="112867" y="99574"/>
                    <a:pt x="114125" y="100212"/>
                  </a:cubicBezTo>
                  <a:cubicBezTo>
                    <a:pt x="115384" y="101489"/>
                    <a:pt x="114965" y="103404"/>
                    <a:pt x="115804" y="104680"/>
                  </a:cubicBezTo>
                  <a:cubicBezTo>
                    <a:pt x="116643" y="105957"/>
                    <a:pt x="118321" y="105957"/>
                    <a:pt x="119160" y="104680"/>
                  </a:cubicBezTo>
                  <a:cubicBezTo>
                    <a:pt x="120000" y="102765"/>
                    <a:pt x="119580" y="100212"/>
                    <a:pt x="119580" y="98297"/>
                  </a:cubicBezTo>
                  <a:cubicBezTo>
                    <a:pt x="119160" y="93191"/>
                    <a:pt x="118321" y="88723"/>
                    <a:pt x="117062" y="84893"/>
                  </a:cubicBezTo>
                  <a:cubicBezTo>
                    <a:pt x="114965" y="75957"/>
                    <a:pt x="110769" y="68297"/>
                    <a:pt x="104895" y="64468"/>
                  </a:cubicBezTo>
                  <a:cubicBezTo>
                    <a:pt x="111188" y="60638"/>
                    <a:pt x="114545" y="52978"/>
                    <a:pt x="117062" y="44042"/>
                  </a:cubicBezTo>
                  <a:close/>
                  <a:moveTo>
                    <a:pt x="109510" y="93829"/>
                  </a:moveTo>
                  <a:cubicBezTo>
                    <a:pt x="103636" y="92553"/>
                    <a:pt x="96923" y="91914"/>
                    <a:pt x="91468" y="86808"/>
                  </a:cubicBezTo>
                  <a:cubicBezTo>
                    <a:pt x="88951" y="83617"/>
                    <a:pt x="87272" y="79787"/>
                    <a:pt x="86853" y="74680"/>
                  </a:cubicBezTo>
                  <a:cubicBezTo>
                    <a:pt x="86853" y="72765"/>
                    <a:pt x="87272" y="70212"/>
                    <a:pt x="85594" y="70212"/>
                  </a:cubicBezTo>
                  <a:cubicBezTo>
                    <a:pt x="84335" y="70212"/>
                    <a:pt x="83076" y="72127"/>
                    <a:pt x="82657" y="73404"/>
                  </a:cubicBezTo>
                  <a:cubicBezTo>
                    <a:pt x="80559" y="77234"/>
                    <a:pt x="80139" y="81702"/>
                    <a:pt x="78881" y="85531"/>
                  </a:cubicBezTo>
                  <a:cubicBezTo>
                    <a:pt x="78461" y="88085"/>
                    <a:pt x="77202" y="90000"/>
                    <a:pt x="76363" y="91914"/>
                  </a:cubicBezTo>
                  <a:cubicBezTo>
                    <a:pt x="75524" y="93191"/>
                    <a:pt x="75524" y="93191"/>
                    <a:pt x="74265" y="93829"/>
                  </a:cubicBezTo>
                  <a:cubicBezTo>
                    <a:pt x="73846" y="93829"/>
                    <a:pt x="72587" y="93191"/>
                    <a:pt x="72587" y="94468"/>
                  </a:cubicBezTo>
                  <a:cubicBezTo>
                    <a:pt x="71748" y="97659"/>
                    <a:pt x="77202" y="97021"/>
                    <a:pt x="78041" y="97021"/>
                  </a:cubicBezTo>
                  <a:cubicBezTo>
                    <a:pt x="79720" y="97659"/>
                    <a:pt x="82657" y="97659"/>
                    <a:pt x="83076" y="100212"/>
                  </a:cubicBezTo>
                  <a:cubicBezTo>
                    <a:pt x="83496" y="102127"/>
                    <a:pt x="80979" y="107234"/>
                    <a:pt x="79720" y="108510"/>
                  </a:cubicBezTo>
                  <a:cubicBezTo>
                    <a:pt x="77622" y="110425"/>
                    <a:pt x="75104" y="111702"/>
                    <a:pt x="73006" y="109787"/>
                  </a:cubicBezTo>
                  <a:cubicBezTo>
                    <a:pt x="71328" y="108510"/>
                    <a:pt x="70489" y="104680"/>
                    <a:pt x="68811" y="104042"/>
                  </a:cubicBezTo>
                  <a:cubicBezTo>
                    <a:pt x="67132" y="103404"/>
                    <a:pt x="65034" y="106595"/>
                    <a:pt x="63776" y="107872"/>
                  </a:cubicBezTo>
                  <a:cubicBezTo>
                    <a:pt x="60839" y="109787"/>
                    <a:pt x="57902" y="111702"/>
                    <a:pt x="54965" y="112340"/>
                  </a:cubicBezTo>
                  <a:cubicBezTo>
                    <a:pt x="60839" y="108510"/>
                    <a:pt x="66293" y="102127"/>
                    <a:pt x="69650" y="93829"/>
                  </a:cubicBezTo>
                  <a:cubicBezTo>
                    <a:pt x="71328" y="89361"/>
                    <a:pt x="72587" y="84893"/>
                    <a:pt x="73426" y="79787"/>
                  </a:cubicBezTo>
                  <a:cubicBezTo>
                    <a:pt x="73846" y="75957"/>
                    <a:pt x="74685" y="69574"/>
                    <a:pt x="73426" y="66382"/>
                  </a:cubicBezTo>
                  <a:cubicBezTo>
                    <a:pt x="72167" y="62553"/>
                    <a:pt x="71748" y="66382"/>
                    <a:pt x="71748" y="68936"/>
                  </a:cubicBezTo>
                  <a:cubicBezTo>
                    <a:pt x="71328" y="72765"/>
                    <a:pt x="71748" y="75957"/>
                    <a:pt x="71328" y="80425"/>
                  </a:cubicBezTo>
                  <a:cubicBezTo>
                    <a:pt x="70069" y="88723"/>
                    <a:pt x="66713" y="95744"/>
                    <a:pt x="62517" y="101489"/>
                  </a:cubicBezTo>
                  <a:cubicBezTo>
                    <a:pt x="53706" y="112978"/>
                    <a:pt x="41958" y="116808"/>
                    <a:pt x="31048" y="111063"/>
                  </a:cubicBezTo>
                  <a:cubicBezTo>
                    <a:pt x="20559" y="105957"/>
                    <a:pt x="10069" y="91914"/>
                    <a:pt x="10909" y="73404"/>
                  </a:cubicBezTo>
                  <a:cubicBezTo>
                    <a:pt x="11328" y="61914"/>
                    <a:pt x="14685" y="49787"/>
                    <a:pt x="18461" y="40212"/>
                  </a:cubicBezTo>
                  <a:cubicBezTo>
                    <a:pt x="22657" y="30000"/>
                    <a:pt x="28531" y="22340"/>
                    <a:pt x="36083" y="19787"/>
                  </a:cubicBezTo>
                  <a:cubicBezTo>
                    <a:pt x="35664" y="21702"/>
                    <a:pt x="33986" y="23617"/>
                    <a:pt x="33986" y="26170"/>
                  </a:cubicBezTo>
                  <a:cubicBezTo>
                    <a:pt x="33986" y="29361"/>
                    <a:pt x="35244" y="28085"/>
                    <a:pt x="36083" y="26170"/>
                  </a:cubicBezTo>
                  <a:cubicBezTo>
                    <a:pt x="39440" y="19148"/>
                    <a:pt x="42377" y="13404"/>
                    <a:pt x="47412" y="9574"/>
                  </a:cubicBezTo>
                  <a:cubicBezTo>
                    <a:pt x="53286" y="5744"/>
                    <a:pt x="60000" y="5106"/>
                    <a:pt x="66293" y="7021"/>
                  </a:cubicBezTo>
                  <a:cubicBezTo>
                    <a:pt x="72167" y="8936"/>
                    <a:pt x="76783" y="16595"/>
                    <a:pt x="82657" y="17872"/>
                  </a:cubicBezTo>
                  <a:cubicBezTo>
                    <a:pt x="78881" y="22340"/>
                    <a:pt x="74265" y="28085"/>
                    <a:pt x="73006" y="35106"/>
                  </a:cubicBezTo>
                  <a:cubicBezTo>
                    <a:pt x="67552" y="21702"/>
                    <a:pt x="59160" y="16595"/>
                    <a:pt x="49090" y="15319"/>
                  </a:cubicBezTo>
                  <a:cubicBezTo>
                    <a:pt x="48251" y="15319"/>
                    <a:pt x="45734" y="14042"/>
                    <a:pt x="45734" y="16595"/>
                  </a:cubicBezTo>
                  <a:cubicBezTo>
                    <a:pt x="45734" y="19148"/>
                    <a:pt x="49090" y="18510"/>
                    <a:pt x="49930" y="18510"/>
                  </a:cubicBezTo>
                  <a:cubicBezTo>
                    <a:pt x="55384" y="19148"/>
                    <a:pt x="60419" y="21063"/>
                    <a:pt x="64615" y="25531"/>
                  </a:cubicBezTo>
                  <a:cubicBezTo>
                    <a:pt x="71328" y="32553"/>
                    <a:pt x="73426" y="45319"/>
                    <a:pt x="78881" y="54255"/>
                  </a:cubicBezTo>
                  <a:cubicBezTo>
                    <a:pt x="80139" y="56808"/>
                    <a:pt x="82657" y="61914"/>
                    <a:pt x="85174" y="62553"/>
                  </a:cubicBezTo>
                  <a:cubicBezTo>
                    <a:pt x="88531" y="63829"/>
                    <a:pt x="87272" y="54893"/>
                    <a:pt x="87692" y="51702"/>
                  </a:cubicBezTo>
                  <a:cubicBezTo>
                    <a:pt x="89370" y="44042"/>
                    <a:pt x="93986" y="39574"/>
                    <a:pt x="99020" y="37659"/>
                  </a:cubicBezTo>
                  <a:cubicBezTo>
                    <a:pt x="104475" y="35744"/>
                    <a:pt x="110769" y="36382"/>
                    <a:pt x="115804" y="32553"/>
                  </a:cubicBezTo>
                  <a:cubicBezTo>
                    <a:pt x="114545" y="42127"/>
                    <a:pt x="111608" y="51063"/>
                    <a:pt x="106573" y="56808"/>
                  </a:cubicBezTo>
                  <a:cubicBezTo>
                    <a:pt x="104055" y="59361"/>
                    <a:pt x="101118" y="61276"/>
                    <a:pt x="97762" y="61914"/>
                  </a:cubicBezTo>
                  <a:cubicBezTo>
                    <a:pt x="96923" y="62553"/>
                    <a:pt x="92727" y="61914"/>
                    <a:pt x="93146" y="65106"/>
                  </a:cubicBezTo>
                  <a:cubicBezTo>
                    <a:pt x="93566" y="67021"/>
                    <a:pt x="96503" y="66382"/>
                    <a:pt x="97762" y="67021"/>
                  </a:cubicBezTo>
                  <a:cubicBezTo>
                    <a:pt x="100699" y="67659"/>
                    <a:pt x="103636" y="69574"/>
                    <a:pt x="106153" y="72127"/>
                  </a:cubicBezTo>
                  <a:cubicBezTo>
                    <a:pt x="111608" y="77872"/>
                    <a:pt x="114545" y="86808"/>
                    <a:pt x="115804" y="96382"/>
                  </a:cubicBezTo>
                  <a:cubicBezTo>
                    <a:pt x="113706" y="94468"/>
                    <a:pt x="111188" y="94468"/>
                    <a:pt x="108671" y="93829"/>
                  </a:cubicBezTo>
                  <a:cubicBezTo>
                    <a:pt x="108671" y="93829"/>
                    <a:pt x="109090" y="93829"/>
                    <a:pt x="109510" y="93829"/>
                  </a:cubicBezTo>
                  <a:close/>
                  <a:moveTo>
                    <a:pt x="109510" y="93829"/>
                  </a:moveTo>
                  <a:cubicBezTo>
                    <a:pt x="109510" y="93829"/>
                    <a:pt x="109510" y="93829"/>
                    <a:pt x="109510" y="93829"/>
                  </a:cubicBezTo>
                  <a:close/>
                  <a:moveTo>
                    <a:pt x="4195" y="98936"/>
                  </a:moveTo>
                  <a:cubicBezTo>
                    <a:pt x="3356" y="97021"/>
                    <a:pt x="3356" y="97021"/>
                    <a:pt x="4195" y="96382"/>
                  </a:cubicBezTo>
                  <a:cubicBezTo>
                    <a:pt x="5034" y="95744"/>
                    <a:pt x="6713" y="95106"/>
                    <a:pt x="7132" y="95106"/>
                  </a:cubicBezTo>
                  <a:cubicBezTo>
                    <a:pt x="8811" y="94468"/>
                    <a:pt x="10909" y="93829"/>
                    <a:pt x="12587" y="94468"/>
                  </a:cubicBezTo>
                  <a:cubicBezTo>
                    <a:pt x="13426" y="95106"/>
                    <a:pt x="16363" y="99574"/>
                    <a:pt x="16363" y="100851"/>
                  </a:cubicBezTo>
                  <a:cubicBezTo>
                    <a:pt x="16783" y="103404"/>
                    <a:pt x="13426" y="107234"/>
                    <a:pt x="11748" y="107872"/>
                  </a:cubicBezTo>
                  <a:cubicBezTo>
                    <a:pt x="8391" y="108510"/>
                    <a:pt x="5034" y="103404"/>
                    <a:pt x="4195" y="98936"/>
                  </a:cubicBezTo>
                  <a:cubicBezTo>
                    <a:pt x="3776" y="98297"/>
                    <a:pt x="5034" y="103404"/>
                    <a:pt x="4195" y="98936"/>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13"/>
            <p:cNvSpPr/>
            <p:nvPr/>
          </p:nvSpPr>
          <p:spPr>
            <a:xfrm>
              <a:off x="5367338" y="4919663"/>
              <a:ext cx="12600" cy="0"/>
            </a:xfrm>
            <a:custGeom>
              <a:rect b="b" l="l" r="r" t="t"/>
              <a:pathLst>
                <a:path extrusionOk="0" h="120000" w="120000">
                  <a:moveTo>
                    <a:pt x="120000" y="0"/>
                  </a:moveTo>
                  <a:cubicBezTo>
                    <a:pt x="120000" y="0"/>
                    <a:pt x="120000" y="0"/>
                    <a:pt x="0" y="0"/>
                  </a:cubicBezTo>
                  <a:cubicBezTo>
                    <a:pt x="60000" y="0"/>
                    <a:pt x="60000" y="0"/>
                    <a:pt x="12000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1" name="Google Shape;481;p13"/>
            <p:cNvSpPr/>
            <p:nvPr/>
          </p:nvSpPr>
          <p:spPr>
            <a:xfrm>
              <a:off x="3952875" y="4997451"/>
              <a:ext cx="12600" cy="12600"/>
            </a:xfrm>
            <a:custGeom>
              <a:rect b="b" l="l" r="r" t="t"/>
              <a:pathLst>
                <a:path extrusionOk="0" h="120000" w="120000">
                  <a:moveTo>
                    <a:pt x="120000" y="0"/>
                  </a:moveTo>
                  <a:cubicBezTo>
                    <a:pt x="0" y="120000"/>
                    <a:pt x="120000" y="0"/>
                    <a:pt x="12000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2" name="Google Shape;482;p13"/>
            <p:cNvSpPr/>
            <p:nvPr/>
          </p:nvSpPr>
          <p:spPr>
            <a:xfrm>
              <a:off x="5367338" y="4919663"/>
              <a:ext cx="1500" cy="1500"/>
            </a:xfrm>
            <a:prstGeom prst="rect">
              <a:avLst/>
            </a:prstGeom>
            <a:solidFill>
              <a:srgbClr val="22222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3" name="Google Shape;483;p13"/>
            <p:cNvSpPr/>
            <p:nvPr/>
          </p:nvSpPr>
          <p:spPr>
            <a:xfrm>
              <a:off x="5367338" y="491966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4" name="Google Shape;484;p13"/>
            <p:cNvSpPr/>
            <p:nvPr/>
          </p:nvSpPr>
          <p:spPr>
            <a:xfrm>
              <a:off x="4173538" y="4816476"/>
              <a:ext cx="200100" cy="77700"/>
            </a:xfrm>
            <a:custGeom>
              <a:rect b="b" l="l" r="r" t="t"/>
              <a:pathLst>
                <a:path extrusionOk="0" h="120000" w="120000">
                  <a:moveTo>
                    <a:pt x="81290" y="120000"/>
                  </a:moveTo>
                  <a:cubicBezTo>
                    <a:pt x="81290" y="120000"/>
                    <a:pt x="77419" y="120000"/>
                    <a:pt x="77419" y="120000"/>
                  </a:cubicBezTo>
                  <a:cubicBezTo>
                    <a:pt x="69677" y="120000"/>
                    <a:pt x="65806" y="110000"/>
                    <a:pt x="58064" y="100000"/>
                  </a:cubicBezTo>
                  <a:cubicBezTo>
                    <a:pt x="54193" y="110000"/>
                    <a:pt x="50322" y="120000"/>
                    <a:pt x="42580" y="120000"/>
                  </a:cubicBezTo>
                  <a:cubicBezTo>
                    <a:pt x="42580" y="120000"/>
                    <a:pt x="42580" y="120000"/>
                    <a:pt x="38709" y="120000"/>
                  </a:cubicBezTo>
                  <a:cubicBezTo>
                    <a:pt x="27096" y="120000"/>
                    <a:pt x="15483" y="100000"/>
                    <a:pt x="7741" y="70000"/>
                  </a:cubicBezTo>
                  <a:cubicBezTo>
                    <a:pt x="7741" y="70000"/>
                    <a:pt x="0" y="30000"/>
                    <a:pt x="7741" y="10000"/>
                  </a:cubicBezTo>
                  <a:cubicBezTo>
                    <a:pt x="11612" y="10000"/>
                    <a:pt x="11612" y="0"/>
                    <a:pt x="15483" y="0"/>
                  </a:cubicBezTo>
                  <a:cubicBezTo>
                    <a:pt x="15483" y="0"/>
                    <a:pt x="19354" y="10000"/>
                    <a:pt x="19354" y="10000"/>
                  </a:cubicBezTo>
                  <a:cubicBezTo>
                    <a:pt x="23225" y="20000"/>
                    <a:pt x="23225" y="20000"/>
                    <a:pt x="23225" y="30000"/>
                  </a:cubicBezTo>
                  <a:cubicBezTo>
                    <a:pt x="23225" y="40000"/>
                    <a:pt x="23225" y="50000"/>
                    <a:pt x="27096" y="60000"/>
                  </a:cubicBezTo>
                  <a:cubicBezTo>
                    <a:pt x="30967" y="70000"/>
                    <a:pt x="34838" y="70000"/>
                    <a:pt x="38709" y="70000"/>
                  </a:cubicBezTo>
                  <a:cubicBezTo>
                    <a:pt x="42580" y="70000"/>
                    <a:pt x="42580" y="70000"/>
                    <a:pt x="46451" y="70000"/>
                  </a:cubicBezTo>
                  <a:cubicBezTo>
                    <a:pt x="50322" y="60000"/>
                    <a:pt x="50322" y="60000"/>
                    <a:pt x="54193" y="50000"/>
                  </a:cubicBezTo>
                  <a:cubicBezTo>
                    <a:pt x="54193" y="50000"/>
                    <a:pt x="58064" y="40000"/>
                    <a:pt x="61935" y="40000"/>
                  </a:cubicBezTo>
                  <a:cubicBezTo>
                    <a:pt x="61935" y="40000"/>
                    <a:pt x="65806" y="50000"/>
                    <a:pt x="69677" y="60000"/>
                  </a:cubicBezTo>
                  <a:cubicBezTo>
                    <a:pt x="73548" y="70000"/>
                    <a:pt x="77419" y="80000"/>
                    <a:pt x="81290" y="80000"/>
                  </a:cubicBezTo>
                  <a:cubicBezTo>
                    <a:pt x="89032" y="80000"/>
                    <a:pt x="96774" y="70000"/>
                    <a:pt x="96774" y="50000"/>
                  </a:cubicBezTo>
                  <a:cubicBezTo>
                    <a:pt x="96774" y="50000"/>
                    <a:pt x="96774" y="50000"/>
                    <a:pt x="100645" y="50000"/>
                  </a:cubicBezTo>
                  <a:cubicBezTo>
                    <a:pt x="100645" y="30000"/>
                    <a:pt x="100645" y="20000"/>
                    <a:pt x="108387" y="20000"/>
                  </a:cubicBezTo>
                  <a:cubicBezTo>
                    <a:pt x="112258" y="20000"/>
                    <a:pt x="112258" y="20000"/>
                    <a:pt x="116129" y="30000"/>
                  </a:cubicBezTo>
                  <a:cubicBezTo>
                    <a:pt x="120000" y="40000"/>
                    <a:pt x="116129" y="50000"/>
                    <a:pt x="112258" y="70000"/>
                  </a:cubicBezTo>
                  <a:cubicBezTo>
                    <a:pt x="108387" y="100000"/>
                    <a:pt x="96774" y="120000"/>
                    <a:pt x="81290" y="120000"/>
                  </a:cubicBezTo>
                  <a:cubicBezTo>
                    <a:pt x="81290" y="120000"/>
                    <a:pt x="81290" y="120000"/>
                    <a:pt x="8129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5" name="Google Shape;485;p13"/>
            <p:cNvSpPr/>
            <p:nvPr/>
          </p:nvSpPr>
          <p:spPr>
            <a:xfrm>
              <a:off x="4005263" y="4699001"/>
              <a:ext cx="115800" cy="130200"/>
            </a:xfrm>
            <a:custGeom>
              <a:rect b="b" l="l" r="r" t="t"/>
              <a:pathLst>
                <a:path extrusionOk="0" h="120000" w="120000">
                  <a:moveTo>
                    <a:pt x="66666" y="0"/>
                  </a:moveTo>
                  <a:cubicBezTo>
                    <a:pt x="60000" y="0"/>
                    <a:pt x="60000" y="0"/>
                    <a:pt x="53333" y="6000"/>
                  </a:cubicBezTo>
                  <a:cubicBezTo>
                    <a:pt x="60000" y="6000"/>
                    <a:pt x="66666" y="12000"/>
                    <a:pt x="66666" y="24000"/>
                  </a:cubicBezTo>
                  <a:cubicBezTo>
                    <a:pt x="66666" y="36000"/>
                    <a:pt x="60000" y="42000"/>
                    <a:pt x="46666" y="42000"/>
                  </a:cubicBezTo>
                  <a:cubicBezTo>
                    <a:pt x="33333" y="42000"/>
                    <a:pt x="20000" y="36000"/>
                    <a:pt x="20000" y="24000"/>
                  </a:cubicBezTo>
                  <a:cubicBezTo>
                    <a:pt x="13333" y="30000"/>
                    <a:pt x="6666" y="48000"/>
                    <a:pt x="6666" y="60000"/>
                  </a:cubicBezTo>
                  <a:cubicBezTo>
                    <a:pt x="0" y="90000"/>
                    <a:pt x="26666" y="120000"/>
                    <a:pt x="60000" y="120000"/>
                  </a:cubicBezTo>
                  <a:cubicBezTo>
                    <a:pt x="93333" y="120000"/>
                    <a:pt x="120000" y="96000"/>
                    <a:pt x="120000" y="60000"/>
                  </a:cubicBezTo>
                  <a:cubicBezTo>
                    <a:pt x="120000" y="30000"/>
                    <a:pt x="100000" y="600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6" name="Google Shape;486;p13"/>
            <p:cNvSpPr/>
            <p:nvPr/>
          </p:nvSpPr>
          <p:spPr>
            <a:xfrm>
              <a:off x="4443413" y="4738688"/>
              <a:ext cx="122100" cy="135000"/>
            </a:xfrm>
            <a:custGeom>
              <a:rect b="b" l="l" r="r" t="t"/>
              <a:pathLst>
                <a:path extrusionOk="0" h="120000" w="120000">
                  <a:moveTo>
                    <a:pt x="69473" y="0"/>
                  </a:moveTo>
                  <a:cubicBezTo>
                    <a:pt x="63157" y="0"/>
                    <a:pt x="56842" y="0"/>
                    <a:pt x="44210" y="5714"/>
                  </a:cubicBezTo>
                  <a:cubicBezTo>
                    <a:pt x="56842" y="5714"/>
                    <a:pt x="63157" y="17142"/>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34285"/>
                    <a:pt x="6315" y="40000"/>
                    <a:pt x="6315" y="51428"/>
                  </a:cubicBezTo>
                  <a:cubicBezTo>
                    <a:pt x="0" y="85714"/>
                    <a:pt x="18947" y="114285"/>
                    <a:pt x="50526" y="120000"/>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87" name="Google Shape;487;p13"/>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48" name="Shape 48"/>
        <p:cNvGrpSpPr/>
        <p:nvPr/>
      </p:nvGrpSpPr>
      <p:grpSpPr>
        <a:xfrm>
          <a:off x="0" y="0"/>
          <a:ext cx="0" cy="0"/>
          <a:chOff x="0" y="0"/>
          <a:chExt cx="0" cy="0"/>
        </a:xfrm>
      </p:grpSpPr>
      <p:sp>
        <p:nvSpPr>
          <p:cNvPr id="49" name="Google Shape;49;p3"/>
          <p:cNvSpPr/>
          <p:nvPr/>
        </p:nvSpPr>
        <p:spPr>
          <a:xfrm>
            <a:off x="-75" y="4253100"/>
            <a:ext cx="9144000" cy="89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388375" y="557031"/>
            <a:ext cx="7205283" cy="4029437"/>
            <a:chOff x="388375" y="548150"/>
            <a:chExt cx="7205283" cy="4029437"/>
          </a:xfrm>
        </p:grpSpPr>
        <p:sp>
          <p:nvSpPr>
            <p:cNvPr id="51" name="Google Shape;51;p3"/>
            <p:cNvSpPr/>
            <p:nvPr/>
          </p:nvSpPr>
          <p:spPr>
            <a:xfrm>
              <a:off x="428433" y="5833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540"/>
              </a:srgbClr>
            </a:solidFill>
            <a:ln>
              <a:noFill/>
            </a:ln>
          </p:spPr>
        </p:sp>
        <p:sp>
          <p:nvSpPr>
            <p:cNvPr id="52" name="Google Shape;52;p3"/>
            <p:cNvSpPr/>
            <p:nvPr/>
          </p:nvSpPr>
          <p:spPr>
            <a:xfrm>
              <a:off x="388375" y="5481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grpSp>
      <p:grpSp>
        <p:nvGrpSpPr>
          <p:cNvPr id="53" name="Google Shape;53;p3"/>
          <p:cNvGrpSpPr/>
          <p:nvPr/>
        </p:nvGrpSpPr>
        <p:grpSpPr>
          <a:xfrm>
            <a:off x="7651743" y="3237540"/>
            <a:ext cx="1194349" cy="1381259"/>
            <a:chOff x="3895725" y="1433513"/>
            <a:chExt cx="1490700" cy="1723988"/>
          </a:xfrm>
        </p:grpSpPr>
        <p:sp>
          <p:nvSpPr>
            <p:cNvPr id="54" name="Google Shape;54;p3"/>
            <p:cNvSpPr/>
            <p:nvPr/>
          </p:nvSpPr>
          <p:spPr>
            <a:xfrm>
              <a:off x="3895725" y="1433513"/>
              <a:ext cx="1490700" cy="1690800"/>
            </a:xfrm>
            <a:custGeom>
              <a:rect b="b" l="l" r="r" t="t"/>
              <a:pathLst>
                <a:path extrusionOk="0" h="120000" w="120000">
                  <a:moveTo>
                    <a:pt x="115324" y="12413"/>
                  </a:moveTo>
                  <a:cubicBezTo>
                    <a:pt x="115844" y="12873"/>
                    <a:pt x="115844" y="12873"/>
                    <a:pt x="115324" y="12413"/>
                  </a:cubicBezTo>
                  <a:cubicBezTo>
                    <a:pt x="114285" y="11494"/>
                    <a:pt x="114805" y="11954"/>
                    <a:pt x="115324" y="12413"/>
                  </a:cubicBez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lose/>
                </a:path>
              </a:pathLst>
            </a:custGeom>
            <a:solidFill>
              <a:srgbClr val="F4D7B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 name="Google Shape;55;p3"/>
            <p:cNvSpPr/>
            <p:nvPr/>
          </p:nvSpPr>
          <p:spPr>
            <a:xfrm>
              <a:off x="4224338" y="2781301"/>
              <a:ext cx="909600" cy="376200"/>
            </a:xfrm>
            <a:custGeom>
              <a:rect b="b" l="l" r="r" t="t"/>
              <a:pathLst>
                <a:path extrusionOk="0" h="120000" w="120000">
                  <a:moveTo>
                    <a:pt x="112340" y="14482"/>
                  </a:moveTo>
                  <a:cubicBezTo>
                    <a:pt x="112340" y="16551"/>
                    <a:pt x="112340" y="18620"/>
                    <a:pt x="111489" y="20689"/>
                  </a:cubicBezTo>
                  <a:cubicBezTo>
                    <a:pt x="111489" y="22758"/>
                    <a:pt x="110638" y="24827"/>
                    <a:pt x="109787" y="24827"/>
                  </a:cubicBezTo>
                  <a:cubicBezTo>
                    <a:pt x="109787" y="24827"/>
                    <a:pt x="108936" y="24827"/>
                    <a:pt x="108936" y="22758"/>
                  </a:cubicBezTo>
                  <a:cubicBezTo>
                    <a:pt x="108936" y="22758"/>
                    <a:pt x="108936" y="22758"/>
                    <a:pt x="108936" y="22758"/>
                  </a:cubicBezTo>
                  <a:cubicBezTo>
                    <a:pt x="108085" y="18620"/>
                    <a:pt x="108085" y="16551"/>
                    <a:pt x="108085" y="14482"/>
                  </a:cubicBezTo>
                  <a:cubicBezTo>
                    <a:pt x="98723" y="18620"/>
                    <a:pt x="85957" y="24827"/>
                    <a:pt x="79148" y="14482"/>
                  </a:cubicBezTo>
                  <a:cubicBezTo>
                    <a:pt x="71489" y="4137"/>
                    <a:pt x="64680" y="0"/>
                    <a:pt x="57021" y="8275"/>
                  </a:cubicBezTo>
                  <a:cubicBezTo>
                    <a:pt x="57021" y="31034"/>
                    <a:pt x="55319" y="70344"/>
                    <a:pt x="51914" y="84827"/>
                  </a:cubicBezTo>
                  <a:cubicBezTo>
                    <a:pt x="51063" y="91034"/>
                    <a:pt x="49361" y="93103"/>
                    <a:pt x="47659" y="93103"/>
                  </a:cubicBezTo>
                  <a:cubicBezTo>
                    <a:pt x="47659" y="93103"/>
                    <a:pt x="46808" y="93103"/>
                    <a:pt x="46808" y="93103"/>
                  </a:cubicBezTo>
                  <a:cubicBezTo>
                    <a:pt x="46808" y="93103"/>
                    <a:pt x="45957" y="93103"/>
                    <a:pt x="45957" y="93103"/>
                  </a:cubicBezTo>
                  <a:cubicBezTo>
                    <a:pt x="44255" y="91034"/>
                    <a:pt x="44255" y="82758"/>
                    <a:pt x="44255" y="68275"/>
                  </a:cubicBezTo>
                  <a:cubicBezTo>
                    <a:pt x="44255" y="55862"/>
                    <a:pt x="44255" y="41379"/>
                    <a:pt x="43404" y="28965"/>
                  </a:cubicBezTo>
                  <a:cubicBezTo>
                    <a:pt x="34893" y="45517"/>
                    <a:pt x="20425" y="47586"/>
                    <a:pt x="11063" y="57931"/>
                  </a:cubicBezTo>
                  <a:cubicBezTo>
                    <a:pt x="11063" y="64137"/>
                    <a:pt x="11063" y="70344"/>
                    <a:pt x="10212" y="74482"/>
                  </a:cubicBezTo>
                  <a:cubicBezTo>
                    <a:pt x="9361" y="78620"/>
                    <a:pt x="8510" y="80689"/>
                    <a:pt x="8510" y="80689"/>
                  </a:cubicBezTo>
                  <a:cubicBezTo>
                    <a:pt x="8510" y="80689"/>
                    <a:pt x="7659" y="80689"/>
                    <a:pt x="7659" y="80689"/>
                  </a:cubicBezTo>
                  <a:cubicBezTo>
                    <a:pt x="7659" y="80689"/>
                    <a:pt x="7659" y="78620"/>
                    <a:pt x="7659" y="78620"/>
                  </a:cubicBezTo>
                  <a:cubicBezTo>
                    <a:pt x="5957" y="76551"/>
                    <a:pt x="4255" y="72413"/>
                    <a:pt x="3404" y="68275"/>
                  </a:cubicBezTo>
                  <a:cubicBezTo>
                    <a:pt x="1702" y="72413"/>
                    <a:pt x="0" y="76551"/>
                    <a:pt x="0" y="84827"/>
                  </a:cubicBezTo>
                  <a:cubicBezTo>
                    <a:pt x="0" y="84827"/>
                    <a:pt x="1702" y="103448"/>
                    <a:pt x="13617" y="95172"/>
                  </a:cubicBezTo>
                  <a:cubicBezTo>
                    <a:pt x="25531" y="88965"/>
                    <a:pt x="24680" y="95172"/>
                    <a:pt x="32340" y="105517"/>
                  </a:cubicBezTo>
                  <a:cubicBezTo>
                    <a:pt x="40000" y="115862"/>
                    <a:pt x="51063" y="120000"/>
                    <a:pt x="55319" y="99310"/>
                  </a:cubicBezTo>
                  <a:cubicBezTo>
                    <a:pt x="59574" y="80689"/>
                    <a:pt x="83404" y="53793"/>
                    <a:pt x="97021" y="45517"/>
                  </a:cubicBezTo>
                  <a:cubicBezTo>
                    <a:pt x="109787" y="39310"/>
                    <a:pt x="117446" y="49655"/>
                    <a:pt x="119148" y="24827"/>
                  </a:cubicBezTo>
                  <a:cubicBezTo>
                    <a:pt x="120000" y="16551"/>
                    <a:pt x="116595" y="14482"/>
                    <a:pt x="112340" y="14482"/>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 name="Google Shape;56;p3"/>
            <p:cNvSpPr/>
            <p:nvPr/>
          </p:nvSpPr>
          <p:spPr>
            <a:xfrm>
              <a:off x="5102225" y="1601788"/>
              <a:ext cx="219000" cy="136500"/>
            </a:xfrm>
            <a:custGeom>
              <a:rect b="b" l="l" r="r" t="t"/>
              <a:pathLst>
                <a:path extrusionOk="0" h="120000" w="120000">
                  <a:moveTo>
                    <a:pt x="109411" y="40000"/>
                  </a:moveTo>
                  <a:cubicBezTo>
                    <a:pt x="109411" y="34285"/>
                    <a:pt x="109411" y="34285"/>
                    <a:pt x="109411" y="34285"/>
                  </a:cubicBezTo>
                  <a:cubicBezTo>
                    <a:pt x="109411" y="34285"/>
                    <a:pt x="109411" y="34285"/>
                    <a:pt x="109411" y="28571"/>
                  </a:cubicBezTo>
                  <a:cubicBezTo>
                    <a:pt x="109411" y="28571"/>
                    <a:pt x="98823" y="17142"/>
                    <a:pt x="105882" y="22857"/>
                  </a:cubicBezTo>
                  <a:cubicBezTo>
                    <a:pt x="102352" y="22857"/>
                    <a:pt x="98823" y="17142"/>
                    <a:pt x="95294" y="17142"/>
                  </a:cubicBezTo>
                  <a:cubicBezTo>
                    <a:pt x="67058" y="0"/>
                    <a:pt x="35294" y="11428"/>
                    <a:pt x="14117" y="51428"/>
                  </a:cubicBezTo>
                  <a:cubicBezTo>
                    <a:pt x="0" y="80000"/>
                    <a:pt x="28235" y="120000"/>
                    <a:pt x="42352" y="91428"/>
                  </a:cubicBezTo>
                  <a:cubicBezTo>
                    <a:pt x="52941" y="74285"/>
                    <a:pt x="67058" y="68571"/>
                    <a:pt x="77647" y="74285"/>
                  </a:cubicBezTo>
                  <a:cubicBezTo>
                    <a:pt x="81176" y="74285"/>
                    <a:pt x="81176" y="74285"/>
                    <a:pt x="81176" y="74285"/>
                  </a:cubicBezTo>
                  <a:cubicBezTo>
                    <a:pt x="88235" y="85714"/>
                    <a:pt x="98823" y="91428"/>
                    <a:pt x="109411" y="80000"/>
                  </a:cubicBezTo>
                  <a:cubicBezTo>
                    <a:pt x="120000" y="74285"/>
                    <a:pt x="120000" y="51428"/>
                    <a:pt x="109411" y="40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3"/>
            <p:cNvSpPr/>
            <p:nvPr/>
          </p:nvSpPr>
          <p:spPr>
            <a:xfrm>
              <a:off x="4662488" y="1557338"/>
              <a:ext cx="368400" cy="349200"/>
            </a:xfrm>
            <a:custGeom>
              <a:rect b="b" l="l" r="r" t="t"/>
              <a:pathLst>
                <a:path extrusionOk="0" h="120000" w="120000">
                  <a:moveTo>
                    <a:pt x="107368" y="2222"/>
                  </a:moveTo>
                  <a:cubicBezTo>
                    <a:pt x="92631" y="0"/>
                    <a:pt x="77894" y="0"/>
                    <a:pt x="63157" y="2222"/>
                  </a:cubicBezTo>
                  <a:cubicBezTo>
                    <a:pt x="58947" y="2222"/>
                    <a:pt x="54736" y="2222"/>
                    <a:pt x="50526" y="4444"/>
                  </a:cubicBezTo>
                  <a:cubicBezTo>
                    <a:pt x="48421" y="4444"/>
                    <a:pt x="48421" y="4444"/>
                    <a:pt x="46315" y="4444"/>
                  </a:cubicBezTo>
                  <a:cubicBezTo>
                    <a:pt x="35789" y="0"/>
                    <a:pt x="25263" y="0"/>
                    <a:pt x="12631" y="13333"/>
                  </a:cubicBezTo>
                  <a:cubicBezTo>
                    <a:pt x="0" y="28888"/>
                    <a:pt x="6315" y="57777"/>
                    <a:pt x="12631" y="73333"/>
                  </a:cubicBezTo>
                  <a:cubicBezTo>
                    <a:pt x="21052" y="100000"/>
                    <a:pt x="42105" y="120000"/>
                    <a:pt x="67368" y="117777"/>
                  </a:cubicBezTo>
                  <a:cubicBezTo>
                    <a:pt x="80000" y="115555"/>
                    <a:pt x="84210" y="108888"/>
                    <a:pt x="84210" y="97777"/>
                  </a:cubicBezTo>
                  <a:cubicBezTo>
                    <a:pt x="86315" y="97777"/>
                    <a:pt x="86315" y="97777"/>
                    <a:pt x="86315" y="97777"/>
                  </a:cubicBezTo>
                  <a:cubicBezTo>
                    <a:pt x="94736" y="80000"/>
                    <a:pt x="119999" y="46666"/>
                    <a:pt x="111578" y="22222"/>
                  </a:cubicBezTo>
                  <a:cubicBezTo>
                    <a:pt x="111578" y="22222"/>
                    <a:pt x="113684" y="20000"/>
                    <a:pt x="113684" y="17777"/>
                  </a:cubicBezTo>
                  <a:cubicBezTo>
                    <a:pt x="115789" y="11111"/>
                    <a:pt x="113684" y="2222"/>
                    <a:pt x="107368" y="2222"/>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3"/>
            <p:cNvSpPr/>
            <p:nvPr/>
          </p:nvSpPr>
          <p:spPr>
            <a:xfrm>
              <a:off x="3927475" y="1479551"/>
              <a:ext cx="355500" cy="374700"/>
            </a:xfrm>
            <a:custGeom>
              <a:rect b="b" l="l" r="r" t="t"/>
              <a:pathLst>
                <a:path extrusionOk="0" h="120000" w="120000">
                  <a:moveTo>
                    <a:pt x="102545" y="16551"/>
                  </a:moveTo>
                  <a:cubicBezTo>
                    <a:pt x="100363" y="16551"/>
                    <a:pt x="100363" y="16551"/>
                    <a:pt x="100363" y="16551"/>
                  </a:cubicBezTo>
                  <a:cubicBezTo>
                    <a:pt x="87272" y="10344"/>
                    <a:pt x="74181" y="12413"/>
                    <a:pt x="61090" y="10344"/>
                  </a:cubicBezTo>
                  <a:cubicBezTo>
                    <a:pt x="48000" y="8275"/>
                    <a:pt x="37090" y="2068"/>
                    <a:pt x="24000" y="0"/>
                  </a:cubicBezTo>
                  <a:cubicBezTo>
                    <a:pt x="19636" y="0"/>
                    <a:pt x="17454" y="2068"/>
                    <a:pt x="15272" y="6206"/>
                  </a:cubicBezTo>
                  <a:cubicBezTo>
                    <a:pt x="13090" y="6206"/>
                    <a:pt x="10909" y="6206"/>
                    <a:pt x="10909" y="8275"/>
                  </a:cubicBezTo>
                  <a:cubicBezTo>
                    <a:pt x="0" y="37241"/>
                    <a:pt x="13090" y="72413"/>
                    <a:pt x="28363" y="97241"/>
                  </a:cubicBezTo>
                  <a:cubicBezTo>
                    <a:pt x="30545" y="101379"/>
                    <a:pt x="32727" y="103448"/>
                    <a:pt x="37090" y="105517"/>
                  </a:cubicBezTo>
                  <a:cubicBezTo>
                    <a:pt x="34909" y="111724"/>
                    <a:pt x="37090" y="120000"/>
                    <a:pt x="43636" y="120000"/>
                  </a:cubicBezTo>
                  <a:cubicBezTo>
                    <a:pt x="109090" y="117931"/>
                    <a:pt x="120000" y="60000"/>
                    <a:pt x="120000" y="31034"/>
                  </a:cubicBezTo>
                  <a:cubicBezTo>
                    <a:pt x="120000" y="20689"/>
                    <a:pt x="111272" y="16551"/>
                    <a:pt x="102545" y="16551"/>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 name="Google Shape;59;p3"/>
            <p:cNvSpPr/>
            <p:nvPr/>
          </p:nvSpPr>
          <p:spPr>
            <a:xfrm>
              <a:off x="3914775" y="1433513"/>
              <a:ext cx="212700" cy="304800"/>
            </a:xfrm>
            <a:custGeom>
              <a:rect b="b" l="l" r="r" t="t"/>
              <a:pathLst>
                <a:path extrusionOk="0" h="120000" w="120000">
                  <a:moveTo>
                    <a:pt x="69090" y="120000"/>
                  </a:moveTo>
                  <a:cubicBezTo>
                    <a:pt x="69090" y="120000"/>
                    <a:pt x="94545" y="84255"/>
                    <a:pt x="120000" y="68936"/>
                  </a:cubicBezTo>
                  <a:cubicBezTo>
                    <a:pt x="120000" y="68936"/>
                    <a:pt x="0" y="0"/>
                    <a:pt x="69090" y="12000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3"/>
            <p:cNvSpPr/>
            <p:nvPr/>
          </p:nvSpPr>
          <p:spPr>
            <a:xfrm>
              <a:off x="4830763" y="1498601"/>
              <a:ext cx="225300" cy="298500"/>
            </a:xfrm>
            <a:custGeom>
              <a:rect b="b" l="l" r="r" t="t"/>
              <a:pathLst>
                <a:path extrusionOk="0" h="120000" w="120000">
                  <a:moveTo>
                    <a:pt x="37714" y="120000"/>
                  </a:moveTo>
                  <a:cubicBezTo>
                    <a:pt x="37714" y="120000"/>
                    <a:pt x="20571" y="80869"/>
                    <a:pt x="0" y="65217"/>
                  </a:cubicBezTo>
                  <a:cubicBezTo>
                    <a:pt x="0" y="65217"/>
                    <a:pt x="120000" y="0"/>
                    <a:pt x="37714" y="12000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3"/>
            <p:cNvSpPr/>
            <p:nvPr/>
          </p:nvSpPr>
          <p:spPr>
            <a:xfrm>
              <a:off x="4205288" y="2819401"/>
              <a:ext cx="115800" cy="214200"/>
            </a:xfrm>
            <a:custGeom>
              <a:rect b="b" l="l" r="r" t="t"/>
              <a:pathLst>
                <a:path extrusionOk="0" h="120000" w="120000">
                  <a:moveTo>
                    <a:pt x="120000" y="40000"/>
                  </a:moveTo>
                  <a:cubicBezTo>
                    <a:pt x="120000" y="29090"/>
                    <a:pt x="113333" y="21818"/>
                    <a:pt x="106666" y="18181"/>
                  </a:cubicBezTo>
                  <a:cubicBezTo>
                    <a:pt x="106666" y="14545"/>
                    <a:pt x="106666" y="14545"/>
                    <a:pt x="100000" y="10909"/>
                  </a:cubicBezTo>
                  <a:cubicBezTo>
                    <a:pt x="86666" y="0"/>
                    <a:pt x="53333" y="0"/>
                    <a:pt x="26666" y="3636"/>
                  </a:cubicBezTo>
                  <a:cubicBezTo>
                    <a:pt x="6666" y="7272"/>
                    <a:pt x="0" y="18181"/>
                    <a:pt x="6666" y="29090"/>
                  </a:cubicBezTo>
                  <a:cubicBezTo>
                    <a:pt x="6666" y="36363"/>
                    <a:pt x="13333" y="43636"/>
                    <a:pt x="13333" y="50909"/>
                  </a:cubicBezTo>
                  <a:cubicBezTo>
                    <a:pt x="20000" y="69090"/>
                    <a:pt x="26666" y="90909"/>
                    <a:pt x="46666" y="105454"/>
                  </a:cubicBezTo>
                  <a:cubicBezTo>
                    <a:pt x="60000" y="120000"/>
                    <a:pt x="106666" y="116363"/>
                    <a:pt x="106666" y="101818"/>
                  </a:cubicBezTo>
                  <a:cubicBezTo>
                    <a:pt x="113333" y="80000"/>
                    <a:pt x="120000" y="58181"/>
                    <a:pt x="120000" y="40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3"/>
            <p:cNvSpPr/>
            <p:nvPr/>
          </p:nvSpPr>
          <p:spPr>
            <a:xfrm>
              <a:off x="4540250" y="2840038"/>
              <a:ext cx="109500" cy="246000"/>
            </a:xfrm>
            <a:custGeom>
              <a:rect b="b" l="l" r="r" t="t"/>
              <a:pathLst>
                <a:path extrusionOk="0" h="120000" w="120000">
                  <a:moveTo>
                    <a:pt x="98823" y="9473"/>
                  </a:moveTo>
                  <a:cubicBezTo>
                    <a:pt x="84705" y="6315"/>
                    <a:pt x="77647" y="3157"/>
                    <a:pt x="70588" y="3157"/>
                  </a:cubicBezTo>
                  <a:cubicBezTo>
                    <a:pt x="56470" y="0"/>
                    <a:pt x="35294" y="3157"/>
                    <a:pt x="28235" y="9473"/>
                  </a:cubicBezTo>
                  <a:cubicBezTo>
                    <a:pt x="0" y="31578"/>
                    <a:pt x="7058" y="60000"/>
                    <a:pt x="7058" y="85263"/>
                  </a:cubicBezTo>
                  <a:cubicBezTo>
                    <a:pt x="14117" y="88421"/>
                    <a:pt x="14117" y="91578"/>
                    <a:pt x="21176" y="94736"/>
                  </a:cubicBezTo>
                  <a:cubicBezTo>
                    <a:pt x="21176" y="97894"/>
                    <a:pt x="21176" y="97894"/>
                    <a:pt x="21176" y="101052"/>
                  </a:cubicBezTo>
                  <a:cubicBezTo>
                    <a:pt x="21176" y="101052"/>
                    <a:pt x="21176" y="101052"/>
                    <a:pt x="21176" y="104210"/>
                  </a:cubicBezTo>
                  <a:cubicBezTo>
                    <a:pt x="21176" y="107368"/>
                    <a:pt x="21176" y="110526"/>
                    <a:pt x="28235" y="113684"/>
                  </a:cubicBezTo>
                  <a:cubicBezTo>
                    <a:pt x="42352" y="120000"/>
                    <a:pt x="63529" y="120000"/>
                    <a:pt x="77647" y="113684"/>
                  </a:cubicBezTo>
                  <a:cubicBezTo>
                    <a:pt x="84705" y="107368"/>
                    <a:pt x="84705" y="101052"/>
                    <a:pt x="91764" y="94736"/>
                  </a:cubicBezTo>
                  <a:cubicBezTo>
                    <a:pt x="105882" y="85263"/>
                    <a:pt x="112941" y="72631"/>
                    <a:pt x="112941" y="56842"/>
                  </a:cubicBezTo>
                  <a:cubicBezTo>
                    <a:pt x="120000" y="41052"/>
                    <a:pt x="120000" y="22105"/>
                    <a:pt x="98823" y="9473"/>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3"/>
            <p:cNvSpPr/>
            <p:nvPr/>
          </p:nvSpPr>
          <p:spPr>
            <a:xfrm>
              <a:off x="5018088" y="2638426"/>
              <a:ext cx="103200" cy="220800"/>
            </a:xfrm>
            <a:custGeom>
              <a:rect b="b" l="l" r="r" t="t"/>
              <a:pathLst>
                <a:path extrusionOk="0" h="120000" w="120000">
                  <a:moveTo>
                    <a:pt x="105000" y="14117"/>
                  </a:moveTo>
                  <a:cubicBezTo>
                    <a:pt x="97500" y="3529"/>
                    <a:pt x="67500" y="0"/>
                    <a:pt x="45000" y="10588"/>
                  </a:cubicBezTo>
                  <a:cubicBezTo>
                    <a:pt x="7500" y="24705"/>
                    <a:pt x="0" y="49411"/>
                    <a:pt x="0" y="70588"/>
                  </a:cubicBezTo>
                  <a:cubicBezTo>
                    <a:pt x="0" y="84705"/>
                    <a:pt x="7500" y="95294"/>
                    <a:pt x="15000" y="105882"/>
                  </a:cubicBezTo>
                  <a:cubicBezTo>
                    <a:pt x="22500" y="116470"/>
                    <a:pt x="30000" y="116470"/>
                    <a:pt x="45000" y="120000"/>
                  </a:cubicBezTo>
                  <a:cubicBezTo>
                    <a:pt x="45000" y="120000"/>
                    <a:pt x="52500" y="120000"/>
                    <a:pt x="52500" y="116470"/>
                  </a:cubicBezTo>
                  <a:cubicBezTo>
                    <a:pt x="52500" y="116470"/>
                    <a:pt x="52500" y="116470"/>
                    <a:pt x="60000" y="116470"/>
                  </a:cubicBezTo>
                  <a:cubicBezTo>
                    <a:pt x="60000" y="112941"/>
                    <a:pt x="67500" y="112941"/>
                    <a:pt x="75000" y="109411"/>
                  </a:cubicBezTo>
                  <a:cubicBezTo>
                    <a:pt x="97500" y="98823"/>
                    <a:pt x="105000" y="77647"/>
                    <a:pt x="112500" y="63529"/>
                  </a:cubicBezTo>
                  <a:cubicBezTo>
                    <a:pt x="120000" y="45882"/>
                    <a:pt x="120000" y="28235"/>
                    <a:pt x="105000" y="14117"/>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3"/>
            <p:cNvSpPr/>
            <p:nvPr/>
          </p:nvSpPr>
          <p:spPr>
            <a:xfrm>
              <a:off x="4056063" y="2093913"/>
              <a:ext cx="949200" cy="401700"/>
            </a:xfrm>
            <a:custGeom>
              <a:rect b="b" l="l" r="r" t="t"/>
              <a:pathLst>
                <a:path extrusionOk="0" h="120000" w="120000">
                  <a:moveTo>
                    <a:pt x="110204" y="11612"/>
                  </a:moveTo>
                  <a:cubicBezTo>
                    <a:pt x="109387" y="13548"/>
                    <a:pt x="108571" y="13548"/>
                    <a:pt x="108571" y="15483"/>
                  </a:cubicBezTo>
                  <a:cubicBezTo>
                    <a:pt x="95510" y="65806"/>
                    <a:pt x="74285" y="83225"/>
                    <a:pt x="51428" y="87096"/>
                  </a:cubicBezTo>
                  <a:cubicBezTo>
                    <a:pt x="42448" y="89032"/>
                    <a:pt x="32653" y="85161"/>
                    <a:pt x="23673" y="81290"/>
                  </a:cubicBezTo>
                  <a:cubicBezTo>
                    <a:pt x="14693" y="75483"/>
                    <a:pt x="6530" y="58064"/>
                    <a:pt x="0" y="44516"/>
                  </a:cubicBezTo>
                  <a:cubicBezTo>
                    <a:pt x="0" y="44516"/>
                    <a:pt x="0" y="44516"/>
                    <a:pt x="0" y="44516"/>
                  </a:cubicBezTo>
                  <a:cubicBezTo>
                    <a:pt x="4897" y="63870"/>
                    <a:pt x="11428" y="77419"/>
                    <a:pt x="19591" y="89032"/>
                  </a:cubicBezTo>
                  <a:cubicBezTo>
                    <a:pt x="29387" y="102580"/>
                    <a:pt x="37551" y="106451"/>
                    <a:pt x="48979" y="106451"/>
                  </a:cubicBezTo>
                  <a:cubicBezTo>
                    <a:pt x="59591" y="104516"/>
                    <a:pt x="69387" y="100645"/>
                    <a:pt x="78367" y="92903"/>
                  </a:cubicBezTo>
                  <a:cubicBezTo>
                    <a:pt x="76734" y="94838"/>
                    <a:pt x="75102" y="96774"/>
                    <a:pt x="72653" y="98709"/>
                  </a:cubicBezTo>
                  <a:cubicBezTo>
                    <a:pt x="65306" y="106451"/>
                    <a:pt x="57959" y="110322"/>
                    <a:pt x="50612" y="112258"/>
                  </a:cubicBezTo>
                  <a:cubicBezTo>
                    <a:pt x="45714" y="112258"/>
                    <a:pt x="41632" y="108387"/>
                    <a:pt x="37551" y="108387"/>
                  </a:cubicBezTo>
                  <a:cubicBezTo>
                    <a:pt x="33469" y="106451"/>
                    <a:pt x="30204" y="102580"/>
                    <a:pt x="26122" y="100645"/>
                  </a:cubicBezTo>
                  <a:cubicBezTo>
                    <a:pt x="25306" y="100645"/>
                    <a:pt x="24489" y="100645"/>
                    <a:pt x="24489" y="102580"/>
                  </a:cubicBezTo>
                  <a:cubicBezTo>
                    <a:pt x="29387" y="116129"/>
                    <a:pt x="39183" y="120000"/>
                    <a:pt x="46530" y="120000"/>
                  </a:cubicBezTo>
                  <a:cubicBezTo>
                    <a:pt x="55510" y="120000"/>
                    <a:pt x="66122" y="120000"/>
                    <a:pt x="75102" y="114193"/>
                  </a:cubicBezTo>
                  <a:cubicBezTo>
                    <a:pt x="84897" y="106451"/>
                    <a:pt x="94693" y="94838"/>
                    <a:pt x="102857" y="79354"/>
                  </a:cubicBezTo>
                  <a:cubicBezTo>
                    <a:pt x="111836" y="61935"/>
                    <a:pt x="115102" y="42580"/>
                    <a:pt x="118367" y="17419"/>
                  </a:cubicBezTo>
                  <a:cubicBezTo>
                    <a:pt x="120000" y="3870"/>
                    <a:pt x="111836" y="0"/>
                    <a:pt x="110204" y="11612"/>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3"/>
            <p:cNvSpPr/>
            <p:nvPr/>
          </p:nvSpPr>
          <p:spPr>
            <a:xfrm>
              <a:off x="4346575" y="2470151"/>
              <a:ext cx="103200" cy="103200"/>
            </a:xfrm>
            <a:custGeom>
              <a:rect b="b" l="l" r="r" t="t"/>
              <a:pathLst>
                <a:path extrusionOk="0" h="120000" w="120000">
                  <a:moveTo>
                    <a:pt x="7500" y="67500"/>
                  </a:moveTo>
                  <a:cubicBezTo>
                    <a:pt x="0" y="30000"/>
                    <a:pt x="30000" y="7500"/>
                    <a:pt x="60000" y="7500"/>
                  </a:cubicBezTo>
                  <a:cubicBezTo>
                    <a:pt x="90000" y="0"/>
                    <a:pt x="120000" y="30000"/>
                    <a:pt x="120000" y="60000"/>
                  </a:cubicBezTo>
                  <a:cubicBezTo>
                    <a:pt x="120000" y="90000"/>
                    <a:pt x="97500" y="120000"/>
                    <a:pt x="67500" y="120000"/>
                  </a:cubicBezTo>
                  <a:cubicBezTo>
                    <a:pt x="30000" y="120000"/>
                    <a:pt x="7500" y="97500"/>
                    <a:pt x="7500" y="67500"/>
                  </a:cubicBezTo>
                  <a:close/>
                </a:path>
              </a:pathLst>
            </a:custGeom>
            <a:solidFill>
              <a:srgbClr val="FFE5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3"/>
            <p:cNvSpPr/>
            <p:nvPr/>
          </p:nvSpPr>
          <p:spPr>
            <a:xfrm>
              <a:off x="4662488" y="2463801"/>
              <a:ext cx="355500" cy="317400"/>
            </a:xfrm>
            <a:custGeom>
              <a:rect b="b" l="l" r="r" t="t"/>
              <a:pathLst>
                <a:path extrusionOk="0" h="120000" w="120000">
                  <a:moveTo>
                    <a:pt x="93818" y="19591"/>
                  </a:moveTo>
                  <a:cubicBezTo>
                    <a:pt x="91636" y="61224"/>
                    <a:pt x="37090" y="90612"/>
                    <a:pt x="6545" y="95510"/>
                  </a:cubicBezTo>
                  <a:cubicBezTo>
                    <a:pt x="0" y="95510"/>
                    <a:pt x="0" y="105306"/>
                    <a:pt x="4363" y="107755"/>
                  </a:cubicBezTo>
                  <a:cubicBezTo>
                    <a:pt x="54545" y="119999"/>
                    <a:pt x="104727" y="73469"/>
                    <a:pt x="117818" y="22040"/>
                  </a:cubicBezTo>
                  <a:cubicBezTo>
                    <a:pt x="120000" y="4897"/>
                    <a:pt x="96000" y="0"/>
                    <a:pt x="93818" y="19591"/>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3"/>
            <p:cNvSpPr/>
            <p:nvPr/>
          </p:nvSpPr>
          <p:spPr>
            <a:xfrm>
              <a:off x="5064125" y="1874838"/>
              <a:ext cx="238200" cy="381000"/>
            </a:xfrm>
            <a:custGeom>
              <a:rect b="b" l="l" r="r" t="t"/>
              <a:pathLst>
                <a:path extrusionOk="0" h="120000" w="120000">
                  <a:moveTo>
                    <a:pt x="87567" y="10169"/>
                  </a:moveTo>
                  <a:cubicBezTo>
                    <a:pt x="84324" y="6101"/>
                    <a:pt x="74594" y="0"/>
                    <a:pt x="74594" y="6101"/>
                  </a:cubicBezTo>
                  <a:cubicBezTo>
                    <a:pt x="84324" y="22372"/>
                    <a:pt x="94054" y="46779"/>
                    <a:pt x="94054" y="63050"/>
                  </a:cubicBezTo>
                  <a:cubicBezTo>
                    <a:pt x="97297" y="81355"/>
                    <a:pt x="74594" y="87457"/>
                    <a:pt x="55135" y="95593"/>
                  </a:cubicBezTo>
                  <a:cubicBezTo>
                    <a:pt x="45405" y="85423"/>
                    <a:pt x="25945" y="73220"/>
                    <a:pt x="9729" y="81355"/>
                  </a:cubicBezTo>
                  <a:cubicBezTo>
                    <a:pt x="9729" y="81355"/>
                    <a:pt x="0" y="85423"/>
                    <a:pt x="0" y="85423"/>
                  </a:cubicBezTo>
                  <a:cubicBezTo>
                    <a:pt x="3243" y="93559"/>
                    <a:pt x="32432" y="97627"/>
                    <a:pt x="35675" y="107796"/>
                  </a:cubicBezTo>
                  <a:cubicBezTo>
                    <a:pt x="35675" y="115932"/>
                    <a:pt x="45405" y="120000"/>
                    <a:pt x="55135" y="115932"/>
                  </a:cubicBezTo>
                  <a:cubicBezTo>
                    <a:pt x="84324" y="105762"/>
                    <a:pt x="113513" y="87457"/>
                    <a:pt x="116756" y="69152"/>
                  </a:cubicBezTo>
                  <a:cubicBezTo>
                    <a:pt x="120000" y="48813"/>
                    <a:pt x="97297" y="28474"/>
                    <a:pt x="87567" y="10169"/>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3"/>
            <p:cNvSpPr/>
            <p:nvPr/>
          </p:nvSpPr>
          <p:spPr>
            <a:xfrm>
              <a:off x="4095750" y="2146301"/>
              <a:ext cx="160200" cy="84000"/>
            </a:xfrm>
            <a:custGeom>
              <a:rect b="b" l="l" r="r" t="t"/>
              <a:pathLst>
                <a:path extrusionOk="0" h="120000" w="120000">
                  <a:moveTo>
                    <a:pt x="100800" y="18461"/>
                  </a:moveTo>
                  <a:cubicBezTo>
                    <a:pt x="86400" y="9230"/>
                    <a:pt x="72000" y="9230"/>
                    <a:pt x="57600" y="9230"/>
                  </a:cubicBezTo>
                  <a:cubicBezTo>
                    <a:pt x="43200" y="9230"/>
                    <a:pt x="24000" y="0"/>
                    <a:pt x="9600" y="18461"/>
                  </a:cubicBezTo>
                  <a:cubicBezTo>
                    <a:pt x="0" y="36923"/>
                    <a:pt x="0" y="55384"/>
                    <a:pt x="9600" y="73846"/>
                  </a:cubicBezTo>
                  <a:cubicBezTo>
                    <a:pt x="19200" y="92307"/>
                    <a:pt x="33600" y="92307"/>
                    <a:pt x="48000" y="101538"/>
                  </a:cubicBezTo>
                  <a:cubicBezTo>
                    <a:pt x="62400" y="110769"/>
                    <a:pt x="81600" y="120000"/>
                    <a:pt x="96000" y="110769"/>
                  </a:cubicBezTo>
                  <a:cubicBezTo>
                    <a:pt x="115200" y="101538"/>
                    <a:pt x="120000" y="36923"/>
                    <a:pt x="100800" y="18461"/>
                  </a:cubicBezTo>
                  <a:close/>
                </a:path>
              </a:pathLst>
            </a:custGeom>
            <a:solidFill>
              <a:srgbClr val="F8BAB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3"/>
            <p:cNvSpPr/>
            <p:nvPr/>
          </p:nvSpPr>
          <p:spPr>
            <a:xfrm>
              <a:off x="4579938" y="2192338"/>
              <a:ext cx="166800" cy="84000"/>
            </a:xfrm>
            <a:custGeom>
              <a:rect b="b" l="l" r="r" t="t"/>
              <a:pathLst>
                <a:path extrusionOk="0" h="120000" w="120000">
                  <a:moveTo>
                    <a:pt x="78461" y="18461"/>
                  </a:moveTo>
                  <a:cubicBezTo>
                    <a:pt x="55384" y="18461"/>
                    <a:pt x="23076" y="0"/>
                    <a:pt x="4615" y="46153"/>
                  </a:cubicBezTo>
                  <a:cubicBezTo>
                    <a:pt x="0" y="55384"/>
                    <a:pt x="4615" y="83076"/>
                    <a:pt x="9230" y="92307"/>
                  </a:cubicBezTo>
                  <a:cubicBezTo>
                    <a:pt x="18461" y="110769"/>
                    <a:pt x="32307" y="110769"/>
                    <a:pt x="41538" y="120000"/>
                  </a:cubicBezTo>
                  <a:cubicBezTo>
                    <a:pt x="60000" y="120000"/>
                    <a:pt x="73846" y="120000"/>
                    <a:pt x="87692" y="110769"/>
                  </a:cubicBezTo>
                  <a:cubicBezTo>
                    <a:pt x="120000" y="101538"/>
                    <a:pt x="110769" y="9230"/>
                    <a:pt x="78461" y="18461"/>
                  </a:cubicBezTo>
                  <a:close/>
                </a:path>
              </a:pathLst>
            </a:custGeom>
            <a:solidFill>
              <a:srgbClr val="F8BAB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3"/>
            <p:cNvSpPr/>
            <p:nvPr/>
          </p:nvSpPr>
          <p:spPr>
            <a:xfrm>
              <a:off x="4767263" y="2093913"/>
              <a:ext cx="109500" cy="39600"/>
            </a:xfrm>
            <a:custGeom>
              <a:rect b="b" l="l" r="r" t="t"/>
              <a:pathLst>
                <a:path extrusionOk="0" h="120000" w="120000">
                  <a:moveTo>
                    <a:pt x="14117" y="120000"/>
                  </a:moveTo>
                  <a:cubicBezTo>
                    <a:pt x="28235" y="120000"/>
                    <a:pt x="120000" y="100000"/>
                    <a:pt x="105882" y="40000"/>
                  </a:cubicBezTo>
                  <a:cubicBezTo>
                    <a:pt x="98823" y="0"/>
                    <a:pt x="56470" y="20000"/>
                    <a:pt x="42352" y="40000"/>
                  </a:cubicBezTo>
                  <a:cubicBezTo>
                    <a:pt x="35294" y="40000"/>
                    <a:pt x="21176" y="40000"/>
                    <a:pt x="7058" y="60000"/>
                  </a:cubicBezTo>
                  <a:cubicBezTo>
                    <a:pt x="0" y="60000"/>
                    <a:pt x="0" y="120000"/>
                    <a:pt x="14117" y="120000"/>
                  </a:cubicBezTo>
                  <a:cubicBezTo>
                    <a:pt x="14117" y="120000"/>
                    <a:pt x="7058" y="120000"/>
                    <a:pt x="14117"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3"/>
            <p:cNvSpPr/>
            <p:nvPr/>
          </p:nvSpPr>
          <p:spPr>
            <a:xfrm>
              <a:off x="4759325" y="2159001"/>
              <a:ext cx="90600" cy="52500"/>
            </a:xfrm>
            <a:custGeom>
              <a:rect b="b" l="l" r="r" t="t"/>
              <a:pathLst>
                <a:path extrusionOk="0" h="120000" w="120000">
                  <a:moveTo>
                    <a:pt x="17142" y="60000"/>
                  </a:moveTo>
                  <a:cubicBezTo>
                    <a:pt x="42857" y="75000"/>
                    <a:pt x="68571" y="90000"/>
                    <a:pt x="94285" y="120000"/>
                  </a:cubicBezTo>
                  <a:cubicBezTo>
                    <a:pt x="111428" y="120000"/>
                    <a:pt x="119999" y="75000"/>
                    <a:pt x="102857" y="75000"/>
                  </a:cubicBezTo>
                  <a:cubicBezTo>
                    <a:pt x="77142" y="60000"/>
                    <a:pt x="51428" y="30000"/>
                    <a:pt x="25714" y="15000"/>
                  </a:cubicBezTo>
                  <a:cubicBezTo>
                    <a:pt x="8571" y="0"/>
                    <a:pt x="0" y="45000"/>
                    <a:pt x="17142" y="60000"/>
                  </a:cubicBezTo>
                  <a:cubicBezTo>
                    <a:pt x="25714" y="60000"/>
                    <a:pt x="8571" y="45000"/>
                    <a:pt x="17142"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3"/>
            <p:cNvSpPr/>
            <p:nvPr/>
          </p:nvSpPr>
          <p:spPr>
            <a:xfrm>
              <a:off x="4740275" y="2224088"/>
              <a:ext cx="71400" cy="52500"/>
            </a:xfrm>
            <a:custGeom>
              <a:rect b="b" l="l" r="r" t="t"/>
              <a:pathLst>
                <a:path extrusionOk="0" h="120000" w="120000">
                  <a:moveTo>
                    <a:pt x="21818" y="60000"/>
                  </a:moveTo>
                  <a:cubicBezTo>
                    <a:pt x="43636" y="75000"/>
                    <a:pt x="65454" y="105000"/>
                    <a:pt x="87272" y="105000"/>
                  </a:cubicBezTo>
                  <a:cubicBezTo>
                    <a:pt x="109090" y="120000"/>
                    <a:pt x="120000" y="75000"/>
                    <a:pt x="98181" y="60000"/>
                  </a:cubicBezTo>
                  <a:cubicBezTo>
                    <a:pt x="76363" y="60000"/>
                    <a:pt x="65454" y="30000"/>
                    <a:pt x="43636" y="15000"/>
                  </a:cubicBezTo>
                  <a:cubicBezTo>
                    <a:pt x="21818" y="0"/>
                    <a:pt x="0" y="45000"/>
                    <a:pt x="21818" y="60000"/>
                  </a:cubicBezTo>
                  <a:cubicBezTo>
                    <a:pt x="32727" y="60000"/>
                    <a:pt x="10909" y="45000"/>
                    <a:pt x="21818"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3"/>
            <p:cNvSpPr/>
            <p:nvPr/>
          </p:nvSpPr>
          <p:spPr>
            <a:xfrm>
              <a:off x="4005263" y="1990726"/>
              <a:ext cx="103200" cy="65100"/>
            </a:xfrm>
            <a:custGeom>
              <a:rect b="b" l="l" r="r" t="t"/>
              <a:pathLst>
                <a:path extrusionOk="0" h="120000" w="120000">
                  <a:moveTo>
                    <a:pt x="22500" y="0"/>
                  </a:moveTo>
                  <a:cubicBezTo>
                    <a:pt x="7500" y="0"/>
                    <a:pt x="0" y="36000"/>
                    <a:pt x="15000" y="48000"/>
                  </a:cubicBezTo>
                  <a:cubicBezTo>
                    <a:pt x="45000" y="60000"/>
                    <a:pt x="67500" y="72000"/>
                    <a:pt x="90000" y="108000"/>
                  </a:cubicBezTo>
                  <a:cubicBezTo>
                    <a:pt x="97500" y="120000"/>
                    <a:pt x="120000" y="96000"/>
                    <a:pt x="105000" y="72000"/>
                  </a:cubicBezTo>
                  <a:cubicBezTo>
                    <a:pt x="82500" y="36000"/>
                    <a:pt x="52500" y="24000"/>
                    <a:pt x="22500" y="0"/>
                  </a:cubicBezTo>
                  <a:cubicBezTo>
                    <a:pt x="15000" y="0"/>
                    <a:pt x="52500" y="24000"/>
                    <a:pt x="225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3"/>
            <p:cNvSpPr/>
            <p:nvPr/>
          </p:nvSpPr>
          <p:spPr>
            <a:xfrm>
              <a:off x="4005263" y="2062163"/>
              <a:ext cx="103200" cy="44400"/>
            </a:xfrm>
            <a:custGeom>
              <a:rect b="b" l="l" r="r" t="t"/>
              <a:pathLst>
                <a:path extrusionOk="0" h="120000" w="120000">
                  <a:moveTo>
                    <a:pt x="82500" y="119999"/>
                  </a:moveTo>
                  <a:cubicBezTo>
                    <a:pt x="120000" y="119999"/>
                    <a:pt x="52500" y="0"/>
                    <a:pt x="30000" y="34285"/>
                  </a:cubicBezTo>
                  <a:cubicBezTo>
                    <a:pt x="0" y="68571"/>
                    <a:pt x="75000" y="119999"/>
                    <a:pt x="82500" y="119999"/>
                  </a:cubicBezTo>
                  <a:cubicBezTo>
                    <a:pt x="90000" y="119999"/>
                    <a:pt x="82500" y="119999"/>
                    <a:pt x="82500" y="11999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3"/>
            <p:cNvSpPr/>
            <p:nvPr/>
          </p:nvSpPr>
          <p:spPr>
            <a:xfrm>
              <a:off x="4037013" y="2139951"/>
              <a:ext cx="65100" cy="31800"/>
            </a:xfrm>
            <a:custGeom>
              <a:rect b="b" l="l" r="r" t="t"/>
              <a:pathLst>
                <a:path extrusionOk="0" h="120000" w="120000">
                  <a:moveTo>
                    <a:pt x="96000" y="0"/>
                  </a:moveTo>
                  <a:cubicBezTo>
                    <a:pt x="72000" y="24000"/>
                    <a:pt x="24000" y="0"/>
                    <a:pt x="12000" y="48000"/>
                  </a:cubicBezTo>
                  <a:cubicBezTo>
                    <a:pt x="0" y="72000"/>
                    <a:pt x="12000" y="120000"/>
                    <a:pt x="24000" y="120000"/>
                  </a:cubicBezTo>
                  <a:cubicBezTo>
                    <a:pt x="48000" y="96000"/>
                    <a:pt x="84000" y="96000"/>
                    <a:pt x="96000" y="72000"/>
                  </a:cubicBezTo>
                  <a:cubicBezTo>
                    <a:pt x="120000" y="72000"/>
                    <a:pt x="120000" y="0"/>
                    <a:pt x="96000" y="0"/>
                  </a:cubicBezTo>
                  <a:cubicBezTo>
                    <a:pt x="84000" y="0"/>
                    <a:pt x="108000" y="0"/>
                    <a:pt x="960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3"/>
            <p:cNvSpPr/>
            <p:nvPr/>
          </p:nvSpPr>
          <p:spPr>
            <a:xfrm>
              <a:off x="4314825" y="2165351"/>
              <a:ext cx="200100" cy="77700"/>
            </a:xfrm>
            <a:custGeom>
              <a:rect b="b" l="l" r="r" t="t"/>
              <a:pathLst>
                <a:path extrusionOk="0" h="120000" w="120000">
                  <a:moveTo>
                    <a:pt x="81290" y="120000"/>
                  </a:moveTo>
                  <a:cubicBezTo>
                    <a:pt x="81290" y="120000"/>
                    <a:pt x="77419" y="120000"/>
                    <a:pt x="77419" y="120000"/>
                  </a:cubicBezTo>
                  <a:cubicBezTo>
                    <a:pt x="69677" y="120000"/>
                    <a:pt x="65806" y="110000"/>
                    <a:pt x="61935" y="100000"/>
                  </a:cubicBezTo>
                  <a:cubicBezTo>
                    <a:pt x="54193" y="110000"/>
                    <a:pt x="50322" y="110000"/>
                    <a:pt x="46451" y="120000"/>
                  </a:cubicBezTo>
                  <a:cubicBezTo>
                    <a:pt x="42580" y="120000"/>
                    <a:pt x="42580" y="120000"/>
                    <a:pt x="38709" y="120000"/>
                  </a:cubicBezTo>
                  <a:cubicBezTo>
                    <a:pt x="27096" y="120000"/>
                    <a:pt x="15483" y="100000"/>
                    <a:pt x="11612" y="70000"/>
                  </a:cubicBezTo>
                  <a:cubicBezTo>
                    <a:pt x="7741" y="60000"/>
                    <a:pt x="0" y="30000"/>
                    <a:pt x="7741" y="10000"/>
                  </a:cubicBezTo>
                  <a:cubicBezTo>
                    <a:pt x="11612" y="0"/>
                    <a:pt x="11612" y="0"/>
                    <a:pt x="15483" y="0"/>
                  </a:cubicBezTo>
                  <a:cubicBezTo>
                    <a:pt x="15483" y="0"/>
                    <a:pt x="19354" y="10000"/>
                    <a:pt x="23225" y="10000"/>
                  </a:cubicBezTo>
                  <a:cubicBezTo>
                    <a:pt x="23225" y="10000"/>
                    <a:pt x="23225" y="20000"/>
                    <a:pt x="23225" y="30000"/>
                  </a:cubicBezTo>
                  <a:cubicBezTo>
                    <a:pt x="23225" y="40000"/>
                    <a:pt x="27096" y="50000"/>
                    <a:pt x="27096" y="60000"/>
                  </a:cubicBezTo>
                  <a:cubicBezTo>
                    <a:pt x="30967" y="70000"/>
                    <a:pt x="34838" y="70000"/>
                    <a:pt x="38709" y="70000"/>
                  </a:cubicBezTo>
                  <a:cubicBezTo>
                    <a:pt x="42580" y="70000"/>
                    <a:pt x="46451" y="70000"/>
                    <a:pt x="46451" y="70000"/>
                  </a:cubicBezTo>
                  <a:cubicBezTo>
                    <a:pt x="50322" y="60000"/>
                    <a:pt x="54193" y="60000"/>
                    <a:pt x="54193" y="50000"/>
                  </a:cubicBezTo>
                  <a:cubicBezTo>
                    <a:pt x="58064" y="50000"/>
                    <a:pt x="58064" y="40000"/>
                    <a:pt x="61935" y="40000"/>
                  </a:cubicBezTo>
                  <a:cubicBezTo>
                    <a:pt x="65806" y="40000"/>
                    <a:pt x="69677" y="50000"/>
                    <a:pt x="73548" y="60000"/>
                  </a:cubicBezTo>
                  <a:cubicBezTo>
                    <a:pt x="73548" y="70000"/>
                    <a:pt x="77419" y="80000"/>
                    <a:pt x="85161" y="80000"/>
                  </a:cubicBezTo>
                  <a:cubicBezTo>
                    <a:pt x="89032" y="80000"/>
                    <a:pt x="96774" y="70000"/>
                    <a:pt x="100645" y="50000"/>
                  </a:cubicBezTo>
                  <a:cubicBezTo>
                    <a:pt x="100645" y="50000"/>
                    <a:pt x="100645" y="50000"/>
                    <a:pt x="100645" y="50000"/>
                  </a:cubicBezTo>
                  <a:cubicBezTo>
                    <a:pt x="100645" y="30000"/>
                    <a:pt x="104516" y="10000"/>
                    <a:pt x="108387" y="10000"/>
                  </a:cubicBezTo>
                  <a:cubicBezTo>
                    <a:pt x="112258" y="10000"/>
                    <a:pt x="112258" y="20000"/>
                    <a:pt x="116129" y="20000"/>
                  </a:cubicBezTo>
                  <a:cubicBezTo>
                    <a:pt x="120000" y="30000"/>
                    <a:pt x="120000" y="50000"/>
                    <a:pt x="116129" y="70000"/>
                  </a:cubicBezTo>
                  <a:cubicBezTo>
                    <a:pt x="108387" y="100000"/>
                    <a:pt x="96774" y="120000"/>
                    <a:pt x="85161" y="120000"/>
                  </a:cubicBezTo>
                  <a:cubicBezTo>
                    <a:pt x="85161" y="120000"/>
                    <a:pt x="81290" y="120000"/>
                    <a:pt x="8129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3"/>
            <p:cNvSpPr/>
            <p:nvPr/>
          </p:nvSpPr>
          <p:spPr>
            <a:xfrm>
              <a:off x="4152900" y="2049463"/>
              <a:ext cx="115800" cy="128700"/>
            </a:xfrm>
            <a:custGeom>
              <a:rect b="b" l="l" r="r" t="t"/>
              <a:pathLst>
                <a:path extrusionOk="0" h="120000" w="120000">
                  <a:moveTo>
                    <a:pt x="60000" y="0"/>
                  </a:moveTo>
                  <a:cubicBezTo>
                    <a:pt x="60000" y="0"/>
                    <a:pt x="53333" y="0"/>
                    <a:pt x="53333" y="0"/>
                  </a:cubicBezTo>
                  <a:cubicBezTo>
                    <a:pt x="60000" y="6000"/>
                    <a:pt x="60000" y="12000"/>
                    <a:pt x="60000" y="18000"/>
                  </a:cubicBezTo>
                  <a:cubicBezTo>
                    <a:pt x="60000" y="30000"/>
                    <a:pt x="53333" y="42000"/>
                    <a:pt x="40000" y="42000"/>
                  </a:cubicBezTo>
                  <a:cubicBezTo>
                    <a:pt x="26666" y="42000"/>
                    <a:pt x="20000" y="30000"/>
                    <a:pt x="13333" y="24000"/>
                  </a:cubicBezTo>
                  <a:cubicBezTo>
                    <a:pt x="6666" y="30000"/>
                    <a:pt x="0" y="42000"/>
                    <a:pt x="0" y="60000"/>
                  </a:cubicBezTo>
                  <a:cubicBezTo>
                    <a:pt x="0" y="90000"/>
                    <a:pt x="20000" y="120000"/>
                    <a:pt x="53333" y="120000"/>
                  </a:cubicBezTo>
                  <a:cubicBezTo>
                    <a:pt x="86666" y="120000"/>
                    <a:pt x="113333" y="96000"/>
                    <a:pt x="113333" y="60000"/>
                  </a:cubicBezTo>
                  <a:cubicBezTo>
                    <a:pt x="120000" y="30000"/>
                    <a:pt x="93333" y="0"/>
                    <a:pt x="600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3"/>
            <p:cNvSpPr/>
            <p:nvPr/>
          </p:nvSpPr>
          <p:spPr>
            <a:xfrm>
              <a:off x="4321175" y="2457451"/>
              <a:ext cx="162000" cy="122100"/>
            </a:xfrm>
            <a:custGeom>
              <a:rect b="b" l="l" r="r" t="t"/>
              <a:pathLst>
                <a:path extrusionOk="0" h="120000" w="120000">
                  <a:moveTo>
                    <a:pt x="62400" y="120000"/>
                  </a:moveTo>
                  <a:cubicBezTo>
                    <a:pt x="4800" y="120000"/>
                    <a:pt x="0" y="6315"/>
                    <a:pt x="57600" y="0"/>
                  </a:cubicBezTo>
                  <a:cubicBezTo>
                    <a:pt x="115200" y="0"/>
                    <a:pt x="120000" y="113684"/>
                    <a:pt x="62400" y="120000"/>
                  </a:cubicBezTo>
                  <a:cubicBezTo>
                    <a:pt x="38400" y="120000"/>
                    <a:pt x="62400" y="120000"/>
                    <a:pt x="62400" y="120000"/>
                  </a:cubicBezTo>
                  <a:close/>
                  <a:moveTo>
                    <a:pt x="57600" y="18947"/>
                  </a:moveTo>
                  <a:cubicBezTo>
                    <a:pt x="19200" y="25263"/>
                    <a:pt x="24000" y="101052"/>
                    <a:pt x="62400" y="94736"/>
                  </a:cubicBezTo>
                  <a:cubicBezTo>
                    <a:pt x="96000" y="94736"/>
                    <a:pt x="96000" y="18947"/>
                    <a:pt x="57600" y="18947"/>
                  </a:cubicBezTo>
                  <a:cubicBezTo>
                    <a:pt x="43200" y="25263"/>
                    <a:pt x="57600" y="18947"/>
                    <a:pt x="57600" y="18947"/>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3"/>
            <p:cNvSpPr/>
            <p:nvPr/>
          </p:nvSpPr>
          <p:spPr>
            <a:xfrm>
              <a:off x="4352925" y="2489201"/>
              <a:ext cx="84000" cy="58800"/>
            </a:xfrm>
            <a:custGeom>
              <a:rect b="b" l="l" r="r" t="t"/>
              <a:pathLst>
                <a:path extrusionOk="0" h="120000" w="120000">
                  <a:moveTo>
                    <a:pt x="64615" y="120000"/>
                  </a:moveTo>
                  <a:cubicBezTo>
                    <a:pt x="46153" y="120000"/>
                    <a:pt x="0" y="80000"/>
                    <a:pt x="36923" y="66666"/>
                  </a:cubicBezTo>
                  <a:cubicBezTo>
                    <a:pt x="55384" y="66666"/>
                    <a:pt x="92307" y="93333"/>
                    <a:pt x="83076" y="40000"/>
                  </a:cubicBezTo>
                  <a:cubicBezTo>
                    <a:pt x="73846" y="13333"/>
                    <a:pt x="101538" y="0"/>
                    <a:pt x="110769" y="26666"/>
                  </a:cubicBezTo>
                  <a:cubicBezTo>
                    <a:pt x="120000" y="66666"/>
                    <a:pt x="92307" y="120000"/>
                    <a:pt x="64615" y="120000"/>
                  </a:cubicBezTo>
                  <a:cubicBezTo>
                    <a:pt x="55384" y="120000"/>
                    <a:pt x="64615" y="120000"/>
                    <a:pt x="64615" y="120000"/>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3"/>
            <p:cNvSpPr/>
            <p:nvPr/>
          </p:nvSpPr>
          <p:spPr>
            <a:xfrm>
              <a:off x="3895725" y="1433513"/>
              <a:ext cx="1490700" cy="1690800"/>
            </a:xfrm>
            <a:custGeom>
              <a:rect b="b" l="l" r="r" t="t"/>
              <a:pathLst>
                <a:path extrusionOk="0" h="120000" w="120000">
                  <a:moveTo>
                    <a:pt x="115324" y="12413"/>
                  </a:move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ubicBezTo>
                    <a:pt x="113246" y="10574"/>
                    <a:pt x="116883" y="13793"/>
                    <a:pt x="115324" y="12413"/>
                  </a:cubicBezTo>
                  <a:close/>
                  <a:moveTo>
                    <a:pt x="109610" y="38620"/>
                  </a:moveTo>
                  <a:cubicBezTo>
                    <a:pt x="114285" y="47356"/>
                    <a:pt x="109610" y="53333"/>
                    <a:pt x="101298" y="57471"/>
                  </a:cubicBezTo>
                  <a:cubicBezTo>
                    <a:pt x="100259" y="54712"/>
                    <a:pt x="97662" y="51954"/>
                    <a:pt x="95064" y="50574"/>
                  </a:cubicBezTo>
                  <a:cubicBezTo>
                    <a:pt x="98181" y="50114"/>
                    <a:pt x="101818" y="48735"/>
                    <a:pt x="103376" y="46436"/>
                  </a:cubicBezTo>
                  <a:cubicBezTo>
                    <a:pt x="105454" y="43678"/>
                    <a:pt x="103896" y="40459"/>
                    <a:pt x="102857" y="37701"/>
                  </a:cubicBezTo>
                  <a:cubicBezTo>
                    <a:pt x="100779" y="32183"/>
                    <a:pt x="95584" y="23908"/>
                    <a:pt x="98701" y="17931"/>
                  </a:cubicBezTo>
                  <a:cubicBezTo>
                    <a:pt x="100259" y="15172"/>
                    <a:pt x="103896" y="13793"/>
                    <a:pt x="107532" y="13793"/>
                  </a:cubicBezTo>
                  <a:cubicBezTo>
                    <a:pt x="109090" y="13793"/>
                    <a:pt x="114285" y="14712"/>
                    <a:pt x="113766" y="17011"/>
                  </a:cubicBezTo>
                  <a:cubicBezTo>
                    <a:pt x="112207" y="20229"/>
                    <a:pt x="103896" y="14252"/>
                    <a:pt x="101818" y="18850"/>
                  </a:cubicBezTo>
                  <a:cubicBezTo>
                    <a:pt x="99740" y="23908"/>
                    <a:pt x="106493" y="33103"/>
                    <a:pt x="109610" y="38620"/>
                  </a:cubicBezTo>
                  <a:close/>
                  <a:moveTo>
                    <a:pt x="94025" y="100229"/>
                  </a:moveTo>
                  <a:cubicBezTo>
                    <a:pt x="94025" y="100229"/>
                    <a:pt x="94025" y="100229"/>
                    <a:pt x="93506" y="100229"/>
                  </a:cubicBezTo>
                  <a:cubicBezTo>
                    <a:pt x="92987" y="100689"/>
                    <a:pt x="91948" y="90574"/>
                    <a:pt x="91428" y="89655"/>
                  </a:cubicBezTo>
                  <a:cubicBezTo>
                    <a:pt x="91428" y="85977"/>
                    <a:pt x="91948" y="81379"/>
                    <a:pt x="90909" y="77701"/>
                  </a:cubicBezTo>
                  <a:cubicBezTo>
                    <a:pt x="89870" y="75402"/>
                    <a:pt x="86753" y="71724"/>
                    <a:pt x="83636" y="73563"/>
                  </a:cubicBezTo>
                  <a:cubicBezTo>
                    <a:pt x="80519" y="75862"/>
                    <a:pt x="86753" y="75862"/>
                    <a:pt x="87792" y="76781"/>
                  </a:cubicBezTo>
                  <a:cubicBezTo>
                    <a:pt x="90909" y="80000"/>
                    <a:pt x="83636" y="85057"/>
                    <a:pt x="81558" y="86896"/>
                  </a:cubicBezTo>
                  <a:cubicBezTo>
                    <a:pt x="76363" y="90574"/>
                    <a:pt x="70129" y="92873"/>
                    <a:pt x="63376" y="92873"/>
                  </a:cubicBezTo>
                  <a:cubicBezTo>
                    <a:pt x="63376" y="91494"/>
                    <a:pt x="63376" y="85057"/>
                    <a:pt x="61298" y="84597"/>
                  </a:cubicBezTo>
                  <a:cubicBezTo>
                    <a:pt x="59740" y="84137"/>
                    <a:pt x="60259" y="91954"/>
                    <a:pt x="60779" y="92873"/>
                  </a:cubicBezTo>
                  <a:cubicBezTo>
                    <a:pt x="61298" y="98850"/>
                    <a:pt x="60779" y="107586"/>
                    <a:pt x="58181" y="113563"/>
                  </a:cubicBezTo>
                  <a:cubicBezTo>
                    <a:pt x="57142" y="115402"/>
                    <a:pt x="55064" y="117241"/>
                    <a:pt x="54545" y="114482"/>
                  </a:cubicBezTo>
                  <a:cubicBezTo>
                    <a:pt x="53506" y="110804"/>
                    <a:pt x="54545" y="106206"/>
                    <a:pt x="54025" y="102528"/>
                  </a:cubicBezTo>
                  <a:cubicBezTo>
                    <a:pt x="52987" y="97471"/>
                    <a:pt x="50389" y="92873"/>
                    <a:pt x="45194" y="91034"/>
                  </a:cubicBezTo>
                  <a:cubicBezTo>
                    <a:pt x="42597" y="90114"/>
                    <a:pt x="37922" y="89195"/>
                    <a:pt x="35324" y="90574"/>
                  </a:cubicBezTo>
                  <a:cubicBezTo>
                    <a:pt x="32727" y="91954"/>
                    <a:pt x="34805" y="92873"/>
                    <a:pt x="36883" y="92413"/>
                  </a:cubicBezTo>
                  <a:cubicBezTo>
                    <a:pt x="33246" y="97931"/>
                    <a:pt x="32727" y="103448"/>
                    <a:pt x="32207" y="109425"/>
                  </a:cubicBezTo>
                  <a:cubicBezTo>
                    <a:pt x="32207" y="110804"/>
                    <a:pt x="32727" y="113103"/>
                    <a:pt x="30649" y="112183"/>
                  </a:cubicBezTo>
                  <a:cubicBezTo>
                    <a:pt x="28571" y="110804"/>
                    <a:pt x="28051" y="107586"/>
                    <a:pt x="27532" y="105287"/>
                  </a:cubicBezTo>
                  <a:cubicBezTo>
                    <a:pt x="26493" y="100689"/>
                    <a:pt x="21818" y="69425"/>
                    <a:pt x="32207" y="71724"/>
                  </a:cubicBezTo>
                  <a:cubicBezTo>
                    <a:pt x="39480" y="73563"/>
                    <a:pt x="46233" y="74482"/>
                    <a:pt x="54025" y="73103"/>
                  </a:cubicBezTo>
                  <a:cubicBezTo>
                    <a:pt x="60779" y="72183"/>
                    <a:pt x="68051" y="69425"/>
                    <a:pt x="73766" y="65287"/>
                  </a:cubicBezTo>
                  <a:cubicBezTo>
                    <a:pt x="75844" y="63908"/>
                    <a:pt x="77922" y="61609"/>
                    <a:pt x="80000" y="59310"/>
                  </a:cubicBezTo>
                  <a:cubicBezTo>
                    <a:pt x="81038" y="58390"/>
                    <a:pt x="81558" y="57011"/>
                    <a:pt x="82077" y="55632"/>
                  </a:cubicBezTo>
                  <a:cubicBezTo>
                    <a:pt x="82597" y="54712"/>
                    <a:pt x="83116" y="50574"/>
                    <a:pt x="84155" y="50114"/>
                  </a:cubicBezTo>
                  <a:cubicBezTo>
                    <a:pt x="85714" y="48735"/>
                    <a:pt x="91428" y="51034"/>
                    <a:pt x="92987" y="51954"/>
                  </a:cubicBezTo>
                  <a:cubicBezTo>
                    <a:pt x="95584" y="53333"/>
                    <a:pt x="97662" y="55632"/>
                    <a:pt x="99220" y="58390"/>
                  </a:cubicBezTo>
                  <a:cubicBezTo>
                    <a:pt x="101818" y="63908"/>
                    <a:pt x="101298" y="70804"/>
                    <a:pt x="100779" y="76781"/>
                  </a:cubicBezTo>
                  <a:cubicBezTo>
                    <a:pt x="99740" y="84597"/>
                    <a:pt x="97142" y="92413"/>
                    <a:pt x="94025" y="100229"/>
                  </a:cubicBezTo>
                  <a:cubicBezTo>
                    <a:pt x="94025" y="100689"/>
                    <a:pt x="97142" y="92873"/>
                    <a:pt x="94025" y="100229"/>
                  </a:cubicBezTo>
                  <a:close/>
                  <a:moveTo>
                    <a:pt x="11428" y="31724"/>
                  </a:moveTo>
                  <a:cubicBezTo>
                    <a:pt x="12467" y="29885"/>
                    <a:pt x="13506" y="27586"/>
                    <a:pt x="14545" y="25747"/>
                  </a:cubicBezTo>
                  <a:cubicBezTo>
                    <a:pt x="14545" y="25287"/>
                    <a:pt x="15584" y="23908"/>
                    <a:pt x="15584" y="22988"/>
                  </a:cubicBezTo>
                  <a:cubicBezTo>
                    <a:pt x="14545" y="19770"/>
                    <a:pt x="11948" y="25747"/>
                    <a:pt x="11428" y="26206"/>
                  </a:cubicBezTo>
                  <a:cubicBezTo>
                    <a:pt x="8831" y="23448"/>
                    <a:pt x="7272" y="20229"/>
                    <a:pt x="6233" y="16551"/>
                  </a:cubicBezTo>
                  <a:cubicBezTo>
                    <a:pt x="5714" y="13793"/>
                    <a:pt x="4155" y="8735"/>
                    <a:pt x="5194" y="5517"/>
                  </a:cubicBezTo>
                  <a:cubicBezTo>
                    <a:pt x="6233" y="3678"/>
                    <a:pt x="10909" y="5057"/>
                    <a:pt x="12987" y="5057"/>
                  </a:cubicBezTo>
                  <a:cubicBezTo>
                    <a:pt x="17662" y="5517"/>
                    <a:pt x="22337" y="6436"/>
                    <a:pt x="27012" y="7816"/>
                  </a:cubicBezTo>
                  <a:cubicBezTo>
                    <a:pt x="25454" y="8735"/>
                    <a:pt x="20259" y="13333"/>
                    <a:pt x="24935" y="11954"/>
                  </a:cubicBezTo>
                  <a:cubicBezTo>
                    <a:pt x="27012" y="11494"/>
                    <a:pt x="28571" y="9655"/>
                    <a:pt x="30649" y="8735"/>
                  </a:cubicBezTo>
                  <a:cubicBezTo>
                    <a:pt x="33766" y="6896"/>
                    <a:pt x="37922" y="6436"/>
                    <a:pt x="41558" y="5977"/>
                  </a:cubicBezTo>
                  <a:cubicBezTo>
                    <a:pt x="48311" y="5517"/>
                    <a:pt x="56103" y="7356"/>
                    <a:pt x="62337" y="10114"/>
                  </a:cubicBezTo>
                  <a:cubicBezTo>
                    <a:pt x="63376" y="11034"/>
                    <a:pt x="64935" y="11954"/>
                    <a:pt x="66493" y="12873"/>
                  </a:cubicBezTo>
                  <a:cubicBezTo>
                    <a:pt x="67012" y="13333"/>
                    <a:pt x="68571" y="15172"/>
                    <a:pt x="69610" y="15172"/>
                  </a:cubicBezTo>
                  <a:cubicBezTo>
                    <a:pt x="73766" y="15632"/>
                    <a:pt x="68571" y="11494"/>
                    <a:pt x="68051" y="11034"/>
                  </a:cubicBezTo>
                  <a:cubicBezTo>
                    <a:pt x="72207" y="10114"/>
                    <a:pt x="76363" y="9655"/>
                    <a:pt x="81038" y="9655"/>
                  </a:cubicBezTo>
                  <a:cubicBezTo>
                    <a:pt x="82597" y="9655"/>
                    <a:pt x="87792" y="9195"/>
                    <a:pt x="88831" y="11034"/>
                  </a:cubicBezTo>
                  <a:cubicBezTo>
                    <a:pt x="89870" y="12873"/>
                    <a:pt x="87792" y="18390"/>
                    <a:pt x="86753" y="20229"/>
                  </a:cubicBezTo>
                  <a:cubicBezTo>
                    <a:pt x="85714" y="23908"/>
                    <a:pt x="83636" y="27586"/>
                    <a:pt x="81038" y="30344"/>
                  </a:cubicBezTo>
                  <a:cubicBezTo>
                    <a:pt x="80519" y="29425"/>
                    <a:pt x="80000" y="27126"/>
                    <a:pt x="78961" y="26666"/>
                  </a:cubicBezTo>
                  <a:cubicBezTo>
                    <a:pt x="77402" y="26206"/>
                    <a:pt x="77402" y="28045"/>
                    <a:pt x="77922" y="29425"/>
                  </a:cubicBezTo>
                  <a:cubicBezTo>
                    <a:pt x="77922" y="31264"/>
                    <a:pt x="78961" y="33103"/>
                    <a:pt x="79480" y="34942"/>
                  </a:cubicBezTo>
                  <a:cubicBezTo>
                    <a:pt x="80519" y="37701"/>
                    <a:pt x="81558" y="41379"/>
                    <a:pt x="82077" y="44597"/>
                  </a:cubicBezTo>
                  <a:cubicBezTo>
                    <a:pt x="82597" y="54712"/>
                    <a:pt x="75324" y="63448"/>
                    <a:pt x="64935" y="67586"/>
                  </a:cubicBezTo>
                  <a:cubicBezTo>
                    <a:pt x="47272" y="75402"/>
                    <a:pt x="22857" y="71724"/>
                    <a:pt x="11948" y="56091"/>
                  </a:cubicBezTo>
                  <a:cubicBezTo>
                    <a:pt x="7272" y="49655"/>
                    <a:pt x="7792" y="40000"/>
                    <a:pt x="11428" y="31724"/>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3"/>
            <p:cNvSpPr/>
            <p:nvPr/>
          </p:nvSpPr>
          <p:spPr>
            <a:xfrm>
              <a:off x="4586288" y="2087563"/>
              <a:ext cx="122100" cy="136500"/>
            </a:xfrm>
            <a:custGeom>
              <a:rect b="b" l="l" r="r" t="t"/>
              <a:pathLst>
                <a:path extrusionOk="0" h="120000" w="120000">
                  <a:moveTo>
                    <a:pt x="69473" y="0"/>
                  </a:moveTo>
                  <a:cubicBezTo>
                    <a:pt x="63157" y="0"/>
                    <a:pt x="56842" y="0"/>
                    <a:pt x="50526" y="5714"/>
                  </a:cubicBezTo>
                  <a:cubicBezTo>
                    <a:pt x="56842" y="5714"/>
                    <a:pt x="63157" y="11428"/>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28571"/>
                    <a:pt x="6315" y="40000"/>
                    <a:pt x="6315" y="51428"/>
                  </a:cubicBezTo>
                  <a:cubicBezTo>
                    <a:pt x="0" y="85714"/>
                    <a:pt x="18947" y="114285"/>
                    <a:pt x="50526" y="114285"/>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2" name="Google Shape;82;p3"/>
          <p:cNvSpPr txBox="1"/>
          <p:nvPr>
            <p:ph type="ctrTitle"/>
          </p:nvPr>
        </p:nvSpPr>
        <p:spPr>
          <a:xfrm>
            <a:off x="967600" y="1583350"/>
            <a:ext cx="5711400" cy="1159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4800"/>
              <a:buNone/>
              <a:defRPr sz="4800">
                <a:solidFill>
                  <a:schemeClr val="dk1"/>
                </a:solidFill>
              </a:defRPr>
            </a:lvl1pPr>
            <a:lvl2pPr lvl="1" rtl="0">
              <a:spcBef>
                <a:spcPts val="0"/>
              </a:spcBef>
              <a:spcAft>
                <a:spcPts val="0"/>
              </a:spcAft>
              <a:buClr>
                <a:schemeClr val="dk1"/>
              </a:buClr>
              <a:buSzPts val="4800"/>
              <a:buNone/>
              <a:defRPr sz="4800">
                <a:solidFill>
                  <a:schemeClr val="dk1"/>
                </a:solidFill>
              </a:defRPr>
            </a:lvl2pPr>
            <a:lvl3pPr lvl="2" rtl="0">
              <a:spcBef>
                <a:spcPts val="0"/>
              </a:spcBef>
              <a:spcAft>
                <a:spcPts val="0"/>
              </a:spcAft>
              <a:buClr>
                <a:schemeClr val="dk1"/>
              </a:buClr>
              <a:buSzPts val="4800"/>
              <a:buNone/>
              <a:defRPr sz="4800">
                <a:solidFill>
                  <a:schemeClr val="dk1"/>
                </a:solidFill>
              </a:defRPr>
            </a:lvl3pPr>
            <a:lvl4pPr lvl="3" rtl="0">
              <a:spcBef>
                <a:spcPts val="0"/>
              </a:spcBef>
              <a:spcAft>
                <a:spcPts val="0"/>
              </a:spcAft>
              <a:buClr>
                <a:schemeClr val="dk1"/>
              </a:buClr>
              <a:buSzPts val="4800"/>
              <a:buNone/>
              <a:defRPr sz="4800">
                <a:solidFill>
                  <a:schemeClr val="dk1"/>
                </a:solidFill>
              </a:defRPr>
            </a:lvl4pPr>
            <a:lvl5pPr lvl="4" rtl="0">
              <a:spcBef>
                <a:spcPts val="0"/>
              </a:spcBef>
              <a:spcAft>
                <a:spcPts val="0"/>
              </a:spcAft>
              <a:buClr>
                <a:schemeClr val="dk1"/>
              </a:buClr>
              <a:buSzPts val="4800"/>
              <a:buNone/>
              <a:defRPr sz="4800">
                <a:solidFill>
                  <a:schemeClr val="dk1"/>
                </a:solidFill>
              </a:defRPr>
            </a:lvl5pPr>
            <a:lvl6pPr lvl="5" rtl="0">
              <a:spcBef>
                <a:spcPts val="0"/>
              </a:spcBef>
              <a:spcAft>
                <a:spcPts val="0"/>
              </a:spcAft>
              <a:buClr>
                <a:schemeClr val="dk1"/>
              </a:buClr>
              <a:buSzPts val="4800"/>
              <a:buNone/>
              <a:defRPr sz="4800">
                <a:solidFill>
                  <a:schemeClr val="dk1"/>
                </a:solidFill>
              </a:defRPr>
            </a:lvl6pPr>
            <a:lvl7pPr lvl="6" rtl="0">
              <a:spcBef>
                <a:spcPts val="0"/>
              </a:spcBef>
              <a:spcAft>
                <a:spcPts val="0"/>
              </a:spcAft>
              <a:buClr>
                <a:schemeClr val="dk1"/>
              </a:buClr>
              <a:buSzPts val="4800"/>
              <a:buNone/>
              <a:defRPr sz="4800">
                <a:solidFill>
                  <a:schemeClr val="dk1"/>
                </a:solidFill>
              </a:defRPr>
            </a:lvl7pPr>
            <a:lvl8pPr lvl="7" rtl="0">
              <a:spcBef>
                <a:spcPts val="0"/>
              </a:spcBef>
              <a:spcAft>
                <a:spcPts val="0"/>
              </a:spcAft>
              <a:buClr>
                <a:schemeClr val="dk1"/>
              </a:buClr>
              <a:buSzPts val="4800"/>
              <a:buNone/>
              <a:defRPr sz="4800">
                <a:solidFill>
                  <a:schemeClr val="dk1"/>
                </a:solidFill>
              </a:defRPr>
            </a:lvl8pPr>
            <a:lvl9pPr lvl="8" rtl="0">
              <a:spcBef>
                <a:spcPts val="0"/>
              </a:spcBef>
              <a:spcAft>
                <a:spcPts val="0"/>
              </a:spcAft>
              <a:buClr>
                <a:schemeClr val="dk1"/>
              </a:buClr>
              <a:buSzPts val="4800"/>
              <a:buNone/>
              <a:defRPr sz="4800">
                <a:solidFill>
                  <a:schemeClr val="dk1"/>
                </a:solidFill>
              </a:defRPr>
            </a:lvl9pPr>
          </a:lstStyle>
          <a:p/>
        </p:txBody>
      </p:sp>
      <p:sp>
        <p:nvSpPr>
          <p:cNvPr id="83" name="Google Shape;83;p3"/>
          <p:cNvSpPr txBox="1"/>
          <p:nvPr>
            <p:ph idx="1" type="subTitle"/>
          </p:nvPr>
        </p:nvSpPr>
        <p:spPr>
          <a:xfrm>
            <a:off x="967600" y="2840052"/>
            <a:ext cx="5711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3000"/>
              <a:buNone/>
              <a:defRPr>
                <a:solidFill>
                  <a:schemeClr val="accent4"/>
                </a:solidFill>
              </a:defRPr>
            </a:lvl1pPr>
            <a:lvl2pPr lvl="1" rtl="0">
              <a:spcBef>
                <a:spcPts val="0"/>
              </a:spcBef>
              <a:spcAft>
                <a:spcPts val="0"/>
              </a:spcAft>
              <a:buClr>
                <a:schemeClr val="accent4"/>
              </a:buClr>
              <a:buSzPts val="3000"/>
              <a:buNone/>
              <a:defRPr sz="3000">
                <a:solidFill>
                  <a:schemeClr val="accent4"/>
                </a:solidFill>
              </a:defRPr>
            </a:lvl2pPr>
            <a:lvl3pPr lvl="2" rtl="0">
              <a:spcBef>
                <a:spcPts val="0"/>
              </a:spcBef>
              <a:spcAft>
                <a:spcPts val="0"/>
              </a:spcAft>
              <a:buClr>
                <a:schemeClr val="accent4"/>
              </a:buClr>
              <a:buSzPts val="3000"/>
              <a:buNone/>
              <a:defRPr sz="3000">
                <a:solidFill>
                  <a:schemeClr val="accent4"/>
                </a:solidFill>
              </a:defRPr>
            </a:lvl3pPr>
            <a:lvl4pPr lvl="3" rtl="0">
              <a:spcBef>
                <a:spcPts val="0"/>
              </a:spcBef>
              <a:spcAft>
                <a:spcPts val="0"/>
              </a:spcAft>
              <a:buClr>
                <a:schemeClr val="accent4"/>
              </a:buClr>
              <a:buSzPts val="3000"/>
              <a:buNone/>
              <a:defRPr sz="3000">
                <a:solidFill>
                  <a:schemeClr val="accent4"/>
                </a:solidFill>
              </a:defRPr>
            </a:lvl4pPr>
            <a:lvl5pPr lvl="4" rtl="0">
              <a:spcBef>
                <a:spcPts val="0"/>
              </a:spcBef>
              <a:spcAft>
                <a:spcPts val="0"/>
              </a:spcAft>
              <a:buClr>
                <a:schemeClr val="accent4"/>
              </a:buClr>
              <a:buSzPts val="3000"/>
              <a:buNone/>
              <a:defRPr sz="3000">
                <a:solidFill>
                  <a:schemeClr val="accent4"/>
                </a:solidFill>
              </a:defRPr>
            </a:lvl5pPr>
            <a:lvl6pPr lvl="5" rtl="0">
              <a:spcBef>
                <a:spcPts val="0"/>
              </a:spcBef>
              <a:spcAft>
                <a:spcPts val="0"/>
              </a:spcAft>
              <a:buClr>
                <a:schemeClr val="accent4"/>
              </a:buClr>
              <a:buSzPts val="3000"/>
              <a:buNone/>
              <a:defRPr sz="3000">
                <a:solidFill>
                  <a:schemeClr val="accent4"/>
                </a:solidFill>
              </a:defRPr>
            </a:lvl6pPr>
            <a:lvl7pPr lvl="6" rtl="0">
              <a:spcBef>
                <a:spcPts val="0"/>
              </a:spcBef>
              <a:spcAft>
                <a:spcPts val="0"/>
              </a:spcAft>
              <a:buClr>
                <a:schemeClr val="accent4"/>
              </a:buClr>
              <a:buSzPts val="3000"/>
              <a:buNone/>
              <a:defRPr sz="3000">
                <a:solidFill>
                  <a:schemeClr val="accent4"/>
                </a:solidFill>
              </a:defRPr>
            </a:lvl7pPr>
            <a:lvl8pPr lvl="7" rtl="0">
              <a:spcBef>
                <a:spcPts val="0"/>
              </a:spcBef>
              <a:spcAft>
                <a:spcPts val="0"/>
              </a:spcAft>
              <a:buClr>
                <a:schemeClr val="accent4"/>
              </a:buClr>
              <a:buSzPts val="3000"/>
              <a:buNone/>
              <a:defRPr sz="3000">
                <a:solidFill>
                  <a:schemeClr val="accent4"/>
                </a:solidFill>
              </a:defRPr>
            </a:lvl8pPr>
            <a:lvl9pPr lvl="8" rtl="0">
              <a:spcBef>
                <a:spcPts val="0"/>
              </a:spcBef>
              <a:spcAft>
                <a:spcPts val="0"/>
              </a:spcAft>
              <a:buClr>
                <a:schemeClr val="accent4"/>
              </a:buClr>
              <a:buSzPts val="3000"/>
              <a:buNone/>
              <a:defRPr sz="3000">
                <a:solidFill>
                  <a:schemeClr val="accent4"/>
                </a:solidFill>
              </a:defRPr>
            </a:lvl9pPr>
          </a:lstStyle>
          <a:p/>
        </p:txBody>
      </p:sp>
      <p:sp>
        <p:nvSpPr>
          <p:cNvPr id="84" name="Google Shape;84;p3"/>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5" name="Google Shape;85;p3"/>
          <p:cNvSpPr txBox="1"/>
          <p:nvPr/>
        </p:nvSpPr>
        <p:spPr>
          <a:xfrm>
            <a:off x="-35476" y="4842714"/>
            <a:ext cx="5108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Didact Gothic"/>
                <a:ea typeface="Didact Gothic"/>
                <a:cs typeface="Didact Gothic"/>
                <a:sym typeface="Didact Gothic"/>
              </a:rPr>
              <a:t>Slides by Jo Franchetti - @thisisjofrank</a:t>
            </a:r>
            <a:endParaRPr sz="1100">
              <a:latin typeface="Didact Gothic"/>
              <a:ea typeface="Didact Gothic"/>
              <a:cs typeface="Didact Gothic"/>
              <a:sym typeface="Didact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86" name="Shape 86"/>
        <p:cNvGrpSpPr/>
        <p:nvPr/>
      </p:nvGrpSpPr>
      <p:grpSpPr>
        <a:xfrm>
          <a:off x="0" y="0"/>
          <a:ext cx="0" cy="0"/>
          <a:chOff x="0" y="0"/>
          <a:chExt cx="0" cy="0"/>
        </a:xfrm>
      </p:grpSpPr>
      <p:grpSp>
        <p:nvGrpSpPr>
          <p:cNvPr id="87" name="Google Shape;87;p4"/>
          <p:cNvGrpSpPr/>
          <p:nvPr/>
        </p:nvGrpSpPr>
        <p:grpSpPr>
          <a:xfrm>
            <a:off x="7553734" y="3075310"/>
            <a:ext cx="1453993" cy="1092425"/>
            <a:chOff x="3708400" y="3798888"/>
            <a:chExt cx="1844700" cy="1385975"/>
          </a:xfrm>
        </p:grpSpPr>
        <p:sp>
          <p:nvSpPr>
            <p:cNvPr id="88" name="Google Shape;88;p4"/>
            <p:cNvSpPr/>
            <p:nvPr/>
          </p:nvSpPr>
          <p:spPr>
            <a:xfrm>
              <a:off x="3708400" y="3967163"/>
              <a:ext cx="1844700" cy="1217700"/>
            </a:xfrm>
            <a:custGeom>
              <a:rect b="b" l="l" r="r" t="t"/>
              <a:pathLst>
                <a:path extrusionOk="0" h="120000" w="120000">
                  <a:moveTo>
                    <a:pt x="117062" y="84893"/>
                  </a:moveTo>
                  <a:cubicBezTo>
                    <a:pt x="114965" y="75957"/>
                    <a:pt x="110769" y="68297"/>
                    <a:pt x="104895" y="64468"/>
                  </a:cubicBezTo>
                  <a:cubicBezTo>
                    <a:pt x="111188" y="60638"/>
                    <a:pt x="114545" y="52978"/>
                    <a:pt x="117062" y="44042"/>
                  </a:cubicBezTo>
                  <a:cubicBezTo>
                    <a:pt x="118321" y="38936"/>
                    <a:pt x="120000" y="32553"/>
                    <a:pt x="119580" y="27446"/>
                  </a:cubicBezTo>
                  <a:cubicBezTo>
                    <a:pt x="119580" y="25531"/>
                    <a:pt x="118741" y="22978"/>
                    <a:pt x="117062" y="22978"/>
                  </a:cubicBezTo>
                  <a:cubicBezTo>
                    <a:pt x="115804" y="23617"/>
                    <a:pt x="115804" y="25531"/>
                    <a:pt x="114965" y="27446"/>
                  </a:cubicBezTo>
                  <a:cubicBezTo>
                    <a:pt x="113286" y="30000"/>
                    <a:pt x="109510" y="30000"/>
                    <a:pt x="107412" y="30638"/>
                  </a:cubicBezTo>
                  <a:cubicBezTo>
                    <a:pt x="103216" y="31276"/>
                    <a:pt x="99020" y="31914"/>
                    <a:pt x="95244" y="33829"/>
                  </a:cubicBezTo>
                  <a:cubicBezTo>
                    <a:pt x="88951" y="37021"/>
                    <a:pt x="84755" y="45319"/>
                    <a:pt x="83916" y="55531"/>
                  </a:cubicBezTo>
                  <a:cubicBezTo>
                    <a:pt x="80979" y="51702"/>
                    <a:pt x="75524" y="42127"/>
                    <a:pt x="76363" y="36382"/>
                  </a:cubicBezTo>
                  <a:cubicBezTo>
                    <a:pt x="77202" y="29361"/>
                    <a:pt x="82237" y="24893"/>
                    <a:pt x="85594" y="21063"/>
                  </a:cubicBezTo>
                  <a:cubicBezTo>
                    <a:pt x="86853" y="19787"/>
                    <a:pt x="88531" y="17872"/>
                    <a:pt x="87692" y="15319"/>
                  </a:cubicBezTo>
                  <a:cubicBezTo>
                    <a:pt x="86433" y="12765"/>
                    <a:pt x="82237" y="12765"/>
                    <a:pt x="80559" y="11489"/>
                  </a:cubicBezTo>
                  <a:cubicBezTo>
                    <a:pt x="75524" y="8297"/>
                    <a:pt x="71748" y="3829"/>
                    <a:pt x="66713" y="1914"/>
                  </a:cubicBezTo>
                  <a:cubicBezTo>
                    <a:pt x="61258" y="0"/>
                    <a:pt x="55384" y="638"/>
                    <a:pt x="49930" y="2553"/>
                  </a:cubicBezTo>
                  <a:cubicBezTo>
                    <a:pt x="47832" y="3829"/>
                    <a:pt x="45734" y="5106"/>
                    <a:pt x="44055" y="7021"/>
                  </a:cubicBezTo>
                  <a:cubicBezTo>
                    <a:pt x="41538" y="8936"/>
                    <a:pt x="39860" y="12127"/>
                    <a:pt x="37762" y="14042"/>
                  </a:cubicBezTo>
                  <a:cubicBezTo>
                    <a:pt x="36083" y="15319"/>
                    <a:pt x="33146" y="15319"/>
                    <a:pt x="31048" y="16595"/>
                  </a:cubicBezTo>
                  <a:cubicBezTo>
                    <a:pt x="28951" y="17872"/>
                    <a:pt x="26853" y="19787"/>
                    <a:pt x="24755" y="21702"/>
                  </a:cubicBezTo>
                  <a:cubicBezTo>
                    <a:pt x="20979" y="25531"/>
                    <a:pt x="18041" y="31276"/>
                    <a:pt x="15944" y="37021"/>
                  </a:cubicBezTo>
                  <a:cubicBezTo>
                    <a:pt x="10069" y="51702"/>
                    <a:pt x="4615" y="72765"/>
                    <a:pt x="9650" y="89361"/>
                  </a:cubicBezTo>
                  <a:cubicBezTo>
                    <a:pt x="6293" y="89361"/>
                    <a:pt x="0" y="90638"/>
                    <a:pt x="0" y="97659"/>
                  </a:cubicBezTo>
                  <a:cubicBezTo>
                    <a:pt x="419" y="102765"/>
                    <a:pt x="3776" y="108510"/>
                    <a:pt x="6713" y="111063"/>
                  </a:cubicBezTo>
                  <a:cubicBezTo>
                    <a:pt x="10489" y="114255"/>
                    <a:pt x="14265" y="113617"/>
                    <a:pt x="17202" y="108510"/>
                  </a:cubicBezTo>
                  <a:cubicBezTo>
                    <a:pt x="18041" y="107234"/>
                    <a:pt x="18041" y="106595"/>
                    <a:pt x="18881" y="106595"/>
                  </a:cubicBezTo>
                  <a:cubicBezTo>
                    <a:pt x="19720" y="107234"/>
                    <a:pt x="20979" y="109148"/>
                    <a:pt x="21818" y="109787"/>
                  </a:cubicBezTo>
                  <a:cubicBezTo>
                    <a:pt x="23496" y="111702"/>
                    <a:pt x="25594" y="112978"/>
                    <a:pt x="27272" y="114255"/>
                  </a:cubicBezTo>
                  <a:cubicBezTo>
                    <a:pt x="35664" y="119361"/>
                    <a:pt x="45314" y="120000"/>
                    <a:pt x="54125" y="118085"/>
                  </a:cubicBezTo>
                  <a:cubicBezTo>
                    <a:pt x="56223" y="117446"/>
                    <a:pt x="57902" y="116808"/>
                    <a:pt x="60000" y="115531"/>
                  </a:cubicBezTo>
                  <a:cubicBezTo>
                    <a:pt x="60839" y="114893"/>
                    <a:pt x="62097" y="114255"/>
                    <a:pt x="62937" y="113617"/>
                  </a:cubicBezTo>
                  <a:cubicBezTo>
                    <a:pt x="64195" y="112978"/>
                    <a:pt x="65874" y="111063"/>
                    <a:pt x="67132" y="110425"/>
                  </a:cubicBezTo>
                  <a:cubicBezTo>
                    <a:pt x="68811" y="110425"/>
                    <a:pt x="71328" y="114893"/>
                    <a:pt x="73426" y="116170"/>
                  </a:cubicBezTo>
                  <a:cubicBezTo>
                    <a:pt x="78041" y="117446"/>
                    <a:pt x="82657" y="112340"/>
                    <a:pt x="84755" y="107234"/>
                  </a:cubicBezTo>
                  <a:cubicBezTo>
                    <a:pt x="85594" y="104680"/>
                    <a:pt x="87272" y="100212"/>
                    <a:pt x="86433" y="97021"/>
                  </a:cubicBezTo>
                  <a:cubicBezTo>
                    <a:pt x="85594" y="93829"/>
                    <a:pt x="82237" y="93191"/>
                    <a:pt x="80139" y="92553"/>
                  </a:cubicBezTo>
                  <a:cubicBezTo>
                    <a:pt x="82237" y="88085"/>
                    <a:pt x="83076" y="83617"/>
                    <a:pt x="84335" y="79148"/>
                  </a:cubicBezTo>
                  <a:cubicBezTo>
                    <a:pt x="86433" y="88723"/>
                    <a:pt x="91888" y="93829"/>
                    <a:pt x="98181" y="96382"/>
                  </a:cubicBezTo>
                  <a:cubicBezTo>
                    <a:pt x="101958" y="97659"/>
                    <a:pt x="105734" y="98297"/>
                    <a:pt x="109510" y="98936"/>
                  </a:cubicBezTo>
                  <a:cubicBezTo>
                    <a:pt x="110769" y="99574"/>
                    <a:pt x="112867" y="99574"/>
                    <a:pt x="114125" y="100212"/>
                  </a:cubicBezTo>
                  <a:cubicBezTo>
                    <a:pt x="115384" y="101489"/>
                    <a:pt x="114965" y="103404"/>
                    <a:pt x="115804" y="104680"/>
                  </a:cubicBezTo>
                  <a:cubicBezTo>
                    <a:pt x="116643" y="105957"/>
                    <a:pt x="118321" y="105957"/>
                    <a:pt x="119160" y="104680"/>
                  </a:cubicBezTo>
                  <a:cubicBezTo>
                    <a:pt x="120000" y="102765"/>
                    <a:pt x="119580" y="100212"/>
                    <a:pt x="119580" y="98297"/>
                  </a:cubicBezTo>
                  <a:cubicBezTo>
                    <a:pt x="119160" y="93191"/>
                    <a:pt x="118321" y="88723"/>
                    <a:pt x="117062" y="84893"/>
                  </a:cubicBezTo>
                  <a:close/>
                </a:path>
              </a:pathLst>
            </a:custGeom>
            <a:solidFill>
              <a:srgbClr val="F6B26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4"/>
            <p:cNvSpPr/>
            <p:nvPr/>
          </p:nvSpPr>
          <p:spPr>
            <a:xfrm>
              <a:off x="3921125" y="4044951"/>
              <a:ext cx="128700" cy="122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4"/>
            <p:cNvSpPr/>
            <p:nvPr/>
          </p:nvSpPr>
          <p:spPr>
            <a:xfrm>
              <a:off x="4017963" y="3908426"/>
              <a:ext cx="71400" cy="65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4"/>
            <p:cNvSpPr/>
            <p:nvPr/>
          </p:nvSpPr>
          <p:spPr>
            <a:xfrm>
              <a:off x="3946525" y="3798888"/>
              <a:ext cx="39600" cy="38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4"/>
            <p:cNvSpPr/>
            <p:nvPr/>
          </p:nvSpPr>
          <p:spPr>
            <a:xfrm>
              <a:off x="3746500" y="4906963"/>
              <a:ext cx="193800" cy="77700"/>
            </a:xfrm>
            <a:custGeom>
              <a:rect b="b" l="l" r="r" t="t"/>
              <a:pathLst>
                <a:path extrusionOk="0" h="120000" w="120000">
                  <a:moveTo>
                    <a:pt x="108000" y="20000"/>
                  </a:moveTo>
                  <a:cubicBezTo>
                    <a:pt x="92000" y="0"/>
                    <a:pt x="72000" y="10000"/>
                    <a:pt x="56000" y="10000"/>
                  </a:cubicBezTo>
                  <a:cubicBezTo>
                    <a:pt x="40000" y="20000"/>
                    <a:pt x="24000" y="40000"/>
                    <a:pt x="8000" y="60000"/>
                  </a:cubicBezTo>
                  <a:cubicBezTo>
                    <a:pt x="0" y="80000"/>
                    <a:pt x="12000" y="120000"/>
                    <a:pt x="20000" y="110000"/>
                  </a:cubicBezTo>
                  <a:cubicBezTo>
                    <a:pt x="36000" y="100000"/>
                    <a:pt x="48000" y="100000"/>
                    <a:pt x="64000" y="90000"/>
                  </a:cubicBezTo>
                  <a:cubicBezTo>
                    <a:pt x="76000" y="90000"/>
                    <a:pt x="92000" y="100000"/>
                    <a:pt x="108000" y="90000"/>
                  </a:cubicBezTo>
                  <a:cubicBezTo>
                    <a:pt x="120000" y="80000"/>
                    <a:pt x="120000" y="30000"/>
                    <a:pt x="108000" y="2000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4"/>
            <p:cNvSpPr/>
            <p:nvPr/>
          </p:nvSpPr>
          <p:spPr>
            <a:xfrm>
              <a:off x="4824413" y="4938713"/>
              <a:ext cx="174600" cy="71400"/>
            </a:xfrm>
            <a:custGeom>
              <a:rect b="b" l="l" r="r" t="t"/>
              <a:pathLst>
                <a:path extrusionOk="0" h="120000" w="120000">
                  <a:moveTo>
                    <a:pt x="120000" y="87272"/>
                  </a:moveTo>
                  <a:cubicBezTo>
                    <a:pt x="120000" y="43636"/>
                    <a:pt x="97777" y="32727"/>
                    <a:pt x="84444" y="21818"/>
                  </a:cubicBezTo>
                  <a:cubicBezTo>
                    <a:pt x="66666" y="10909"/>
                    <a:pt x="44444" y="0"/>
                    <a:pt x="26666" y="10909"/>
                  </a:cubicBezTo>
                  <a:cubicBezTo>
                    <a:pt x="26666" y="10909"/>
                    <a:pt x="22222" y="10909"/>
                    <a:pt x="22222" y="10909"/>
                  </a:cubicBezTo>
                  <a:cubicBezTo>
                    <a:pt x="17777" y="10909"/>
                    <a:pt x="13333" y="10909"/>
                    <a:pt x="8888" y="10909"/>
                  </a:cubicBezTo>
                  <a:cubicBezTo>
                    <a:pt x="4444" y="10909"/>
                    <a:pt x="0" y="21818"/>
                    <a:pt x="4444" y="32727"/>
                  </a:cubicBezTo>
                  <a:cubicBezTo>
                    <a:pt x="13333" y="54545"/>
                    <a:pt x="17777" y="65454"/>
                    <a:pt x="26666" y="76363"/>
                  </a:cubicBezTo>
                  <a:cubicBezTo>
                    <a:pt x="48888" y="109090"/>
                    <a:pt x="84444" y="120000"/>
                    <a:pt x="106666" y="120000"/>
                  </a:cubicBezTo>
                  <a:cubicBezTo>
                    <a:pt x="106666" y="120000"/>
                    <a:pt x="106666" y="120000"/>
                    <a:pt x="106666" y="120000"/>
                  </a:cubicBezTo>
                  <a:cubicBezTo>
                    <a:pt x="111111" y="120000"/>
                    <a:pt x="120000" y="109090"/>
                    <a:pt x="120000" y="87272"/>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4"/>
            <p:cNvSpPr/>
            <p:nvPr/>
          </p:nvSpPr>
          <p:spPr>
            <a:xfrm>
              <a:off x="5064125" y="4329113"/>
              <a:ext cx="354000" cy="233400"/>
            </a:xfrm>
            <a:custGeom>
              <a:rect b="b" l="l" r="r" t="t"/>
              <a:pathLst>
                <a:path extrusionOk="0" h="120000" w="120000">
                  <a:moveTo>
                    <a:pt x="115636" y="3333"/>
                  </a:moveTo>
                  <a:cubicBezTo>
                    <a:pt x="104727" y="0"/>
                    <a:pt x="89454" y="6666"/>
                    <a:pt x="76363" y="13333"/>
                  </a:cubicBezTo>
                  <a:cubicBezTo>
                    <a:pt x="63272" y="16666"/>
                    <a:pt x="50181" y="20000"/>
                    <a:pt x="39272" y="26666"/>
                  </a:cubicBezTo>
                  <a:cubicBezTo>
                    <a:pt x="13090" y="46666"/>
                    <a:pt x="0" y="73333"/>
                    <a:pt x="0" y="116666"/>
                  </a:cubicBezTo>
                  <a:cubicBezTo>
                    <a:pt x="0" y="120000"/>
                    <a:pt x="2181" y="120000"/>
                    <a:pt x="2181" y="116666"/>
                  </a:cubicBezTo>
                  <a:cubicBezTo>
                    <a:pt x="10909" y="76666"/>
                    <a:pt x="32727" y="53333"/>
                    <a:pt x="61090" y="40000"/>
                  </a:cubicBezTo>
                  <a:cubicBezTo>
                    <a:pt x="72000" y="36666"/>
                    <a:pt x="82909" y="33333"/>
                    <a:pt x="93818" y="30000"/>
                  </a:cubicBezTo>
                  <a:cubicBezTo>
                    <a:pt x="104727" y="26666"/>
                    <a:pt x="113454" y="30000"/>
                    <a:pt x="117818" y="13333"/>
                  </a:cubicBezTo>
                  <a:cubicBezTo>
                    <a:pt x="120000" y="10000"/>
                    <a:pt x="117818" y="6666"/>
                    <a:pt x="115636" y="3333"/>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4"/>
            <p:cNvSpPr/>
            <p:nvPr/>
          </p:nvSpPr>
          <p:spPr>
            <a:xfrm>
              <a:off x="5160963" y="4646613"/>
              <a:ext cx="270000" cy="214200"/>
            </a:xfrm>
            <a:custGeom>
              <a:rect b="b" l="l" r="r" t="t"/>
              <a:pathLst>
                <a:path extrusionOk="0" h="120000" w="120000">
                  <a:moveTo>
                    <a:pt x="117142" y="94545"/>
                  </a:moveTo>
                  <a:cubicBezTo>
                    <a:pt x="102857" y="65454"/>
                    <a:pt x="91428" y="47272"/>
                    <a:pt x="65714" y="32727"/>
                  </a:cubicBezTo>
                  <a:cubicBezTo>
                    <a:pt x="48571" y="21818"/>
                    <a:pt x="17142" y="0"/>
                    <a:pt x="0" y="7272"/>
                  </a:cubicBezTo>
                  <a:cubicBezTo>
                    <a:pt x="0" y="7272"/>
                    <a:pt x="0" y="7272"/>
                    <a:pt x="0" y="7272"/>
                  </a:cubicBezTo>
                  <a:cubicBezTo>
                    <a:pt x="5714" y="25454"/>
                    <a:pt x="31428" y="36363"/>
                    <a:pt x="45714" y="43636"/>
                  </a:cubicBezTo>
                  <a:cubicBezTo>
                    <a:pt x="71428" y="61818"/>
                    <a:pt x="82857" y="80000"/>
                    <a:pt x="97142" y="109090"/>
                  </a:cubicBezTo>
                  <a:cubicBezTo>
                    <a:pt x="100000" y="116363"/>
                    <a:pt x="105714" y="120000"/>
                    <a:pt x="111428" y="116363"/>
                  </a:cubicBezTo>
                  <a:cubicBezTo>
                    <a:pt x="111428" y="116363"/>
                    <a:pt x="114285" y="116363"/>
                    <a:pt x="117142" y="112727"/>
                  </a:cubicBezTo>
                  <a:cubicBezTo>
                    <a:pt x="120000" y="109090"/>
                    <a:pt x="120000" y="101818"/>
                    <a:pt x="117142" y="94545"/>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4"/>
            <p:cNvSpPr/>
            <p:nvPr/>
          </p:nvSpPr>
          <p:spPr>
            <a:xfrm>
              <a:off x="4476750" y="4044951"/>
              <a:ext cx="528600" cy="168300"/>
            </a:xfrm>
            <a:custGeom>
              <a:rect b="b" l="l" r="r" t="t"/>
              <a:pathLst>
                <a:path extrusionOk="0" h="120000" w="120000">
                  <a:moveTo>
                    <a:pt x="112682" y="69230"/>
                  </a:moveTo>
                  <a:cubicBezTo>
                    <a:pt x="96585" y="55384"/>
                    <a:pt x="74634" y="23076"/>
                    <a:pt x="57073" y="13846"/>
                  </a:cubicBezTo>
                  <a:cubicBezTo>
                    <a:pt x="38048" y="0"/>
                    <a:pt x="19024" y="9230"/>
                    <a:pt x="1463" y="18461"/>
                  </a:cubicBezTo>
                  <a:cubicBezTo>
                    <a:pt x="0" y="18461"/>
                    <a:pt x="0" y="18461"/>
                    <a:pt x="1463" y="18461"/>
                  </a:cubicBezTo>
                  <a:cubicBezTo>
                    <a:pt x="17560" y="27692"/>
                    <a:pt x="33658" y="23076"/>
                    <a:pt x="51219" y="32307"/>
                  </a:cubicBezTo>
                  <a:cubicBezTo>
                    <a:pt x="68780" y="50769"/>
                    <a:pt x="89268" y="87692"/>
                    <a:pt x="105365" y="110769"/>
                  </a:cubicBezTo>
                  <a:cubicBezTo>
                    <a:pt x="109756" y="120000"/>
                    <a:pt x="120000" y="78461"/>
                    <a:pt x="112682" y="6923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4"/>
            <p:cNvSpPr/>
            <p:nvPr/>
          </p:nvSpPr>
          <p:spPr>
            <a:xfrm>
              <a:off x="4352925" y="4194176"/>
              <a:ext cx="593700" cy="433500"/>
            </a:xfrm>
            <a:custGeom>
              <a:rect b="b" l="l" r="r" t="t"/>
              <a:pathLst>
                <a:path extrusionOk="0" h="120000" w="120000">
                  <a:moveTo>
                    <a:pt x="120000" y="112835"/>
                  </a:moveTo>
                  <a:cubicBezTo>
                    <a:pt x="108260" y="109253"/>
                    <a:pt x="101739" y="91343"/>
                    <a:pt x="97826" y="77014"/>
                  </a:cubicBezTo>
                  <a:cubicBezTo>
                    <a:pt x="92608" y="64477"/>
                    <a:pt x="86086" y="51940"/>
                    <a:pt x="79565" y="39402"/>
                  </a:cubicBezTo>
                  <a:cubicBezTo>
                    <a:pt x="62608" y="14328"/>
                    <a:pt x="36521" y="0"/>
                    <a:pt x="13043" y="5373"/>
                  </a:cubicBezTo>
                  <a:cubicBezTo>
                    <a:pt x="0" y="8955"/>
                    <a:pt x="5217" y="34029"/>
                    <a:pt x="18260" y="30447"/>
                  </a:cubicBezTo>
                  <a:cubicBezTo>
                    <a:pt x="45652" y="25074"/>
                    <a:pt x="67826" y="44776"/>
                    <a:pt x="83478" y="75223"/>
                  </a:cubicBezTo>
                  <a:cubicBezTo>
                    <a:pt x="92608" y="93134"/>
                    <a:pt x="100434" y="120000"/>
                    <a:pt x="120000" y="112835"/>
                  </a:cubicBezTo>
                  <a:cubicBezTo>
                    <a:pt x="120000" y="112835"/>
                    <a:pt x="120000" y="112835"/>
                    <a:pt x="120000" y="112835"/>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4"/>
            <p:cNvSpPr/>
            <p:nvPr/>
          </p:nvSpPr>
          <p:spPr>
            <a:xfrm>
              <a:off x="3952875" y="4699001"/>
              <a:ext cx="1027200" cy="441300"/>
            </a:xfrm>
            <a:custGeom>
              <a:rect b="b" l="l" r="r" t="t"/>
              <a:pathLst>
                <a:path extrusionOk="0" h="120000" w="120000">
                  <a:moveTo>
                    <a:pt x="118490" y="93529"/>
                  </a:moveTo>
                  <a:cubicBezTo>
                    <a:pt x="115471" y="95294"/>
                    <a:pt x="110188" y="95294"/>
                    <a:pt x="108679" y="95294"/>
                  </a:cubicBezTo>
                  <a:cubicBezTo>
                    <a:pt x="105660" y="95294"/>
                    <a:pt x="103396" y="91764"/>
                    <a:pt x="101132" y="90000"/>
                  </a:cubicBezTo>
                  <a:cubicBezTo>
                    <a:pt x="97358" y="84705"/>
                    <a:pt x="93584" y="77647"/>
                    <a:pt x="89811" y="79411"/>
                  </a:cubicBezTo>
                  <a:cubicBezTo>
                    <a:pt x="89056" y="79411"/>
                    <a:pt x="85283" y="86470"/>
                    <a:pt x="84528" y="86470"/>
                  </a:cubicBezTo>
                  <a:cubicBezTo>
                    <a:pt x="91320" y="70588"/>
                    <a:pt x="98867" y="47647"/>
                    <a:pt x="101132" y="26470"/>
                  </a:cubicBezTo>
                  <a:cubicBezTo>
                    <a:pt x="102641" y="15882"/>
                    <a:pt x="101132" y="0"/>
                    <a:pt x="99622" y="10588"/>
                  </a:cubicBezTo>
                  <a:cubicBezTo>
                    <a:pt x="93584" y="52941"/>
                    <a:pt x="72452" y="93529"/>
                    <a:pt x="53584" y="100588"/>
                  </a:cubicBezTo>
                  <a:cubicBezTo>
                    <a:pt x="44528" y="102352"/>
                    <a:pt x="34716" y="100588"/>
                    <a:pt x="26415" y="95294"/>
                  </a:cubicBezTo>
                  <a:cubicBezTo>
                    <a:pt x="21886" y="91764"/>
                    <a:pt x="17358" y="88235"/>
                    <a:pt x="12830" y="82941"/>
                  </a:cubicBezTo>
                  <a:cubicBezTo>
                    <a:pt x="8301" y="77647"/>
                    <a:pt x="3773" y="72352"/>
                    <a:pt x="0" y="65294"/>
                  </a:cubicBezTo>
                  <a:cubicBezTo>
                    <a:pt x="0" y="65294"/>
                    <a:pt x="0" y="65294"/>
                    <a:pt x="0" y="65294"/>
                  </a:cubicBezTo>
                  <a:cubicBezTo>
                    <a:pt x="3773" y="75882"/>
                    <a:pt x="6037" y="86470"/>
                    <a:pt x="10566" y="93529"/>
                  </a:cubicBezTo>
                  <a:cubicBezTo>
                    <a:pt x="15094" y="98823"/>
                    <a:pt x="20377" y="104117"/>
                    <a:pt x="24905" y="109411"/>
                  </a:cubicBezTo>
                  <a:cubicBezTo>
                    <a:pt x="35471" y="118235"/>
                    <a:pt x="46037" y="120000"/>
                    <a:pt x="56603" y="118235"/>
                  </a:cubicBezTo>
                  <a:cubicBezTo>
                    <a:pt x="61132" y="116470"/>
                    <a:pt x="65660" y="112941"/>
                    <a:pt x="69433" y="109411"/>
                  </a:cubicBezTo>
                  <a:cubicBezTo>
                    <a:pt x="69433" y="109411"/>
                    <a:pt x="69433" y="109411"/>
                    <a:pt x="69433" y="109411"/>
                  </a:cubicBezTo>
                  <a:cubicBezTo>
                    <a:pt x="69433" y="109411"/>
                    <a:pt x="69433" y="111176"/>
                    <a:pt x="69433" y="111176"/>
                  </a:cubicBezTo>
                  <a:cubicBezTo>
                    <a:pt x="69433" y="111176"/>
                    <a:pt x="69433" y="111176"/>
                    <a:pt x="70188" y="112941"/>
                  </a:cubicBezTo>
                  <a:cubicBezTo>
                    <a:pt x="70188" y="112941"/>
                    <a:pt x="70943" y="114705"/>
                    <a:pt x="70943" y="114705"/>
                  </a:cubicBezTo>
                  <a:cubicBezTo>
                    <a:pt x="78490" y="112941"/>
                    <a:pt x="85283" y="95294"/>
                    <a:pt x="92830" y="98823"/>
                  </a:cubicBezTo>
                  <a:cubicBezTo>
                    <a:pt x="100377" y="100588"/>
                    <a:pt x="106415" y="120000"/>
                    <a:pt x="113962" y="105882"/>
                  </a:cubicBezTo>
                  <a:cubicBezTo>
                    <a:pt x="115471" y="104117"/>
                    <a:pt x="120000" y="93529"/>
                    <a:pt x="118490" y="93529"/>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4"/>
            <p:cNvSpPr/>
            <p:nvPr/>
          </p:nvSpPr>
          <p:spPr>
            <a:xfrm>
              <a:off x="3779838" y="4951413"/>
              <a:ext cx="212700" cy="123900"/>
            </a:xfrm>
            <a:custGeom>
              <a:rect b="b" l="l" r="r" t="t"/>
              <a:pathLst>
                <a:path extrusionOk="0" h="120000" w="120000">
                  <a:moveTo>
                    <a:pt x="83636" y="25263"/>
                  </a:moveTo>
                  <a:cubicBezTo>
                    <a:pt x="76363" y="44210"/>
                    <a:pt x="65454" y="56842"/>
                    <a:pt x="50909" y="63157"/>
                  </a:cubicBezTo>
                  <a:cubicBezTo>
                    <a:pt x="40000" y="75789"/>
                    <a:pt x="18181" y="69473"/>
                    <a:pt x="3636" y="63157"/>
                  </a:cubicBezTo>
                  <a:cubicBezTo>
                    <a:pt x="0" y="56842"/>
                    <a:pt x="7272" y="75789"/>
                    <a:pt x="7272" y="75789"/>
                  </a:cubicBezTo>
                  <a:cubicBezTo>
                    <a:pt x="7272" y="107368"/>
                    <a:pt x="36363" y="120000"/>
                    <a:pt x="50909" y="120000"/>
                  </a:cubicBezTo>
                  <a:cubicBezTo>
                    <a:pt x="72727" y="113684"/>
                    <a:pt x="90909" y="88421"/>
                    <a:pt x="105454" y="63157"/>
                  </a:cubicBezTo>
                  <a:cubicBezTo>
                    <a:pt x="120000" y="37894"/>
                    <a:pt x="98181" y="0"/>
                    <a:pt x="83636" y="25263"/>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4"/>
            <p:cNvSpPr/>
            <p:nvPr/>
          </p:nvSpPr>
          <p:spPr>
            <a:xfrm>
              <a:off x="4443413" y="4110038"/>
              <a:ext cx="439800" cy="239700"/>
            </a:xfrm>
            <a:custGeom>
              <a:rect b="b" l="l" r="r" t="t"/>
              <a:pathLst>
                <a:path extrusionOk="0" h="120000" w="120000">
                  <a:moveTo>
                    <a:pt x="114705" y="87567"/>
                  </a:moveTo>
                  <a:cubicBezTo>
                    <a:pt x="105882" y="48648"/>
                    <a:pt x="91764" y="25945"/>
                    <a:pt x="68823" y="12972"/>
                  </a:cubicBezTo>
                  <a:cubicBezTo>
                    <a:pt x="45882" y="0"/>
                    <a:pt x="24705" y="6486"/>
                    <a:pt x="0" y="6486"/>
                  </a:cubicBezTo>
                  <a:cubicBezTo>
                    <a:pt x="0" y="6486"/>
                    <a:pt x="0" y="6486"/>
                    <a:pt x="0" y="6486"/>
                  </a:cubicBezTo>
                  <a:cubicBezTo>
                    <a:pt x="19411" y="12972"/>
                    <a:pt x="37058" y="19459"/>
                    <a:pt x="54705" y="29189"/>
                  </a:cubicBezTo>
                  <a:cubicBezTo>
                    <a:pt x="60000" y="32432"/>
                    <a:pt x="65294" y="35675"/>
                    <a:pt x="68823" y="38918"/>
                  </a:cubicBezTo>
                  <a:cubicBezTo>
                    <a:pt x="68823" y="38918"/>
                    <a:pt x="70588" y="42162"/>
                    <a:pt x="70588" y="42162"/>
                  </a:cubicBezTo>
                  <a:cubicBezTo>
                    <a:pt x="72352" y="51891"/>
                    <a:pt x="77647" y="55135"/>
                    <a:pt x="82941" y="61621"/>
                  </a:cubicBezTo>
                  <a:cubicBezTo>
                    <a:pt x="88235" y="71351"/>
                    <a:pt x="91764" y="81081"/>
                    <a:pt x="95294" y="90810"/>
                  </a:cubicBezTo>
                  <a:cubicBezTo>
                    <a:pt x="95294" y="90810"/>
                    <a:pt x="95294" y="90810"/>
                    <a:pt x="95294" y="90810"/>
                  </a:cubicBezTo>
                  <a:cubicBezTo>
                    <a:pt x="97058" y="94054"/>
                    <a:pt x="97058" y="94054"/>
                    <a:pt x="97058" y="97297"/>
                  </a:cubicBezTo>
                  <a:cubicBezTo>
                    <a:pt x="100588" y="120000"/>
                    <a:pt x="120000" y="107027"/>
                    <a:pt x="114705" y="87567"/>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4"/>
            <p:cNvSpPr/>
            <p:nvPr/>
          </p:nvSpPr>
          <p:spPr>
            <a:xfrm>
              <a:off x="4818063" y="4673601"/>
              <a:ext cx="212700" cy="271500"/>
            </a:xfrm>
            <a:custGeom>
              <a:rect b="b" l="l" r="r" t="t"/>
              <a:pathLst>
                <a:path extrusionOk="0" h="120000" w="120000">
                  <a:moveTo>
                    <a:pt x="101818" y="5714"/>
                  </a:moveTo>
                  <a:cubicBezTo>
                    <a:pt x="76363" y="17142"/>
                    <a:pt x="58181" y="42857"/>
                    <a:pt x="47272" y="62857"/>
                  </a:cubicBezTo>
                  <a:cubicBezTo>
                    <a:pt x="32727" y="94285"/>
                    <a:pt x="0" y="108571"/>
                    <a:pt x="3636" y="111428"/>
                  </a:cubicBezTo>
                  <a:cubicBezTo>
                    <a:pt x="25454" y="120000"/>
                    <a:pt x="47272" y="91428"/>
                    <a:pt x="58181" y="82857"/>
                  </a:cubicBezTo>
                  <a:cubicBezTo>
                    <a:pt x="76363" y="60000"/>
                    <a:pt x="80000" y="31428"/>
                    <a:pt x="109090" y="14285"/>
                  </a:cubicBezTo>
                  <a:cubicBezTo>
                    <a:pt x="120000" y="11428"/>
                    <a:pt x="112727" y="0"/>
                    <a:pt x="101818" y="5714"/>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4"/>
            <p:cNvSpPr/>
            <p:nvPr/>
          </p:nvSpPr>
          <p:spPr>
            <a:xfrm>
              <a:off x="5005388" y="4699001"/>
              <a:ext cx="522300" cy="273000"/>
            </a:xfrm>
            <a:custGeom>
              <a:rect b="b" l="l" r="r" t="t"/>
              <a:pathLst>
                <a:path extrusionOk="0" h="120000" w="120000">
                  <a:moveTo>
                    <a:pt x="115555" y="100000"/>
                  </a:moveTo>
                  <a:cubicBezTo>
                    <a:pt x="100740" y="74285"/>
                    <a:pt x="74074" y="74285"/>
                    <a:pt x="56296" y="68571"/>
                  </a:cubicBezTo>
                  <a:cubicBezTo>
                    <a:pt x="45925" y="65714"/>
                    <a:pt x="35555" y="60000"/>
                    <a:pt x="26666" y="48571"/>
                  </a:cubicBezTo>
                  <a:cubicBezTo>
                    <a:pt x="22222" y="42857"/>
                    <a:pt x="19259" y="34285"/>
                    <a:pt x="16296" y="25714"/>
                  </a:cubicBezTo>
                  <a:cubicBezTo>
                    <a:pt x="13333" y="17142"/>
                    <a:pt x="11851" y="8571"/>
                    <a:pt x="8888" y="0"/>
                  </a:cubicBezTo>
                  <a:cubicBezTo>
                    <a:pt x="8888" y="0"/>
                    <a:pt x="7407" y="0"/>
                    <a:pt x="7407" y="0"/>
                  </a:cubicBezTo>
                  <a:cubicBezTo>
                    <a:pt x="0" y="31428"/>
                    <a:pt x="25185" y="65714"/>
                    <a:pt x="37037" y="74285"/>
                  </a:cubicBezTo>
                  <a:cubicBezTo>
                    <a:pt x="59259" y="94285"/>
                    <a:pt x="85925" y="94285"/>
                    <a:pt x="108148" y="114285"/>
                  </a:cubicBezTo>
                  <a:cubicBezTo>
                    <a:pt x="114074" y="120000"/>
                    <a:pt x="120000" y="108571"/>
                    <a:pt x="115555" y="100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4"/>
            <p:cNvSpPr/>
            <p:nvPr/>
          </p:nvSpPr>
          <p:spPr>
            <a:xfrm>
              <a:off x="5167313" y="4271963"/>
              <a:ext cx="341400" cy="355500"/>
            </a:xfrm>
            <a:custGeom>
              <a:rect b="b" l="l" r="r" t="t"/>
              <a:pathLst>
                <a:path extrusionOk="0" h="120000" w="120000">
                  <a:moveTo>
                    <a:pt x="99622" y="10909"/>
                  </a:moveTo>
                  <a:cubicBezTo>
                    <a:pt x="90566" y="34909"/>
                    <a:pt x="83773" y="54545"/>
                    <a:pt x="65660" y="74181"/>
                  </a:cubicBezTo>
                  <a:cubicBezTo>
                    <a:pt x="47547" y="93818"/>
                    <a:pt x="24905" y="102545"/>
                    <a:pt x="0" y="111272"/>
                  </a:cubicBezTo>
                  <a:cubicBezTo>
                    <a:pt x="0" y="111272"/>
                    <a:pt x="0" y="111272"/>
                    <a:pt x="0" y="111272"/>
                  </a:cubicBezTo>
                  <a:cubicBezTo>
                    <a:pt x="24905" y="120000"/>
                    <a:pt x="49811" y="104727"/>
                    <a:pt x="65660" y="89454"/>
                  </a:cubicBezTo>
                  <a:cubicBezTo>
                    <a:pt x="92830" y="69818"/>
                    <a:pt x="101886" y="45818"/>
                    <a:pt x="115471" y="15272"/>
                  </a:cubicBezTo>
                  <a:cubicBezTo>
                    <a:pt x="120000" y="6545"/>
                    <a:pt x="104150" y="0"/>
                    <a:pt x="99622" y="10909"/>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4"/>
            <p:cNvSpPr/>
            <p:nvPr/>
          </p:nvSpPr>
          <p:spPr>
            <a:xfrm>
              <a:off x="5064125" y="4471988"/>
              <a:ext cx="173100" cy="149100"/>
            </a:xfrm>
            <a:custGeom>
              <a:rect b="b" l="l" r="r" t="t"/>
              <a:pathLst>
                <a:path extrusionOk="0" h="120000" w="120000">
                  <a:moveTo>
                    <a:pt x="115555" y="0"/>
                  </a:moveTo>
                  <a:cubicBezTo>
                    <a:pt x="93333" y="0"/>
                    <a:pt x="71111" y="20869"/>
                    <a:pt x="53333" y="36521"/>
                  </a:cubicBezTo>
                  <a:cubicBezTo>
                    <a:pt x="31111" y="62608"/>
                    <a:pt x="13333" y="88695"/>
                    <a:pt x="0" y="120000"/>
                  </a:cubicBezTo>
                  <a:cubicBezTo>
                    <a:pt x="0" y="120000"/>
                    <a:pt x="0" y="120000"/>
                    <a:pt x="0" y="120000"/>
                  </a:cubicBezTo>
                  <a:cubicBezTo>
                    <a:pt x="17777" y="93913"/>
                    <a:pt x="35555" y="73043"/>
                    <a:pt x="53333" y="52173"/>
                  </a:cubicBezTo>
                  <a:cubicBezTo>
                    <a:pt x="71111" y="31304"/>
                    <a:pt x="97777" y="15652"/>
                    <a:pt x="120000" y="0"/>
                  </a:cubicBezTo>
                  <a:cubicBezTo>
                    <a:pt x="120000" y="0"/>
                    <a:pt x="120000" y="0"/>
                    <a:pt x="115555" y="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4"/>
            <p:cNvSpPr/>
            <p:nvPr/>
          </p:nvSpPr>
          <p:spPr>
            <a:xfrm>
              <a:off x="5076825" y="4537076"/>
              <a:ext cx="147600" cy="90600"/>
            </a:xfrm>
            <a:custGeom>
              <a:rect b="b" l="l" r="r" t="t"/>
              <a:pathLst>
                <a:path extrusionOk="0" h="120000" w="120000">
                  <a:moveTo>
                    <a:pt x="114782" y="0"/>
                  </a:moveTo>
                  <a:cubicBezTo>
                    <a:pt x="93913" y="8571"/>
                    <a:pt x="73043" y="34285"/>
                    <a:pt x="57391" y="51428"/>
                  </a:cubicBezTo>
                  <a:cubicBezTo>
                    <a:pt x="36521" y="77142"/>
                    <a:pt x="20869" y="94285"/>
                    <a:pt x="0" y="119999"/>
                  </a:cubicBezTo>
                  <a:cubicBezTo>
                    <a:pt x="0" y="119999"/>
                    <a:pt x="0" y="119999"/>
                    <a:pt x="5217" y="119999"/>
                  </a:cubicBezTo>
                  <a:cubicBezTo>
                    <a:pt x="26086" y="102857"/>
                    <a:pt x="46956" y="85714"/>
                    <a:pt x="73043" y="68571"/>
                  </a:cubicBezTo>
                  <a:cubicBezTo>
                    <a:pt x="88695" y="51428"/>
                    <a:pt x="109565" y="42857"/>
                    <a:pt x="120000" y="8571"/>
                  </a:cubicBezTo>
                  <a:cubicBezTo>
                    <a:pt x="120000" y="8571"/>
                    <a:pt x="120000" y="0"/>
                    <a:pt x="114782" y="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4"/>
            <p:cNvSpPr/>
            <p:nvPr/>
          </p:nvSpPr>
          <p:spPr>
            <a:xfrm>
              <a:off x="5089525" y="4654551"/>
              <a:ext cx="63600" cy="44400"/>
            </a:xfrm>
            <a:custGeom>
              <a:rect b="b" l="l" r="r" t="t"/>
              <a:pathLst>
                <a:path extrusionOk="0" h="120000" w="120000">
                  <a:moveTo>
                    <a:pt x="108000" y="102857"/>
                  </a:moveTo>
                  <a:cubicBezTo>
                    <a:pt x="108000" y="102857"/>
                    <a:pt x="108000" y="85714"/>
                    <a:pt x="96000" y="68571"/>
                  </a:cubicBezTo>
                  <a:cubicBezTo>
                    <a:pt x="96000" y="68571"/>
                    <a:pt x="84000" y="51428"/>
                    <a:pt x="72000" y="34285"/>
                  </a:cubicBezTo>
                  <a:cubicBezTo>
                    <a:pt x="48000" y="17142"/>
                    <a:pt x="36000" y="17142"/>
                    <a:pt x="12000" y="0"/>
                  </a:cubicBezTo>
                  <a:cubicBezTo>
                    <a:pt x="0" y="0"/>
                    <a:pt x="0" y="17142"/>
                    <a:pt x="0" y="17142"/>
                  </a:cubicBezTo>
                  <a:cubicBezTo>
                    <a:pt x="24000" y="34285"/>
                    <a:pt x="36000" y="51428"/>
                    <a:pt x="48000" y="68571"/>
                  </a:cubicBezTo>
                  <a:cubicBezTo>
                    <a:pt x="60000" y="85714"/>
                    <a:pt x="72000" y="102857"/>
                    <a:pt x="72000" y="102857"/>
                  </a:cubicBezTo>
                  <a:cubicBezTo>
                    <a:pt x="84000" y="119999"/>
                    <a:pt x="96000" y="119999"/>
                    <a:pt x="108000" y="119999"/>
                  </a:cubicBezTo>
                  <a:cubicBezTo>
                    <a:pt x="108000" y="119999"/>
                    <a:pt x="120000" y="119999"/>
                    <a:pt x="108000" y="102857"/>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4"/>
            <p:cNvSpPr/>
            <p:nvPr/>
          </p:nvSpPr>
          <p:spPr>
            <a:xfrm>
              <a:off x="5043488" y="4654551"/>
              <a:ext cx="142800" cy="147600"/>
            </a:xfrm>
            <a:custGeom>
              <a:rect b="b" l="l" r="r" t="t"/>
              <a:pathLst>
                <a:path extrusionOk="0" h="120000" w="120000">
                  <a:moveTo>
                    <a:pt x="120000" y="114782"/>
                  </a:moveTo>
                  <a:cubicBezTo>
                    <a:pt x="103636" y="93913"/>
                    <a:pt x="76363" y="83478"/>
                    <a:pt x="54545" y="62608"/>
                  </a:cubicBezTo>
                  <a:cubicBezTo>
                    <a:pt x="38181" y="41739"/>
                    <a:pt x="27272" y="20869"/>
                    <a:pt x="10909" y="0"/>
                  </a:cubicBezTo>
                  <a:cubicBezTo>
                    <a:pt x="10909" y="0"/>
                    <a:pt x="5454" y="0"/>
                    <a:pt x="5454" y="5217"/>
                  </a:cubicBezTo>
                  <a:cubicBezTo>
                    <a:pt x="0" y="26086"/>
                    <a:pt x="21818" y="52173"/>
                    <a:pt x="38181" y="67826"/>
                  </a:cubicBezTo>
                  <a:cubicBezTo>
                    <a:pt x="60000" y="88695"/>
                    <a:pt x="87272" y="114782"/>
                    <a:pt x="114545" y="120000"/>
                  </a:cubicBezTo>
                  <a:cubicBezTo>
                    <a:pt x="120000" y="120000"/>
                    <a:pt x="120000" y="114782"/>
                    <a:pt x="120000" y="114782"/>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4"/>
            <p:cNvSpPr/>
            <p:nvPr/>
          </p:nvSpPr>
          <p:spPr>
            <a:xfrm>
              <a:off x="4721225" y="4154488"/>
              <a:ext cx="96900" cy="77700"/>
            </a:xfrm>
            <a:custGeom>
              <a:rect b="b" l="l" r="r" t="t"/>
              <a:pathLst>
                <a:path extrusionOk="0" h="120000" w="120000">
                  <a:moveTo>
                    <a:pt x="120000" y="10000"/>
                  </a:moveTo>
                  <a:cubicBezTo>
                    <a:pt x="72000" y="0"/>
                    <a:pt x="32000" y="60000"/>
                    <a:pt x="0" y="100000"/>
                  </a:cubicBezTo>
                  <a:cubicBezTo>
                    <a:pt x="0" y="110000"/>
                    <a:pt x="8000" y="120000"/>
                    <a:pt x="16000" y="110000"/>
                  </a:cubicBezTo>
                  <a:cubicBezTo>
                    <a:pt x="32000" y="90000"/>
                    <a:pt x="48000" y="80000"/>
                    <a:pt x="64000" y="60000"/>
                  </a:cubicBezTo>
                  <a:cubicBezTo>
                    <a:pt x="80000" y="40000"/>
                    <a:pt x="104000" y="30000"/>
                    <a:pt x="120000" y="20000"/>
                  </a:cubicBezTo>
                  <a:cubicBezTo>
                    <a:pt x="120000" y="10000"/>
                    <a:pt x="120000" y="10000"/>
                    <a:pt x="120000" y="10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4"/>
            <p:cNvSpPr/>
            <p:nvPr/>
          </p:nvSpPr>
          <p:spPr>
            <a:xfrm>
              <a:off x="4792663" y="4200526"/>
              <a:ext cx="103200" cy="103200"/>
            </a:xfrm>
            <a:custGeom>
              <a:rect b="b" l="l" r="r" t="t"/>
              <a:pathLst>
                <a:path extrusionOk="0" h="120000" w="120000">
                  <a:moveTo>
                    <a:pt x="112500" y="0"/>
                  </a:moveTo>
                  <a:cubicBezTo>
                    <a:pt x="82500" y="0"/>
                    <a:pt x="60000" y="30000"/>
                    <a:pt x="45000" y="52500"/>
                  </a:cubicBezTo>
                  <a:cubicBezTo>
                    <a:pt x="30000" y="67500"/>
                    <a:pt x="0" y="97500"/>
                    <a:pt x="0" y="120000"/>
                  </a:cubicBezTo>
                  <a:cubicBezTo>
                    <a:pt x="0" y="120000"/>
                    <a:pt x="7500" y="120000"/>
                    <a:pt x="7500" y="120000"/>
                  </a:cubicBezTo>
                  <a:cubicBezTo>
                    <a:pt x="15000" y="120000"/>
                    <a:pt x="22500" y="112500"/>
                    <a:pt x="30000" y="105000"/>
                  </a:cubicBezTo>
                  <a:cubicBezTo>
                    <a:pt x="37500" y="90000"/>
                    <a:pt x="45000" y="75000"/>
                    <a:pt x="60000" y="67500"/>
                  </a:cubicBezTo>
                  <a:cubicBezTo>
                    <a:pt x="67500" y="52500"/>
                    <a:pt x="82500" y="45000"/>
                    <a:pt x="90000" y="37500"/>
                  </a:cubicBezTo>
                  <a:cubicBezTo>
                    <a:pt x="105000" y="30000"/>
                    <a:pt x="112500" y="22500"/>
                    <a:pt x="120000" y="7500"/>
                  </a:cubicBezTo>
                  <a:cubicBezTo>
                    <a:pt x="120000" y="0"/>
                    <a:pt x="112500" y="0"/>
                    <a:pt x="112500" y="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4"/>
            <p:cNvSpPr/>
            <p:nvPr/>
          </p:nvSpPr>
          <p:spPr>
            <a:xfrm>
              <a:off x="4759325" y="4187826"/>
              <a:ext cx="77700" cy="71400"/>
            </a:xfrm>
            <a:custGeom>
              <a:rect b="b" l="l" r="r" t="t"/>
              <a:pathLst>
                <a:path extrusionOk="0" h="120000" w="120000">
                  <a:moveTo>
                    <a:pt x="120000" y="0"/>
                  </a:moveTo>
                  <a:cubicBezTo>
                    <a:pt x="100000" y="0"/>
                    <a:pt x="70000" y="21818"/>
                    <a:pt x="60000" y="32727"/>
                  </a:cubicBezTo>
                  <a:cubicBezTo>
                    <a:pt x="40000" y="54545"/>
                    <a:pt x="20000" y="76363"/>
                    <a:pt x="10000" y="109090"/>
                  </a:cubicBezTo>
                  <a:cubicBezTo>
                    <a:pt x="0" y="109090"/>
                    <a:pt x="10000" y="120000"/>
                    <a:pt x="10000" y="120000"/>
                  </a:cubicBezTo>
                  <a:cubicBezTo>
                    <a:pt x="30000" y="98181"/>
                    <a:pt x="50000" y="87272"/>
                    <a:pt x="70000" y="65454"/>
                  </a:cubicBezTo>
                  <a:cubicBezTo>
                    <a:pt x="80000" y="54545"/>
                    <a:pt x="90000" y="43636"/>
                    <a:pt x="100000" y="32727"/>
                  </a:cubicBezTo>
                  <a:cubicBezTo>
                    <a:pt x="110000" y="32727"/>
                    <a:pt x="120000" y="21818"/>
                    <a:pt x="120000" y="10909"/>
                  </a:cubicBezTo>
                  <a:cubicBezTo>
                    <a:pt x="120000" y="10909"/>
                    <a:pt x="120000" y="0"/>
                    <a:pt x="120000" y="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4"/>
            <p:cNvSpPr/>
            <p:nvPr/>
          </p:nvSpPr>
          <p:spPr>
            <a:xfrm>
              <a:off x="4799013" y="4997451"/>
              <a:ext cx="50700" cy="84000"/>
            </a:xfrm>
            <a:custGeom>
              <a:rect b="b" l="l" r="r" t="t"/>
              <a:pathLst>
                <a:path extrusionOk="0" h="120000" w="120000">
                  <a:moveTo>
                    <a:pt x="75000" y="55384"/>
                  </a:moveTo>
                  <a:cubicBezTo>
                    <a:pt x="60000" y="36923"/>
                    <a:pt x="45000" y="18461"/>
                    <a:pt x="15000" y="9230"/>
                  </a:cubicBezTo>
                  <a:cubicBezTo>
                    <a:pt x="15000" y="0"/>
                    <a:pt x="0" y="0"/>
                    <a:pt x="0" y="9230"/>
                  </a:cubicBezTo>
                  <a:cubicBezTo>
                    <a:pt x="0" y="27692"/>
                    <a:pt x="15000" y="46153"/>
                    <a:pt x="30000" y="64615"/>
                  </a:cubicBezTo>
                  <a:cubicBezTo>
                    <a:pt x="45000" y="83076"/>
                    <a:pt x="75000" y="101538"/>
                    <a:pt x="105000" y="110769"/>
                  </a:cubicBezTo>
                  <a:cubicBezTo>
                    <a:pt x="105000" y="120000"/>
                    <a:pt x="120000" y="110769"/>
                    <a:pt x="120000" y="110769"/>
                  </a:cubicBezTo>
                  <a:cubicBezTo>
                    <a:pt x="120000" y="83076"/>
                    <a:pt x="90000" y="73846"/>
                    <a:pt x="75000" y="55384"/>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4"/>
            <p:cNvSpPr/>
            <p:nvPr/>
          </p:nvSpPr>
          <p:spPr>
            <a:xfrm>
              <a:off x="4824413" y="4991101"/>
              <a:ext cx="39600" cy="50700"/>
            </a:xfrm>
            <a:custGeom>
              <a:rect b="b" l="l" r="r" t="t"/>
              <a:pathLst>
                <a:path extrusionOk="0" h="120000" w="120000">
                  <a:moveTo>
                    <a:pt x="0" y="0"/>
                  </a:moveTo>
                  <a:cubicBezTo>
                    <a:pt x="0" y="0"/>
                    <a:pt x="0" y="0"/>
                    <a:pt x="0" y="0"/>
                  </a:cubicBezTo>
                  <a:cubicBezTo>
                    <a:pt x="20000" y="15000"/>
                    <a:pt x="40000" y="30000"/>
                    <a:pt x="60000" y="60000"/>
                  </a:cubicBezTo>
                  <a:cubicBezTo>
                    <a:pt x="60000" y="75000"/>
                    <a:pt x="80000" y="90000"/>
                    <a:pt x="100000" y="105000"/>
                  </a:cubicBezTo>
                  <a:cubicBezTo>
                    <a:pt x="100000" y="120000"/>
                    <a:pt x="120000" y="120000"/>
                    <a:pt x="120000" y="105000"/>
                  </a:cubicBezTo>
                  <a:cubicBezTo>
                    <a:pt x="120000" y="60000"/>
                    <a:pt x="40000" y="15000"/>
                    <a:pt x="0" y="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4"/>
            <p:cNvSpPr/>
            <p:nvPr/>
          </p:nvSpPr>
          <p:spPr>
            <a:xfrm>
              <a:off x="4824413" y="4964113"/>
              <a:ext cx="71400" cy="33300"/>
            </a:xfrm>
            <a:custGeom>
              <a:rect b="b" l="l" r="r" t="t"/>
              <a:pathLst>
                <a:path extrusionOk="0" h="120000" w="120000">
                  <a:moveTo>
                    <a:pt x="109090" y="72000"/>
                  </a:moveTo>
                  <a:cubicBezTo>
                    <a:pt x="98181" y="48000"/>
                    <a:pt x="76363" y="48000"/>
                    <a:pt x="54545" y="24000"/>
                  </a:cubicBezTo>
                  <a:cubicBezTo>
                    <a:pt x="32727" y="24000"/>
                    <a:pt x="10909" y="0"/>
                    <a:pt x="0" y="0"/>
                  </a:cubicBezTo>
                  <a:cubicBezTo>
                    <a:pt x="0" y="24000"/>
                    <a:pt x="0" y="24000"/>
                    <a:pt x="0" y="24000"/>
                  </a:cubicBezTo>
                  <a:cubicBezTo>
                    <a:pt x="10909" y="72000"/>
                    <a:pt x="32727" y="72000"/>
                    <a:pt x="43636" y="72000"/>
                  </a:cubicBezTo>
                  <a:cubicBezTo>
                    <a:pt x="65454" y="96000"/>
                    <a:pt x="87272" y="120000"/>
                    <a:pt x="109090" y="120000"/>
                  </a:cubicBezTo>
                  <a:cubicBezTo>
                    <a:pt x="120000" y="96000"/>
                    <a:pt x="120000" y="96000"/>
                    <a:pt x="109090" y="72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4"/>
            <p:cNvSpPr/>
            <p:nvPr/>
          </p:nvSpPr>
          <p:spPr>
            <a:xfrm>
              <a:off x="3849688" y="4932363"/>
              <a:ext cx="71400" cy="39600"/>
            </a:xfrm>
            <a:custGeom>
              <a:rect b="b" l="l" r="r" t="t"/>
              <a:pathLst>
                <a:path extrusionOk="0" h="120000" w="120000">
                  <a:moveTo>
                    <a:pt x="120000" y="20000"/>
                  </a:moveTo>
                  <a:cubicBezTo>
                    <a:pt x="98181" y="0"/>
                    <a:pt x="76363" y="20000"/>
                    <a:pt x="54545" y="20000"/>
                  </a:cubicBezTo>
                  <a:cubicBezTo>
                    <a:pt x="43636" y="40000"/>
                    <a:pt x="10909" y="40000"/>
                    <a:pt x="10909" y="80000"/>
                  </a:cubicBezTo>
                  <a:cubicBezTo>
                    <a:pt x="0" y="80000"/>
                    <a:pt x="0" y="100000"/>
                    <a:pt x="10909" y="100000"/>
                  </a:cubicBezTo>
                  <a:cubicBezTo>
                    <a:pt x="21818" y="120000"/>
                    <a:pt x="43636" y="100000"/>
                    <a:pt x="54545" y="80000"/>
                  </a:cubicBezTo>
                  <a:cubicBezTo>
                    <a:pt x="76363" y="80000"/>
                    <a:pt x="109090" y="80000"/>
                    <a:pt x="120000" y="40000"/>
                  </a:cubicBezTo>
                  <a:cubicBezTo>
                    <a:pt x="120000" y="40000"/>
                    <a:pt x="120000" y="20000"/>
                    <a:pt x="120000" y="20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4"/>
            <p:cNvSpPr/>
            <p:nvPr/>
          </p:nvSpPr>
          <p:spPr>
            <a:xfrm>
              <a:off x="3883025" y="4951413"/>
              <a:ext cx="50700" cy="39600"/>
            </a:xfrm>
            <a:custGeom>
              <a:rect b="b" l="l" r="r" t="t"/>
              <a:pathLst>
                <a:path extrusionOk="0" h="120000" w="120000">
                  <a:moveTo>
                    <a:pt x="105000" y="0"/>
                  </a:moveTo>
                  <a:cubicBezTo>
                    <a:pt x="90000" y="20000"/>
                    <a:pt x="75000" y="40000"/>
                    <a:pt x="60000" y="40000"/>
                  </a:cubicBezTo>
                  <a:cubicBezTo>
                    <a:pt x="45000" y="80000"/>
                    <a:pt x="15000" y="100000"/>
                    <a:pt x="0" y="100000"/>
                  </a:cubicBezTo>
                  <a:cubicBezTo>
                    <a:pt x="0" y="120000"/>
                    <a:pt x="0" y="120000"/>
                    <a:pt x="0" y="120000"/>
                  </a:cubicBezTo>
                  <a:cubicBezTo>
                    <a:pt x="30000" y="100000"/>
                    <a:pt x="45000" y="80000"/>
                    <a:pt x="60000" y="60000"/>
                  </a:cubicBezTo>
                  <a:cubicBezTo>
                    <a:pt x="75000" y="60000"/>
                    <a:pt x="105000" y="40000"/>
                    <a:pt x="105000" y="20000"/>
                  </a:cubicBezTo>
                  <a:cubicBezTo>
                    <a:pt x="120000" y="20000"/>
                    <a:pt x="105000" y="0"/>
                    <a:pt x="105000" y="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4"/>
            <p:cNvSpPr/>
            <p:nvPr/>
          </p:nvSpPr>
          <p:spPr>
            <a:xfrm>
              <a:off x="3895725" y="4964113"/>
              <a:ext cx="63600" cy="71400"/>
            </a:xfrm>
            <a:custGeom>
              <a:rect b="b" l="l" r="r" t="t"/>
              <a:pathLst>
                <a:path extrusionOk="0" h="120000" w="120000">
                  <a:moveTo>
                    <a:pt x="96000" y="0"/>
                  </a:moveTo>
                  <a:cubicBezTo>
                    <a:pt x="72000" y="10909"/>
                    <a:pt x="60000" y="32727"/>
                    <a:pt x="48000" y="54545"/>
                  </a:cubicBezTo>
                  <a:cubicBezTo>
                    <a:pt x="24000" y="65454"/>
                    <a:pt x="12000" y="87272"/>
                    <a:pt x="0" y="120000"/>
                  </a:cubicBezTo>
                  <a:cubicBezTo>
                    <a:pt x="0" y="120000"/>
                    <a:pt x="0" y="120000"/>
                    <a:pt x="0" y="120000"/>
                  </a:cubicBezTo>
                  <a:cubicBezTo>
                    <a:pt x="36000" y="109090"/>
                    <a:pt x="48000" y="98181"/>
                    <a:pt x="72000" y="76363"/>
                  </a:cubicBezTo>
                  <a:cubicBezTo>
                    <a:pt x="84000" y="65454"/>
                    <a:pt x="108000" y="32727"/>
                    <a:pt x="120000" y="10909"/>
                  </a:cubicBezTo>
                  <a:cubicBezTo>
                    <a:pt x="120000" y="0"/>
                    <a:pt x="108000" y="0"/>
                    <a:pt x="96000" y="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4"/>
            <p:cNvSpPr/>
            <p:nvPr/>
          </p:nvSpPr>
          <p:spPr>
            <a:xfrm>
              <a:off x="3952875" y="4795838"/>
              <a:ext cx="162000" cy="84000"/>
            </a:xfrm>
            <a:custGeom>
              <a:rect b="b" l="l" r="r" t="t"/>
              <a:pathLst>
                <a:path extrusionOk="0" h="120000" w="120000">
                  <a:moveTo>
                    <a:pt x="100800" y="27692"/>
                  </a:moveTo>
                  <a:cubicBezTo>
                    <a:pt x="86400" y="9230"/>
                    <a:pt x="72000" y="9230"/>
                    <a:pt x="57600" y="9230"/>
                  </a:cubicBezTo>
                  <a:cubicBezTo>
                    <a:pt x="43200" y="9230"/>
                    <a:pt x="24000" y="0"/>
                    <a:pt x="9600" y="18461"/>
                  </a:cubicBezTo>
                  <a:cubicBezTo>
                    <a:pt x="0" y="36923"/>
                    <a:pt x="0" y="55384"/>
                    <a:pt x="9600" y="73846"/>
                  </a:cubicBezTo>
                  <a:cubicBezTo>
                    <a:pt x="19200" y="92307"/>
                    <a:pt x="33600" y="101538"/>
                    <a:pt x="48000" y="101538"/>
                  </a:cubicBezTo>
                  <a:cubicBezTo>
                    <a:pt x="62400" y="110769"/>
                    <a:pt x="81600" y="120000"/>
                    <a:pt x="96000" y="110769"/>
                  </a:cubicBezTo>
                  <a:cubicBezTo>
                    <a:pt x="115200" y="101538"/>
                    <a:pt x="120000" y="36923"/>
                    <a:pt x="100800" y="27692"/>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4"/>
            <p:cNvSpPr/>
            <p:nvPr/>
          </p:nvSpPr>
          <p:spPr>
            <a:xfrm>
              <a:off x="4437063" y="4848226"/>
              <a:ext cx="168300" cy="84000"/>
            </a:xfrm>
            <a:custGeom>
              <a:rect b="b" l="l" r="r" t="t"/>
              <a:pathLst>
                <a:path extrusionOk="0" h="120000" w="120000">
                  <a:moveTo>
                    <a:pt x="73846" y="9230"/>
                  </a:moveTo>
                  <a:cubicBezTo>
                    <a:pt x="50769" y="18461"/>
                    <a:pt x="23076" y="0"/>
                    <a:pt x="4615" y="36923"/>
                  </a:cubicBezTo>
                  <a:cubicBezTo>
                    <a:pt x="0" y="46153"/>
                    <a:pt x="4615" y="73846"/>
                    <a:pt x="9230" y="83076"/>
                  </a:cubicBezTo>
                  <a:cubicBezTo>
                    <a:pt x="18461" y="101538"/>
                    <a:pt x="32307" y="101538"/>
                    <a:pt x="41538" y="110769"/>
                  </a:cubicBezTo>
                  <a:cubicBezTo>
                    <a:pt x="60000" y="120000"/>
                    <a:pt x="73846" y="120000"/>
                    <a:pt x="87692" y="110769"/>
                  </a:cubicBezTo>
                  <a:cubicBezTo>
                    <a:pt x="120000" y="92307"/>
                    <a:pt x="106153" y="0"/>
                    <a:pt x="73846" y="923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4"/>
            <p:cNvSpPr/>
            <p:nvPr/>
          </p:nvSpPr>
          <p:spPr>
            <a:xfrm>
              <a:off x="3708400" y="3967163"/>
              <a:ext cx="1844700" cy="1217700"/>
            </a:xfrm>
            <a:custGeom>
              <a:rect b="b" l="l" r="r" t="t"/>
              <a:pathLst>
                <a:path extrusionOk="0" h="120000" w="120000">
                  <a:moveTo>
                    <a:pt x="117062" y="44042"/>
                  </a:moveTo>
                  <a:cubicBezTo>
                    <a:pt x="118321" y="38936"/>
                    <a:pt x="120000" y="32553"/>
                    <a:pt x="119580" y="27446"/>
                  </a:cubicBezTo>
                  <a:cubicBezTo>
                    <a:pt x="119580" y="25531"/>
                    <a:pt x="118741" y="22978"/>
                    <a:pt x="117062" y="22978"/>
                  </a:cubicBezTo>
                  <a:cubicBezTo>
                    <a:pt x="115804" y="23617"/>
                    <a:pt x="115804" y="25531"/>
                    <a:pt x="114965" y="27446"/>
                  </a:cubicBezTo>
                  <a:cubicBezTo>
                    <a:pt x="113286" y="30000"/>
                    <a:pt x="109510" y="30000"/>
                    <a:pt x="107412" y="30638"/>
                  </a:cubicBezTo>
                  <a:cubicBezTo>
                    <a:pt x="103216" y="31276"/>
                    <a:pt x="99020" y="31914"/>
                    <a:pt x="95244" y="33829"/>
                  </a:cubicBezTo>
                  <a:cubicBezTo>
                    <a:pt x="88951" y="37021"/>
                    <a:pt x="84755" y="45319"/>
                    <a:pt x="83916" y="55531"/>
                  </a:cubicBezTo>
                  <a:cubicBezTo>
                    <a:pt x="80979" y="51702"/>
                    <a:pt x="75524" y="42127"/>
                    <a:pt x="76363" y="36382"/>
                  </a:cubicBezTo>
                  <a:cubicBezTo>
                    <a:pt x="77202" y="29361"/>
                    <a:pt x="82237" y="24893"/>
                    <a:pt x="85594" y="21063"/>
                  </a:cubicBezTo>
                  <a:cubicBezTo>
                    <a:pt x="86853" y="19787"/>
                    <a:pt x="88531" y="17872"/>
                    <a:pt x="87692" y="15319"/>
                  </a:cubicBezTo>
                  <a:cubicBezTo>
                    <a:pt x="86433" y="12765"/>
                    <a:pt x="82237" y="12765"/>
                    <a:pt x="80559" y="11489"/>
                  </a:cubicBezTo>
                  <a:cubicBezTo>
                    <a:pt x="75524" y="8297"/>
                    <a:pt x="71748" y="3829"/>
                    <a:pt x="66713" y="1914"/>
                  </a:cubicBezTo>
                  <a:cubicBezTo>
                    <a:pt x="61258" y="0"/>
                    <a:pt x="55384" y="638"/>
                    <a:pt x="49930" y="2553"/>
                  </a:cubicBezTo>
                  <a:cubicBezTo>
                    <a:pt x="47832" y="3829"/>
                    <a:pt x="45734" y="5106"/>
                    <a:pt x="44055" y="7021"/>
                  </a:cubicBezTo>
                  <a:cubicBezTo>
                    <a:pt x="41538" y="8936"/>
                    <a:pt x="39860" y="12127"/>
                    <a:pt x="37762" y="14042"/>
                  </a:cubicBezTo>
                  <a:cubicBezTo>
                    <a:pt x="36083" y="15319"/>
                    <a:pt x="33146" y="15319"/>
                    <a:pt x="31048" y="16595"/>
                  </a:cubicBezTo>
                  <a:cubicBezTo>
                    <a:pt x="28951" y="17872"/>
                    <a:pt x="26853" y="19787"/>
                    <a:pt x="24755" y="21702"/>
                  </a:cubicBezTo>
                  <a:cubicBezTo>
                    <a:pt x="20979" y="25531"/>
                    <a:pt x="18041" y="31276"/>
                    <a:pt x="15944" y="37021"/>
                  </a:cubicBezTo>
                  <a:cubicBezTo>
                    <a:pt x="10069" y="51702"/>
                    <a:pt x="4615" y="72765"/>
                    <a:pt x="9650" y="89361"/>
                  </a:cubicBezTo>
                  <a:cubicBezTo>
                    <a:pt x="6293" y="89361"/>
                    <a:pt x="0" y="90638"/>
                    <a:pt x="0" y="97659"/>
                  </a:cubicBezTo>
                  <a:cubicBezTo>
                    <a:pt x="419" y="102765"/>
                    <a:pt x="3776" y="108510"/>
                    <a:pt x="6713" y="111063"/>
                  </a:cubicBezTo>
                  <a:cubicBezTo>
                    <a:pt x="10489" y="114255"/>
                    <a:pt x="14265" y="113617"/>
                    <a:pt x="17202" y="108510"/>
                  </a:cubicBezTo>
                  <a:cubicBezTo>
                    <a:pt x="18041" y="107234"/>
                    <a:pt x="18041" y="106595"/>
                    <a:pt x="18881" y="106595"/>
                  </a:cubicBezTo>
                  <a:cubicBezTo>
                    <a:pt x="19720" y="107234"/>
                    <a:pt x="20979" y="109148"/>
                    <a:pt x="21818" y="109787"/>
                  </a:cubicBezTo>
                  <a:cubicBezTo>
                    <a:pt x="23496" y="111702"/>
                    <a:pt x="25594" y="112978"/>
                    <a:pt x="27272" y="114255"/>
                  </a:cubicBezTo>
                  <a:cubicBezTo>
                    <a:pt x="35664" y="119361"/>
                    <a:pt x="45314" y="120000"/>
                    <a:pt x="54125" y="118085"/>
                  </a:cubicBezTo>
                  <a:cubicBezTo>
                    <a:pt x="56223" y="117446"/>
                    <a:pt x="57902" y="116808"/>
                    <a:pt x="60000" y="115531"/>
                  </a:cubicBezTo>
                  <a:cubicBezTo>
                    <a:pt x="60839" y="114893"/>
                    <a:pt x="62097" y="114255"/>
                    <a:pt x="62937" y="113617"/>
                  </a:cubicBezTo>
                  <a:cubicBezTo>
                    <a:pt x="64195" y="112978"/>
                    <a:pt x="65874" y="111063"/>
                    <a:pt x="67132" y="110425"/>
                  </a:cubicBezTo>
                  <a:cubicBezTo>
                    <a:pt x="68811" y="110425"/>
                    <a:pt x="71328" y="114893"/>
                    <a:pt x="73426" y="116170"/>
                  </a:cubicBezTo>
                  <a:cubicBezTo>
                    <a:pt x="78041" y="117446"/>
                    <a:pt x="82657" y="112340"/>
                    <a:pt x="84755" y="107234"/>
                  </a:cubicBezTo>
                  <a:cubicBezTo>
                    <a:pt x="85594" y="104680"/>
                    <a:pt x="87272" y="100212"/>
                    <a:pt x="86433" y="97021"/>
                  </a:cubicBezTo>
                  <a:cubicBezTo>
                    <a:pt x="85594" y="93829"/>
                    <a:pt x="82237" y="93191"/>
                    <a:pt x="80139" y="92553"/>
                  </a:cubicBezTo>
                  <a:cubicBezTo>
                    <a:pt x="82237" y="88085"/>
                    <a:pt x="83076" y="83617"/>
                    <a:pt x="84335" y="79148"/>
                  </a:cubicBezTo>
                  <a:cubicBezTo>
                    <a:pt x="86433" y="88723"/>
                    <a:pt x="91888" y="93829"/>
                    <a:pt x="98181" y="96382"/>
                  </a:cubicBezTo>
                  <a:cubicBezTo>
                    <a:pt x="101958" y="97659"/>
                    <a:pt x="105734" y="98297"/>
                    <a:pt x="109510" y="98936"/>
                  </a:cubicBezTo>
                  <a:cubicBezTo>
                    <a:pt x="110769" y="99574"/>
                    <a:pt x="112867" y="99574"/>
                    <a:pt x="114125" y="100212"/>
                  </a:cubicBezTo>
                  <a:cubicBezTo>
                    <a:pt x="115384" y="101489"/>
                    <a:pt x="114965" y="103404"/>
                    <a:pt x="115804" y="104680"/>
                  </a:cubicBezTo>
                  <a:cubicBezTo>
                    <a:pt x="116643" y="105957"/>
                    <a:pt x="118321" y="105957"/>
                    <a:pt x="119160" y="104680"/>
                  </a:cubicBezTo>
                  <a:cubicBezTo>
                    <a:pt x="120000" y="102765"/>
                    <a:pt x="119580" y="100212"/>
                    <a:pt x="119580" y="98297"/>
                  </a:cubicBezTo>
                  <a:cubicBezTo>
                    <a:pt x="119160" y="93191"/>
                    <a:pt x="118321" y="88723"/>
                    <a:pt x="117062" y="84893"/>
                  </a:cubicBezTo>
                  <a:cubicBezTo>
                    <a:pt x="114965" y="75957"/>
                    <a:pt x="110769" y="68297"/>
                    <a:pt x="104895" y="64468"/>
                  </a:cubicBezTo>
                  <a:cubicBezTo>
                    <a:pt x="111188" y="60638"/>
                    <a:pt x="114545" y="52978"/>
                    <a:pt x="117062" y="44042"/>
                  </a:cubicBezTo>
                  <a:close/>
                  <a:moveTo>
                    <a:pt x="109510" y="93829"/>
                  </a:moveTo>
                  <a:cubicBezTo>
                    <a:pt x="103636" y="92553"/>
                    <a:pt x="96923" y="91914"/>
                    <a:pt x="91468" y="86808"/>
                  </a:cubicBezTo>
                  <a:cubicBezTo>
                    <a:pt x="88951" y="83617"/>
                    <a:pt x="87272" y="79787"/>
                    <a:pt x="86853" y="74680"/>
                  </a:cubicBezTo>
                  <a:cubicBezTo>
                    <a:pt x="86853" y="72765"/>
                    <a:pt x="87272" y="70212"/>
                    <a:pt x="85594" y="70212"/>
                  </a:cubicBezTo>
                  <a:cubicBezTo>
                    <a:pt x="84335" y="70212"/>
                    <a:pt x="83076" y="72127"/>
                    <a:pt x="82657" y="73404"/>
                  </a:cubicBezTo>
                  <a:cubicBezTo>
                    <a:pt x="80559" y="77234"/>
                    <a:pt x="80139" y="81702"/>
                    <a:pt x="78881" y="85531"/>
                  </a:cubicBezTo>
                  <a:cubicBezTo>
                    <a:pt x="78461" y="88085"/>
                    <a:pt x="77202" y="90000"/>
                    <a:pt x="76363" y="91914"/>
                  </a:cubicBezTo>
                  <a:cubicBezTo>
                    <a:pt x="75524" y="93191"/>
                    <a:pt x="75524" y="93191"/>
                    <a:pt x="74265" y="93829"/>
                  </a:cubicBezTo>
                  <a:cubicBezTo>
                    <a:pt x="73846" y="93829"/>
                    <a:pt x="72587" y="93191"/>
                    <a:pt x="72587" y="94468"/>
                  </a:cubicBezTo>
                  <a:cubicBezTo>
                    <a:pt x="71748" y="97659"/>
                    <a:pt x="77202" y="97021"/>
                    <a:pt x="78041" y="97021"/>
                  </a:cubicBezTo>
                  <a:cubicBezTo>
                    <a:pt x="79720" y="97659"/>
                    <a:pt x="82657" y="97659"/>
                    <a:pt x="83076" y="100212"/>
                  </a:cubicBezTo>
                  <a:cubicBezTo>
                    <a:pt x="83496" y="102127"/>
                    <a:pt x="80979" y="107234"/>
                    <a:pt x="79720" y="108510"/>
                  </a:cubicBezTo>
                  <a:cubicBezTo>
                    <a:pt x="77622" y="110425"/>
                    <a:pt x="75104" y="111702"/>
                    <a:pt x="73006" y="109787"/>
                  </a:cubicBezTo>
                  <a:cubicBezTo>
                    <a:pt x="71328" y="108510"/>
                    <a:pt x="70489" y="104680"/>
                    <a:pt x="68811" y="104042"/>
                  </a:cubicBezTo>
                  <a:cubicBezTo>
                    <a:pt x="67132" y="103404"/>
                    <a:pt x="65034" y="106595"/>
                    <a:pt x="63776" y="107872"/>
                  </a:cubicBezTo>
                  <a:cubicBezTo>
                    <a:pt x="60839" y="109787"/>
                    <a:pt x="57902" y="111702"/>
                    <a:pt x="54965" y="112340"/>
                  </a:cubicBezTo>
                  <a:cubicBezTo>
                    <a:pt x="60839" y="108510"/>
                    <a:pt x="66293" y="102127"/>
                    <a:pt x="69650" y="93829"/>
                  </a:cubicBezTo>
                  <a:cubicBezTo>
                    <a:pt x="71328" y="89361"/>
                    <a:pt x="72587" y="84893"/>
                    <a:pt x="73426" y="79787"/>
                  </a:cubicBezTo>
                  <a:cubicBezTo>
                    <a:pt x="73846" y="75957"/>
                    <a:pt x="74685" y="69574"/>
                    <a:pt x="73426" y="66382"/>
                  </a:cubicBezTo>
                  <a:cubicBezTo>
                    <a:pt x="72167" y="62553"/>
                    <a:pt x="71748" y="66382"/>
                    <a:pt x="71748" y="68936"/>
                  </a:cubicBezTo>
                  <a:cubicBezTo>
                    <a:pt x="71328" y="72765"/>
                    <a:pt x="71748" y="75957"/>
                    <a:pt x="71328" y="80425"/>
                  </a:cubicBezTo>
                  <a:cubicBezTo>
                    <a:pt x="70069" y="88723"/>
                    <a:pt x="66713" y="95744"/>
                    <a:pt x="62517" y="101489"/>
                  </a:cubicBezTo>
                  <a:cubicBezTo>
                    <a:pt x="53706" y="112978"/>
                    <a:pt x="41958" y="116808"/>
                    <a:pt x="31048" y="111063"/>
                  </a:cubicBezTo>
                  <a:cubicBezTo>
                    <a:pt x="20559" y="105957"/>
                    <a:pt x="10069" y="91914"/>
                    <a:pt x="10909" y="73404"/>
                  </a:cubicBezTo>
                  <a:cubicBezTo>
                    <a:pt x="11328" y="61914"/>
                    <a:pt x="14685" y="49787"/>
                    <a:pt x="18461" y="40212"/>
                  </a:cubicBezTo>
                  <a:cubicBezTo>
                    <a:pt x="22657" y="30000"/>
                    <a:pt x="28531" y="22340"/>
                    <a:pt x="36083" y="19787"/>
                  </a:cubicBezTo>
                  <a:cubicBezTo>
                    <a:pt x="35664" y="21702"/>
                    <a:pt x="33986" y="23617"/>
                    <a:pt x="33986" y="26170"/>
                  </a:cubicBezTo>
                  <a:cubicBezTo>
                    <a:pt x="33986" y="29361"/>
                    <a:pt x="35244" y="28085"/>
                    <a:pt x="36083" y="26170"/>
                  </a:cubicBezTo>
                  <a:cubicBezTo>
                    <a:pt x="39440" y="19148"/>
                    <a:pt x="42377" y="13404"/>
                    <a:pt x="47412" y="9574"/>
                  </a:cubicBezTo>
                  <a:cubicBezTo>
                    <a:pt x="53286" y="5744"/>
                    <a:pt x="60000" y="5106"/>
                    <a:pt x="66293" y="7021"/>
                  </a:cubicBezTo>
                  <a:cubicBezTo>
                    <a:pt x="72167" y="8936"/>
                    <a:pt x="76783" y="16595"/>
                    <a:pt x="82657" y="17872"/>
                  </a:cubicBezTo>
                  <a:cubicBezTo>
                    <a:pt x="78881" y="22340"/>
                    <a:pt x="74265" y="28085"/>
                    <a:pt x="73006" y="35106"/>
                  </a:cubicBezTo>
                  <a:cubicBezTo>
                    <a:pt x="67552" y="21702"/>
                    <a:pt x="59160" y="16595"/>
                    <a:pt x="49090" y="15319"/>
                  </a:cubicBezTo>
                  <a:cubicBezTo>
                    <a:pt x="48251" y="15319"/>
                    <a:pt x="45734" y="14042"/>
                    <a:pt x="45734" y="16595"/>
                  </a:cubicBezTo>
                  <a:cubicBezTo>
                    <a:pt x="45734" y="19148"/>
                    <a:pt x="49090" y="18510"/>
                    <a:pt x="49930" y="18510"/>
                  </a:cubicBezTo>
                  <a:cubicBezTo>
                    <a:pt x="55384" y="19148"/>
                    <a:pt x="60419" y="21063"/>
                    <a:pt x="64615" y="25531"/>
                  </a:cubicBezTo>
                  <a:cubicBezTo>
                    <a:pt x="71328" y="32553"/>
                    <a:pt x="73426" y="45319"/>
                    <a:pt x="78881" y="54255"/>
                  </a:cubicBezTo>
                  <a:cubicBezTo>
                    <a:pt x="80139" y="56808"/>
                    <a:pt x="82657" y="61914"/>
                    <a:pt x="85174" y="62553"/>
                  </a:cubicBezTo>
                  <a:cubicBezTo>
                    <a:pt x="88531" y="63829"/>
                    <a:pt x="87272" y="54893"/>
                    <a:pt x="87692" y="51702"/>
                  </a:cubicBezTo>
                  <a:cubicBezTo>
                    <a:pt x="89370" y="44042"/>
                    <a:pt x="93986" y="39574"/>
                    <a:pt x="99020" y="37659"/>
                  </a:cubicBezTo>
                  <a:cubicBezTo>
                    <a:pt x="104475" y="35744"/>
                    <a:pt x="110769" y="36382"/>
                    <a:pt x="115804" y="32553"/>
                  </a:cubicBezTo>
                  <a:cubicBezTo>
                    <a:pt x="114545" y="42127"/>
                    <a:pt x="111608" y="51063"/>
                    <a:pt x="106573" y="56808"/>
                  </a:cubicBezTo>
                  <a:cubicBezTo>
                    <a:pt x="104055" y="59361"/>
                    <a:pt x="101118" y="61276"/>
                    <a:pt x="97762" y="61914"/>
                  </a:cubicBezTo>
                  <a:cubicBezTo>
                    <a:pt x="96923" y="62553"/>
                    <a:pt x="92727" y="61914"/>
                    <a:pt x="93146" y="65106"/>
                  </a:cubicBezTo>
                  <a:cubicBezTo>
                    <a:pt x="93566" y="67021"/>
                    <a:pt x="96503" y="66382"/>
                    <a:pt x="97762" y="67021"/>
                  </a:cubicBezTo>
                  <a:cubicBezTo>
                    <a:pt x="100699" y="67659"/>
                    <a:pt x="103636" y="69574"/>
                    <a:pt x="106153" y="72127"/>
                  </a:cubicBezTo>
                  <a:cubicBezTo>
                    <a:pt x="111608" y="77872"/>
                    <a:pt x="114545" y="86808"/>
                    <a:pt x="115804" y="96382"/>
                  </a:cubicBezTo>
                  <a:cubicBezTo>
                    <a:pt x="113706" y="94468"/>
                    <a:pt x="111188" y="94468"/>
                    <a:pt x="108671" y="93829"/>
                  </a:cubicBezTo>
                  <a:cubicBezTo>
                    <a:pt x="108671" y="93829"/>
                    <a:pt x="109090" y="93829"/>
                    <a:pt x="109510" y="93829"/>
                  </a:cubicBezTo>
                  <a:close/>
                  <a:moveTo>
                    <a:pt x="109510" y="93829"/>
                  </a:moveTo>
                  <a:cubicBezTo>
                    <a:pt x="109510" y="93829"/>
                    <a:pt x="109510" y="93829"/>
                    <a:pt x="109510" y="93829"/>
                  </a:cubicBezTo>
                  <a:close/>
                  <a:moveTo>
                    <a:pt x="4195" y="98936"/>
                  </a:moveTo>
                  <a:cubicBezTo>
                    <a:pt x="3356" y="97021"/>
                    <a:pt x="3356" y="97021"/>
                    <a:pt x="4195" y="96382"/>
                  </a:cubicBezTo>
                  <a:cubicBezTo>
                    <a:pt x="5034" y="95744"/>
                    <a:pt x="6713" y="95106"/>
                    <a:pt x="7132" y="95106"/>
                  </a:cubicBezTo>
                  <a:cubicBezTo>
                    <a:pt x="8811" y="94468"/>
                    <a:pt x="10909" y="93829"/>
                    <a:pt x="12587" y="94468"/>
                  </a:cubicBezTo>
                  <a:cubicBezTo>
                    <a:pt x="13426" y="95106"/>
                    <a:pt x="16363" y="99574"/>
                    <a:pt x="16363" y="100851"/>
                  </a:cubicBezTo>
                  <a:cubicBezTo>
                    <a:pt x="16783" y="103404"/>
                    <a:pt x="13426" y="107234"/>
                    <a:pt x="11748" y="107872"/>
                  </a:cubicBezTo>
                  <a:cubicBezTo>
                    <a:pt x="8391" y="108510"/>
                    <a:pt x="5034" y="103404"/>
                    <a:pt x="4195" y="98936"/>
                  </a:cubicBezTo>
                  <a:cubicBezTo>
                    <a:pt x="3776" y="98297"/>
                    <a:pt x="5034" y="103404"/>
                    <a:pt x="4195" y="98936"/>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4"/>
            <p:cNvSpPr/>
            <p:nvPr/>
          </p:nvSpPr>
          <p:spPr>
            <a:xfrm>
              <a:off x="5367338" y="4919663"/>
              <a:ext cx="12600" cy="0"/>
            </a:xfrm>
            <a:custGeom>
              <a:rect b="b" l="l" r="r" t="t"/>
              <a:pathLst>
                <a:path extrusionOk="0" h="120000" w="120000">
                  <a:moveTo>
                    <a:pt x="120000" y="0"/>
                  </a:moveTo>
                  <a:cubicBezTo>
                    <a:pt x="120000" y="0"/>
                    <a:pt x="120000" y="0"/>
                    <a:pt x="0" y="0"/>
                  </a:cubicBezTo>
                  <a:cubicBezTo>
                    <a:pt x="60000" y="0"/>
                    <a:pt x="60000" y="0"/>
                    <a:pt x="12000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4"/>
            <p:cNvSpPr/>
            <p:nvPr/>
          </p:nvSpPr>
          <p:spPr>
            <a:xfrm>
              <a:off x="3952875" y="4997451"/>
              <a:ext cx="12600" cy="12600"/>
            </a:xfrm>
            <a:custGeom>
              <a:rect b="b" l="l" r="r" t="t"/>
              <a:pathLst>
                <a:path extrusionOk="0" h="120000" w="120000">
                  <a:moveTo>
                    <a:pt x="120000" y="0"/>
                  </a:moveTo>
                  <a:cubicBezTo>
                    <a:pt x="0" y="120000"/>
                    <a:pt x="120000" y="0"/>
                    <a:pt x="12000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4"/>
            <p:cNvSpPr/>
            <p:nvPr/>
          </p:nvSpPr>
          <p:spPr>
            <a:xfrm>
              <a:off x="5367338" y="4919663"/>
              <a:ext cx="1500" cy="1500"/>
            </a:xfrm>
            <a:prstGeom prst="rect">
              <a:avLst/>
            </a:prstGeom>
            <a:solidFill>
              <a:srgbClr val="22222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4"/>
            <p:cNvSpPr/>
            <p:nvPr/>
          </p:nvSpPr>
          <p:spPr>
            <a:xfrm>
              <a:off x="5367338" y="491966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4"/>
            <p:cNvSpPr/>
            <p:nvPr/>
          </p:nvSpPr>
          <p:spPr>
            <a:xfrm>
              <a:off x="4173538" y="4816476"/>
              <a:ext cx="200100" cy="77700"/>
            </a:xfrm>
            <a:custGeom>
              <a:rect b="b" l="l" r="r" t="t"/>
              <a:pathLst>
                <a:path extrusionOk="0" h="120000" w="120000">
                  <a:moveTo>
                    <a:pt x="81290" y="120000"/>
                  </a:moveTo>
                  <a:cubicBezTo>
                    <a:pt x="81290" y="120000"/>
                    <a:pt x="77419" y="120000"/>
                    <a:pt x="77419" y="120000"/>
                  </a:cubicBezTo>
                  <a:cubicBezTo>
                    <a:pt x="69677" y="120000"/>
                    <a:pt x="65806" y="110000"/>
                    <a:pt x="58064" y="100000"/>
                  </a:cubicBezTo>
                  <a:cubicBezTo>
                    <a:pt x="54193" y="110000"/>
                    <a:pt x="50322" y="120000"/>
                    <a:pt x="42580" y="120000"/>
                  </a:cubicBezTo>
                  <a:cubicBezTo>
                    <a:pt x="42580" y="120000"/>
                    <a:pt x="42580" y="120000"/>
                    <a:pt x="38709" y="120000"/>
                  </a:cubicBezTo>
                  <a:cubicBezTo>
                    <a:pt x="27096" y="120000"/>
                    <a:pt x="15483" y="100000"/>
                    <a:pt x="7741" y="70000"/>
                  </a:cubicBezTo>
                  <a:cubicBezTo>
                    <a:pt x="7741" y="70000"/>
                    <a:pt x="0" y="30000"/>
                    <a:pt x="7741" y="10000"/>
                  </a:cubicBezTo>
                  <a:cubicBezTo>
                    <a:pt x="11612" y="10000"/>
                    <a:pt x="11612" y="0"/>
                    <a:pt x="15483" y="0"/>
                  </a:cubicBezTo>
                  <a:cubicBezTo>
                    <a:pt x="15483" y="0"/>
                    <a:pt x="19354" y="10000"/>
                    <a:pt x="19354" y="10000"/>
                  </a:cubicBezTo>
                  <a:cubicBezTo>
                    <a:pt x="23225" y="20000"/>
                    <a:pt x="23225" y="20000"/>
                    <a:pt x="23225" y="30000"/>
                  </a:cubicBezTo>
                  <a:cubicBezTo>
                    <a:pt x="23225" y="40000"/>
                    <a:pt x="23225" y="50000"/>
                    <a:pt x="27096" y="60000"/>
                  </a:cubicBezTo>
                  <a:cubicBezTo>
                    <a:pt x="30967" y="70000"/>
                    <a:pt x="34838" y="70000"/>
                    <a:pt x="38709" y="70000"/>
                  </a:cubicBezTo>
                  <a:cubicBezTo>
                    <a:pt x="42580" y="70000"/>
                    <a:pt x="42580" y="70000"/>
                    <a:pt x="46451" y="70000"/>
                  </a:cubicBezTo>
                  <a:cubicBezTo>
                    <a:pt x="50322" y="60000"/>
                    <a:pt x="50322" y="60000"/>
                    <a:pt x="54193" y="50000"/>
                  </a:cubicBezTo>
                  <a:cubicBezTo>
                    <a:pt x="54193" y="50000"/>
                    <a:pt x="58064" y="40000"/>
                    <a:pt x="61935" y="40000"/>
                  </a:cubicBezTo>
                  <a:cubicBezTo>
                    <a:pt x="61935" y="40000"/>
                    <a:pt x="65806" y="50000"/>
                    <a:pt x="69677" y="60000"/>
                  </a:cubicBezTo>
                  <a:cubicBezTo>
                    <a:pt x="73548" y="70000"/>
                    <a:pt x="77419" y="80000"/>
                    <a:pt x="81290" y="80000"/>
                  </a:cubicBezTo>
                  <a:cubicBezTo>
                    <a:pt x="89032" y="80000"/>
                    <a:pt x="96774" y="70000"/>
                    <a:pt x="96774" y="50000"/>
                  </a:cubicBezTo>
                  <a:cubicBezTo>
                    <a:pt x="96774" y="50000"/>
                    <a:pt x="96774" y="50000"/>
                    <a:pt x="100645" y="50000"/>
                  </a:cubicBezTo>
                  <a:cubicBezTo>
                    <a:pt x="100645" y="30000"/>
                    <a:pt x="100645" y="20000"/>
                    <a:pt x="108387" y="20000"/>
                  </a:cubicBezTo>
                  <a:cubicBezTo>
                    <a:pt x="112258" y="20000"/>
                    <a:pt x="112258" y="20000"/>
                    <a:pt x="116129" y="30000"/>
                  </a:cubicBezTo>
                  <a:cubicBezTo>
                    <a:pt x="120000" y="40000"/>
                    <a:pt x="116129" y="50000"/>
                    <a:pt x="112258" y="70000"/>
                  </a:cubicBezTo>
                  <a:cubicBezTo>
                    <a:pt x="108387" y="100000"/>
                    <a:pt x="96774" y="120000"/>
                    <a:pt x="81290" y="120000"/>
                  </a:cubicBezTo>
                  <a:cubicBezTo>
                    <a:pt x="81290" y="120000"/>
                    <a:pt x="81290" y="120000"/>
                    <a:pt x="8129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4"/>
            <p:cNvSpPr/>
            <p:nvPr/>
          </p:nvSpPr>
          <p:spPr>
            <a:xfrm>
              <a:off x="4005263" y="4699001"/>
              <a:ext cx="115800" cy="130200"/>
            </a:xfrm>
            <a:custGeom>
              <a:rect b="b" l="l" r="r" t="t"/>
              <a:pathLst>
                <a:path extrusionOk="0" h="120000" w="120000">
                  <a:moveTo>
                    <a:pt x="66666" y="0"/>
                  </a:moveTo>
                  <a:cubicBezTo>
                    <a:pt x="60000" y="0"/>
                    <a:pt x="60000" y="0"/>
                    <a:pt x="53333" y="6000"/>
                  </a:cubicBezTo>
                  <a:cubicBezTo>
                    <a:pt x="60000" y="6000"/>
                    <a:pt x="66666" y="12000"/>
                    <a:pt x="66666" y="24000"/>
                  </a:cubicBezTo>
                  <a:cubicBezTo>
                    <a:pt x="66666" y="36000"/>
                    <a:pt x="60000" y="42000"/>
                    <a:pt x="46666" y="42000"/>
                  </a:cubicBezTo>
                  <a:cubicBezTo>
                    <a:pt x="33333" y="42000"/>
                    <a:pt x="20000" y="36000"/>
                    <a:pt x="20000" y="24000"/>
                  </a:cubicBezTo>
                  <a:cubicBezTo>
                    <a:pt x="13333" y="30000"/>
                    <a:pt x="6666" y="48000"/>
                    <a:pt x="6666" y="60000"/>
                  </a:cubicBezTo>
                  <a:cubicBezTo>
                    <a:pt x="0" y="90000"/>
                    <a:pt x="26666" y="120000"/>
                    <a:pt x="60000" y="120000"/>
                  </a:cubicBezTo>
                  <a:cubicBezTo>
                    <a:pt x="93333" y="120000"/>
                    <a:pt x="120000" y="96000"/>
                    <a:pt x="120000" y="60000"/>
                  </a:cubicBezTo>
                  <a:cubicBezTo>
                    <a:pt x="120000" y="30000"/>
                    <a:pt x="100000" y="600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4"/>
            <p:cNvSpPr/>
            <p:nvPr/>
          </p:nvSpPr>
          <p:spPr>
            <a:xfrm>
              <a:off x="4443413" y="4738688"/>
              <a:ext cx="122100" cy="135000"/>
            </a:xfrm>
            <a:custGeom>
              <a:rect b="b" l="l" r="r" t="t"/>
              <a:pathLst>
                <a:path extrusionOk="0" h="120000" w="120000">
                  <a:moveTo>
                    <a:pt x="69473" y="0"/>
                  </a:moveTo>
                  <a:cubicBezTo>
                    <a:pt x="63157" y="0"/>
                    <a:pt x="56842" y="0"/>
                    <a:pt x="44210" y="5714"/>
                  </a:cubicBezTo>
                  <a:cubicBezTo>
                    <a:pt x="56842" y="5714"/>
                    <a:pt x="63157" y="17142"/>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34285"/>
                    <a:pt x="6315" y="40000"/>
                    <a:pt x="6315" y="51428"/>
                  </a:cubicBezTo>
                  <a:cubicBezTo>
                    <a:pt x="0" y="85714"/>
                    <a:pt x="18947" y="114285"/>
                    <a:pt x="50526" y="120000"/>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7" name="Google Shape;127;p4"/>
          <p:cNvGrpSpPr/>
          <p:nvPr/>
        </p:nvGrpSpPr>
        <p:grpSpPr>
          <a:xfrm>
            <a:off x="388375" y="557031"/>
            <a:ext cx="7205283" cy="4029437"/>
            <a:chOff x="388375" y="548150"/>
            <a:chExt cx="7205283" cy="4029437"/>
          </a:xfrm>
        </p:grpSpPr>
        <p:sp>
          <p:nvSpPr>
            <p:cNvPr id="128" name="Google Shape;128;p4"/>
            <p:cNvSpPr/>
            <p:nvPr/>
          </p:nvSpPr>
          <p:spPr>
            <a:xfrm>
              <a:off x="428433" y="5833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540"/>
              </a:srgbClr>
            </a:solidFill>
            <a:ln>
              <a:noFill/>
            </a:ln>
          </p:spPr>
        </p:sp>
        <p:sp>
          <p:nvSpPr>
            <p:cNvPr id="129" name="Google Shape;129;p4"/>
            <p:cNvSpPr/>
            <p:nvPr/>
          </p:nvSpPr>
          <p:spPr>
            <a:xfrm>
              <a:off x="388375" y="5481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grpSp>
      <p:sp>
        <p:nvSpPr>
          <p:cNvPr id="130" name="Google Shape;130;p4"/>
          <p:cNvSpPr txBox="1"/>
          <p:nvPr>
            <p:ph idx="1" type="body"/>
          </p:nvPr>
        </p:nvSpPr>
        <p:spPr>
          <a:xfrm>
            <a:off x="1133025" y="1018800"/>
            <a:ext cx="5457300" cy="8199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i="1"/>
            </a:lvl1pPr>
            <a:lvl2pPr indent="-381000" lvl="1" marL="914400" rtl="0">
              <a:spcBef>
                <a:spcPts val="0"/>
              </a:spcBef>
              <a:spcAft>
                <a:spcPts val="0"/>
              </a:spcAft>
              <a:buSzPts val="2400"/>
              <a:buChar char="○"/>
              <a:defRPr i="1"/>
            </a:lvl2pPr>
            <a:lvl3pPr indent="-381000" lvl="2" marL="1371600" rtl="0">
              <a:spcBef>
                <a:spcPts val="0"/>
              </a:spcBef>
              <a:spcAft>
                <a:spcPts val="0"/>
              </a:spcAft>
              <a:buSzPts val="2400"/>
              <a:buChar char="■"/>
              <a:defRPr i="1"/>
            </a:lvl3pPr>
            <a:lvl4pPr indent="-342900" lvl="3" marL="1828800" rtl="0">
              <a:spcBef>
                <a:spcPts val="0"/>
              </a:spcBef>
              <a:spcAft>
                <a:spcPts val="0"/>
              </a:spcAft>
              <a:buSzPts val="1800"/>
              <a:buChar char="●"/>
              <a:defRPr i="1"/>
            </a:lvl4pPr>
            <a:lvl5pPr indent="-342900" lvl="4" marL="2286000" rtl="0">
              <a:spcBef>
                <a:spcPts val="0"/>
              </a:spcBef>
              <a:spcAft>
                <a:spcPts val="0"/>
              </a:spcAft>
              <a:buSzPts val="1800"/>
              <a:buChar char="○"/>
              <a:defRPr i="1"/>
            </a:lvl5pPr>
            <a:lvl6pPr indent="-342900" lvl="5" marL="2743200" rtl="0">
              <a:spcBef>
                <a:spcPts val="0"/>
              </a:spcBef>
              <a:spcAft>
                <a:spcPts val="0"/>
              </a:spcAft>
              <a:buSzPts val="1800"/>
              <a:buChar char="■"/>
              <a:defRPr i="1"/>
            </a:lvl6pPr>
            <a:lvl7pPr indent="-342900" lvl="6" marL="3200400" rtl="0">
              <a:spcBef>
                <a:spcPts val="0"/>
              </a:spcBef>
              <a:spcAft>
                <a:spcPts val="0"/>
              </a:spcAft>
              <a:buSzPts val="1800"/>
              <a:buChar char="●"/>
              <a:defRPr i="1"/>
            </a:lvl7pPr>
            <a:lvl8pPr indent="-342900" lvl="7" marL="3657600" rtl="0">
              <a:spcBef>
                <a:spcPts val="0"/>
              </a:spcBef>
              <a:spcAft>
                <a:spcPts val="0"/>
              </a:spcAft>
              <a:buSzPts val="1800"/>
              <a:buChar char="○"/>
              <a:defRPr i="1"/>
            </a:lvl8pPr>
            <a:lvl9pPr indent="-342900" lvl="8" marL="4114800">
              <a:spcBef>
                <a:spcPts val="0"/>
              </a:spcBef>
              <a:spcAft>
                <a:spcPts val="0"/>
              </a:spcAft>
              <a:buSzPts val="1800"/>
              <a:buChar char="■"/>
              <a:defRPr i="1"/>
            </a:lvl9pPr>
          </a:lstStyle>
          <a:p/>
        </p:txBody>
      </p:sp>
      <p:sp>
        <p:nvSpPr>
          <p:cNvPr id="131" name="Google Shape;131;p4"/>
          <p:cNvSpPr txBox="1"/>
          <p:nvPr/>
        </p:nvSpPr>
        <p:spPr>
          <a:xfrm>
            <a:off x="692875" y="827975"/>
            <a:ext cx="9573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chemeClr val="accent4"/>
                </a:solidFill>
                <a:latin typeface="Varela Round"/>
                <a:ea typeface="Varela Round"/>
                <a:cs typeface="Varela Round"/>
                <a:sym typeface="Varela Round"/>
              </a:rPr>
              <a:t>“</a:t>
            </a:r>
            <a:endParaRPr b="1" sz="7200">
              <a:solidFill>
                <a:schemeClr val="accent4"/>
              </a:solidFill>
              <a:latin typeface="Varela Round"/>
              <a:ea typeface="Varela Round"/>
              <a:cs typeface="Varela Round"/>
              <a:sym typeface="Varela Round"/>
            </a:endParaRPr>
          </a:p>
        </p:txBody>
      </p:sp>
      <p:sp>
        <p:nvSpPr>
          <p:cNvPr id="132" name="Google Shape;132;p4"/>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3" name="Shape 133"/>
        <p:cNvGrpSpPr/>
        <p:nvPr/>
      </p:nvGrpSpPr>
      <p:grpSpPr>
        <a:xfrm>
          <a:off x="0" y="0"/>
          <a:ext cx="0" cy="0"/>
          <a:chOff x="0" y="0"/>
          <a:chExt cx="0" cy="0"/>
        </a:xfrm>
      </p:grpSpPr>
      <p:sp>
        <p:nvSpPr>
          <p:cNvPr id="134" name="Google Shape;134;p5"/>
          <p:cNvSpPr/>
          <p:nvPr/>
        </p:nvSpPr>
        <p:spPr>
          <a:xfrm>
            <a:off x="-75" y="4557900"/>
            <a:ext cx="9144000" cy="585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a:off x="428433" y="8881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540"/>
            </a:srgbClr>
          </a:solidFill>
          <a:ln>
            <a:noFill/>
          </a:ln>
        </p:spPr>
      </p:sp>
      <p:sp>
        <p:nvSpPr>
          <p:cNvPr id="136" name="Google Shape;136;p5"/>
          <p:cNvSpPr/>
          <p:nvPr/>
        </p:nvSpPr>
        <p:spPr>
          <a:xfrm>
            <a:off x="388375" y="8529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sp>
        <p:nvSpPr>
          <p:cNvPr id="137" name="Google Shape;137;p5"/>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138" name="Google Shape;138;p5"/>
          <p:cNvSpPr txBox="1"/>
          <p:nvPr>
            <p:ph idx="1" type="body"/>
          </p:nvPr>
        </p:nvSpPr>
        <p:spPr>
          <a:xfrm>
            <a:off x="582200" y="1040900"/>
            <a:ext cx="6525300" cy="36432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grpSp>
        <p:nvGrpSpPr>
          <p:cNvPr id="139" name="Google Shape;139;p5"/>
          <p:cNvGrpSpPr/>
          <p:nvPr/>
        </p:nvGrpSpPr>
        <p:grpSpPr>
          <a:xfrm>
            <a:off x="7522239" y="3425970"/>
            <a:ext cx="1194510" cy="1523626"/>
            <a:chOff x="1300163" y="3487738"/>
            <a:chExt cx="1549500" cy="1976425"/>
          </a:xfrm>
        </p:grpSpPr>
        <p:sp>
          <p:nvSpPr>
            <p:cNvPr id="140" name="Google Shape;140;p5"/>
            <p:cNvSpPr/>
            <p:nvPr/>
          </p:nvSpPr>
          <p:spPr>
            <a:xfrm>
              <a:off x="2674938" y="3643313"/>
              <a:ext cx="52500" cy="38100"/>
            </a:xfrm>
            <a:custGeom>
              <a:rect b="b" l="l" r="r" t="t"/>
              <a:pathLst>
                <a:path extrusionOk="0" h="120000" w="120000">
                  <a:moveTo>
                    <a:pt x="60000" y="60000"/>
                  </a:moveTo>
                  <a:cubicBezTo>
                    <a:pt x="75000" y="80000"/>
                    <a:pt x="105000" y="100000"/>
                    <a:pt x="120000" y="120000"/>
                  </a:cubicBezTo>
                  <a:cubicBezTo>
                    <a:pt x="75000" y="80000"/>
                    <a:pt x="0" y="0"/>
                    <a:pt x="60000" y="6000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5"/>
            <p:cNvSpPr/>
            <p:nvPr/>
          </p:nvSpPr>
          <p:spPr>
            <a:xfrm>
              <a:off x="2727325" y="368141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5"/>
            <p:cNvSpPr/>
            <p:nvPr/>
          </p:nvSpPr>
          <p:spPr>
            <a:xfrm>
              <a:off x="2727325" y="3681413"/>
              <a:ext cx="12600" cy="6300"/>
            </a:xfrm>
            <a:custGeom>
              <a:rect b="b" l="l" r="r" t="t"/>
              <a:pathLst>
                <a:path extrusionOk="0" h="120000" w="120000">
                  <a:moveTo>
                    <a:pt x="0" y="0"/>
                  </a:moveTo>
                  <a:cubicBezTo>
                    <a:pt x="120000" y="120000"/>
                    <a:pt x="60000" y="12000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5"/>
            <p:cNvSpPr/>
            <p:nvPr/>
          </p:nvSpPr>
          <p:spPr>
            <a:xfrm>
              <a:off x="1300163" y="3487738"/>
              <a:ext cx="1549500" cy="1917600"/>
            </a:xfrm>
            <a:custGeom>
              <a:rect b="b" l="l" r="r" t="t"/>
              <a:pathLst>
                <a:path extrusionOk="0" h="120000" w="12000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7000" y="14189"/>
                    <a:pt x="77000" y="14594"/>
                    <a:pt x="77000" y="14594"/>
                  </a:cubicBezTo>
                  <a:cubicBezTo>
                    <a:pt x="77000" y="14594"/>
                    <a:pt x="765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lose/>
                </a:path>
              </a:pathLst>
            </a:custGeom>
            <a:solidFill>
              <a:srgbClr val="E6C3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5"/>
            <p:cNvSpPr/>
            <p:nvPr/>
          </p:nvSpPr>
          <p:spPr>
            <a:xfrm>
              <a:off x="1693863" y="4699001"/>
              <a:ext cx="742800" cy="512700"/>
            </a:xfrm>
            <a:custGeom>
              <a:rect b="b" l="l" r="r" t="t"/>
              <a:pathLst>
                <a:path extrusionOk="0" h="120000" w="120000">
                  <a:moveTo>
                    <a:pt x="29217" y="21265"/>
                  </a:moveTo>
                  <a:cubicBezTo>
                    <a:pt x="29217" y="21265"/>
                    <a:pt x="36521" y="7594"/>
                    <a:pt x="46956" y="7594"/>
                  </a:cubicBezTo>
                  <a:cubicBezTo>
                    <a:pt x="57391" y="9113"/>
                    <a:pt x="90782" y="0"/>
                    <a:pt x="92869" y="22784"/>
                  </a:cubicBezTo>
                  <a:cubicBezTo>
                    <a:pt x="92869" y="22784"/>
                    <a:pt x="80347" y="44050"/>
                    <a:pt x="85565" y="50126"/>
                  </a:cubicBezTo>
                  <a:cubicBezTo>
                    <a:pt x="90782" y="56202"/>
                    <a:pt x="102260" y="53164"/>
                    <a:pt x="106434" y="47088"/>
                  </a:cubicBezTo>
                  <a:cubicBezTo>
                    <a:pt x="110608" y="41012"/>
                    <a:pt x="120000" y="110886"/>
                    <a:pt x="59478" y="115443"/>
                  </a:cubicBezTo>
                  <a:cubicBezTo>
                    <a:pt x="0" y="120000"/>
                    <a:pt x="14608" y="45569"/>
                    <a:pt x="14608" y="45569"/>
                  </a:cubicBezTo>
                  <a:cubicBezTo>
                    <a:pt x="14608" y="45569"/>
                    <a:pt x="30260" y="62278"/>
                    <a:pt x="37565" y="50126"/>
                  </a:cubicBezTo>
                  <a:cubicBezTo>
                    <a:pt x="39652" y="44050"/>
                    <a:pt x="29217" y="21265"/>
                    <a:pt x="29217" y="2126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5"/>
            <p:cNvSpPr/>
            <p:nvPr/>
          </p:nvSpPr>
          <p:spPr>
            <a:xfrm>
              <a:off x="1700213" y="4303713"/>
              <a:ext cx="742800" cy="357300"/>
            </a:xfrm>
            <a:custGeom>
              <a:rect b="b" l="l" r="r" t="t"/>
              <a:pathLst>
                <a:path extrusionOk="0" h="120000" w="120000">
                  <a:moveTo>
                    <a:pt x="97043" y="15272"/>
                  </a:moveTo>
                  <a:cubicBezTo>
                    <a:pt x="87652" y="10909"/>
                    <a:pt x="75130" y="6545"/>
                    <a:pt x="69913" y="30545"/>
                  </a:cubicBezTo>
                  <a:cubicBezTo>
                    <a:pt x="64695" y="54545"/>
                    <a:pt x="56347" y="34909"/>
                    <a:pt x="56347" y="34909"/>
                  </a:cubicBezTo>
                  <a:cubicBezTo>
                    <a:pt x="52173" y="43636"/>
                    <a:pt x="44869" y="37090"/>
                    <a:pt x="41739" y="24000"/>
                  </a:cubicBezTo>
                  <a:cubicBezTo>
                    <a:pt x="39652" y="13090"/>
                    <a:pt x="33391" y="8727"/>
                    <a:pt x="24000" y="2181"/>
                  </a:cubicBezTo>
                  <a:cubicBezTo>
                    <a:pt x="17739" y="0"/>
                    <a:pt x="13565" y="2181"/>
                    <a:pt x="9391" y="8727"/>
                  </a:cubicBezTo>
                  <a:cubicBezTo>
                    <a:pt x="8347" y="10909"/>
                    <a:pt x="7304" y="13090"/>
                    <a:pt x="6260" y="15272"/>
                  </a:cubicBezTo>
                  <a:cubicBezTo>
                    <a:pt x="0" y="30545"/>
                    <a:pt x="0" y="50181"/>
                    <a:pt x="0" y="61090"/>
                  </a:cubicBezTo>
                  <a:cubicBezTo>
                    <a:pt x="13565" y="98181"/>
                    <a:pt x="36521" y="120000"/>
                    <a:pt x="62608" y="120000"/>
                  </a:cubicBezTo>
                  <a:cubicBezTo>
                    <a:pt x="63652" y="120000"/>
                    <a:pt x="64695" y="120000"/>
                    <a:pt x="65739" y="120000"/>
                  </a:cubicBezTo>
                  <a:cubicBezTo>
                    <a:pt x="80347" y="117818"/>
                    <a:pt x="93913" y="111272"/>
                    <a:pt x="106434" y="96000"/>
                  </a:cubicBezTo>
                  <a:cubicBezTo>
                    <a:pt x="110608" y="91636"/>
                    <a:pt x="113739" y="87272"/>
                    <a:pt x="116869" y="82909"/>
                  </a:cubicBezTo>
                  <a:cubicBezTo>
                    <a:pt x="120000" y="58909"/>
                    <a:pt x="105391" y="19636"/>
                    <a:pt x="97043" y="1527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5"/>
            <p:cNvSpPr/>
            <p:nvPr/>
          </p:nvSpPr>
          <p:spPr>
            <a:xfrm>
              <a:off x="1649413" y="5224463"/>
              <a:ext cx="838200" cy="239700"/>
            </a:xfrm>
            <a:custGeom>
              <a:rect b="b" l="l" r="r" t="t"/>
              <a:pathLst>
                <a:path extrusionOk="0" h="120000" w="120000">
                  <a:moveTo>
                    <a:pt x="108923" y="16216"/>
                  </a:moveTo>
                  <a:cubicBezTo>
                    <a:pt x="108923" y="16216"/>
                    <a:pt x="108923" y="16216"/>
                    <a:pt x="108923" y="16216"/>
                  </a:cubicBezTo>
                  <a:cubicBezTo>
                    <a:pt x="108923" y="16216"/>
                    <a:pt x="108923" y="16216"/>
                    <a:pt x="108923" y="16216"/>
                  </a:cubicBezTo>
                  <a:cubicBezTo>
                    <a:pt x="110769" y="22702"/>
                    <a:pt x="114461" y="35675"/>
                    <a:pt x="113538" y="45405"/>
                  </a:cubicBezTo>
                  <a:cubicBezTo>
                    <a:pt x="112615" y="55135"/>
                    <a:pt x="107076" y="58378"/>
                    <a:pt x="104307" y="58378"/>
                  </a:cubicBezTo>
                  <a:cubicBezTo>
                    <a:pt x="104307" y="58378"/>
                    <a:pt x="104307" y="58378"/>
                    <a:pt x="104307" y="58378"/>
                  </a:cubicBezTo>
                  <a:cubicBezTo>
                    <a:pt x="103384" y="58378"/>
                    <a:pt x="103384" y="58378"/>
                    <a:pt x="102461" y="58378"/>
                  </a:cubicBezTo>
                  <a:cubicBezTo>
                    <a:pt x="95076" y="58378"/>
                    <a:pt x="86769" y="45405"/>
                    <a:pt x="82153" y="29189"/>
                  </a:cubicBezTo>
                  <a:cubicBezTo>
                    <a:pt x="82153" y="25945"/>
                    <a:pt x="82153" y="25945"/>
                    <a:pt x="82153" y="25945"/>
                  </a:cubicBezTo>
                  <a:cubicBezTo>
                    <a:pt x="82153" y="22702"/>
                    <a:pt x="82153" y="22702"/>
                    <a:pt x="83076" y="22702"/>
                  </a:cubicBezTo>
                  <a:cubicBezTo>
                    <a:pt x="83076" y="22702"/>
                    <a:pt x="83076" y="22702"/>
                    <a:pt x="83076" y="22702"/>
                  </a:cubicBezTo>
                  <a:cubicBezTo>
                    <a:pt x="84000" y="22702"/>
                    <a:pt x="84923" y="22702"/>
                    <a:pt x="85846" y="22702"/>
                  </a:cubicBezTo>
                  <a:cubicBezTo>
                    <a:pt x="89538" y="22702"/>
                    <a:pt x="91384" y="22702"/>
                    <a:pt x="93230" y="16216"/>
                  </a:cubicBezTo>
                  <a:cubicBezTo>
                    <a:pt x="93230" y="12972"/>
                    <a:pt x="93230" y="12972"/>
                    <a:pt x="93230" y="12972"/>
                  </a:cubicBezTo>
                  <a:cubicBezTo>
                    <a:pt x="93230" y="12972"/>
                    <a:pt x="93230" y="9729"/>
                    <a:pt x="91384" y="9729"/>
                  </a:cubicBezTo>
                  <a:cubicBezTo>
                    <a:pt x="89538" y="9729"/>
                    <a:pt x="86769" y="12972"/>
                    <a:pt x="84923" y="12972"/>
                  </a:cubicBezTo>
                  <a:cubicBezTo>
                    <a:pt x="84000" y="12972"/>
                    <a:pt x="84000" y="12972"/>
                    <a:pt x="83076" y="12972"/>
                  </a:cubicBezTo>
                  <a:cubicBezTo>
                    <a:pt x="81230" y="12972"/>
                    <a:pt x="78461" y="12972"/>
                    <a:pt x="75692" y="9729"/>
                  </a:cubicBezTo>
                  <a:cubicBezTo>
                    <a:pt x="74769" y="9729"/>
                    <a:pt x="74769" y="9729"/>
                    <a:pt x="74769" y="9729"/>
                  </a:cubicBezTo>
                  <a:cubicBezTo>
                    <a:pt x="72000" y="9729"/>
                    <a:pt x="69230" y="6486"/>
                    <a:pt x="66461" y="6486"/>
                  </a:cubicBezTo>
                  <a:cubicBezTo>
                    <a:pt x="65538" y="6486"/>
                    <a:pt x="64615" y="6486"/>
                    <a:pt x="63692" y="6486"/>
                  </a:cubicBezTo>
                  <a:cubicBezTo>
                    <a:pt x="58153" y="6486"/>
                    <a:pt x="52615" y="9729"/>
                    <a:pt x="48000" y="9729"/>
                  </a:cubicBezTo>
                  <a:cubicBezTo>
                    <a:pt x="47076" y="12972"/>
                    <a:pt x="47076" y="12972"/>
                    <a:pt x="47076" y="12972"/>
                  </a:cubicBezTo>
                  <a:cubicBezTo>
                    <a:pt x="44307" y="12972"/>
                    <a:pt x="41538" y="12972"/>
                    <a:pt x="38769" y="12972"/>
                  </a:cubicBezTo>
                  <a:cubicBezTo>
                    <a:pt x="37846" y="12972"/>
                    <a:pt x="37846" y="12972"/>
                    <a:pt x="37846" y="12972"/>
                  </a:cubicBezTo>
                  <a:cubicBezTo>
                    <a:pt x="36923" y="12972"/>
                    <a:pt x="35076" y="12972"/>
                    <a:pt x="34153" y="12972"/>
                  </a:cubicBezTo>
                  <a:cubicBezTo>
                    <a:pt x="33230" y="12972"/>
                    <a:pt x="32307" y="9729"/>
                    <a:pt x="31384" y="9729"/>
                  </a:cubicBezTo>
                  <a:cubicBezTo>
                    <a:pt x="31384" y="9729"/>
                    <a:pt x="31384" y="9729"/>
                    <a:pt x="30461" y="9729"/>
                  </a:cubicBezTo>
                  <a:cubicBezTo>
                    <a:pt x="30461" y="12972"/>
                    <a:pt x="29538" y="12972"/>
                    <a:pt x="29538" y="16216"/>
                  </a:cubicBezTo>
                  <a:cubicBezTo>
                    <a:pt x="29538" y="16216"/>
                    <a:pt x="30461" y="19459"/>
                    <a:pt x="30461" y="19459"/>
                  </a:cubicBezTo>
                  <a:cubicBezTo>
                    <a:pt x="33230" y="22702"/>
                    <a:pt x="35076" y="22702"/>
                    <a:pt x="37846" y="22702"/>
                  </a:cubicBezTo>
                  <a:cubicBezTo>
                    <a:pt x="38769" y="22702"/>
                    <a:pt x="38769" y="25945"/>
                    <a:pt x="38769" y="25945"/>
                  </a:cubicBezTo>
                  <a:cubicBezTo>
                    <a:pt x="38769" y="25945"/>
                    <a:pt x="38769" y="29189"/>
                    <a:pt x="38769" y="29189"/>
                  </a:cubicBezTo>
                  <a:cubicBezTo>
                    <a:pt x="38769" y="32432"/>
                    <a:pt x="38769" y="32432"/>
                    <a:pt x="38769" y="32432"/>
                  </a:cubicBezTo>
                  <a:cubicBezTo>
                    <a:pt x="37846" y="32432"/>
                    <a:pt x="37846" y="35675"/>
                    <a:pt x="36923" y="35675"/>
                  </a:cubicBezTo>
                  <a:cubicBezTo>
                    <a:pt x="32307" y="51891"/>
                    <a:pt x="26769" y="61621"/>
                    <a:pt x="21230" y="61621"/>
                  </a:cubicBezTo>
                  <a:cubicBezTo>
                    <a:pt x="19384" y="61621"/>
                    <a:pt x="18461" y="64864"/>
                    <a:pt x="17538" y="64864"/>
                  </a:cubicBezTo>
                  <a:cubicBezTo>
                    <a:pt x="13846" y="64864"/>
                    <a:pt x="11076" y="61621"/>
                    <a:pt x="9230" y="55135"/>
                  </a:cubicBezTo>
                  <a:cubicBezTo>
                    <a:pt x="8307" y="51891"/>
                    <a:pt x="7384" y="48648"/>
                    <a:pt x="8307" y="42162"/>
                  </a:cubicBezTo>
                  <a:cubicBezTo>
                    <a:pt x="8307" y="35675"/>
                    <a:pt x="10153" y="25945"/>
                    <a:pt x="11076" y="22702"/>
                  </a:cubicBezTo>
                  <a:cubicBezTo>
                    <a:pt x="12000" y="19459"/>
                    <a:pt x="12923" y="16216"/>
                    <a:pt x="14769" y="9729"/>
                  </a:cubicBezTo>
                  <a:cubicBezTo>
                    <a:pt x="15692" y="6486"/>
                    <a:pt x="16615" y="3243"/>
                    <a:pt x="17538" y="0"/>
                  </a:cubicBezTo>
                  <a:cubicBezTo>
                    <a:pt x="9230" y="9729"/>
                    <a:pt x="3692" y="29189"/>
                    <a:pt x="0" y="58378"/>
                  </a:cubicBezTo>
                  <a:cubicBezTo>
                    <a:pt x="0" y="58378"/>
                    <a:pt x="7384" y="120000"/>
                    <a:pt x="33230" y="81081"/>
                  </a:cubicBezTo>
                  <a:cubicBezTo>
                    <a:pt x="58153" y="45405"/>
                    <a:pt x="75692" y="64864"/>
                    <a:pt x="84000" y="74594"/>
                  </a:cubicBezTo>
                  <a:cubicBezTo>
                    <a:pt x="91384" y="84324"/>
                    <a:pt x="118153" y="110270"/>
                    <a:pt x="120000" y="55135"/>
                  </a:cubicBezTo>
                  <a:cubicBezTo>
                    <a:pt x="120000" y="35675"/>
                    <a:pt x="115384" y="22702"/>
                    <a:pt x="108923" y="16216"/>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5"/>
            <p:cNvSpPr/>
            <p:nvPr/>
          </p:nvSpPr>
          <p:spPr>
            <a:xfrm>
              <a:off x="1636713" y="4316413"/>
              <a:ext cx="928800" cy="350700"/>
            </a:xfrm>
            <a:custGeom>
              <a:rect b="b" l="l" r="r" t="t"/>
              <a:pathLst>
                <a:path extrusionOk="0" h="120000" w="120000">
                  <a:moveTo>
                    <a:pt x="115833" y="6666"/>
                  </a:moveTo>
                  <a:cubicBezTo>
                    <a:pt x="111666" y="40000"/>
                    <a:pt x="103333" y="64444"/>
                    <a:pt x="91666" y="80000"/>
                  </a:cubicBezTo>
                  <a:cubicBezTo>
                    <a:pt x="80833" y="93333"/>
                    <a:pt x="68333" y="95555"/>
                    <a:pt x="56666" y="93333"/>
                  </a:cubicBezTo>
                  <a:cubicBezTo>
                    <a:pt x="34166" y="91111"/>
                    <a:pt x="12500" y="73333"/>
                    <a:pt x="833" y="17777"/>
                  </a:cubicBezTo>
                  <a:cubicBezTo>
                    <a:pt x="833" y="17777"/>
                    <a:pt x="0" y="17777"/>
                    <a:pt x="0" y="20000"/>
                  </a:cubicBezTo>
                  <a:cubicBezTo>
                    <a:pt x="3333" y="48888"/>
                    <a:pt x="10833" y="71111"/>
                    <a:pt x="20833" y="88888"/>
                  </a:cubicBezTo>
                  <a:cubicBezTo>
                    <a:pt x="25833" y="97777"/>
                    <a:pt x="31666" y="104444"/>
                    <a:pt x="38333" y="106666"/>
                  </a:cubicBezTo>
                  <a:cubicBezTo>
                    <a:pt x="38333" y="108888"/>
                    <a:pt x="38333" y="108888"/>
                    <a:pt x="38333" y="108888"/>
                  </a:cubicBezTo>
                  <a:cubicBezTo>
                    <a:pt x="42500" y="115555"/>
                    <a:pt x="47500" y="115555"/>
                    <a:pt x="52500" y="117777"/>
                  </a:cubicBezTo>
                  <a:cubicBezTo>
                    <a:pt x="55833" y="117777"/>
                    <a:pt x="60833" y="120000"/>
                    <a:pt x="65000" y="115555"/>
                  </a:cubicBezTo>
                  <a:cubicBezTo>
                    <a:pt x="75833" y="115555"/>
                    <a:pt x="86666" y="108888"/>
                    <a:pt x="96666" y="93333"/>
                  </a:cubicBezTo>
                  <a:cubicBezTo>
                    <a:pt x="107500" y="77777"/>
                    <a:pt x="117500" y="42222"/>
                    <a:pt x="120000" y="8888"/>
                  </a:cubicBezTo>
                  <a:cubicBezTo>
                    <a:pt x="120000" y="2222"/>
                    <a:pt x="116666" y="0"/>
                    <a:pt x="115833" y="6666"/>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5"/>
            <p:cNvSpPr/>
            <p:nvPr/>
          </p:nvSpPr>
          <p:spPr>
            <a:xfrm>
              <a:off x="2390775" y="3694113"/>
              <a:ext cx="349200" cy="395400"/>
            </a:xfrm>
            <a:custGeom>
              <a:rect b="b" l="l" r="r" t="t"/>
              <a:pathLst>
                <a:path extrusionOk="0" h="120000" w="120000">
                  <a:moveTo>
                    <a:pt x="0" y="41311"/>
                  </a:moveTo>
                  <a:cubicBezTo>
                    <a:pt x="0" y="41311"/>
                    <a:pt x="35555" y="80655"/>
                    <a:pt x="42222" y="120000"/>
                  </a:cubicBezTo>
                  <a:cubicBezTo>
                    <a:pt x="42222" y="120000"/>
                    <a:pt x="120000" y="102295"/>
                    <a:pt x="93333" y="51147"/>
                  </a:cubicBezTo>
                  <a:cubicBezTo>
                    <a:pt x="66666" y="0"/>
                    <a:pt x="6666" y="9836"/>
                    <a:pt x="0" y="413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5"/>
            <p:cNvSpPr/>
            <p:nvPr/>
          </p:nvSpPr>
          <p:spPr>
            <a:xfrm>
              <a:off x="1443038" y="3668713"/>
              <a:ext cx="368400" cy="395400"/>
            </a:xfrm>
            <a:custGeom>
              <a:rect b="b" l="l" r="r" t="t"/>
              <a:pathLst>
                <a:path extrusionOk="0" h="120000" w="120000">
                  <a:moveTo>
                    <a:pt x="119999" y="43278"/>
                  </a:moveTo>
                  <a:cubicBezTo>
                    <a:pt x="119999" y="43278"/>
                    <a:pt x="84210" y="82622"/>
                    <a:pt x="75789" y="120000"/>
                  </a:cubicBezTo>
                  <a:cubicBezTo>
                    <a:pt x="75789" y="120000"/>
                    <a:pt x="0" y="100327"/>
                    <a:pt x="29473" y="51147"/>
                  </a:cubicBezTo>
                  <a:cubicBezTo>
                    <a:pt x="56842" y="0"/>
                    <a:pt x="113684" y="11803"/>
                    <a:pt x="119999" y="432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5"/>
            <p:cNvSpPr/>
            <p:nvPr/>
          </p:nvSpPr>
          <p:spPr>
            <a:xfrm>
              <a:off x="2178050" y="4829176"/>
              <a:ext cx="252300" cy="128700"/>
            </a:xfrm>
            <a:custGeom>
              <a:rect b="b" l="l" r="r" t="t"/>
              <a:pathLst>
                <a:path extrusionOk="0" h="120000" w="120000">
                  <a:moveTo>
                    <a:pt x="101538" y="18000"/>
                  </a:moveTo>
                  <a:cubicBezTo>
                    <a:pt x="95384" y="60000"/>
                    <a:pt x="76923" y="78000"/>
                    <a:pt x="58461" y="84000"/>
                  </a:cubicBezTo>
                  <a:cubicBezTo>
                    <a:pt x="58461" y="84000"/>
                    <a:pt x="58461" y="84000"/>
                    <a:pt x="58461" y="84000"/>
                  </a:cubicBezTo>
                  <a:cubicBezTo>
                    <a:pt x="61538" y="78000"/>
                    <a:pt x="58461" y="66000"/>
                    <a:pt x="55384" y="60000"/>
                  </a:cubicBezTo>
                  <a:cubicBezTo>
                    <a:pt x="52307" y="54000"/>
                    <a:pt x="49230" y="54000"/>
                    <a:pt x="46153" y="54000"/>
                  </a:cubicBezTo>
                  <a:cubicBezTo>
                    <a:pt x="43076" y="54000"/>
                    <a:pt x="43076" y="54000"/>
                    <a:pt x="40000" y="48000"/>
                  </a:cubicBezTo>
                  <a:cubicBezTo>
                    <a:pt x="40000" y="48000"/>
                    <a:pt x="40000" y="48000"/>
                    <a:pt x="40000" y="48000"/>
                  </a:cubicBezTo>
                  <a:cubicBezTo>
                    <a:pt x="40000" y="48000"/>
                    <a:pt x="40000" y="48000"/>
                    <a:pt x="40000" y="48000"/>
                  </a:cubicBezTo>
                  <a:cubicBezTo>
                    <a:pt x="40000" y="48000"/>
                    <a:pt x="40000" y="48000"/>
                    <a:pt x="40000" y="48000"/>
                  </a:cubicBezTo>
                  <a:cubicBezTo>
                    <a:pt x="36923" y="48000"/>
                    <a:pt x="36923" y="48000"/>
                    <a:pt x="36923" y="48000"/>
                  </a:cubicBezTo>
                  <a:cubicBezTo>
                    <a:pt x="36923" y="48000"/>
                    <a:pt x="36923" y="42000"/>
                    <a:pt x="33846" y="42000"/>
                  </a:cubicBezTo>
                  <a:cubicBezTo>
                    <a:pt x="36923" y="42000"/>
                    <a:pt x="33846" y="42000"/>
                    <a:pt x="33846" y="36000"/>
                  </a:cubicBezTo>
                  <a:cubicBezTo>
                    <a:pt x="33846" y="36000"/>
                    <a:pt x="33846" y="30000"/>
                    <a:pt x="30769" y="30000"/>
                  </a:cubicBezTo>
                  <a:cubicBezTo>
                    <a:pt x="27692" y="24000"/>
                    <a:pt x="24615" y="24000"/>
                    <a:pt x="21538" y="30000"/>
                  </a:cubicBezTo>
                  <a:cubicBezTo>
                    <a:pt x="18461" y="42000"/>
                    <a:pt x="21538" y="66000"/>
                    <a:pt x="24615" y="72000"/>
                  </a:cubicBezTo>
                  <a:cubicBezTo>
                    <a:pt x="27692" y="78000"/>
                    <a:pt x="27692" y="78000"/>
                    <a:pt x="27692" y="78000"/>
                  </a:cubicBezTo>
                  <a:cubicBezTo>
                    <a:pt x="24615" y="78000"/>
                    <a:pt x="18461" y="72000"/>
                    <a:pt x="15384" y="78000"/>
                  </a:cubicBezTo>
                  <a:cubicBezTo>
                    <a:pt x="0" y="90000"/>
                    <a:pt x="27692" y="114000"/>
                    <a:pt x="30769" y="114000"/>
                  </a:cubicBezTo>
                  <a:cubicBezTo>
                    <a:pt x="40000" y="120000"/>
                    <a:pt x="52307" y="120000"/>
                    <a:pt x="61538" y="114000"/>
                  </a:cubicBezTo>
                  <a:cubicBezTo>
                    <a:pt x="89230" y="108000"/>
                    <a:pt x="107692" y="84000"/>
                    <a:pt x="116923" y="30000"/>
                  </a:cubicBezTo>
                  <a:cubicBezTo>
                    <a:pt x="120000" y="6000"/>
                    <a:pt x="104615" y="0"/>
                    <a:pt x="101538" y="18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5"/>
            <p:cNvSpPr/>
            <p:nvPr/>
          </p:nvSpPr>
          <p:spPr>
            <a:xfrm>
              <a:off x="1714500" y="4835526"/>
              <a:ext cx="219000" cy="149100"/>
            </a:xfrm>
            <a:custGeom>
              <a:rect b="b" l="l" r="r" t="t"/>
              <a:pathLst>
                <a:path extrusionOk="0" h="120000" w="120000">
                  <a:moveTo>
                    <a:pt x="112941" y="67826"/>
                  </a:moveTo>
                  <a:cubicBezTo>
                    <a:pt x="102352" y="67826"/>
                    <a:pt x="98823" y="73043"/>
                    <a:pt x="88235" y="73043"/>
                  </a:cubicBezTo>
                  <a:cubicBezTo>
                    <a:pt x="77647" y="78260"/>
                    <a:pt x="63529" y="73043"/>
                    <a:pt x="52941" y="62608"/>
                  </a:cubicBezTo>
                  <a:cubicBezTo>
                    <a:pt x="35294" y="46956"/>
                    <a:pt x="24705" y="26086"/>
                    <a:pt x="14117" y="0"/>
                  </a:cubicBezTo>
                  <a:cubicBezTo>
                    <a:pt x="14117" y="0"/>
                    <a:pt x="14117" y="0"/>
                    <a:pt x="10588" y="5217"/>
                  </a:cubicBezTo>
                  <a:cubicBezTo>
                    <a:pt x="0" y="36521"/>
                    <a:pt x="24705" y="73043"/>
                    <a:pt x="42352" y="88695"/>
                  </a:cubicBezTo>
                  <a:cubicBezTo>
                    <a:pt x="63529" y="104347"/>
                    <a:pt x="105882" y="120000"/>
                    <a:pt x="116470" y="83478"/>
                  </a:cubicBezTo>
                  <a:cubicBezTo>
                    <a:pt x="120000" y="78260"/>
                    <a:pt x="116470" y="73043"/>
                    <a:pt x="112941" y="67826"/>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5"/>
            <p:cNvSpPr/>
            <p:nvPr/>
          </p:nvSpPr>
          <p:spPr>
            <a:xfrm>
              <a:off x="2527300" y="3805238"/>
              <a:ext cx="277800" cy="376200"/>
            </a:xfrm>
            <a:custGeom>
              <a:rect b="b" l="l" r="r" t="t"/>
              <a:pathLst>
                <a:path extrusionOk="0" h="120000" w="120000">
                  <a:moveTo>
                    <a:pt x="117209" y="37241"/>
                  </a:moveTo>
                  <a:cubicBezTo>
                    <a:pt x="117209" y="35172"/>
                    <a:pt x="117209" y="33103"/>
                    <a:pt x="117209" y="31034"/>
                  </a:cubicBezTo>
                  <a:cubicBezTo>
                    <a:pt x="117209" y="20689"/>
                    <a:pt x="111627" y="12413"/>
                    <a:pt x="108837" y="2068"/>
                  </a:cubicBezTo>
                  <a:cubicBezTo>
                    <a:pt x="108837" y="0"/>
                    <a:pt x="103255" y="0"/>
                    <a:pt x="103255" y="2068"/>
                  </a:cubicBezTo>
                  <a:cubicBezTo>
                    <a:pt x="106046" y="28965"/>
                    <a:pt x="94883" y="55862"/>
                    <a:pt x="69767" y="74482"/>
                  </a:cubicBezTo>
                  <a:cubicBezTo>
                    <a:pt x="61395" y="82758"/>
                    <a:pt x="47441" y="88965"/>
                    <a:pt x="36279" y="95172"/>
                  </a:cubicBezTo>
                  <a:cubicBezTo>
                    <a:pt x="22325" y="101379"/>
                    <a:pt x="13953" y="99310"/>
                    <a:pt x="2790" y="97241"/>
                  </a:cubicBezTo>
                  <a:cubicBezTo>
                    <a:pt x="0" y="97241"/>
                    <a:pt x="0" y="97241"/>
                    <a:pt x="0" y="97241"/>
                  </a:cubicBezTo>
                  <a:cubicBezTo>
                    <a:pt x="0" y="99310"/>
                    <a:pt x="2790" y="103448"/>
                    <a:pt x="5581" y="107586"/>
                  </a:cubicBezTo>
                  <a:cubicBezTo>
                    <a:pt x="5581" y="109655"/>
                    <a:pt x="5581" y="111724"/>
                    <a:pt x="8372" y="113793"/>
                  </a:cubicBezTo>
                  <a:cubicBezTo>
                    <a:pt x="36279" y="120000"/>
                    <a:pt x="64186" y="101379"/>
                    <a:pt x="83720" y="88965"/>
                  </a:cubicBezTo>
                  <a:cubicBezTo>
                    <a:pt x="94883" y="82758"/>
                    <a:pt x="106046" y="72413"/>
                    <a:pt x="111627" y="62068"/>
                  </a:cubicBezTo>
                  <a:cubicBezTo>
                    <a:pt x="114418" y="55862"/>
                    <a:pt x="120000" y="45517"/>
                    <a:pt x="117209" y="37241"/>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5"/>
            <p:cNvSpPr/>
            <p:nvPr/>
          </p:nvSpPr>
          <p:spPr>
            <a:xfrm>
              <a:off x="1352550" y="3805238"/>
              <a:ext cx="315900" cy="330300"/>
            </a:xfrm>
            <a:custGeom>
              <a:rect b="b" l="l" r="r" t="t"/>
              <a:pathLst>
                <a:path extrusionOk="0" h="120000" w="120000">
                  <a:moveTo>
                    <a:pt x="105306" y="96470"/>
                  </a:moveTo>
                  <a:cubicBezTo>
                    <a:pt x="53877" y="89411"/>
                    <a:pt x="19591" y="49411"/>
                    <a:pt x="26938" y="0"/>
                  </a:cubicBezTo>
                  <a:cubicBezTo>
                    <a:pt x="26938" y="0"/>
                    <a:pt x="26938" y="0"/>
                    <a:pt x="26938" y="0"/>
                  </a:cubicBezTo>
                  <a:cubicBezTo>
                    <a:pt x="0" y="51764"/>
                    <a:pt x="44081" y="110588"/>
                    <a:pt x="97959" y="117647"/>
                  </a:cubicBezTo>
                  <a:cubicBezTo>
                    <a:pt x="112653" y="120000"/>
                    <a:pt x="119999" y="98823"/>
                    <a:pt x="105306" y="9647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5"/>
            <p:cNvSpPr/>
            <p:nvPr/>
          </p:nvSpPr>
          <p:spPr>
            <a:xfrm>
              <a:off x="1836738" y="4608513"/>
              <a:ext cx="509700" cy="115800"/>
            </a:xfrm>
            <a:custGeom>
              <a:rect b="b" l="l" r="r" t="t"/>
              <a:pathLst>
                <a:path extrusionOk="0" h="120000" w="120000">
                  <a:moveTo>
                    <a:pt x="109367" y="13333"/>
                  </a:moveTo>
                  <a:cubicBezTo>
                    <a:pt x="92658" y="53333"/>
                    <a:pt x="71392" y="60000"/>
                    <a:pt x="53164" y="66666"/>
                  </a:cubicBezTo>
                  <a:cubicBezTo>
                    <a:pt x="42531" y="66666"/>
                    <a:pt x="33417" y="53333"/>
                    <a:pt x="22784" y="46666"/>
                  </a:cubicBezTo>
                  <a:cubicBezTo>
                    <a:pt x="19746" y="40000"/>
                    <a:pt x="16708" y="33333"/>
                    <a:pt x="13670" y="26666"/>
                  </a:cubicBezTo>
                  <a:cubicBezTo>
                    <a:pt x="9113" y="20000"/>
                    <a:pt x="4556" y="13333"/>
                    <a:pt x="0" y="26666"/>
                  </a:cubicBezTo>
                  <a:cubicBezTo>
                    <a:pt x="0" y="26666"/>
                    <a:pt x="0" y="26666"/>
                    <a:pt x="0" y="26666"/>
                  </a:cubicBezTo>
                  <a:cubicBezTo>
                    <a:pt x="6075" y="66666"/>
                    <a:pt x="21265" y="86666"/>
                    <a:pt x="33417" y="93333"/>
                  </a:cubicBezTo>
                  <a:cubicBezTo>
                    <a:pt x="39493" y="106666"/>
                    <a:pt x="45569" y="113333"/>
                    <a:pt x="53164" y="113333"/>
                  </a:cubicBezTo>
                  <a:cubicBezTo>
                    <a:pt x="72911" y="120000"/>
                    <a:pt x="97215" y="93333"/>
                    <a:pt x="113924" y="53333"/>
                  </a:cubicBezTo>
                  <a:cubicBezTo>
                    <a:pt x="120000" y="33333"/>
                    <a:pt x="113924" y="0"/>
                    <a:pt x="109367" y="13333"/>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5"/>
            <p:cNvSpPr/>
            <p:nvPr/>
          </p:nvSpPr>
          <p:spPr>
            <a:xfrm>
              <a:off x="1849438" y="4848226"/>
              <a:ext cx="77700" cy="84000"/>
            </a:xfrm>
            <a:custGeom>
              <a:rect b="b" l="l" r="r" t="t"/>
              <a:pathLst>
                <a:path extrusionOk="0" h="120000" w="120000">
                  <a:moveTo>
                    <a:pt x="120000" y="27692"/>
                  </a:moveTo>
                  <a:cubicBezTo>
                    <a:pt x="120000" y="9230"/>
                    <a:pt x="90000" y="0"/>
                    <a:pt x="80000" y="9230"/>
                  </a:cubicBezTo>
                  <a:cubicBezTo>
                    <a:pt x="60000" y="9230"/>
                    <a:pt x="50000" y="27692"/>
                    <a:pt x="60000" y="46153"/>
                  </a:cubicBezTo>
                  <a:cubicBezTo>
                    <a:pt x="60000" y="46153"/>
                    <a:pt x="60000" y="46153"/>
                    <a:pt x="50000" y="55384"/>
                  </a:cubicBezTo>
                  <a:cubicBezTo>
                    <a:pt x="50000" y="55384"/>
                    <a:pt x="50000" y="55384"/>
                    <a:pt x="50000" y="64615"/>
                  </a:cubicBezTo>
                  <a:cubicBezTo>
                    <a:pt x="40000" y="73846"/>
                    <a:pt x="20000" y="73846"/>
                    <a:pt x="10000" y="73846"/>
                  </a:cubicBezTo>
                  <a:cubicBezTo>
                    <a:pt x="0" y="83076"/>
                    <a:pt x="0" y="92307"/>
                    <a:pt x="10000" y="101538"/>
                  </a:cubicBezTo>
                  <a:cubicBezTo>
                    <a:pt x="30000" y="120000"/>
                    <a:pt x="60000" y="110769"/>
                    <a:pt x="80000" y="101538"/>
                  </a:cubicBezTo>
                  <a:cubicBezTo>
                    <a:pt x="110000" y="83076"/>
                    <a:pt x="120000" y="55384"/>
                    <a:pt x="120000" y="27692"/>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5"/>
            <p:cNvSpPr/>
            <p:nvPr/>
          </p:nvSpPr>
          <p:spPr>
            <a:xfrm>
              <a:off x="1681163" y="5237163"/>
              <a:ext cx="265200" cy="122100"/>
            </a:xfrm>
            <a:custGeom>
              <a:rect b="b" l="l" r="r" t="t"/>
              <a:pathLst>
                <a:path extrusionOk="0" h="120000" w="120000">
                  <a:moveTo>
                    <a:pt x="96585" y="18947"/>
                  </a:moveTo>
                  <a:cubicBezTo>
                    <a:pt x="84878" y="37894"/>
                    <a:pt x="70243" y="56842"/>
                    <a:pt x="58536" y="69473"/>
                  </a:cubicBezTo>
                  <a:cubicBezTo>
                    <a:pt x="46829" y="82105"/>
                    <a:pt x="20487" y="113684"/>
                    <a:pt x="17560" y="69473"/>
                  </a:cubicBezTo>
                  <a:cubicBezTo>
                    <a:pt x="17560" y="56842"/>
                    <a:pt x="8780" y="63157"/>
                    <a:pt x="8780" y="69473"/>
                  </a:cubicBezTo>
                  <a:cubicBezTo>
                    <a:pt x="0" y="113684"/>
                    <a:pt x="26341" y="120000"/>
                    <a:pt x="40975" y="113684"/>
                  </a:cubicBezTo>
                  <a:cubicBezTo>
                    <a:pt x="64390" y="107368"/>
                    <a:pt x="84878" y="82105"/>
                    <a:pt x="105365" y="69473"/>
                  </a:cubicBezTo>
                  <a:cubicBezTo>
                    <a:pt x="120000" y="56842"/>
                    <a:pt x="108292" y="0"/>
                    <a:pt x="96585" y="18947"/>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5"/>
            <p:cNvSpPr/>
            <p:nvPr/>
          </p:nvSpPr>
          <p:spPr>
            <a:xfrm>
              <a:off x="2217738" y="5249863"/>
              <a:ext cx="238200" cy="109500"/>
            </a:xfrm>
            <a:custGeom>
              <a:rect b="b" l="l" r="r" t="t"/>
              <a:pathLst>
                <a:path extrusionOk="0" h="120000" w="120000">
                  <a:moveTo>
                    <a:pt x="113513" y="42352"/>
                  </a:moveTo>
                  <a:cubicBezTo>
                    <a:pt x="110270" y="35294"/>
                    <a:pt x="110270" y="35294"/>
                    <a:pt x="107027" y="35294"/>
                  </a:cubicBezTo>
                  <a:cubicBezTo>
                    <a:pt x="103783" y="42352"/>
                    <a:pt x="103783" y="42352"/>
                    <a:pt x="100540" y="49411"/>
                  </a:cubicBezTo>
                  <a:cubicBezTo>
                    <a:pt x="90810" y="120000"/>
                    <a:pt x="29189" y="0"/>
                    <a:pt x="6486" y="14117"/>
                  </a:cubicBezTo>
                  <a:cubicBezTo>
                    <a:pt x="3243" y="14117"/>
                    <a:pt x="0" y="28235"/>
                    <a:pt x="3243" y="35294"/>
                  </a:cubicBezTo>
                  <a:cubicBezTo>
                    <a:pt x="12972" y="77647"/>
                    <a:pt x="45405" y="98823"/>
                    <a:pt x="64864" y="105882"/>
                  </a:cubicBezTo>
                  <a:cubicBezTo>
                    <a:pt x="87567" y="120000"/>
                    <a:pt x="110270" y="112941"/>
                    <a:pt x="116756" y="63529"/>
                  </a:cubicBezTo>
                  <a:cubicBezTo>
                    <a:pt x="120000" y="56470"/>
                    <a:pt x="116756" y="42352"/>
                    <a:pt x="113513" y="42352"/>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5"/>
            <p:cNvSpPr/>
            <p:nvPr/>
          </p:nvSpPr>
          <p:spPr>
            <a:xfrm>
              <a:off x="2405063" y="4310063"/>
              <a:ext cx="109500" cy="33300"/>
            </a:xfrm>
            <a:custGeom>
              <a:rect b="b" l="l" r="r" t="t"/>
              <a:pathLst>
                <a:path extrusionOk="0" h="120000" w="120000">
                  <a:moveTo>
                    <a:pt x="14117" y="120000"/>
                  </a:moveTo>
                  <a:cubicBezTo>
                    <a:pt x="28235" y="120000"/>
                    <a:pt x="120000" y="96000"/>
                    <a:pt x="105882" y="48000"/>
                  </a:cubicBezTo>
                  <a:cubicBezTo>
                    <a:pt x="98823" y="0"/>
                    <a:pt x="56470" y="24000"/>
                    <a:pt x="42352" y="24000"/>
                  </a:cubicBezTo>
                  <a:cubicBezTo>
                    <a:pt x="35294" y="24000"/>
                    <a:pt x="21176" y="24000"/>
                    <a:pt x="7058" y="48000"/>
                  </a:cubicBezTo>
                  <a:cubicBezTo>
                    <a:pt x="0" y="72000"/>
                    <a:pt x="0" y="120000"/>
                    <a:pt x="14117" y="120000"/>
                  </a:cubicBezTo>
                  <a:cubicBezTo>
                    <a:pt x="14117" y="120000"/>
                    <a:pt x="7058" y="120000"/>
                    <a:pt x="14117"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5"/>
            <p:cNvSpPr/>
            <p:nvPr/>
          </p:nvSpPr>
          <p:spPr>
            <a:xfrm>
              <a:off x="2384425" y="4375151"/>
              <a:ext cx="71400" cy="52500"/>
            </a:xfrm>
            <a:custGeom>
              <a:rect b="b" l="l" r="r" t="t"/>
              <a:pathLst>
                <a:path extrusionOk="0" h="120000" w="120000">
                  <a:moveTo>
                    <a:pt x="21818" y="45000"/>
                  </a:moveTo>
                  <a:cubicBezTo>
                    <a:pt x="43636" y="75000"/>
                    <a:pt x="54545" y="90000"/>
                    <a:pt x="87272" y="105000"/>
                  </a:cubicBezTo>
                  <a:cubicBezTo>
                    <a:pt x="109090" y="120000"/>
                    <a:pt x="120000" y="75000"/>
                    <a:pt x="98181" y="60000"/>
                  </a:cubicBezTo>
                  <a:cubicBezTo>
                    <a:pt x="76363" y="60000"/>
                    <a:pt x="54545" y="30000"/>
                    <a:pt x="43636" y="15000"/>
                  </a:cubicBezTo>
                  <a:cubicBezTo>
                    <a:pt x="21818" y="0"/>
                    <a:pt x="0" y="30000"/>
                    <a:pt x="21818" y="45000"/>
                  </a:cubicBezTo>
                  <a:cubicBezTo>
                    <a:pt x="32727" y="60000"/>
                    <a:pt x="10909" y="45000"/>
                    <a:pt x="21818" y="45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5"/>
            <p:cNvSpPr/>
            <p:nvPr/>
          </p:nvSpPr>
          <p:spPr>
            <a:xfrm>
              <a:off x="1643063" y="4238626"/>
              <a:ext cx="96900" cy="71400"/>
            </a:xfrm>
            <a:custGeom>
              <a:rect b="b" l="l" r="r" t="t"/>
              <a:pathLst>
                <a:path extrusionOk="0" h="120000" w="120000">
                  <a:moveTo>
                    <a:pt x="24000" y="10909"/>
                  </a:moveTo>
                  <a:cubicBezTo>
                    <a:pt x="8000" y="0"/>
                    <a:pt x="0" y="32727"/>
                    <a:pt x="16000" y="43636"/>
                  </a:cubicBezTo>
                  <a:cubicBezTo>
                    <a:pt x="40000" y="54545"/>
                    <a:pt x="72000" y="76363"/>
                    <a:pt x="88000" y="98181"/>
                  </a:cubicBezTo>
                  <a:cubicBezTo>
                    <a:pt x="104000" y="120000"/>
                    <a:pt x="120000" y="98181"/>
                    <a:pt x="112000" y="76363"/>
                  </a:cubicBezTo>
                  <a:cubicBezTo>
                    <a:pt x="88000" y="43636"/>
                    <a:pt x="56000" y="21818"/>
                    <a:pt x="24000" y="10909"/>
                  </a:cubicBezTo>
                  <a:cubicBezTo>
                    <a:pt x="16000" y="10909"/>
                    <a:pt x="48000" y="21818"/>
                    <a:pt x="24000" y="1090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5"/>
            <p:cNvSpPr/>
            <p:nvPr/>
          </p:nvSpPr>
          <p:spPr>
            <a:xfrm>
              <a:off x="1662113" y="4329113"/>
              <a:ext cx="65100" cy="33300"/>
            </a:xfrm>
            <a:custGeom>
              <a:rect b="b" l="l" r="r" t="t"/>
              <a:pathLst>
                <a:path extrusionOk="0" h="120000" w="120000">
                  <a:moveTo>
                    <a:pt x="96000" y="24000"/>
                  </a:moveTo>
                  <a:cubicBezTo>
                    <a:pt x="72000" y="24000"/>
                    <a:pt x="24000" y="24000"/>
                    <a:pt x="12000" y="72000"/>
                  </a:cubicBezTo>
                  <a:cubicBezTo>
                    <a:pt x="0" y="96000"/>
                    <a:pt x="12000" y="120000"/>
                    <a:pt x="24000" y="120000"/>
                  </a:cubicBezTo>
                  <a:cubicBezTo>
                    <a:pt x="48000" y="120000"/>
                    <a:pt x="84000" y="96000"/>
                    <a:pt x="96000" y="96000"/>
                  </a:cubicBezTo>
                  <a:cubicBezTo>
                    <a:pt x="120000" y="72000"/>
                    <a:pt x="120000" y="0"/>
                    <a:pt x="96000" y="24000"/>
                  </a:cubicBezTo>
                  <a:cubicBezTo>
                    <a:pt x="84000" y="24000"/>
                    <a:pt x="96000" y="0"/>
                    <a:pt x="96000" y="24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5"/>
            <p:cNvSpPr/>
            <p:nvPr/>
          </p:nvSpPr>
          <p:spPr>
            <a:xfrm>
              <a:off x="2411413" y="3843338"/>
              <a:ext cx="90600" cy="65100"/>
            </a:xfrm>
            <a:custGeom>
              <a:rect b="b" l="l" r="r" t="t"/>
              <a:pathLst>
                <a:path extrusionOk="0" h="120000" w="120000">
                  <a:moveTo>
                    <a:pt x="111428" y="12000"/>
                  </a:moveTo>
                  <a:cubicBezTo>
                    <a:pt x="77142" y="0"/>
                    <a:pt x="42857" y="36000"/>
                    <a:pt x="17142" y="72000"/>
                  </a:cubicBezTo>
                  <a:cubicBezTo>
                    <a:pt x="0" y="96000"/>
                    <a:pt x="17142" y="120000"/>
                    <a:pt x="34285" y="108000"/>
                  </a:cubicBezTo>
                  <a:cubicBezTo>
                    <a:pt x="59999" y="72000"/>
                    <a:pt x="94285" y="60000"/>
                    <a:pt x="119999" y="24000"/>
                  </a:cubicBezTo>
                  <a:cubicBezTo>
                    <a:pt x="119999" y="24000"/>
                    <a:pt x="119999" y="12000"/>
                    <a:pt x="111428" y="12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5"/>
            <p:cNvSpPr/>
            <p:nvPr/>
          </p:nvSpPr>
          <p:spPr>
            <a:xfrm>
              <a:off x="2436813" y="3895726"/>
              <a:ext cx="96900" cy="31800"/>
            </a:xfrm>
            <a:custGeom>
              <a:rect b="b" l="l" r="r" t="t"/>
              <a:pathLst>
                <a:path extrusionOk="0" h="120000" w="120000">
                  <a:moveTo>
                    <a:pt x="112000" y="48000"/>
                  </a:moveTo>
                  <a:cubicBezTo>
                    <a:pt x="96000" y="0"/>
                    <a:pt x="80000" y="0"/>
                    <a:pt x="56000" y="0"/>
                  </a:cubicBezTo>
                  <a:cubicBezTo>
                    <a:pt x="40000" y="0"/>
                    <a:pt x="16000" y="24000"/>
                    <a:pt x="8000" y="72000"/>
                  </a:cubicBezTo>
                  <a:cubicBezTo>
                    <a:pt x="0" y="96000"/>
                    <a:pt x="8000" y="120000"/>
                    <a:pt x="8000" y="120000"/>
                  </a:cubicBezTo>
                  <a:cubicBezTo>
                    <a:pt x="24000" y="120000"/>
                    <a:pt x="40000" y="96000"/>
                    <a:pt x="56000" y="96000"/>
                  </a:cubicBezTo>
                  <a:cubicBezTo>
                    <a:pt x="80000" y="96000"/>
                    <a:pt x="96000" y="120000"/>
                    <a:pt x="112000" y="72000"/>
                  </a:cubicBezTo>
                  <a:cubicBezTo>
                    <a:pt x="120000" y="72000"/>
                    <a:pt x="120000" y="48000"/>
                    <a:pt x="112000" y="48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5"/>
            <p:cNvSpPr/>
            <p:nvPr/>
          </p:nvSpPr>
          <p:spPr>
            <a:xfrm>
              <a:off x="1733550" y="3779838"/>
              <a:ext cx="77700" cy="63600"/>
            </a:xfrm>
            <a:custGeom>
              <a:rect b="b" l="l" r="r" t="t"/>
              <a:pathLst>
                <a:path extrusionOk="0" h="120000" w="120000">
                  <a:moveTo>
                    <a:pt x="20000" y="12000"/>
                  </a:moveTo>
                  <a:cubicBezTo>
                    <a:pt x="10000" y="12000"/>
                    <a:pt x="0" y="24000"/>
                    <a:pt x="10000" y="36000"/>
                  </a:cubicBezTo>
                  <a:cubicBezTo>
                    <a:pt x="20000" y="48000"/>
                    <a:pt x="40000" y="48000"/>
                    <a:pt x="50000" y="60000"/>
                  </a:cubicBezTo>
                  <a:cubicBezTo>
                    <a:pt x="70000" y="84000"/>
                    <a:pt x="70000" y="96000"/>
                    <a:pt x="80000" y="120000"/>
                  </a:cubicBezTo>
                  <a:cubicBezTo>
                    <a:pt x="90000" y="120000"/>
                    <a:pt x="90000" y="120000"/>
                    <a:pt x="90000" y="120000"/>
                  </a:cubicBezTo>
                  <a:cubicBezTo>
                    <a:pt x="120000" y="60000"/>
                    <a:pt x="60000" y="0"/>
                    <a:pt x="20000" y="12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5"/>
            <p:cNvSpPr/>
            <p:nvPr/>
          </p:nvSpPr>
          <p:spPr>
            <a:xfrm>
              <a:off x="1727200" y="3830638"/>
              <a:ext cx="50700" cy="33300"/>
            </a:xfrm>
            <a:custGeom>
              <a:rect b="b" l="l" r="r" t="t"/>
              <a:pathLst>
                <a:path extrusionOk="0" h="120000" w="120000">
                  <a:moveTo>
                    <a:pt x="90000" y="48000"/>
                  </a:moveTo>
                  <a:cubicBezTo>
                    <a:pt x="75000" y="24000"/>
                    <a:pt x="45000" y="0"/>
                    <a:pt x="30000" y="24000"/>
                  </a:cubicBezTo>
                  <a:cubicBezTo>
                    <a:pt x="15000" y="24000"/>
                    <a:pt x="0" y="48000"/>
                    <a:pt x="15000" y="72000"/>
                  </a:cubicBezTo>
                  <a:cubicBezTo>
                    <a:pt x="30000" y="96000"/>
                    <a:pt x="45000" y="96000"/>
                    <a:pt x="60000" y="96000"/>
                  </a:cubicBezTo>
                  <a:cubicBezTo>
                    <a:pt x="75000" y="120000"/>
                    <a:pt x="75000" y="120000"/>
                    <a:pt x="75000" y="120000"/>
                  </a:cubicBezTo>
                  <a:cubicBezTo>
                    <a:pt x="90000" y="120000"/>
                    <a:pt x="90000" y="120000"/>
                    <a:pt x="105000" y="120000"/>
                  </a:cubicBezTo>
                  <a:cubicBezTo>
                    <a:pt x="105000" y="120000"/>
                    <a:pt x="120000" y="120000"/>
                    <a:pt x="120000" y="96000"/>
                  </a:cubicBezTo>
                  <a:cubicBezTo>
                    <a:pt x="120000" y="72000"/>
                    <a:pt x="105000" y="48000"/>
                    <a:pt x="90000" y="48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5"/>
            <p:cNvSpPr/>
            <p:nvPr/>
          </p:nvSpPr>
          <p:spPr>
            <a:xfrm>
              <a:off x="1733550" y="4356101"/>
              <a:ext cx="160200" cy="84000"/>
            </a:xfrm>
            <a:custGeom>
              <a:rect b="b" l="l" r="r" t="t"/>
              <a:pathLst>
                <a:path extrusionOk="0" h="120000" w="120000">
                  <a:moveTo>
                    <a:pt x="100800" y="27692"/>
                  </a:moveTo>
                  <a:cubicBezTo>
                    <a:pt x="86400" y="9230"/>
                    <a:pt x="72000" y="9230"/>
                    <a:pt x="57600" y="9230"/>
                  </a:cubicBezTo>
                  <a:cubicBezTo>
                    <a:pt x="43200" y="9230"/>
                    <a:pt x="24000" y="0"/>
                    <a:pt x="14400" y="18461"/>
                  </a:cubicBezTo>
                  <a:cubicBezTo>
                    <a:pt x="4800" y="36923"/>
                    <a:pt x="0" y="55384"/>
                    <a:pt x="9600" y="73846"/>
                  </a:cubicBezTo>
                  <a:cubicBezTo>
                    <a:pt x="19200" y="92307"/>
                    <a:pt x="33600" y="101538"/>
                    <a:pt x="48000" y="101538"/>
                  </a:cubicBezTo>
                  <a:cubicBezTo>
                    <a:pt x="62400" y="110769"/>
                    <a:pt x="81600" y="120000"/>
                    <a:pt x="96000" y="110769"/>
                  </a:cubicBezTo>
                  <a:cubicBezTo>
                    <a:pt x="120000" y="101538"/>
                    <a:pt x="120000" y="36923"/>
                    <a:pt x="100800" y="27692"/>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5"/>
            <p:cNvSpPr/>
            <p:nvPr/>
          </p:nvSpPr>
          <p:spPr>
            <a:xfrm>
              <a:off x="2217738" y="4400551"/>
              <a:ext cx="160200" cy="84000"/>
            </a:xfrm>
            <a:custGeom>
              <a:rect b="b" l="l" r="r" t="t"/>
              <a:pathLst>
                <a:path extrusionOk="0" h="120000" w="120000">
                  <a:moveTo>
                    <a:pt x="76800" y="9230"/>
                  </a:moveTo>
                  <a:cubicBezTo>
                    <a:pt x="52800" y="18461"/>
                    <a:pt x="19200" y="0"/>
                    <a:pt x="4800" y="36923"/>
                  </a:cubicBezTo>
                  <a:cubicBezTo>
                    <a:pt x="0" y="55384"/>
                    <a:pt x="0" y="73846"/>
                    <a:pt x="4800" y="92307"/>
                  </a:cubicBezTo>
                  <a:cubicBezTo>
                    <a:pt x="14400" y="110769"/>
                    <a:pt x="28800" y="110769"/>
                    <a:pt x="43200" y="110769"/>
                  </a:cubicBezTo>
                  <a:cubicBezTo>
                    <a:pt x="57600" y="120000"/>
                    <a:pt x="72000" y="120000"/>
                    <a:pt x="86400" y="110769"/>
                  </a:cubicBezTo>
                  <a:cubicBezTo>
                    <a:pt x="120000" y="92307"/>
                    <a:pt x="110400" y="0"/>
                    <a:pt x="76800" y="923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5"/>
            <p:cNvSpPr/>
            <p:nvPr/>
          </p:nvSpPr>
          <p:spPr>
            <a:xfrm>
              <a:off x="1300163" y="3487738"/>
              <a:ext cx="1549500" cy="1917600"/>
            </a:xfrm>
            <a:custGeom>
              <a:rect b="b" l="l" r="r" t="t"/>
              <a:pathLst>
                <a:path extrusionOk="0" h="120000" w="12000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6000" y="15000"/>
                    <a:pt x="780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ubicBezTo>
                    <a:pt x="105000" y="8918"/>
                    <a:pt x="116000" y="15810"/>
                    <a:pt x="108500" y="10945"/>
                  </a:cubicBezTo>
                  <a:close/>
                  <a:moveTo>
                    <a:pt x="98000" y="41756"/>
                  </a:moveTo>
                  <a:cubicBezTo>
                    <a:pt x="96500" y="41756"/>
                    <a:pt x="95000" y="32432"/>
                    <a:pt x="92500" y="33648"/>
                  </a:cubicBezTo>
                  <a:cubicBezTo>
                    <a:pt x="91500" y="34054"/>
                    <a:pt x="95000" y="42162"/>
                    <a:pt x="95000" y="42972"/>
                  </a:cubicBezTo>
                  <a:cubicBezTo>
                    <a:pt x="96500" y="47432"/>
                    <a:pt x="97500" y="51891"/>
                    <a:pt x="95500" y="56351"/>
                  </a:cubicBezTo>
                  <a:cubicBezTo>
                    <a:pt x="94500" y="58378"/>
                    <a:pt x="93500" y="60405"/>
                    <a:pt x="91500" y="62027"/>
                  </a:cubicBezTo>
                  <a:cubicBezTo>
                    <a:pt x="91000" y="62837"/>
                    <a:pt x="87000" y="65270"/>
                    <a:pt x="87000" y="65675"/>
                  </a:cubicBezTo>
                  <a:cubicBezTo>
                    <a:pt x="87000" y="66891"/>
                    <a:pt x="81500" y="68918"/>
                    <a:pt x="80000" y="69324"/>
                  </a:cubicBezTo>
                  <a:cubicBezTo>
                    <a:pt x="78000" y="70135"/>
                    <a:pt x="75000" y="70945"/>
                    <a:pt x="72500" y="71756"/>
                  </a:cubicBezTo>
                  <a:cubicBezTo>
                    <a:pt x="67500" y="72972"/>
                    <a:pt x="62000" y="72972"/>
                    <a:pt x="56500" y="72567"/>
                  </a:cubicBezTo>
                  <a:cubicBezTo>
                    <a:pt x="46500" y="71756"/>
                    <a:pt x="36500" y="68108"/>
                    <a:pt x="30000" y="61216"/>
                  </a:cubicBezTo>
                  <a:cubicBezTo>
                    <a:pt x="26000" y="56756"/>
                    <a:pt x="25000" y="51486"/>
                    <a:pt x="26000" y="45810"/>
                  </a:cubicBezTo>
                  <a:cubicBezTo>
                    <a:pt x="26500" y="42972"/>
                    <a:pt x="27500" y="40540"/>
                    <a:pt x="28500" y="37702"/>
                  </a:cubicBezTo>
                  <a:cubicBezTo>
                    <a:pt x="29500" y="35675"/>
                    <a:pt x="31500" y="33648"/>
                    <a:pt x="32000" y="31216"/>
                  </a:cubicBezTo>
                  <a:cubicBezTo>
                    <a:pt x="32500" y="30405"/>
                    <a:pt x="33000" y="28783"/>
                    <a:pt x="31000" y="29189"/>
                  </a:cubicBezTo>
                  <a:cubicBezTo>
                    <a:pt x="30000" y="29594"/>
                    <a:pt x="29000" y="32027"/>
                    <a:pt x="28500" y="32432"/>
                  </a:cubicBezTo>
                  <a:cubicBezTo>
                    <a:pt x="28000" y="34054"/>
                    <a:pt x="27000" y="35675"/>
                    <a:pt x="26500" y="37297"/>
                  </a:cubicBezTo>
                  <a:cubicBezTo>
                    <a:pt x="26500" y="37702"/>
                    <a:pt x="26000" y="38108"/>
                    <a:pt x="26000" y="38513"/>
                  </a:cubicBezTo>
                  <a:cubicBezTo>
                    <a:pt x="25000" y="39729"/>
                    <a:pt x="25000" y="39729"/>
                    <a:pt x="23000" y="39324"/>
                  </a:cubicBezTo>
                  <a:cubicBezTo>
                    <a:pt x="10500" y="36891"/>
                    <a:pt x="4500" y="26351"/>
                    <a:pt x="11500" y="17432"/>
                  </a:cubicBezTo>
                  <a:cubicBezTo>
                    <a:pt x="18000" y="9324"/>
                    <a:pt x="31500" y="3648"/>
                    <a:pt x="40500" y="12567"/>
                  </a:cubicBezTo>
                  <a:cubicBezTo>
                    <a:pt x="41000" y="13378"/>
                    <a:pt x="42000" y="14189"/>
                    <a:pt x="42500" y="15405"/>
                  </a:cubicBezTo>
                  <a:cubicBezTo>
                    <a:pt x="43500" y="17027"/>
                    <a:pt x="43500" y="16621"/>
                    <a:pt x="42500" y="17837"/>
                  </a:cubicBezTo>
                  <a:cubicBezTo>
                    <a:pt x="42000" y="18243"/>
                    <a:pt x="40000" y="19054"/>
                    <a:pt x="40500" y="19864"/>
                  </a:cubicBezTo>
                  <a:cubicBezTo>
                    <a:pt x="41000" y="21081"/>
                    <a:pt x="42000" y="20270"/>
                    <a:pt x="43000" y="20270"/>
                  </a:cubicBezTo>
                  <a:cubicBezTo>
                    <a:pt x="45000" y="19459"/>
                    <a:pt x="46000" y="17837"/>
                    <a:pt x="48000" y="17027"/>
                  </a:cubicBezTo>
                  <a:cubicBezTo>
                    <a:pt x="51000" y="15810"/>
                    <a:pt x="54500" y="15000"/>
                    <a:pt x="58000" y="15000"/>
                  </a:cubicBezTo>
                  <a:cubicBezTo>
                    <a:pt x="64500" y="14594"/>
                    <a:pt x="71500" y="15810"/>
                    <a:pt x="77500" y="18648"/>
                  </a:cubicBezTo>
                  <a:cubicBezTo>
                    <a:pt x="78500" y="19054"/>
                    <a:pt x="79500" y="19459"/>
                    <a:pt x="80500" y="20270"/>
                  </a:cubicBezTo>
                  <a:cubicBezTo>
                    <a:pt x="81500" y="20675"/>
                    <a:pt x="83000" y="22702"/>
                    <a:pt x="84500" y="22702"/>
                  </a:cubicBezTo>
                  <a:cubicBezTo>
                    <a:pt x="87500" y="23918"/>
                    <a:pt x="85500" y="21081"/>
                    <a:pt x="84000" y="20270"/>
                  </a:cubicBezTo>
                  <a:cubicBezTo>
                    <a:pt x="83500" y="19864"/>
                    <a:pt x="80000" y="18243"/>
                    <a:pt x="80000" y="17837"/>
                  </a:cubicBezTo>
                  <a:cubicBezTo>
                    <a:pt x="79500" y="17027"/>
                    <a:pt x="82000" y="15000"/>
                    <a:pt x="82500" y="14594"/>
                  </a:cubicBezTo>
                  <a:cubicBezTo>
                    <a:pt x="84500" y="12162"/>
                    <a:pt x="87500" y="10135"/>
                    <a:pt x="91000" y="9729"/>
                  </a:cubicBezTo>
                  <a:cubicBezTo>
                    <a:pt x="97500" y="8513"/>
                    <a:pt x="104500" y="11756"/>
                    <a:pt x="109000" y="15810"/>
                  </a:cubicBezTo>
                  <a:cubicBezTo>
                    <a:pt x="114000" y="19864"/>
                    <a:pt x="117000" y="25540"/>
                    <a:pt x="114500" y="31216"/>
                  </a:cubicBezTo>
                  <a:cubicBezTo>
                    <a:pt x="112000" y="36891"/>
                    <a:pt x="105000" y="40540"/>
                    <a:pt x="98000" y="41756"/>
                  </a:cubicBezTo>
                  <a:cubicBezTo>
                    <a:pt x="97500" y="41756"/>
                    <a:pt x="100000" y="41351"/>
                    <a:pt x="98000" y="41756"/>
                  </a:cubicBezTo>
                  <a:close/>
                  <a:moveTo>
                    <a:pt x="84500" y="105000"/>
                  </a:moveTo>
                  <a:cubicBezTo>
                    <a:pt x="83500" y="105810"/>
                    <a:pt x="82000" y="106621"/>
                    <a:pt x="82000" y="107432"/>
                  </a:cubicBezTo>
                  <a:cubicBezTo>
                    <a:pt x="82000" y="108648"/>
                    <a:pt x="84000" y="109459"/>
                    <a:pt x="85000" y="110270"/>
                  </a:cubicBezTo>
                  <a:cubicBezTo>
                    <a:pt x="86500" y="111081"/>
                    <a:pt x="89500" y="113513"/>
                    <a:pt x="87000" y="114729"/>
                  </a:cubicBezTo>
                  <a:cubicBezTo>
                    <a:pt x="86000" y="115945"/>
                    <a:pt x="82500" y="115540"/>
                    <a:pt x="80500" y="115540"/>
                  </a:cubicBezTo>
                  <a:cubicBezTo>
                    <a:pt x="77500" y="115135"/>
                    <a:pt x="74000" y="113918"/>
                    <a:pt x="72000" y="111891"/>
                  </a:cubicBezTo>
                  <a:cubicBezTo>
                    <a:pt x="73000" y="111891"/>
                    <a:pt x="78000" y="112297"/>
                    <a:pt x="78000" y="110675"/>
                  </a:cubicBezTo>
                  <a:cubicBezTo>
                    <a:pt x="78000" y="109459"/>
                    <a:pt x="77500" y="109864"/>
                    <a:pt x="76500" y="109459"/>
                  </a:cubicBezTo>
                  <a:cubicBezTo>
                    <a:pt x="75500" y="109459"/>
                    <a:pt x="74000" y="109864"/>
                    <a:pt x="73000" y="109864"/>
                  </a:cubicBezTo>
                  <a:cubicBezTo>
                    <a:pt x="71000" y="109864"/>
                    <a:pt x="69000" y="109864"/>
                    <a:pt x="67000" y="109459"/>
                  </a:cubicBezTo>
                  <a:cubicBezTo>
                    <a:pt x="60500" y="108648"/>
                    <a:pt x="55000" y="109864"/>
                    <a:pt x="48500" y="109864"/>
                  </a:cubicBezTo>
                  <a:cubicBezTo>
                    <a:pt x="47500" y="109864"/>
                    <a:pt x="44000" y="109054"/>
                    <a:pt x="43000" y="109864"/>
                  </a:cubicBezTo>
                  <a:cubicBezTo>
                    <a:pt x="41000" y="111891"/>
                    <a:pt x="46500" y="111891"/>
                    <a:pt x="47500" y="111891"/>
                  </a:cubicBezTo>
                  <a:cubicBezTo>
                    <a:pt x="45000" y="115135"/>
                    <a:pt x="40000" y="116756"/>
                    <a:pt x="35000" y="115945"/>
                  </a:cubicBezTo>
                  <a:cubicBezTo>
                    <a:pt x="28000" y="115540"/>
                    <a:pt x="34500" y="111486"/>
                    <a:pt x="36500" y="109054"/>
                  </a:cubicBezTo>
                  <a:cubicBezTo>
                    <a:pt x="38000" y="107432"/>
                    <a:pt x="36500" y="106621"/>
                    <a:pt x="35000" y="105405"/>
                  </a:cubicBezTo>
                  <a:cubicBezTo>
                    <a:pt x="33000" y="103783"/>
                    <a:pt x="31500" y="102162"/>
                    <a:pt x="30500" y="100540"/>
                  </a:cubicBezTo>
                  <a:cubicBezTo>
                    <a:pt x="28000" y="95675"/>
                    <a:pt x="28500" y="91216"/>
                    <a:pt x="30500" y="86351"/>
                  </a:cubicBezTo>
                  <a:cubicBezTo>
                    <a:pt x="32000" y="82297"/>
                    <a:pt x="34500" y="78243"/>
                    <a:pt x="38500" y="75000"/>
                  </a:cubicBezTo>
                  <a:cubicBezTo>
                    <a:pt x="39500" y="74189"/>
                    <a:pt x="40500" y="73378"/>
                    <a:pt x="41500" y="72972"/>
                  </a:cubicBezTo>
                  <a:cubicBezTo>
                    <a:pt x="42500" y="72162"/>
                    <a:pt x="43000" y="72162"/>
                    <a:pt x="44500" y="72162"/>
                  </a:cubicBezTo>
                  <a:cubicBezTo>
                    <a:pt x="47000" y="72972"/>
                    <a:pt x="50000" y="73783"/>
                    <a:pt x="53000" y="74189"/>
                  </a:cubicBezTo>
                  <a:cubicBezTo>
                    <a:pt x="58500" y="75000"/>
                    <a:pt x="64500" y="75000"/>
                    <a:pt x="70500" y="73783"/>
                  </a:cubicBezTo>
                  <a:cubicBezTo>
                    <a:pt x="72000" y="73783"/>
                    <a:pt x="73500" y="73378"/>
                    <a:pt x="75000" y="72972"/>
                  </a:cubicBezTo>
                  <a:cubicBezTo>
                    <a:pt x="75500" y="72972"/>
                    <a:pt x="77500" y="72162"/>
                    <a:pt x="78500" y="72162"/>
                  </a:cubicBezTo>
                  <a:cubicBezTo>
                    <a:pt x="80000" y="72162"/>
                    <a:pt x="83000" y="75000"/>
                    <a:pt x="84000" y="76216"/>
                  </a:cubicBezTo>
                  <a:cubicBezTo>
                    <a:pt x="87500" y="80270"/>
                    <a:pt x="90500" y="85945"/>
                    <a:pt x="91500" y="90810"/>
                  </a:cubicBezTo>
                  <a:cubicBezTo>
                    <a:pt x="92000" y="96081"/>
                    <a:pt x="88500" y="101351"/>
                    <a:pt x="84500" y="105000"/>
                  </a:cubicBezTo>
                  <a:cubicBezTo>
                    <a:pt x="84000" y="105405"/>
                    <a:pt x="86000" y="103783"/>
                    <a:pt x="84500" y="105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5"/>
            <p:cNvSpPr/>
            <p:nvPr/>
          </p:nvSpPr>
          <p:spPr>
            <a:xfrm>
              <a:off x="2171700" y="4692651"/>
              <a:ext cx="246000" cy="258900"/>
            </a:xfrm>
            <a:custGeom>
              <a:rect b="b" l="l" r="r" t="t"/>
              <a:pathLst>
                <a:path extrusionOk="0" h="120000" w="120000">
                  <a:moveTo>
                    <a:pt x="104210" y="60000"/>
                  </a:moveTo>
                  <a:cubicBezTo>
                    <a:pt x="94736" y="66000"/>
                    <a:pt x="94736" y="78000"/>
                    <a:pt x="85263" y="87000"/>
                  </a:cubicBezTo>
                  <a:cubicBezTo>
                    <a:pt x="75789" y="93000"/>
                    <a:pt x="66315" y="96000"/>
                    <a:pt x="56842" y="96000"/>
                  </a:cubicBezTo>
                  <a:cubicBezTo>
                    <a:pt x="37894" y="102000"/>
                    <a:pt x="25263" y="102000"/>
                    <a:pt x="34736" y="78000"/>
                  </a:cubicBezTo>
                  <a:cubicBezTo>
                    <a:pt x="41052" y="66000"/>
                    <a:pt x="50526" y="57000"/>
                    <a:pt x="60000" y="45000"/>
                  </a:cubicBezTo>
                  <a:cubicBezTo>
                    <a:pt x="63157" y="39000"/>
                    <a:pt x="72631" y="30000"/>
                    <a:pt x="72631" y="24000"/>
                  </a:cubicBezTo>
                  <a:cubicBezTo>
                    <a:pt x="75789" y="0"/>
                    <a:pt x="53684" y="27000"/>
                    <a:pt x="47368" y="33000"/>
                  </a:cubicBezTo>
                  <a:cubicBezTo>
                    <a:pt x="37894" y="48000"/>
                    <a:pt x="0" y="90000"/>
                    <a:pt x="22105" y="108000"/>
                  </a:cubicBezTo>
                  <a:cubicBezTo>
                    <a:pt x="34736" y="120000"/>
                    <a:pt x="66315" y="111000"/>
                    <a:pt x="82105" y="105000"/>
                  </a:cubicBezTo>
                  <a:cubicBezTo>
                    <a:pt x="91578" y="99000"/>
                    <a:pt x="104210" y="90000"/>
                    <a:pt x="110526" y="81000"/>
                  </a:cubicBezTo>
                  <a:cubicBezTo>
                    <a:pt x="113684" y="75000"/>
                    <a:pt x="120000" y="48000"/>
                    <a:pt x="104210" y="60000"/>
                  </a:cubicBezTo>
                  <a:cubicBezTo>
                    <a:pt x="97894" y="66000"/>
                    <a:pt x="110526" y="54000"/>
                    <a:pt x="104210"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5"/>
            <p:cNvSpPr/>
            <p:nvPr/>
          </p:nvSpPr>
          <p:spPr>
            <a:xfrm>
              <a:off x="1714500" y="4699001"/>
              <a:ext cx="244500" cy="292200"/>
            </a:xfrm>
            <a:custGeom>
              <a:rect b="b" l="l" r="r" t="t"/>
              <a:pathLst>
                <a:path extrusionOk="0" h="120000" w="120000">
                  <a:moveTo>
                    <a:pt x="53684" y="13333"/>
                  </a:moveTo>
                  <a:cubicBezTo>
                    <a:pt x="47368" y="24000"/>
                    <a:pt x="85263" y="56000"/>
                    <a:pt x="88421" y="66666"/>
                  </a:cubicBezTo>
                  <a:cubicBezTo>
                    <a:pt x="94736" y="72000"/>
                    <a:pt x="101052" y="82666"/>
                    <a:pt x="94736" y="88000"/>
                  </a:cubicBezTo>
                  <a:cubicBezTo>
                    <a:pt x="88421" y="90666"/>
                    <a:pt x="72631" y="85333"/>
                    <a:pt x="69473" y="85333"/>
                  </a:cubicBezTo>
                  <a:cubicBezTo>
                    <a:pt x="56842" y="82666"/>
                    <a:pt x="47368" y="80000"/>
                    <a:pt x="41052" y="74666"/>
                  </a:cubicBezTo>
                  <a:cubicBezTo>
                    <a:pt x="34736" y="69333"/>
                    <a:pt x="25263" y="50666"/>
                    <a:pt x="18947" y="50666"/>
                  </a:cubicBezTo>
                  <a:cubicBezTo>
                    <a:pt x="0" y="48000"/>
                    <a:pt x="18947" y="72000"/>
                    <a:pt x="22105" y="74666"/>
                  </a:cubicBezTo>
                  <a:cubicBezTo>
                    <a:pt x="41052" y="93333"/>
                    <a:pt x="120000" y="120000"/>
                    <a:pt x="110526" y="77333"/>
                  </a:cubicBezTo>
                  <a:cubicBezTo>
                    <a:pt x="107368" y="61333"/>
                    <a:pt x="94736" y="45333"/>
                    <a:pt x="82105" y="34666"/>
                  </a:cubicBezTo>
                  <a:cubicBezTo>
                    <a:pt x="78947" y="29333"/>
                    <a:pt x="60000" y="0"/>
                    <a:pt x="53684" y="13333"/>
                  </a:cubicBezTo>
                  <a:cubicBezTo>
                    <a:pt x="47368" y="21333"/>
                    <a:pt x="60000" y="2666"/>
                    <a:pt x="53684" y="13333"/>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5"/>
            <p:cNvSpPr/>
            <p:nvPr/>
          </p:nvSpPr>
          <p:spPr>
            <a:xfrm>
              <a:off x="1952625" y="4362451"/>
              <a:ext cx="193800" cy="77700"/>
            </a:xfrm>
            <a:custGeom>
              <a:rect b="b" l="l" r="r" t="t"/>
              <a:pathLst>
                <a:path extrusionOk="0" h="120000" w="120000">
                  <a:moveTo>
                    <a:pt x="84000" y="120000"/>
                  </a:moveTo>
                  <a:cubicBezTo>
                    <a:pt x="80000" y="120000"/>
                    <a:pt x="80000" y="120000"/>
                    <a:pt x="76000" y="120000"/>
                  </a:cubicBezTo>
                  <a:cubicBezTo>
                    <a:pt x="72000" y="120000"/>
                    <a:pt x="64000" y="110000"/>
                    <a:pt x="60000" y="100000"/>
                  </a:cubicBezTo>
                  <a:cubicBezTo>
                    <a:pt x="56000" y="110000"/>
                    <a:pt x="48000" y="110000"/>
                    <a:pt x="44000" y="110000"/>
                  </a:cubicBezTo>
                  <a:cubicBezTo>
                    <a:pt x="40000" y="120000"/>
                    <a:pt x="40000" y="120000"/>
                    <a:pt x="40000" y="120000"/>
                  </a:cubicBezTo>
                  <a:cubicBezTo>
                    <a:pt x="24000" y="120000"/>
                    <a:pt x="12000" y="100000"/>
                    <a:pt x="8000" y="70000"/>
                  </a:cubicBezTo>
                  <a:cubicBezTo>
                    <a:pt x="8000" y="60000"/>
                    <a:pt x="0" y="20000"/>
                    <a:pt x="8000" y="10000"/>
                  </a:cubicBezTo>
                  <a:cubicBezTo>
                    <a:pt x="8000" y="0"/>
                    <a:pt x="12000" y="0"/>
                    <a:pt x="12000" y="0"/>
                  </a:cubicBezTo>
                  <a:cubicBezTo>
                    <a:pt x="16000" y="0"/>
                    <a:pt x="16000" y="0"/>
                    <a:pt x="20000" y="10000"/>
                  </a:cubicBezTo>
                  <a:cubicBezTo>
                    <a:pt x="20000" y="10000"/>
                    <a:pt x="20000" y="20000"/>
                    <a:pt x="20000" y="30000"/>
                  </a:cubicBezTo>
                  <a:cubicBezTo>
                    <a:pt x="20000" y="40000"/>
                    <a:pt x="24000" y="50000"/>
                    <a:pt x="28000" y="60000"/>
                  </a:cubicBezTo>
                  <a:cubicBezTo>
                    <a:pt x="28000" y="60000"/>
                    <a:pt x="32000" y="70000"/>
                    <a:pt x="40000" y="70000"/>
                  </a:cubicBezTo>
                  <a:cubicBezTo>
                    <a:pt x="40000" y="70000"/>
                    <a:pt x="44000" y="70000"/>
                    <a:pt x="48000" y="60000"/>
                  </a:cubicBezTo>
                  <a:cubicBezTo>
                    <a:pt x="48000" y="60000"/>
                    <a:pt x="52000" y="50000"/>
                    <a:pt x="52000" y="50000"/>
                  </a:cubicBezTo>
                  <a:cubicBezTo>
                    <a:pt x="56000" y="40000"/>
                    <a:pt x="56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40000"/>
                  </a:cubicBezTo>
                  <a:cubicBezTo>
                    <a:pt x="100000" y="30000"/>
                    <a:pt x="104000" y="10000"/>
                    <a:pt x="108000" y="10000"/>
                  </a:cubicBezTo>
                  <a:cubicBezTo>
                    <a:pt x="112000" y="10000"/>
                    <a:pt x="116000" y="20000"/>
                    <a:pt x="116000" y="20000"/>
                  </a:cubicBezTo>
                  <a:cubicBezTo>
                    <a:pt x="120000" y="30000"/>
                    <a:pt x="120000" y="50000"/>
                    <a:pt x="116000" y="70000"/>
                  </a:cubicBezTo>
                  <a:cubicBezTo>
                    <a:pt x="112000" y="100000"/>
                    <a:pt x="96000" y="120000"/>
                    <a:pt x="84000" y="120000"/>
                  </a:cubicBezTo>
                  <a:cubicBezTo>
                    <a:pt x="84000" y="120000"/>
                    <a:pt x="84000" y="120000"/>
                    <a:pt x="8400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5"/>
            <p:cNvSpPr/>
            <p:nvPr/>
          </p:nvSpPr>
          <p:spPr>
            <a:xfrm>
              <a:off x="1784350" y="4244976"/>
              <a:ext cx="115800" cy="130200"/>
            </a:xfrm>
            <a:custGeom>
              <a:rect b="b" l="l" r="r" t="t"/>
              <a:pathLst>
                <a:path extrusionOk="0" h="120000" w="120000">
                  <a:moveTo>
                    <a:pt x="66666" y="0"/>
                  </a:moveTo>
                  <a:cubicBezTo>
                    <a:pt x="60000" y="0"/>
                    <a:pt x="53333"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0" y="42000"/>
                    <a:pt x="0" y="60000"/>
                  </a:cubicBezTo>
                  <a:cubicBezTo>
                    <a:pt x="0" y="90000"/>
                    <a:pt x="26666" y="120000"/>
                    <a:pt x="53333" y="120000"/>
                  </a:cubicBezTo>
                  <a:cubicBezTo>
                    <a:pt x="86666" y="120000"/>
                    <a:pt x="113333" y="90000"/>
                    <a:pt x="120000" y="60000"/>
                  </a:cubicBezTo>
                  <a:cubicBezTo>
                    <a:pt x="120000" y="30000"/>
                    <a:pt x="93333" y="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5"/>
            <p:cNvSpPr/>
            <p:nvPr/>
          </p:nvSpPr>
          <p:spPr>
            <a:xfrm>
              <a:off x="2217738" y="4284663"/>
              <a:ext cx="122100" cy="136500"/>
            </a:xfrm>
            <a:custGeom>
              <a:rect b="b" l="l" r="r" t="t"/>
              <a:pathLst>
                <a:path extrusionOk="0" h="120000" w="120000">
                  <a:moveTo>
                    <a:pt x="75789" y="0"/>
                  </a:moveTo>
                  <a:cubicBezTo>
                    <a:pt x="63157" y="0"/>
                    <a:pt x="56842" y="0"/>
                    <a:pt x="50526" y="5714"/>
                  </a:cubicBezTo>
                  <a:cubicBezTo>
                    <a:pt x="63157" y="5714"/>
                    <a:pt x="69473" y="11428"/>
                    <a:pt x="69473" y="22857"/>
                  </a:cubicBezTo>
                  <a:cubicBezTo>
                    <a:pt x="69473" y="34285"/>
                    <a:pt x="56842" y="40000"/>
                    <a:pt x="44210" y="40000"/>
                  </a:cubicBezTo>
                  <a:cubicBezTo>
                    <a:pt x="31578" y="40000"/>
                    <a:pt x="25263" y="34285"/>
                    <a:pt x="25263" y="22857"/>
                  </a:cubicBezTo>
                  <a:cubicBezTo>
                    <a:pt x="25263" y="22857"/>
                    <a:pt x="25263" y="22857"/>
                    <a:pt x="25263" y="22857"/>
                  </a:cubicBezTo>
                  <a:cubicBezTo>
                    <a:pt x="18947" y="28571"/>
                    <a:pt x="12631" y="40000"/>
                    <a:pt x="6315" y="51428"/>
                  </a:cubicBezTo>
                  <a:cubicBezTo>
                    <a:pt x="0" y="85714"/>
                    <a:pt x="25263" y="114285"/>
                    <a:pt x="50526" y="114285"/>
                  </a:cubicBezTo>
                  <a:cubicBezTo>
                    <a:pt x="82105" y="120000"/>
                    <a:pt x="113684" y="97142"/>
                    <a:pt x="120000" y="62857"/>
                  </a:cubicBezTo>
                  <a:cubicBezTo>
                    <a:pt x="120000" y="34285"/>
                    <a:pt x="101052" y="5714"/>
                    <a:pt x="75789"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74" name="Google Shape;174;p5"/>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75" name="Google Shape;175;p5"/>
          <p:cNvSpPr txBox="1"/>
          <p:nvPr/>
        </p:nvSpPr>
        <p:spPr>
          <a:xfrm>
            <a:off x="-35476" y="4842714"/>
            <a:ext cx="5108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Didact Gothic"/>
                <a:ea typeface="Didact Gothic"/>
                <a:cs typeface="Didact Gothic"/>
                <a:sym typeface="Didact Gothic"/>
              </a:rPr>
              <a:t>Slides by Jo Franchetti - @thisisjofrank</a:t>
            </a:r>
            <a:endParaRPr sz="1100">
              <a:latin typeface="Didact Gothic"/>
              <a:ea typeface="Didact Gothic"/>
              <a:cs typeface="Didact Gothic"/>
              <a:sym typeface="Didact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76" name="Shape 176"/>
        <p:cNvGrpSpPr/>
        <p:nvPr/>
      </p:nvGrpSpPr>
      <p:grpSpPr>
        <a:xfrm>
          <a:off x="0" y="0"/>
          <a:ext cx="0" cy="0"/>
          <a:chOff x="0" y="0"/>
          <a:chExt cx="0" cy="0"/>
        </a:xfrm>
      </p:grpSpPr>
      <p:sp>
        <p:nvSpPr>
          <p:cNvPr id="177" name="Google Shape;177;p6"/>
          <p:cNvSpPr/>
          <p:nvPr/>
        </p:nvSpPr>
        <p:spPr>
          <a:xfrm>
            <a:off x="-75" y="4557900"/>
            <a:ext cx="9144000" cy="585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p:nvPr/>
        </p:nvSpPr>
        <p:spPr>
          <a:xfrm>
            <a:off x="428433" y="8881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540"/>
            </a:srgbClr>
          </a:solidFill>
          <a:ln>
            <a:noFill/>
          </a:ln>
        </p:spPr>
      </p:sp>
      <p:sp>
        <p:nvSpPr>
          <p:cNvPr id="179" name="Google Shape;179;p6"/>
          <p:cNvSpPr/>
          <p:nvPr/>
        </p:nvSpPr>
        <p:spPr>
          <a:xfrm>
            <a:off x="388375" y="8529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grpSp>
        <p:nvGrpSpPr>
          <p:cNvPr id="180" name="Google Shape;180;p6"/>
          <p:cNvGrpSpPr/>
          <p:nvPr/>
        </p:nvGrpSpPr>
        <p:grpSpPr>
          <a:xfrm>
            <a:off x="7590820" y="3532509"/>
            <a:ext cx="1171804" cy="1387410"/>
            <a:chOff x="1384300" y="1439863"/>
            <a:chExt cx="1433400" cy="1697138"/>
          </a:xfrm>
        </p:grpSpPr>
        <p:sp>
          <p:nvSpPr>
            <p:cNvPr id="181" name="Google Shape;181;p6"/>
            <p:cNvSpPr/>
            <p:nvPr/>
          </p:nvSpPr>
          <p:spPr>
            <a:xfrm>
              <a:off x="2805113" y="2438401"/>
              <a:ext cx="0" cy="25500"/>
            </a:xfrm>
            <a:custGeom>
              <a:rect b="b" l="l" r="r" t="t"/>
              <a:pathLst>
                <a:path extrusionOk="0" h="120000" w="120000">
                  <a:moveTo>
                    <a:pt x="0" y="120000"/>
                  </a:moveTo>
                  <a:cubicBezTo>
                    <a:pt x="0" y="60000"/>
                    <a:pt x="0" y="30000"/>
                    <a:pt x="0" y="0"/>
                  </a:cubicBezTo>
                  <a:cubicBezTo>
                    <a:pt x="0" y="30000"/>
                    <a:pt x="0" y="60000"/>
                    <a:pt x="0" y="12000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6"/>
            <p:cNvSpPr/>
            <p:nvPr/>
          </p:nvSpPr>
          <p:spPr>
            <a:xfrm>
              <a:off x="2805113" y="24638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6"/>
            <p:cNvSpPr/>
            <p:nvPr/>
          </p:nvSpPr>
          <p:spPr>
            <a:xfrm>
              <a:off x="1384300" y="1439863"/>
              <a:ext cx="1427100" cy="1671600"/>
            </a:xfrm>
            <a:custGeom>
              <a:rect b="b" l="l" r="r" t="t"/>
              <a:pathLst>
                <a:path extrusionOk="0" h="120000" w="120000">
                  <a:moveTo>
                    <a:pt x="115656" y="53488"/>
                  </a:moveTo>
                  <a:cubicBezTo>
                    <a:pt x="114570" y="51627"/>
                    <a:pt x="115113" y="52093"/>
                    <a:pt x="116199" y="50232"/>
                  </a:cubicBezTo>
                  <a:cubicBezTo>
                    <a:pt x="116742" y="49302"/>
                    <a:pt x="116742" y="47906"/>
                    <a:pt x="117285" y="46976"/>
                  </a:cubicBezTo>
                  <a:cubicBezTo>
                    <a:pt x="117828" y="44186"/>
                    <a:pt x="118371" y="41395"/>
                    <a:pt x="118371" y="38604"/>
                  </a:cubicBezTo>
                  <a:cubicBezTo>
                    <a:pt x="118371" y="36744"/>
                    <a:pt x="118371" y="33953"/>
                    <a:pt x="116199" y="33488"/>
                  </a:cubicBezTo>
                  <a:cubicBezTo>
                    <a:pt x="112941" y="33023"/>
                    <a:pt x="112398" y="35813"/>
                    <a:pt x="111855" y="37674"/>
                  </a:cubicBezTo>
                  <a:cubicBezTo>
                    <a:pt x="110769" y="40000"/>
                    <a:pt x="109683" y="42325"/>
                    <a:pt x="106968" y="43720"/>
                  </a:cubicBezTo>
                  <a:cubicBezTo>
                    <a:pt x="105882" y="44651"/>
                    <a:pt x="104796" y="45581"/>
                    <a:pt x="103710" y="45581"/>
                  </a:cubicBezTo>
                  <a:cubicBezTo>
                    <a:pt x="103167" y="45581"/>
                    <a:pt x="99366" y="45116"/>
                    <a:pt x="99366" y="45116"/>
                  </a:cubicBezTo>
                  <a:cubicBezTo>
                    <a:pt x="98823" y="44651"/>
                    <a:pt x="99366" y="41860"/>
                    <a:pt x="98823" y="40930"/>
                  </a:cubicBezTo>
                  <a:cubicBezTo>
                    <a:pt x="98823" y="39534"/>
                    <a:pt x="98280" y="38139"/>
                    <a:pt x="98280" y="36744"/>
                  </a:cubicBezTo>
                  <a:cubicBezTo>
                    <a:pt x="97194" y="33953"/>
                    <a:pt x="96108" y="30697"/>
                    <a:pt x="95565" y="27906"/>
                  </a:cubicBezTo>
                  <a:cubicBezTo>
                    <a:pt x="95022" y="26511"/>
                    <a:pt x="93393" y="23255"/>
                    <a:pt x="95565" y="22790"/>
                  </a:cubicBezTo>
                  <a:cubicBezTo>
                    <a:pt x="96651" y="22325"/>
                    <a:pt x="97737" y="23255"/>
                    <a:pt x="98280" y="23720"/>
                  </a:cubicBezTo>
                  <a:cubicBezTo>
                    <a:pt x="99909" y="24186"/>
                    <a:pt x="101538" y="25116"/>
                    <a:pt x="103167" y="25116"/>
                  </a:cubicBezTo>
                  <a:cubicBezTo>
                    <a:pt x="108597" y="26046"/>
                    <a:pt x="114570" y="23255"/>
                    <a:pt x="115656" y="18604"/>
                  </a:cubicBezTo>
                  <a:cubicBezTo>
                    <a:pt x="117285" y="12558"/>
                    <a:pt x="110226" y="7906"/>
                    <a:pt x="104253" y="6046"/>
                  </a:cubicBezTo>
                  <a:cubicBezTo>
                    <a:pt x="98280" y="3720"/>
                    <a:pt x="90678" y="3720"/>
                    <a:pt x="85248" y="6976"/>
                  </a:cubicBezTo>
                  <a:cubicBezTo>
                    <a:pt x="84705" y="7441"/>
                    <a:pt x="83619" y="7906"/>
                    <a:pt x="83076" y="8372"/>
                  </a:cubicBezTo>
                  <a:cubicBezTo>
                    <a:pt x="82533" y="8372"/>
                    <a:pt x="82533" y="8837"/>
                    <a:pt x="82533" y="8837"/>
                  </a:cubicBezTo>
                  <a:cubicBezTo>
                    <a:pt x="82533" y="8837"/>
                    <a:pt x="82533" y="8372"/>
                    <a:pt x="81447" y="8372"/>
                  </a:cubicBezTo>
                  <a:cubicBezTo>
                    <a:pt x="79819" y="7906"/>
                    <a:pt x="78733" y="6511"/>
                    <a:pt x="77104" y="6046"/>
                  </a:cubicBezTo>
                  <a:cubicBezTo>
                    <a:pt x="74932" y="4651"/>
                    <a:pt x="72217" y="3255"/>
                    <a:pt x="69502" y="2790"/>
                  </a:cubicBezTo>
                  <a:cubicBezTo>
                    <a:pt x="62986" y="465"/>
                    <a:pt x="55927" y="0"/>
                    <a:pt x="48868" y="1395"/>
                  </a:cubicBezTo>
                  <a:cubicBezTo>
                    <a:pt x="46153" y="1860"/>
                    <a:pt x="43438" y="2325"/>
                    <a:pt x="40723" y="3255"/>
                  </a:cubicBezTo>
                  <a:cubicBezTo>
                    <a:pt x="39638" y="3720"/>
                    <a:pt x="38009" y="5116"/>
                    <a:pt x="36380" y="5581"/>
                  </a:cubicBezTo>
                  <a:cubicBezTo>
                    <a:pt x="35837" y="5581"/>
                    <a:pt x="35837" y="5581"/>
                    <a:pt x="35837" y="5581"/>
                  </a:cubicBezTo>
                  <a:cubicBezTo>
                    <a:pt x="35837" y="5581"/>
                    <a:pt x="35294" y="5581"/>
                    <a:pt x="34751" y="5116"/>
                  </a:cubicBezTo>
                  <a:cubicBezTo>
                    <a:pt x="33665" y="5116"/>
                    <a:pt x="32579" y="4186"/>
                    <a:pt x="32036" y="3720"/>
                  </a:cubicBezTo>
                  <a:cubicBezTo>
                    <a:pt x="26063" y="465"/>
                    <a:pt x="19004" y="0"/>
                    <a:pt x="12488" y="1860"/>
                  </a:cubicBezTo>
                  <a:cubicBezTo>
                    <a:pt x="6515" y="3720"/>
                    <a:pt x="0" y="7906"/>
                    <a:pt x="542" y="13953"/>
                  </a:cubicBezTo>
                  <a:cubicBezTo>
                    <a:pt x="542" y="19534"/>
                    <a:pt x="7058" y="22790"/>
                    <a:pt x="13031" y="21860"/>
                  </a:cubicBezTo>
                  <a:cubicBezTo>
                    <a:pt x="14660" y="21395"/>
                    <a:pt x="16289" y="20930"/>
                    <a:pt x="17375" y="20000"/>
                  </a:cubicBezTo>
                  <a:cubicBezTo>
                    <a:pt x="18461" y="19534"/>
                    <a:pt x="19004" y="19069"/>
                    <a:pt x="19547" y="19069"/>
                  </a:cubicBezTo>
                  <a:cubicBezTo>
                    <a:pt x="22262" y="19534"/>
                    <a:pt x="21176" y="22325"/>
                    <a:pt x="20090" y="23720"/>
                  </a:cubicBezTo>
                  <a:cubicBezTo>
                    <a:pt x="17375" y="28372"/>
                    <a:pt x="14660" y="33488"/>
                    <a:pt x="14117" y="39069"/>
                  </a:cubicBezTo>
                  <a:cubicBezTo>
                    <a:pt x="10859" y="52558"/>
                    <a:pt x="22262" y="64186"/>
                    <a:pt x="35837" y="70232"/>
                  </a:cubicBezTo>
                  <a:cubicBezTo>
                    <a:pt x="31493" y="76744"/>
                    <a:pt x="31493" y="85116"/>
                    <a:pt x="32036" y="92558"/>
                  </a:cubicBezTo>
                  <a:cubicBezTo>
                    <a:pt x="32579" y="94883"/>
                    <a:pt x="33122" y="97674"/>
                    <a:pt x="33122" y="100000"/>
                  </a:cubicBezTo>
                  <a:cubicBezTo>
                    <a:pt x="33665" y="101395"/>
                    <a:pt x="34208" y="103255"/>
                    <a:pt x="33665" y="104186"/>
                  </a:cubicBezTo>
                  <a:cubicBezTo>
                    <a:pt x="33122" y="105581"/>
                    <a:pt x="32036" y="105581"/>
                    <a:pt x="30950" y="106976"/>
                  </a:cubicBezTo>
                  <a:cubicBezTo>
                    <a:pt x="28778" y="109302"/>
                    <a:pt x="29321" y="112558"/>
                    <a:pt x="32036" y="114418"/>
                  </a:cubicBezTo>
                  <a:cubicBezTo>
                    <a:pt x="34751" y="116279"/>
                    <a:pt x="39095" y="116279"/>
                    <a:pt x="42352" y="115813"/>
                  </a:cubicBezTo>
                  <a:cubicBezTo>
                    <a:pt x="49954" y="114883"/>
                    <a:pt x="47782" y="109302"/>
                    <a:pt x="48325" y="104186"/>
                  </a:cubicBezTo>
                  <a:cubicBezTo>
                    <a:pt x="48868" y="101860"/>
                    <a:pt x="48868" y="94883"/>
                    <a:pt x="52126" y="93488"/>
                  </a:cubicBezTo>
                  <a:cubicBezTo>
                    <a:pt x="54298" y="92093"/>
                    <a:pt x="57556" y="94883"/>
                    <a:pt x="58642" y="96744"/>
                  </a:cubicBezTo>
                  <a:cubicBezTo>
                    <a:pt x="60814" y="99069"/>
                    <a:pt x="61900" y="100930"/>
                    <a:pt x="61900" y="103720"/>
                  </a:cubicBezTo>
                  <a:cubicBezTo>
                    <a:pt x="62443" y="107441"/>
                    <a:pt x="61357" y="111627"/>
                    <a:pt x="61900" y="115348"/>
                  </a:cubicBezTo>
                  <a:cubicBezTo>
                    <a:pt x="61900" y="119069"/>
                    <a:pt x="65701" y="120000"/>
                    <a:pt x="69502" y="120000"/>
                  </a:cubicBezTo>
                  <a:cubicBezTo>
                    <a:pt x="74932" y="120000"/>
                    <a:pt x="85248" y="115813"/>
                    <a:pt x="78733" y="110232"/>
                  </a:cubicBezTo>
                  <a:cubicBezTo>
                    <a:pt x="77647" y="109767"/>
                    <a:pt x="76561" y="109302"/>
                    <a:pt x="76018" y="108372"/>
                  </a:cubicBezTo>
                  <a:cubicBezTo>
                    <a:pt x="75475" y="107441"/>
                    <a:pt x="76018" y="106046"/>
                    <a:pt x="76018" y="105116"/>
                  </a:cubicBezTo>
                  <a:cubicBezTo>
                    <a:pt x="76018" y="103720"/>
                    <a:pt x="75475" y="99069"/>
                    <a:pt x="77104" y="97674"/>
                  </a:cubicBezTo>
                  <a:cubicBezTo>
                    <a:pt x="77647" y="96744"/>
                    <a:pt x="80904" y="96279"/>
                    <a:pt x="81990" y="95813"/>
                  </a:cubicBezTo>
                  <a:cubicBezTo>
                    <a:pt x="84162" y="94883"/>
                    <a:pt x="86334" y="93953"/>
                    <a:pt x="89049" y="93023"/>
                  </a:cubicBezTo>
                  <a:cubicBezTo>
                    <a:pt x="93393" y="91162"/>
                    <a:pt x="97194" y="88372"/>
                    <a:pt x="100995" y="85581"/>
                  </a:cubicBezTo>
                  <a:cubicBezTo>
                    <a:pt x="100995" y="90232"/>
                    <a:pt x="100452" y="94418"/>
                    <a:pt x="100452" y="99069"/>
                  </a:cubicBezTo>
                  <a:cubicBezTo>
                    <a:pt x="100452" y="104651"/>
                    <a:pt x="111312" y="105116"/>
                    <a:pt x="115656" y="102790"/>
                  </a:cubicBezTo>
                  <a:cubicBezTo>
                    <a:pt x="117828" y="101860"/>
                    <a:pt x="119457" y="100000"/>
                    <a:pt x="118914" y="97674"/>
                  </a:cubicBezTo>
                  <a:cubicBezTo>
                    <a:pt x="118914" y="95813"/>
                    <a:pt x="117828" y="94883"/>
                    <a:pt x="116742" y="93953"/>
                  </a:cubicBezTo>
                  <a:cubicBezTo>
                    <a:pt x="116199" y="93488"/>
                    <a:pt x="115656" y="93488"/>
                    <a:pt x="115113" y="93023"/>
                  </a:cubicBezTo>
                  <a:cubicBezTo>
                    <a:pt x="114027" y="91162"/>
                    <a:pt x="116199" y="86976"/>
                    <a:pt x="116742" y="85581"/>
                  </a:cubicBezTo>
                  <a:cubicBezTo>
                    <a:pt x="117828" y="82325"/>
                    <a:pt x="118914" y="79534"/>
                    <a:pt x="118914" y="76744"/>
                  </a:cubicBezTo>
                  <a:cubicBezTo>
                    <a:pt x="120000" y="67906"/>
                    <a:pt x="119457" y="60930"/>
                    <a:pt x="115656" y="5348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6"/>
            <p:cNvSpPr/>
            <p:nvPr/>
          </p:nvSpPr>
          <p:spPr>
            <a:xfrm>
              <a:off x="2805113" y="24384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6"/>
            <p:cNvSpPr/>
            <p:nvPr/>
          </p:nvSpPr>
          <p:spPr>
            <a:xfrm>
              <a:off x="2798763" y="2509838"/>
              <a:ext cx="1500" cy="1500"/>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6"/>
            <p:cNvSpPr/>
            <p:nvPr/>
          </p:nvSpPr>
          <p:spPr>
            <a:xfrm>
              <a:off x="2798763" y="2463801"/>
              <a:ext cx="6300" cy="45900"/>
            </a:xfrm>
            <a:custGeom>
              <a:rect b="b" l="l" r="r" t="t"/>
              <a:pathLst>
                <a:path extrusionOk="0" h="120000" w="120000">
                  <a:moveTo>
                    <a:pt x="120000" y="0"/>
                  </a:moveTo>
                  <a:cubicBezTo>
                    <a:pt x="120000" y="17142"/>
                    <a:pt x="120000" y="68571"/>
                    <a:pt x="0" y="119999"/>
                  </a:cubicBezTo>
                  <a:cubicBezTo>
                    <a:pt x="0" y="119999"/>
                    <a:pt x="0" y="119999"/>
                    <a:pt x="0" y="119999"/>
                  </a:cubicBezTo>
                  <a:cubicBezTo>
                    <a:pt x="0" y="119999"/>
                    <a:pt x="120000" y="51428"/>
                    <a:pt x="12000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6"/>
            <p:cNvSpPr/>
            <p:nvPr/>
          </p:nvSpPr>
          <p:spPr>
            <a:xfrm>
              <a:off x="2805113" y="24384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6"/>
            <p:cNvSpPr/>
            <p:nvPr/>
          </p:nvSpPr>
          <p:spPr>
            <a:xfrm>
              <a:off x="2798763" y="2509838"/>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6"/>
            <p:cNvSpPr/>
            <p:nvPr/>
          </p:nvSpPr>
          <p:spPr>
            <a:xfrm>
              <a:off x="2805113" y="2438401"/>
              <a:ext cx="1500" cy="1500"/>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6"/>
            <p:cNvSpPr/>
            <p:nvPr/>
          </p:nvSpPr>
          <p:spPr>
            <a:xfrm>
              <a:off x="1733550" y="2768601"/>
              <a:ext cx="1077900" cy="368400"/>
            </a:xfrm>
            <a:custGeom>
              <a:rect b="b" l="l" r="r" t="t"/>
              <a:pathLst>
                <a:path extrusionOk="0" h="120000" w="120000">
                  <a:moveTo>
                    <a:pt x="113532" y="12631"/>
                  </a:moveTo>
                  <a:cubicBezTo>
                    <a:pt x="113532" y="16842"/>
                    <a:pt x="112814" y="18947"/>
                    <a:pt x="112095" y="21052"/>
                  </a:cubicBezTo>
                  <a:cubicBezTo>
                    <a:pt x="112095" y="21052"/>
                    <a:pt x="112095" y="21052"/>
                    <a:pt x="111377" y="21052"/>
                  </a:cubicBezTo>
                  <a:cubicBezTo>
                    <a:pt x="109940" y="23157"/>
                    <a:pt x="107784" y="23157"/>
                    <a:pt x="105628" y="23157"/>
                  </a:cubicBezTo>
                  <a:cubicBezTo>
                    <a:pt x="105628" y="23157"/>
                    <a:pt x="105628" y="23157"/>
                    <a:pt x="105628" y="23157"/>
                  </a:cubicBezTo>
                  <a:cubicBezTo>
                    <a:pt x="103473" y="23157"/>
                    <a:pt x="101317" y="23157"/>
                    <a:pt x="99880" y="21052"/>
                  </a:cubicBezTo>
                  <a:cubicBezTo>
                    <a:pt x="99880" y="21052"/>
                    <a:pt x="99880" y="18947"/>
                    <a:pt x="99880" y="18947"/>
                  </a:cubicBezTo>
                  <a:cubicBezTo>
                    <a:pt x="99880" y="14736"/>
                    <a:pt x="99880" y="14736"/>
                    <a:pt x="99880" y="14736"/>
                  </a:cubicBezTo>
                  <a:cubicBezTo>
                    <a:pt x="89820" y="16842"/>
                    <a:pt x="78323" y="21052"/>
                    <a:pt x="73293" y="12631"/>
                  </a:cubicBezTo>
                  <a:cubicBezTo>
                    <a:pt x="68263" y="4210"/>
                    <a:pt x="63233" y="0"/>
                    <a:pt x="58203" y="2105"/>
                  </a:cubicBezTo>
                  <a:cubicBezTo>
                    <a:pt x="58203" y="6315"/>
                    <a:pt x="58203" y="10526"/>
                    <a:pt x="58203" y="16842"/>
                  </a:cubicBezTo>
                  <a:cubicBezTo>
                    <a:pt x="57485" y="33684"/>
                    <a:pt x="56766" y="61052"/>
                    <a:pt x="56766" y="65263"/>
                  </a:cubicBezTo>
                  <a:cubicBezTo>
                    <a:pt x="57485" y="69473"/>
                    <a:pt x="58922" y="71578"/>
                    <a:pt x="59640" y="73684"/>
                  </a:cubicBezTo>
                  <a:cubicBezTo>
                    <a:pt x="61077" y="75789"/>
                    <a:pt x="61796" y="77894"/>
                    <a:pt x="62514" y="82105"/>
                  </a:cubicBezTo>
                  <a:cubicBezTo>
                    <a:pt x="62514" y="84210"/>
                    <a:pt x="62514" y="88421"/>
                    <a:pt x="61796" y="90526"/>
                  </a:cubicBezTo>
                  <a:cubicBezTo>
                    <a:pt x="60359" y="96842"/>
                    <a:pt x="57485" y="96842"/>
                    <a:pt x="55329" y="96842"/>
                  </a:cubicBezTo>
                  <a:cubicBezTo>
                    <a:pt x="53173" y="96842"/>
                    <a:pt x="49580" y="94736"/>
                    <a:pt x="48862" y="92631"/>
                  </a:cubicBezTo>
                  <a:cubicBezTo>
                    <a:pt x="48143" y="90526"/>
                    <a:pt x="48143" y="90526"/>
                    <a:pt x="48143" y="90526"/>
                  </a:cubicBezTo>
                  <a:cubicBezTo>
                    <a:pt x="48143" y="86315"/>
                    <a:pt x="48862" y="84210"/>
                    <a:pt x="48862" y="80000"/>
                  </a:cubicBezTo>
                  <a:cubicBezTo>
                    <a:pt x="48862" y="69473"/>
                    <a:pt x="48862" y="58947"/>
                    <a:pt x="48862" y="48421"/>
                  </a:cubicBezTo>
                  <a:cubicBezTo>
                    <a:pt x="48862" y="48421"/>
                    <a:pt x="48862" y="48421"/>
                    <a:pt x="48862" y="48421"/>
                  </a:cubicBezTo>
                  <a:cubicBezTo>
                    <a:pt x="48143" y="35789"/>
                    <a:pt x="47425" y="23157"/>
                    <a:pt x="46706" y="16842"/>
                  </a:cubicBezTo>
                  <a:cubicBezTo>
                    <a:pt x="45988" y="18947"/>
                    <a:pt x="44550" y="23157"/>
                    <a:pt x="43832" y="25263"/>
                  </a:cubicBezTo>
                  <a:cubicBezTo>
                    <a:pt x="38083" y="37894"/>
                    <a:pt x="28742" y="42105"/>
                    <a:pt x="20119" y="48421"/>
                  </a:cubicBezTo>
                  <a:cubicBezTo>
                    <a:pt x="20119" y="50526"/>
                    <a:pt x="19401" y="52631"/>
                    <a:pt x="19401" y="54736"/>
                  </a:cubicBezTo>
                  <a:cubicBezTo>
                    <a:pt x="19401" y="61052"/>
                    <a:pt x="19401" y="67368"/>
                    <a:pt x="19401" y="73684"/>
                  </a:cubicBezTo>
                  <a:cubicBezTo>
                    <a:pt x="19401" y="73684"/>
                    <a:pt x="19401" y="75789"/>
                    <a:pt x="19401" y="75789"/>
                  </a:cubicBezTo>
                  <a:cubicBezTo>
                    <a:pt x="17245" y="77894"/>
                    <a:pt x="15808" y="80000"/>
                    <a:pt x="12934" y="80000"/>
                  </a:cubicBezTo>
                  <a:cubicBezTo>
                    <a:pt x="12215" y="80000"/>
                    <a:pt x="11497" y="80000"/>
                    <a:pt x="10778" y="77894"/>
                  </a:cubicBezTo>
                  <a:cubicBezTo>
                    <a:pt x="8622" y="77894"/>
                    <a:pt x="5748" y="77894"/>
                    <a:pt x="5748" y="67368"/>
                  </a:cubicBezTo>
                  <a:cubicBezTo>
                    <a:pt x="5029" y="61052"/>
                    <a:pt x="6467" y="58947"/>
                    <a:pt x="7904" y="58947"/>
                  </a:cubicBezTo>
                  <a:cubicBezTo>
                    <a:pt x="7904" y="56842"/>
                    <a:pt x="8622" y="56842"/>
                    <a:pt x="8622" y="54736"/>
                  </a:cubicBezTo>
                  <a:cubicBezTo>
                    <a:pt x="4311" y="61052"/>
                    <a:pt x="718" y="67368"/>
                    <a:pt x="0" y="80000"/>
                  </a:cubicBezTo>
                  <a:cubicBezTo>
                    <a:pt x="0" y="80000"/>
                    <a:pt x="718" y="101052"/>
                    <a:pt x="17964" y="94736"/>
                  </a:cubicBezTo>
                  <a:cubicBezTo>
                    <a:pt x="28023" y="90526"/>
                    <a:pt x="36646" y="94736"/>
                    <a:pt x="43113" y="105263"/>
                  </a:cubicBezTo>
                  <a:cubicBezTo>
                    <a:pt x="48862" y="115789"/>
                    <a:pt x="63233" y="119999"/>
                    <a:pt x="66826" y="101052"/>
                  </a:cubicBezTo>
                  <a:cubicBezTo>
                    <a:pt x="70419" y="82105"/>
                    <a:pt x="85508" y="52631"/>
                    <a:pt x="97724" y="46315"/>
                  </a:cubicBezTo>
                  <a:cubicBezTo>
                    <a:pt x="108502" y="37894"/>
                    <a:pt x="117844" y="48421"/>
                    <a:pt x="119281" y="23157"/>
                  </a:cubicBezTo>
                  <a:cubicBezTo>
                    <a:pt x="120000" y="16842"/>
                    <a:pt x="117125" y="12631"/>
                    <a:pt x="113532" y="12631"/>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6"/>
            <p:cNvSpPr/>
            <p:nvPr/>
          </p:nvSpPr>
          <p:spPr>
            <a:xfrm>
              <a:off x="1693863" y="2152651"/>
              <a:ext cx="155700" cy="84000"/>
            </a:xfrm>
            <a:custGeom>
              <a:rect b="b" l="l" r="r" t="t"/>
              <a:pathLst>
                <a:path extrusionOk="0" h="120000" w="120000">
                  <a:moveTo>
                    <a:pt x="100000" y="18461"/>
                  </a:moveTo>
                  <a:cubicBezTo>
                    <a:pt x="85000" y="9230"/>
                    <a:pt x="70000" y="9230"/>
                    <a:pt x="55000" y="9230"/>
                  </a:cubicBezTo>
                  <a:cubicBezTo>
                    <a:pt x="40000" y="9230"/>
                    <a:pt x="20000" y="0"/>
                    <a:pt x="10000" y="18461"/>
                  </a:cubicBezTo>
                  <a:cubicBezTo>
                    <a:pt x="0" y="36923"/>
                    <a:pt x="0" y="55384"/>
                    <a:pt x="5000" y="73846"/>
                  </a:cubicBezTo>
                  <a:cubicBezTo>
                    <a:pt x="15000" y="92307"/>
                    <a:pt x="35000" y="92307"/>
                    <a:pt x="45000" y="101538"/>
                  </a:cubicBezTo>
                  <a:cubicBezTo>
                    <a:pt x="60000" y="110769"/>
                    <a:pt x="80000" y="120000"/>
                    <a:pt x="95000" y="110769"/>
                  </a:cubicBezTo>
                  <a:cubicBezTo>
                    <a:pt x="120000" y="101538"/>
                    <a:pt x="120000" y="36923"/>
                    <a:pt x="100000" y="18461"/>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6"/>
            <p:cNvSpPr/>
            <p:nvPr/>
          </p:nvSpPr>
          <p:spPr>
            <a:xfrm>
              <a:off x="1655763" y="1874838"/>
              <a:ext cx="265200" cy="277800"/>
            </a:xfrm>
            <a:custGeom>
              <a:rect b="b" l="l" r="r" t="t"/>
              <a:pathLst>
                <a:path extrusionOk="0" h="120000" w="120000">
                  <a:moveTo>
                    <a:pt x="0" y="66976"/>
                  </a:moveTo>
                  <a:cubicBezTo>
                    <a:pt x="0" y="33488"/>
                    <a:pt x="32195" y="0"/>
                    <a:pt x="61463" y="0"/>
                  </a:cubicBezTo>
                  <a:cubicBezTo>
                    <a:pt x="93658" y="0"/>
                    <a:pt x="120000" y="33488"/>
                    <a:pt x="120000" y="66976"/>
                  </a:cubicBezTo>
                  <a:cubicBezTo>
                    <a:pt x="120000" y="97674"/>
                    <a:pt x="93658" y="120000"/>
                    <a:pt x="64390" y="120000"/>
                  </a:cubicBezTo>
                  <a:cubicBezTo>
                    <a:pt x="35121" y="120000"/>
                    <a:pt x="0" y="97674"/>
                    <a:pt x="0" y="66976"/>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6"/>
            <p:cNvSpPr/>
            <p:nvPr/>
          </p:nvSpPr>
          <p:spPr>
            <a:xfrm>
              <a:off x="2178050" y="2198688"/>
              <a:ext cx="168300" cy="84000"/>
            </a:xfrm>
            <a:custGeom>
              <a:rect b="b" l="l" r="r" t="t"/>
              <a:pathLst>
                <a:path extrusionOk="0" h="120000" w="120000">
                  <a:moveTo>
                    <a:pt x="78461" y="9230"/>
                  </a:moveTo>
                  <a:cubicBezTo>
                    <a:pt x="50769" y="18461"/>
                    <a:pt x="23076" y="0"/>
                    <a:pt x="4615" y="46153"/>
                  </a:cubicBezTo>
                  <a:cubicBezTo>
                    <a:pt x="0" y="55384"/>
                    <a:pt x="4615" y="73846"/>
                    <a:pt x="9230" y="92307"/>
                  </a:cubicBezTo>
                  <a:cubicBezTo>
                    <a:pt x="18461" y="110769"/>
                    <a:pt x="32307" y="110769"/>
                    <a:pt x="41538" y="110769"/>
                  </a:cubicBezTo>
                  <a:cubicBezTo>
                    <a:pt x="60000" y="120000"/>
                    <a:pt x="73846" y="120000"/>
                    <a:pt x="87692" y="110769"/>
                  </a:cubicBezTo>
                  <a:cubicBezTo>
                    <a:pt x="120000" y="92307"/>
                    <a:pt x="110769" y="9230"/>
                    <a:pt x="78461" y="923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6"/>
            <p:cNvSpPr/>
            <p:nvPr/>
          </p:nvSpPr>
          <p:spPr>
            <a:xfrm>
              <a:off x="2055813" y="1498601"/>
              <a:ext cx="690600" cy="511200"/>
            </a:xfrm>
            <a:custGeom>
              <a:rect b="b" l="l" r="r" t="t"/>
              <a:pathLst>
                <a:path extrusionOk="0" h="120000" w="120000">
                  <a:moveTo>
                    <a:pt x="14579" y="0"/>
                  </a:moveTo>
                  <a:cubicBezTo>
                    <a:pt x="14579" y="0"/>
                    <a:pt x="0" y="36455"/>
                    <a:pt x="26915" y="77468"/>
                  </a:cubicBezTo>
                  <a:cubicBezTo>
                    <a:pt x="54953" y="120000"/>
                    <a:pt x="77383" y="97215"/>
                    <a:pt x="77383" y="97215"/>
                  </a:cubicBezTo>
                  <a:cubicBezTo>
                    <a:pt x="77383" y="97215"/>
                    <a:pt x="68411" y="57721"/>
                    <a:pt x="77383" y="53164"/>
                  </a:cubicBezTo>
                  <a:cubicBezTo>
                    <a:pt x="86355" y="48607"/>
                    <a:pt x="94205" y="59240"/>
                    <a:pt x="94205" y="59240"/>
                  </a:cubicBezTo>
                  <a:cubicBezTo>
                    <a:pt x="94205" y="59240"/>
                    <a:pt x="111028" y="66835"/>
                    <a:pt x="115514" y="47088"/>
                  </a:cubicBezTo>
                  <a:cubicBezTo>
                    <a:pt x="120000" y="28860"/>
                    <a:pt x="102056" y="13670"/>
                    <a:pt x="93084" y="10632"/>
                  </a:cubicBezTo>
                  <a:cubicBezTo>
                    <a:pt x="84112" y="7594"/>
                    <a:pt x="65046" y="4556"/>
                    <a:pt x="56074" y="28860"/>
                  </a:cubicBezTo>
                  <a:cubicBezTo>
                    <a:pt x="56074" y="28860"/>
                    <a:pt x="33644" y="0"/>
                    <a:pt x="14579" y="0"/>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6"/>
            <p:cNvSpPr/>
            <p:nvPr/>
          </p:nvSpPr>
          <p:spPr>
            <a:xfrm>
              <a:off x="1984375" y="2120901"/>
              <a:ext cx="77700" cy="31800"/>
            </a:xfrm>
            <a:custGeom>
              <a:rect b="b" l="l" r="r" t="t"/>
              <a:pathLst>
                <a:path extrusionOk="0" h="120000" w="120000">
                  <a:moveTo>
                    <a:pt x="100000" y="24000"/>
                  </a:moveTo>
                  <a:cubicBezTo>
                    <a:pt x="80000" y="0"/>
                    <a:pt x="70000" y="0"/>
                    <a:pt x="60000" y="0"/>
                  </a:cubicBezTo>
                  <a:cubicBezTo>
                    <a:pt x="40000" y="24000"/>
                    <a:pt x="30000" y="0"/>
                    <a:pt x="20000" y="24000"/>
                  </a:cubicBezTo>
                  <a:cubicBezTo>
                    <a:pt x="0" y="24000"/>
                    <a:pt x="0" y="96000"/>
                    <a:pt x="20000" y="96000"/>
                  </a:cubicBezTo>
                  <a:cubicBezTo>
                    <a:pt x="30000" y="120000"/>
                    <a:pt x="40000" y="120000"/>
                    <a:pt x="50000" y="120000"/>
                  </a:cubicBezTo>
                  <a:cubicBezTo>
                    <a:pt x="60000" y="120000"/>
                    <a:pt x="80000" y="120000"/>
                    <a:pt x="90000" y="120000"/>
                  </a:cubicBezTo>
                  <a:cubicBezTo>
                    <a:pt x="120000" y="120000"/>
                    <a:pt x="120000" y="48000"/>
                    <a:pt x="100000" y="24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6"/>
            <p:cNvSpPr/>
            <p:nvPr/>
          </p:nvSpPr>
          <p:spPr>
            <a:xfrm>
              <a:off x="2449513" y="2100263"/>
              <a:ext cx="297000" cy="246000"/>
            </a:xfrm>
            <a:custGeom>
              <a:rect b="b" l="l" r="r" t="t"/>
              <a:pathLst>
                <a:path extrusionOk="0" h="120000" w="120000">
                  <a:moveTo>
                    <a:pt x="31304" y="0"/>
                  </a:moveTo>
                  <a:cubicBezTo>
                    <a:pt x="31304" y="0"/>
                    <a:pt x="101739" y="0"/>
                    <a:pt x="120000" y="60000"/>
                  </a:cubicBezTo>
                  <a:cubicBezTo>
                    <a:pt x="120000" y="60000"/>
                    <a:pt x="112173" y="120000"/>
                    <a:pt x="31304" y="107368"/>
                  </a:cubicBezTo>
                  <a:cubicBezTo>
                    <a:pt x="31304" y="107368"/>
                    <a:pt x="2608" y="101052"/>
                    <a:pt x="0" y="88421"/>
                  </a:cubicBezTo>
                  <a:cubicBezTo>
                    <a:pt x="0" y="88421"/>
                    <a:pt x="39130" y="31578"/>
                    <a:pt x="31304" y="0"/>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6"/>
            <p:cNvSpPr/>
            <p:nvPr/>
          </p:nvSpPr>
          <p:spPr>
            <a:xfrm>
              <a:off x="2255838" y="2457451"/>
              <a:ext cx="355500" cy="298500"/>
            </a:xfrm>
            <a:custGeom>
              <a:rect b="b" l="l" r="r" t="t"/>
              <a:pathLst>
                <a:path extrusionOk="0" h="120000" w="120000">
                  <a:moveTo>
                    <a:pt x="98181" y="13043"/>
                  </a:moveTo>
                  <a:cubicBezTo>
                    <a:pt x="91636" y="41739"/>
                    <a:pt x="80727" y="60000"/>
                    <a:pt x="61090" y="75652"/>
                  </a:cubicBezTo>
                  <a:cubicBezTo>
                    <a:pt x="52363" y="83478"/>
                    <a:pt x="43636" y="88695"/>
                    <a:pt x="34909" y="91304"/>
                  </a:cubicBezTo>
                  <a:cubicBezTo>
                    <a:pt x="26181" y="96521"/>
                    <a:pt x="15272" y="96521"/>
                    <a:pt x="4363" y="101739"/>
                  </a:cubicBezTo>
                  <a:cubicBezTo>
                    <a:pt x="2181" y="101739"/>
                    <a:pt x="2181" y="106956"/>
                    <a:pt x="4363" y="109565"/>
                  </a:cubicBezTo>
                  <a:cubicBezTo>
                    <a:pt x="4363" y="109565"/>
                    <a:pt x="4363" y="109565"/>
                    <a:pt x="4363" y="109565"/>
                  </a:cubicBezTo>
                  <a:cubicBezTo>
                    <a:pt x="4363" y="109565"/>
                    <a:pt x="4363" y="109565"/>
                    <a:pt x="4363" y="109565"/>
                  </a:cubicBezTo>
                  <a:cubicBezTo>
                    <a:pt x="0" y="112173"/>
                    <a:pt x="2181" y="120000"/>
                    <a:pt x="6545" y="120000"/>
                  </a:cubicBezTo>
                  <a:cubicBezTo>
                    <a:pt x="8727" y="120000"/>
                    <a:pt x="10909" y="120000"/>
                    <a:pt x="10909" y="120000"/>
                  </a:cubicBezTo>
                  <a:cubicBezTo>
                    <a:pt x="15272" y="117391"/>
                    <a:pt x="19636" y="117391"/>
                    <a:pt x="24000" y="117391"/>
                  </a:cubicBezTo>
                  <a:cubicBezTo>
                    <a:pt x="24000" y="117391"/>
                    <a:pt x="24000" y="117391"/>
                    <a:pt x="24000" y="114782"/>
                  </a:cubicBezTo>
                  <a:cubicBezTo>
                    <a:pt x="43636" y="114782"/>
                    <a:pt x="63272" y="101739"/>
                    <a:pt x="74181" y="93913"/>
                  </a:cubicBezTo>
                  <a:cubicBezTo>
                    <a:pt x="93818" y="75652"/>
                    <a:pt x="115636" y="46956"/>
                    <a:pt x="120000" y="18260"/>
                  </a:cubicBezTo>
                  <a:cubicBezTo>
                    <a:pt x="120000" y="2608"/>
                    <a:pt x="100363" y="0"/>
                    <a:pt x="98181" y="13043"/>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6"/>
            <p:cNvSpPr/>
            <p:nvPr/>
          </p:nvSpPr>
          <p:spPr>
            <a:xfrm>
              <a:off x="2649538" y="2087563"/>
              <a:ext cx="71400" cy="58800"/>
            </a:xfrm>
            <a:custGeom>
              <a:rect b="b" l="l" r="r" t="t"/>
              <a:pathLst>
                <a:path extrusionOk="0" h="120000" w="120000">
                  <a:moveTo>
                    <a:pt x="109090" y="53333"/>
                  </a:moveTo>
                  <a:cubicBezTo>
                    <a:pt x="109090" y="40000"/>
                    <a:pt x="87272" y="26666"/>
                    <a:pt x="76363" y="26666"/>
                  </a:cubicBezTo>
                  <a:cubicBezTo>
                    <a:pt x="65454" y="13333"/>
                    <a:pt x="54545" y="13333"/>
                    <a:pt x="54545" y="13333"/>
                  </a:cubicBezTo>
                  <a:cubicBezTo>
                    <a:pt x="43636" y="0"/>
                    <a:pt x="43636" y="0"/>
                    <a:pt x="32727" y="0"/>
                  </a:cubicBezTo>
                  <a:cubicBezTo>
                    <a:pt x="32727" y="0"/>
                    <a:pt x="32727" y="0"/>
                    <a:pt x="32727" y="0"/>
                  </a:cubicBezTo>
                  <a:cubicBezTo>
                    <a:pt x="32727" y="0"/>
                    <a:pt x="32727" y="0"/>
                    <a:pt x="32727" y="0"/>
                  </a:cubicBezTo>
                  <a:cubicBezTo>
                    <a:pt x="10909" y="0"/>
                    <a:pt x="0" y="13333"/>
                    <a:pt x="0" y="40000"/>
                  </a:cubicBezTo>
                  <a:cubicBezTo>
                    <a:pt x="0" y="53333"/>
                    <a:pt x="10909" y="53333"/>
                    <a:pt x="10909" y="66666"/>
                  </a:cubicBezTo>
                  <a:cubicBezTo>
                    <a:pt x="21818" y="80000"/>
                    <a:pt x="21818" y="80000"/>
                    <a:pt x="32727" y="93333"/>
                  </a:cubicBezTo>
                  <a:cubicBezTo>
                    <a:pt x="43636" y="106666"/>
                    <a:pt x="65454" y="120000"/>
                    <a:pt x="87272" y="120000"/>
                  </a:cubicBezTo>
                  <a:cubicBezTo>
                    <a:pt x="98181" y="120000"/>
                    <a:pt x="109090" y="120000"/>
                    <a:pt x="109090" y="106666"/>
                  </a:cubicBezTo>
                  <a:cubicBezTo>
                    <a:pt x="120000" y="93333"/>
                    <a:pt x="120000" y="80000"/>
                    <a:pt x="109090" y="53333"/>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6"/>
            <p:cNvSpPr/>
            <p:nvPr/>
          </p:nvSpPr>
          <p:spPr>
            <a:xfrm>
              <a:off x="1765300" y="2684463"/>
              <a:ext cx="200100" cy="336600"/>
            </a:xfrm>
            <a:custGeom>
              <a:rect b="b" l="l" r="r" t="t"/>
              <a:pathLst>
                <a:path extrusionOk="0" h="120000" w="120000">
                  <a:moveTo>
                    <a:pt x="112258" y="9230"/>
                  </a:moveTo>
                  <a:cubicBezTo>
                    <a:pt x="85161" y="0"/>
                    <a:pt x="73548" y="43846"/>
                    <a:pt x="73548" y="50769"/>
                  </a:cubicBezTo>
                  <a:cubicBezTo>
                    <a:pt x="69677" y="62307"/>
                    <a:pt x="69677" y="76153"/>
                    <a:pt x="61935" y="87692"/>
                  </a:cubicBezTo>
                  <a:cubicBezTo>
                    <a:pt x="58064" y="103846"/>
                    <a:pt x="38709" y="96923"/>
                    <a:pt x="19354" y="94615"/>
                  </a:cubicBezTo>
                  <a:cubicBezTo>
                    <a:pt x="3870" y="94615"/>
                    <a:pt x="0" y="108461"/>
                    <a:pt x="11612" y="113076"/>
                  </a:cubicBezTo>
                  <a:cubicBezTo>
                    <a:pt x="27096" y="120000"/>
                    <a:pt x="42580" y="120000"/>
                    <a:pt x="58064" y="117692"/>
                  </a:cubicBezTo>
                  <a:cubicBezTo>
                    <a:pt x="65806" y="117692"/>
                    <a:pt x="73548" y="115384"/>
                    <a:pt x="81290" y="113076"/>
                  </a:cubicBezTo>
                  <a:cubicBezTo>
                    <a:pt x="89032" y="110769"/>
                    <a:pt x="89032" y="103846"/>
                    <a:pt x="85161" y="101538"/>
                  </a:cubicBezTo>
                  <a:cubicBezTo>
                    <a:pt x="89032" y="94615"/>
                    <a:pt x="92903" y="87692"/>
                    <a:pt x="96774" y="80769"/>
                  </a:cubicBezTo>
                  <a:cubicBezTo>
                    <a:pt x="96774" y="66923"/>
                    <a:pt x="96774" y="50769"/>
                    <a:pt x="100645" y="36923"/>
                  </a:cubicBezTo>
                  <a:cubicBezTo>
                    <a:pt x="104516" y="32307"/>
                    <a:pt x="120000" y="11538"/>
                    <a:pt x="112258" y="923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6"/>
            <p:cNvSpPr/>
            <p:nvPr/>
          </p:nvSpPr>
          <p:spPr>
            <a:xfrm>
              <a:off x="2139950" y="2787651"/>
              <a:ext cx="135000" cy="292200"/>
            </a:xfrm>
            <a:custGeom>
              <a:rect b="b" l="l" r="r" t="t"/>
              <a:pathLst>
                <a:path extrusionOk="0" h="120000" w="120000">
                  <a:moveTo>
                    <a:pt x="91428" y="101333"/>
                  </a:moveTo>
                  <a:cubicBezTo>
                    <a:pt x="57142" y="98666"/>
                    <a:pt x="51428" y="80000"/>
                    <a:pt x="45714" y="66666"/>
                  </a:cubicBezTo>
                  <a:cubicBezTo>
                    <a:pt x="40000" y="42666"/>
                    <a:pt x="40000" y="18666"/>
                    <a:pt x="0" y="0"/>
                  </a:cubicBezTo>
                  <a:cubicBezTo>
                    <a:pt x="0" y="0"/>
                    <a:pt x="0" y="0"/>
                    <a:pt x="0" y="0"/>
                  </a:cubicBezTo>
                  <a:cubicBezTo>
                    <a:pt x="5714" y="8000"/>
                    <a:pt x="11428" y="16000"/>
                    <a:pt x="17142" y="24000"/>
                  </a:cubicBezTo>
                  <a:cubicBezTo>
                    <a:pt x="17142" y="24000"/>
                    <a:pt x="17142" y="24000"/>
                    <a:pt x="17142" y="21333"/>
                  </a:cubicBezTo>
                  <a:cubicBezTo>
                    <a:pt x="17142" y="21333"/>
                    <a:pt x="17142" y="21333"/>
                    <a:pt x="17142" y="24000"/>
                  </a:cubicBezTo>
                  <a:cubicBezTo>
                    <a:pt x="28571" y="40000"/>
                    <a:pt x="11428" y="74666"/>
                    <a:pt x="22857" y="96000"/>
                  </a:cubicBezTo>
                  <a:cubicBezTo>
                    <a:pt x="22857" y="101333"/>
                    <a:pt x="28571" y="106666"/>
                    <a:pt x="34285" y="112000"/>
                  </a:cubicBezTo>
                  <a:cubicBezTo>
                    <a:pt x="40000" y="114666"/>
                    <a:pt x="45714" y="117333"/>
                    <a:pt x="51428" y="114666"/>
                  </a:cubicBezTo>
                  <a:cubicBezTo>
                    <a:pt x="57142" y="117333"/>
                    <a:pt x="68571" y="120000"/>
                    <a:pt x="80000" y="120000"/>
                  </a:cubicBezTo>
                  <a:cubicBezTo>
                    <a:pt x="108571" y="120000"/>
                    <a:pt x="120000" y="101333"/>
                    <a:pt x="91428" y="101333"/>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6"/>
            <p:cNvSpPr/>
            <p:nvPr/>
          </p:nvSpPr>
          <p:spPr>
            <a:xfrm>
              <a:off x="2605088" y="2547938"/>
              <a:ext cx="128700" cy="324000"/>
            </a:xfrm>
            <a:custGeom>
              <a:rect b="b" l="l" r="r" t="t"/>
              <a:pathLst>
                <a:path extrusionOk="0" h="120000" w="120000">
                  <a:moveTo>
                    <a:pt x="108000" y="96000"/>
                  </a:moveTo>
                  <a:cubicBezTo>
                    <a:pt x="96000" y="91200"/>
                    <a:pt x="72000" y="91200"/>
                    <a:pt x="60000" y="86400"/>
                  </a:cubicBezTo>
                  <a:cubicBezTo>
                    <a:pt x="48000" y="76800"/>
                    <a:pt x="54000" y="67200"/>
                    <a:pt x="54000" y="60000"/>
                  </a:cubicBezTo>
                  <a:cubicBezTo>
                    <a:pt x="54000" y="43200"/>
                    <a:pt x="60000" y="9600"/>
                    <a:pt x="24000" y="0"/>
                  </a:cubicBezTo>
                  <a:cubicBezTo>
                    <a:pt x="24000" y="0"/>
                    <a:pt x="24000" y="0"/>
                    <a:pt x="24000" y="0"/>
                  </a:cubicBezTo>
                  <a:cubicBezTo>
                    <a:pt x="0" y="9600"/>
                    <a:pt x="12000" y="24000"/>
                    <a:pt x="12000" y="36000"/>
                  </a:cubicBezTo>
                  <a:cubicBezTo>
                    <a:pt x="18000" y="50400"/>
                    <a:pt x="18000" y="64800"/>
                    <a:pt x="18000" y="79200"/>
                  </a:cubicBezTo>
                  <a:cubicBezTo>
                    <a:pt x="18000" y="84000"/>
                    <a:pt x="18000" y="91200"/>
                    <a:pt x="24000" y="96000"/>
                  </a:cubicBezTo>
                  <a:cubicBezTo>
                    <a:pt x="24000" y="96000"/>
                    <a:pt x="24000" y="98400"/>
                    <a:pt x="18000" y="98400"/>
                  </a:cubicBezTo>
                  <a:cubicBezTo>
                    <a:pt x="18000" y="100800"/>
                    <a:pt x="18000" y="100800"/>
                    <a:pt x="24000" y="103200"/>
                  </a:cubicBezTo>
                  <a:cubicBezTo>
                    <a:pt x="24000" y="105600"/>
                    <a:pt x="30000" y="105600"/>
                    <a:pt x="36000" y="105600"/>
                  </a:cubicBezTo>
                  <a:cubicBezTo>
                    <a:pt x="36000" y="105600"/>
                    <a:pt x="36000" y="105600"/>
                    <a:pt x="36000" y="105600"/>
                  </a:cubicBezTo>
                  <a:cubicBezTo>
                    <a:pt x="54000" y="115200"/>
                    <a:pt x="78000" y="120000"/>
                    <a:pt x="102000" y="110400"/>
                  </a:cubicBezTo>
                  <a:cubicBezTo>
                    <a:pt x="114000" y="108000"/>
                    <a:pt x="120000" y="100800"/>
                    <a:pt x="108000" y="96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6"/>
            <p:cNvSpPr/>
            <p:nvPr/>
          </p:nvSpPr>
          <p:spPr>
            <a:xfrm>
              <a:off x="1403350" y="1620838"/>
              <a:ext cx="271500" cy="104700"/>
            </a:xfrm>
            <a:custGeom>
              <a:rect b="b" l="l" r="r" t="t"/>
              <a:pathLst>
                <a:path extrusionOk="0" h="120000" w="120000">
                  <a:moveTo>
                    <a:pt x="80000" y="22500"/>
                  </a:moveTo>
                  <a:cubicBezTo>
                    <a:pt x="68571" y="30000"/>
                    <a:pt x="60000" y="45000"/>
                    <a:pt x="45714" y="45000"/>
                  </a:cubicBezTo>
                  <a:cubicBezTo>
                    <a:pt x="31428" y="37500"/>
                    <a:pt x="25714" y="30000"/>
                    <a:pt x="17142" y="0"/>
                  </a:cubicBezTo>
                  <a:cubicBezTo>
                    <a:pt x="17142" y="0"/>
                    <a:pt x="17142" y="0"/>
                    <a:pt x="17142" y="0"/>
                  </a:cubicBezTo>
                  <a:cubicBezTo>
                    <a:pt x="0" y="37500"/>
                    <a:pt x="22857" y="82500"/>
                    <a:pt x="34285" y="97500"/>
                  </a:cubicBezTo>
                  <a:cubicBezTo>
                    <a:pt x="62857" y="120000"/>
                    <a:pt x="91428" y="37500"/>
                    <a:pt x="117142" y="90000"/>
                  </a:cubicBezTo>
                  <a:cubicBezTo>
                    <a:pt x="117142" y="90000"/>
                    <a:pt x="120000" y="90000"/>
                    <a:pt x="120000" y="82500"/>
                  </a:cubicBezTo>
                  <a:cubicBezTo>
                    <a:pt x="117142" y="30000"/>
                    <a:pt x="100000" y="15000"/>
                    <a:pt x="80000" y="225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6"/>
            <p:cNvSpPr/>
            <p:nvPr/>
          </p:nvSpPr>
          <p:spPr>
            <a:xfrm>
              <a:off x="2424113" y="1633538"/>
              <a:ext cx="303300" cy="201600"/>
            </a:xfrm>
            <a:custGeom>
              <a:rect b="b" l="l" r="r" t="t"/>
              <a:pathLst>
                <a:path extrusionOk="0" h="120000" w="120000">
                  <a:moveTo>
                    <a:pt x="112340" y="7741"/>
                  </a:moveTo>
                  <a:cubicBezTo>
                    <a:pt x="102127" y="34838"/>
                    <a:pt x="97021" y="38709"/>
                    <a:pt x="79148" y="38709"/>
                  </a:cubicBezTo>
                  <a:cubicBezTo>
                    <a:pt x="66382" y="38709"/>
                    <a:pt x="56170" y="34838"/>
                    <a:pt x="43404" y="30967"/>
                  </a:cubicBezTo>
                  <a:cubicBezTo>
                    <a:pt x="17872" y="27096"/>
                    <a:pt x="0" y="61935"/>
                    <a:pt x="10212" y="92903"/>
                  </a:cubicBezTo>
                  <a:cubicBezTo>
                    <a:pt x="12765" y="92903"/>
                    <a:pt x="20425" y="120000"/>
                    <a:pt x="20425" y="120000"/>
                  </a:cubicBezTo>
                  <a:cubicBezTo>
                    <a:pt x="20425" y="89032"/>
                    <a:pt x="22978" y="58064"/>
                    <a:pt x="38297" y="54193"/>
                  </a:cubicBezTo>
                  <a:cubicBezTo>
                    <a:pt x="48510" y="54193"/>
                    <a:pt x="61276" y="61935"/>
                    <a:pt x="74042" y="61935"/>
                  </a:cubicBezTo>
                  <a:cubicBezTo>
                    <a:pt x="94468" y="65806"/>
                    <a:pt x="120000" y="54193"/>
                    <a:pt x="120000" y="15483"/>
                  </a:cubicBezTo>
                  <a:cubicBezTo>
                    <a:pt x="120000" y="7741"/>
                    <a:pt x="114893" y="0"/>
                    <a:pt x="112340" y="7741"/>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6"/>
            <p:cNvSpPr/>
            <p:nvPr/>
          </p:nvSpPr>
          <p:spPr>
            <a:xfrm>
              <a:off x="1720850" y="2055813"/>
              <a:ext cx="877800" cy="439800"/>
            </a:xfrm>
            <a:custGeom>
              <a:rect b="b" l="l" r="r" t="t"/>
              <a:pathLst>
                <a:path extrusionOk="0" h="120000" w="120000">
                  <a:moveTo>
                    <a:pt x="111176" y="15882"/>
                  </a:moveTo>
                  <a:cubicBezTo>
                    <a:pt x="111176" y="15882"/>
                    <a:pt x="111176" y="15882"/>
                    <a:pt x="111176" y="15882"/>
                  </a:cubicBezTo>
                  <a:cubicBezTo>
                    <a:pt x="111176" y="15882"/>
                    <a:pt x="111176" y="14117"/>
                    <a:pt x="111176" y="14117"/>
                  </a:cubicBezTo>
                  <a:cubicBezTo>
                    <a:pt x="112941" y="5294"/>
                    <a:pt x="110294" y="0"/>
                    <a:pt x="108529" y="7058"/>
                  </a:cubicBezTo>
                  <a:cubicBezTo>
                    <a:pt x="100588" y="47647"/>
                    <a:pt x="79411" y="74117"/>
                    <a:pt x="60000" y="84705"/>
                  </a:cubicBezTo>
                  <a:cubicBezTo>
                    <a:pt x="50294" y="88235"/>
                    <a:pt x="37941" y="90000"/>
                    <a:pt x="28235" y="86470"/>
                  </a:cubicBezTo>
                  <a:cubicBezTo>
                    <a:pt x="17647" y="84705"/>
                    <a:pt x="8823" y="74117"/>
                    <a:pt x="0" y="67058"/>
                  </a:cubicBezTo>
                  <a:cubicBezTo>
                    <a:pt x="0" y="67058"/>
                    <a:pt x="0" y="68823"/>
                    <a:pt x="0" y="68823"/>
                  </a:cubicBezTo>
                  <a:cubicBezTo>
                    <a:pt x="5294" y="86470"/>
                    <a:pt x="16764" y="93529"/>
                    <a:pt x="26470" y="97058"/>
                  </a:cubicBezTo>
                  <a:cubicBezTo>
                    <a:pt x="37941" y="104117"/>
                    <a:pt x="51176" y="105882"/>
                    <a:pt x="62647" y="100588"/>
                  </a:cubicBezTo>
                  <a:cubicBezTo>
                    <a:pt x="75882" y="93529"/>
                    <a:pt x="89117" y="81176"/>
                    <a:pt x="97941" y="61764"/>
                  </a:cubicBezTo>
                  <a:cubicBezTo>
                    <a:pt x="91764" y="77647"/>
                    <a:pt x="82941" y="90000"/>
                    <a:pt x="71470" y="98823"/>
                  </a:cubicBezTo>
                  <a:cubicBezTo>
                    <a:pt x="62647" y="104117"/>
                    <a:pt x="53823" y="105882"/>
                    <a:pt x="45000" y="105882"/>
                  </a:cubicBezTo>
                  <a:cubicBezTo>
                    <a:pt x="36176" y="105882"/>
                    <a:pt x="28235" y="98823"/>
                    <a:pt x="19411" y="98823"/>
                  </a:cubicBezTo>
                  <a:cubicBezTo>
                    <a:pt x="18529" y="98823"/>
                    <a:pt x="17647" y="100588"/>
                    <a:pt x="18529" y="102352"/>
                  </a:cubicBezTo>
                  <a:cubicBezTo>
                    <a:pt x="25588" y="114705"/>
                    <a:pt x="36176" y="116470"/>
                    <a:pt x="45000" y="118235"/>
                  </a:cubicBezTo>
                  <a:cubicBezTo>
                    <a:pt x="55588" y="120000"/>
                    <a:pt x="65294" y="116470"/>
                    <a:pt x="75000" y="109411"/>
                  </a:cubicBezTo>
                  <a:cubicBezTo>
                    <a:pt x="83823" y="104117"/>
                    <a:pt x="92647" y="93529"/>
                    <a:pt x="99705" y="79411"/>
                  </a:cubicBezTo>
                  <a:cubicBezTo>
                    <a:pt x="109411" y="63529"/>
                    <a:pt x="113823" y="42352"/>
                    <a:pt x="118235" y="19411"/>
                  </a:cubicBezTo>
                  <a:cubicBezTo>
                    <a:pt x="120000" y="10588"/>
                    <a:pt x="112941" y="7058"/>
                    <a:pt x="111176" y="15882"/>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6"/>
            <p:cNvSpPr/>
            <p:nvPr/>
          </p:nvSpPr>
          <p:spPr>
            <a:xfrm>
              <a:off x="1933575" y="2438401"/>
              <a:ext cx="141300" cy="155700"/>
            </a:xfrm>
            <a:custGeom>
              <a:rect b="b" l="l" r="r" t="t"/>
              <a:pathLst>
                <a:path extrusionOk="0" h="120000" w="120000">
                  <a:moveTo>
                    <a:pt x="87272" y="110000"/>
                  </a:moveTo>
                  <a:cubicBezTo>
                    <a:pt x="70909" y="110000"/>
                    <a:pt x="16363" y="120000"/>
                    <a:pt x="16363" y="90000"/>
                  </a:cubicBezTo>
                  <a:cubicBezTo>
                    <a:pt x="16363" y="70000"/>
                    <a:pt x="0" y="10000"/>
                    <a:pt x="38181" y="10000"/>
                  </a:cubicBezTo>
                  <a:cubicBezTo>
                    <a:pt x="54545" y="5000"/>
                    <a:pt x="109090" y="0"/>
                    <a:pt x="109090" y="30000"/>
                  </a:cubicBezTo>
                  <a:cubicBezTo>
                    <a:pt x="109090" y="45000"/>
                    <a:pt x="120000" y="110000"/>
                    <a:pt x="87272" y="110000"/>
                  </a:cubicBezTo>
                  <a:close/>
                  <a:moveTo>
                    <a:pt x="38181" y="25000"/>
                  </a:moveTo>
                  <a:cubicBezTo>
                    <a:pt x="27272" y="25000"/>
                    <a:pt x="32727" y="80000"/>
                    <a:pt x="32727" y="90000"/>
                  </a:cubicBezTo>
                  <a:cubicBezTo>
                    <a:pt x="32727" y="95000"/>
                    <a:pt x="87272" y="95000"/>
                    <a:pt x="87272" y="95000"/>
                  </a:cubicBezTo>
                  <a:cubicBezTo>
                    <a:pt x="98181" y="95000"/>
                    <a:pt x="92727" y="35000"/>
                    <a:pt x="92727" y="30000"/>
                  </a:cubicBezTo>
                  <a:cubicBezTo>
                    <a:pt x="92727" y="20000"/>
                    <a:pt x="43636" y="25000"/>
                    <a:pt x="38181" y="25000"/>
                  </a:cubicBezTo>
                  <a:cubicBezTo>
                    <a:pt x="38181" y="25000"/>
                    <a:pt x="38181" y="25000"/>
                    <a:pt x="38181" y="25000"/>
                  </a:cubicBezTo>
                  <a:cubicBezTo>
                    <a:pt x="32727" y="25000"/>
                    <a:pt x="38181" y="25000"/>
                    <a:pt x="38181" y="25000"/>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6"/>
            <p:cNvSpPr/>
            <p:nvPr/>
          </p:nvSpPr>
          <p:spPr>
            <a:xfrm>
              <a:off x="1965325" y="2463801"/>
              <a:ext cx="84000" cy="96900"/>
            </a:xfrm>
            <a:custGeom>
              <a:rect b="b" l="l" r="r" t="t"/>
              <a:pathLst>
                <a:path extrusionOk="0" h="120000" w="120000">
                  <a:moveTo>
                    <a:pt x="18461" y="8000"/>
                  </a:moveTo>
                  <a:cubicBezTo>
                    <a:pt x="0" y="8000"/>
                    <a:pt x="9230" y="96000"/>
                    <a:pt x="9230" y="112000"/>
                  </a:cubicBezTo>
                  <a:cubicBezTo>
                    <a:pt x="9230" y="120000"/>
                    <a:pt x="101538" y="120000"/>
                    <a:pt x="101538" y="120000"/>
                  </a:cubicBezTo>
                  <a:cubicBezTo>
                    <a:pt x="120000" y="120000"/>
                    <a:pt x="110769" y="24000"/>
                    <a:pt x="110769" y="16000"/>
                  </a:cubicBezTo>
                  <a:cubicBezTo>
                    <a:pt x="110769" y="0"/>
                    <a:pt x="27692" y="8000"/>
                    <a:pt x="18461" y="8000"/>
                  </a:cubicBezTo>
                  <a:cubicBezTo>
                    <a:pt x="18461" y="8000"/>
                    <a:pt x="18461" y="8000"/>
                    <a:pt x="18461" y="8000"/>
                  </a:cubicBezTo>
                  <a:cubicBezTo>
                    <a:pt x="9230" y="8000"/>
                    <a:pt x="18461" y="8000"/>
                    <a:pt x="18461" y="8000"/>
                  </a:cubicBezTo>
                  <a:close/>
                </a:path>
              </a:pathLst>
            </a:custGeom>
            <a:solidFill>
              <a:srgbClr val="FFE5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6"/>
            <p:cNvSpPr/>
            <p:nvPr/>
          </p:nvSpPr>
          <p:spPr>
            <a:xfrm>
              <a:off x="1384300" y="1439863"/>
              <a:ext cx="1433400" cy="1671600"/>
            </a:xfrm>
            <a:custGeom>
              <a:rect b="b" l="l" r="r" t="t"/>
              <a:pathLst>
                <a:path extrusionOk="0" h="120000" w="120000">
                  <a:moveTo>
                    <a:pt x="118378" y="76744"/>
                  </a:moveTo>
                  <a:cubicBezTo>
                    <a:pt x="119459" y="67906"/>
                    <a:pt x="118918" y="60930"/>
                    <a:pt x="115135" y="53488"/>
                  </a:cubicBezTo>
                  <a:cubicBezTo>
                    <a:pt x="114054" y="51627"/>
                    <a:pt x="114594" y="52093"/>
                    <a:pt x="115675" y="50232"/>
                  </a:cubicBezTo>
                  <a:cubicBezTo>
                    <a:pt x="116216" y="49302"/>
                    <a:pt x="116216" y="47906"/>
                    <a:pt x="116756" y="46976"/>
                  </a:cubicBezTo>
                  <a:cubicBezTo>
                    <a:pt x="117297" y="44186"/>
                    <a:pt x="117837" y="41395"/>
                    <a:pt x="117837" y="38604"/>
                  </a:cubicBezTo>
                  <a:cubicBezTo>
                    <a:pt x="117837" y="36744"/>
                    <a:pt x="117837" y="33953"/>
                    <a:pt x="115675" y="33488"/>
                  </a:cubicBezTo>
                  <a:cubicBezTo>
                    <a:pt x="112432" y="33023"/>
                    <a:pt x="111891" y="35813"/>
                    <a:pt x="111351" y="37674"/>
                  </a:cubicBezTo>
                  <a:cubicBezTo>
                    <a:pt x="110270" y="40000"/>
                    <a:pt x="109189" y="42325"/>
                    <a:pt x="106486" y="43720"/>
                  </a:cubicBezTo>
                  <a:cubicBezTo>
                    <a:pt x="105405" y="44651"/>
                    <a:pt x="104324" y="45581"/>
                    <a:pt x="103243" y="45581"/>
                  </a:cubicBezTo>
                  <a:cubicBezTo>
                    <a:pt x="102702" y="45581"/>
                    <a:pt x="98918" y="45116"/>
                    <a:pt x="98918" y="45116"/>
                  </a:cubicBezTo>
                  <a:cubicBezTo>
                    <a:pt x="98378" y="44651"/>
                    <a:pt x="98918" y="41860"/>
                    <a:pt x="98378" y="40930"/>
                  </a:cubicBezTo>
                  <a:cubicBezTo>
                    <a:pt x="98378" y="39534"/>
                    <a:pt x="97837" y="38139"/>
                    <a:pt x="97837" y="36744"/>
                  </a:cubicBezTo>
                  <a:cubicBezTo>
                    <a:pt x="96756" y="33953"/>
                    <a:pt x="95675" y="30697"/>
                    <a:pt x="95135" y="27906"/>
                  </a:cubicBezTo>
                  <a:cubicBezTo>
                    <a:pt x="94594" y="26511"/>
                    <a:pt x="92972" y="23255"/>
                    <a:pt x="95135" y="22790"/>
                  </a:cubicBezTo>
                  <a:cubicBezTo>
                    <a:pt x="96216" y="22325"/>
                    <a:pt x="97297" y="23255"/>
                    <a:pt x="97837" y="23720"/>
                  </a:cubicBezTo>
                  <a:cubicBezTo>
                    <a:pt x="99459" y="24186"/>
                    <a:pt x="101081" y="25116"/>
                    <a:pt x="102702" y="25116"/>
                  </a:cubicBezTo>
                  <a:cubicBezTo>
                    <a:pt x="108108" y="26046"/>
                    <a:pt x="114054" y="23255"/>
                    <a:pt x="115135" y="18604"/>
                  </a:cubicBezTo>
                  <a:cubicBezTo>
                    <a:pt x="116756" y="12558"/>
                    <a:pt x="109729" y="7906"/>
                    <a:pt x="103783" y="6046"/>
                  </a:cubicBezTo>
                  <a:cubicBezTo>
                    <a:pt x="97837" y="3720"/>
                    <a:pt x="90270" y="3720"/>
                    <a:pt x="84864" y="6976"/>
                  </a:cubicBezTo>
                  <a:cubicBezTo>
                    <a:pt x="84324" y="7441"/>
                    <a:pt x="83243" y="7906"/>
                    <a:pt x="82702" y="8372"/>
                  </a:cubicBezTo>
                  <a:cubicBezTo>
                    <a:pt x="81081" y="8837"/>
                    <a:pt x="83243" y="8837"/>
                    <a:pt x="81081" y="8372"/>
                  </a:cubicBezTo>
                  <a:cubicBezTo>
                    <a:pt x="79459" y="7906"/>
                    <a:pt x="78378" y="6511"/>
                    <a:pt x="76756" y="6046"/>
                  </a:cubicBezTo>
                  <a:cubicBezTo>
                    <a:pt x="74594" y="4651"/>
                    <a:pt x="71891" y="3255"/>
                    <a:pt x="69189" y="2790"/>
                  </a:cubicBezTo>
                  <a:cubicBezTo>
                    <a:pt x="62702" y="465"/>
                    <a:pt x="55675" y="0"/>
                    <a:pt x="48648" y="1395"/>
                  </a:cubicBezTo>
                  <a:cubicBezTo>
                    <a:pt x="45945" y="1860"/>
                    <a:pt x="43243" y="2325"/>
                    <a:pt x="40540" y="3255"/>
                  </a:cubicBezTo>
                  <a:cubicBezTo>
                    <a:pt x="39459" y="3720"/>
                    <a:pt x="37837" y="5116"/>
                    <a:pt x="36216" y="5581"/>
                  </a:cubicBezTo>
                  <a:cubicBezTo>
                    <a:pt x="34594" y="6046"/>
                    <a:pt x="36756" y="6046"/>
                    <a:pt x="34594" y="5116"/>
                  </a:cubicBezTo>
                  <a:cubicBezTo>
                    <a:pt x="33513" y="5116"/>
                    <a:pt x="32432" y="4186"/>
                    <a:pt x="31891" y="3720"/>
                  </a:cubicBezTo>
                  <a:cubicBezTo>
                    <a:pt x="25945" y="465"/>
                    <a:pt x="18918" y="0"/>
                    <a:pt x="12432" y="1860"/>
                  </a:cubicBezTo>
                  <a:cubicBezTo>
                    <a:pt x="6486" y="3720"/>
                    <a:pt x="0" y="7906"/>
                    <a:pt x="540" y="13953"/>
                  </a:cubicBezTo>
                  <a:cubicBezTo>
                    <a:pt x="540" y="19534"/>
                    <a:pt x="7027" y="22790"/>
                    <a:pt x="12972" y="21860"/>
                  </a:cubicBezTo>
                  <a:cubicBezTo>
                    <a:pt x="14594" y="21395"/>
                    <a:pt x="16216" y="20930"/>
                    <a:pt x="17297" y="20000"/>
                  </a:cubicBezTo>
                  <a:cubicBezTo>
                    <a:pt x="18378" y="19534"/>
                    <a:pt x="18918" y="19069"/>
                    <a:pt x="19459" y="19069"/>
                  </a:cubicBezTo>
                  <a:cubicBezTo>
                    <a:pt x="22162" y="19534"/>
                    <a:pt x="21081" y="22325"/>
                    <a:pt x="20000" y="23720"/>
                  </a:cubicBezTo>
                  <a:cubicBezTo>
                    <a:pt x="17297" y="28372"/>
                    <a:pt x="14594" y="33488"/>
                    <a:pt x="14054" y="39069"/>
                  </a:cubicBezTo>
                  <a:cubicBezTo>
                    <a:pt x="10810" y="52558"/>
                    <a:pt x="22162" y="64186"/>
                    <a:pt x="35675" y="70232"/>
                  </a:cubicBezTo>
                  <a:cubicBezTo>
                    <a:pt x="31351" y="76744"/>
                    <a:pt x="31351" y="85116"/>
                    <a:pt x="31891" y="92558"/>
                  </a:cubicBezTo>
                  <a:cubicBezTo>
                    <a:pt x="32432" y="94883"/>
                    <a:pt x="32972" y="97674"/>
                    <a:pt x="32972" y="100000"/>
                  </a:cubicBezTo>
                  <a:cubicBezTo>
                    <a:pt x="33513" y="101395"/>
                    <a:pt x="34054" y="103255"/>
                    <a:pt x="33513" y="104186"/>
                  </a:cubicBezTo>
                  <a:cubicBezTo>
                    <a:pt x="32972" y="105581"/>
                    <a:pt x="31891" y="105581"/>
                    <a:pt x="30810" y="106976"/>
                  </a:cubicBezTo>
                  <a:cubicBezTo>
                    <a:pt x="28648" y="109302"/>
                    <a:pt x="29189" y="112558"/>
                    <a:pt x="31891" y="114418"/>
                  </a:cubicBezTo>
                  <a:cubicBezTo>
                    <a:pt x="34594" y="116279"/>
                    <a:pt x="38918" y="116279"/>
                    <a:pt x="42162" y="115813"/>
                  </a:cubicBezTo>
                  <a:cubicBezTo>
                    <a:pt x="49729" y="114883"/>
                    <a:pt x="47567" y="109302"/>
                    <a:pt x="48108" y="104186"/>
                  </a:cubicBezTo>
                  <a:cubicBezTo>
                    <a:pt x="48648" y="101860"/>
                    <a:pt x="48648" y="94883"/>
                    <a:pt x="51891" y="93488"/>
                  </a:cubicBezTo>
                  <a:cubicBezTo>
                    <a:pt x="54054" y="92093"/>
                    <a:pt x="57297" y="94883"/>
                    <a:pt x="58378" y="96744"/>
                  </a:cubicBezTo>
                  <a:cubicBezTo>
                    <a:pt x="60540" y="99069"/>
                    <a:pt x="61621" y="100930"/>
                    <a:pt x="61621" y="103720"/>
                  </a:cubicBezTo>
                  <a:cubicBezTo>
                    <a:pt x="62162" y="107441"/>
                    <a:pt x="61081" y="111627"/>
                    <a:pt x="61621" y="115348"/>
                  </a:cubicBezTo>
                  <a:cubicBezTo>
                    <a:pt x="61621" y="119069"/>
                    <a:pt x="65405" y="120000"/>
                    <a:pt x="69189" y="120000"/>
                  </a:cubicBezTo>
                  <a:cubicBezTo>
                    <a:pt x="74594" y="120000"/>
                    <a:pt x="84864" y="115813"/>
                    <a:pt x="78378" y="110232"/>
                  </a:cubicBezTo>
                  <a:cubicBezTo>
                    <a:pt x="77297" y="109767"/>
                    <a:pt x="76216" y="109302"/>
                    <a:pt x="75675" y="108372"/>
                  </a:cubicBezTo>
                  <a:cubicBezTo>
                    <a:pt x="75135" y="107441"/>
                    <a:pt x="75675" y="106046"/>
                    <a:pt x="75675" y="105116"/>
                  </a:cubicBezTo>
                  <a:cubicBezTo>
                    <a:pt x="75675" y="103720"/>
                    <a:pt x="75135" y="99069"/>
                    <a:pt x="76756" y="97674"/>
                  </a:cubicBezTo>
                  <a:cubicBezTo>
                    <a:pt x="77297" y="96744"/>
                    <a:pt x="80540" y="96279"/>
                    <a:pt x="81621" y="95813"/>
                  </a:cubicBezTo>
                  <a:cubicBezTo>
                    <a:pt x="83783" y="94883"/>
                    <a:pt x="85945" y="93953"/>
                    <a:pt x="88648" y="93023"/>
                  </a:cubicBezTo>
                  <a:cubicBezTo>
                    <a:pt x="92972" y="91162"/>
                    <a:pt x="96756" y="88372"/>
                    <a:pt x="100540" y="85581"/>
                  </a:cubicBezTo>
                  <a:cubicBezTo>
                    <a:pt x="100540" y="90232"/>
                    <a:pt x="100000" y="94418"/>
                    <a:pt x="100000" y="99069"/>
                  </a:cubicBezTo>
                  <a:cubicBezTo>
                    <a:pt x="100000" y="104651"/>
                    <a:pt x="110810" y="105116"/>
                    <a:pt x="115135" y="102790"/>
                  </a:cubicBezTo>
                  <a:cubicBezTo>
                    <a:pt x="117297" y="101860"/>
                    <a:pt x="118918" y="100000"/>
                    <a:pt x="118378" y="97674"/>
                  </a:cubicBezTo>
                  <a:cubicBezTo>
                    <a:pt x="118378" y="95813"/>
                    <a:pt x="117297" y="94883"/>
                    <a:pt x="116216" y="93953"/>
                  </a:cubicBezTo>
                  <a:cubicBezTo>
                    <a:pt x="115675" y="93488"/>
                    <a:pt x="115135" y="93488"/>
                    <a:pt x="114594" y="93023"/>
                  </a:cubicBezTo>
                  <a:cubicBezTo>
                    <a:pt x="113513" y="91162"/>
                    <a:pt x="115675" y="86976"/>
                    <a:pt x="116216" y="85581"/>
                  </a:cubicBezTo>
                  <a:cubicBezTo>
                    <a:pt x="117297" y="82325"/>
                    <a:pt x="118378" y="79534"/>
                    <a:pt x="118378" y="76744"/>
                  </a:cubicBezTo>
                  <a:cubicBezTo>
                    <a:pt x="120000" y="64651"/>
                    <a:pt x="118378" y="78604"/>
                    <a:pt x="118378" y="76744"/>
                  </a:cubicBezTo>
                  <a:close/>
                  <a:moveTo>
                    <a:pt x="111351" y="48372"/>
                  </a:moveTo>
                  <a:cubicBezTo>
                    <a:pt x="109729" y="50697"/>
                    <a:pt x="109189" y="49302"/>
                    <a:pt x="106486" y="48372"/>
                  </a:cubicBezTo>
                  <a:cubicBezTo>
                    <a:pt x="109189" y="46976"/>
                    <a:pt x="111351" y="45116"/>
                    <a:pt x="112972" y="43255"/>
                  </a:cubicBezTo>
                  <a:cubicBezTo>
                    <a:pt x="112432" y="45116"/>
                    <a:pt x="112432" y="46511"/>
                    <a:pt x="111351" y="48372"/>
                  </a:cubicBezTo>
                  <a:close/>
                  <a:moveTo>
                    <a:pt x="18378" y="37209"/>
                  </a:moveTo>
                  <a:cubicBezTo>
                    <a:pt x="20000" y="33023"/>
                    <a:pt x="22702" y="28837"/>
                    <a:pt x="24324" y="24186"/>
                  </a:cubicBezTo>
                  <a:cubicBezTo>
                    <a:pt x="25945" y="20465"/>
                    <a:pt x="24864" y="14418"/>
                    <a:pt x="18918" y="15348"/>
                  </a:cubicBezTo>
                  <a:cubicBezTo>
                    <a:pt x="14054" y="15813"/>
                    <a:pt x="10810" y="20465"/>
                    <a:pt x="5945" y="16279"/>
                  </a:cubicBezTo>
                  <a:cubicBezTo>
                    <a:pt x="1081" y="11627"/>
                    <a:pt x="9189" y="6976"/>
                    <a:pt x="13513" y="5581"/>
                  </a:cubicBezTo>
                  <a:cubicBezTo>
                    <a:pt x="20000" y="3255"/>
                    <a:pt x="27027" y="4651"/>
                    <a:pt x="31891" y="8837"/>
                  </a:cubicBezTo>
                  <a:cubicBezTo>
                    <a:pt x="33513" y="9767"/>
                    <a:pt x="34054" y="10697"/>
                    <a:pt x="36216" y="10232"/>
                  </a:cubicBezTo>
                  <a:cubicBezTo>
                    <a:pt x="37297" y="9767"/>
                    <a:pt x="38378" y="8837"/>
                    <a:pt x="39459" y="8372"/>
                  </a:cubicBezTo>
                  <a:cubicBezTo>
                    <a:pt x="41081" y="7441"/>
                    <a:pt x="42702" y="6511"/>
                    <a:pt x="44864" y="6046"/>
                  </a:cubicBezTo>
                  <a:cubicBezTo>
                    <a:pt x="51351" y="3720"/>
                    <a:pt x="58378" y="4186"/>
                    <a:pt x="65405" y="5581"/>
                  </a:cubicBezTo>
                  <a:cubicBezTo>
                    <a:pt x="68108" y="6046"/>
                    <a:pt x="71351" y="6976"/>
                    <a:pt x="74054" y="8372"/>
                  </a:cubicBezTo>
                  <a:cubicBezTo>
                    <a:pt x="75675" y="8837"/>
                    <a:pt x="76756" y="9767"/>
                    <a:pt x="77837" y="10697"/>
                  </a:cubicBezTo>
                  <a:cubicBezTo>
                    <a:pt x="78918" y="11162"/>
                    <a:pt x="80540" y="13488"/>
                    <a:pt x="81621" y="13488"/>
                  </a:cubicBezTo>
                  <a:cubicBezTo>
                    <a:pt x="83243" y="13953"/>
                    <a:pt x="84324" y="12093"/>
                    <a:pt x="85405" y="11627"/>
                  </a:cubicBezTo>
                  <a:cubicBezTo>
                    <a:pt x="87567" y="9767"/>
                    <a:pt x="89729" y="8837"/>
                    <a:pt x="92972" y="8372"/>
                  </a:cubicBezTo>
                  <a:cubicBezTo>
                    <a:pt x="98918" y="7906"/>
                    <a:pt x="106486" y="9767"/>
                    <a:pt x="109729" y="13953"/>
                  </a:cubicBezTo>
                  <a:cubicBezTo>
                    <a:pt x="112972" y="18604"/>
                    <a:pt x="108108" y="22325"/>
                    <a:pt x="103243" y="21395"/>
                  </a:cubicBezTo>
                  <a:cubicBezTo>
                    <a:pt x="98918" y="20930"/>
                    <a:pt x="92972" y="16279"/>
                    <a:pt x="90270" y="21860"/>
                  </a:cubicBezTo>
                  <a:cubicBezTo>
                    <a:pt x="89189" y="25116"/>
                    <a:pt x="90810" y="28837"/>
                    <a:pt x="91891" y="31627"/>
                  </a:cubicBezTo>
                  <a:cubicBezTo>
                    <a:pt x="95675" y="42325"/>
                    <a:pt x="96216" y="53023"/>
                    <a:pt x="85945" y="61395"/>
                  </a:cubicBezTo>
                  <a:cubicBezTo>
                    <a:pt x="68108" y="75813"/>
                    <a:pt x="35135" y="73023"/>
                    <a:pt x="21621" y="54883"/>
                  </a:cubicBezTo>
                  <a:cubicBezTo>
                    <a:pt x="17297" y="48372"/>
                    <a:pt x="16756" y="43255"/>
                    <a:pt x="18378" y="37209"/>
                  </a:cubicBezTo>
                  <a:close/>
                  <a:moveTo>
                    <a:pt x="114054" y="76279"/>
                  </a:moveTo>
                  <a:cubicBezTo>
                    <a:pt x="113513" y="81860"/>
                    <a:pt x="108648" y="89302"/>
                    <a:pt x="110810" y="94418"/>
                  </a:cubicBezTo>
                  <a:cubicBezTo>
                    <a:pt x="111351" y="95813"/>
                    <a:pt x="111891" y="95813"/>
                    <a:pt x="112972" y="96744"/>
                  </a:cubicBezTo>
                  <a:cubicBezTo>
                    <a:pt x="114594" y="98139"/>
                    <a:pt x="114054" y="99534"/>
                    <a:pt x="111351" y="100000"/>
                  </a:cubicBezTo>
                  <a:cubicBezTo>
                    <a:pt x="110270" y="100465"/>
                    <a:pt x="108648" y="100465"/>
                    <a:pt x="107027" y="100000"/>
                  </a:cubicBezTo>
                  <a:cubicBezTo>
                    <a:pt x="105405" y="100000"/>
                    <a:pt x="104864" y="100000"/>
                    <a:pt x="104864" y="98604"/>
                  </a:cubicBezTo>
                  <a:cubicBezTo>
                    <a:pt x="104324" y="96744"/>
                    <a:pt x="104864" y="94418"/>
                    <a:pt x="104864" y="92558"/>
                  </a:cubicBezTo>
                  <a:cubicBezTo>
                    <a:pt x="104864" y="89302"/>
                    <a:pt x="104864" y="86511"/>
                    <a:pt x="104324" y="83720"/>
                  </a:cubicBezTo>
                  <a:cubicBezTo>
                    <a:pt x="104324" y="80465"/>
                    <a:pt x="104864" y="76279"/>
                    <a:pt x="102162" y="73953"/>
                  </a:cubicBezTo>
                  <a:cubicBezTo>
                    <a:pt x="101081" y="72558"/>
                    <a:pt x="98378" y="71627"/>
                    <a:pt x="96216" y="72558"/>
                  </a:cubicBezTo>
                  <a:cubicBezTo>
                    <a:pt x="94054" y="73953"/>
                    <a:pt x="96756" y="74418"/>
                    <a:pt x="98378" y="74883"/>
                  </a:cubicBezTo>
                  <a:cubicBezTo>
                    <a:pt x="102162" y="75348"/>
                    <a:pt x="101621" y="78139"/>
                    <a:pt x="99459" y="80930"/>
                  </a:cubicBezTo>
                  <a:cubicBezTo>
                    <a:pt x="97297" y="83720"/>
                    <a:pt x="94054" y="86046"/>
                    <a:pt x="90810" y="87906"/>
                  </a:cubicBezTo>
                  <a:cubicBezTo>
                    <a:pt x="86486" y="90697"/>
                    <a:pt x="80540" y="93488"/>
                    <a:pt x="75135" y="93953"/>
                  </a:cubicBezTo>
                  <a:cubicBezTo>
                    <a:pt x="75135" y="91162"/>
                    <a:pt x="75135" y="87906"/>
                    <a:pt x="74594" y="85581"/>
                  </a:cubicBezTo>
                  <a:cubicBezTo>
                    <a:pt x="73513" y="82325"/>
                    <a:pt x="72432" y="84186"/>
                    <a:pt x="72432" y="86511"/>
                  </a:cubicBezTo>
                  <a:cubicBezTo>
                    <a:pt x="71891" y="89302"/>
                    <a:pt x="72432" y="92093"/>
                    <a:pt x="72432" y="94883"/>
                  </a:cubicBezTo>
                  <a:cubicBezTo>
                    <a:pt x="72432" y="98139"/>
                    <a:pt x="71891" y="101860"/>
                    <a:pt x="71891" y="105116"/>
                  </a:cubicBezTo>
                  <a:cubicBezTo>
                    <a:pt x="71351" y="108372"/>
                    <a:pt x="70810" y="109767"/>
                    <a:pt x="74054" y="112093"/>
                  </a:cubicBezTo>
                  <a:cubicBezTo>
                    <a:pt x="77297" y="114418"/>
                    <a:pt x="75135" y="116279"/>
                    <a:pt x="71891" y="116279"/>
                  </a:cubicBezTo>
                  <a:cubicBezTo>
                    <a:pt x="70270" y="116279"/>
                    <a:pt x="68648" y="116279"/>
                    <a:pt x="67567" y="115813"/>
                  </a:cubicBezTo>
                  <a:cubicBezTo>
                    <a:pt x="65405" y="115348"/>
                    <a:pt x="65945" y="114883"/>
                    <a:pt x="66486" y="112558"/>
                  </a:cubicBezTo>
                  <a:cubicBezTo>
                    <a:pt x="66486" y="108837"/>
                    <a:pt x="66486" y="104651"/>
                    <a:pt x="65405" y="100930"/>
                  </a:cubicBezTo>
                  <a:cubicBezTo>
                    <a:pt x="64324" y="96279"/>
                    <a:pt x="61621" y="92093"/>
                    <a:pt x="56756" y="90232"/>
                  </a:cubicBezTo>
                  <a:cubicBezTo>
                    <a:pt x="54054" y="89302"/>
                    <a:pt x="48648" y="88372"/>
                    <a:pt x="45945" y="89767"/>
                  </a:cubicBezTo>
                  <a:cubicBezTo>
                    <a:pt x="43783" y="91162"/>
                    <a:pt x="45405" y="92093"/>
                    <a:pt x="47567" y="91627"/>
                  </a:cubicBezTo>
                  <a:cubicBezTo>
                    <a:pt x="45405" y="94883"/>
                    <a:pt x="44864" y="100000"/>
                    <a:pt x="44324" y="103720"/>
                  </a:cubicBezTo>
                  <a:cubicBezTo>
                    <a:pt x="43783" y="104651"/>
                    <a:pt x="43783" y="106046"/>
                    <a:pt x="43243" y="107441"/>
                  </a:cubicBezTo>
                  <a:cubicBezTo>
                    <a:pt x="43243" y="107906"/>
                    <a:pt x="43783" y="111162"/>
                    <a:pt x="43243" y="111627"/>
                  </a:cubicBezTo>
                  <a:cubicBezTo>
                    <a:pt x="42702" y="112558"/>
                    <a:pt x="39459" y="112558"/>
                    <a:pt x="37837" y="112558"/>
                  </a:cubicBezTo>
                  <a:cubicBezTo>
                    <a:pt x="35675" y="112093"/>
                    <a:pt x="32432" y="111162"/>
                    <a:pt x="34594" y="108837"/>
                  </a:cubicBezTo>
                  <a:cubicBezTo>
                    <a:pt x="35135" y="108372"/>
                    <a:pt x="36216" y="108372"/>
                    <a:pt x="36756" y="107441"/>
                  </a:cubicBezTo>
                  <a:cubicBezTo>
                    <a:pt x="37297" y="106511"/>
                    <a:pt x="37297" y="105116"/>
                    <a:pt x="37297" y="104186"/>
                  </a:cubicBezTo>
                  <a:cubicBezTo>
                    <a:pt x="37837" y="98604"/>
                    <a:pt x="36216" y="93023"/>
                    <a:pt x="36216" y="87441"/>
                  </a:cubicBezTo>
                  <a:cubicBezTo>
                    <a:pt x="35675" y="84186"/>
                    <a:pt x="35675" y="70232"/>
                    <a:pt x="42162" y="70697"/>
                  </a:cubicBezTo>
                  <a:cubicBezTo>
                    <a:pt x="43243" y="70697"/>
                    <a:pt x="44864" y="71627"/>
                    <a:pt x="46486" y="71627"/>
                  </a:cubicBezTo>
                  <a:cubicBezTo>
                    <a:pt x="48108" y="72093"/>
                    <a:pt x="50270" y="72558"/>
                    <a:pt x="51891" y="72558"/>
                  </a:cubicBezTo>
                  <a:cubicBezTo>
                    <a:pt x="56216" y="73023"/>
                    <a:pt x="60540" y="73023"/>
                    <a:pt x="64864" y="72558"/>
                  </a:cubicBezTo>
                  <a:cubicBezTo>
                    <a:pt x="72432" y="71162"/>
                    <a:pt x="80000" y="68372"/>
                    <a:pt x="85945" y="64186"/>
                  </a:cubicBezTo>
                  <a:cubicBezTo>
                    <a:pt x="88648" y="62325"/>
                    <a:pt x="90810" y="60465"/>
                    <a:pt x="92432" y="58139"/>
                  </a:cubicBezTo>
                  <a:cubicBezTo>
                    <a:pt x="93513" y="57209"/>
                    <a:pt x="94594" y="55813"/>
                    <a:pt x="95135" y="54418"/>
                  </a:cubicBezTo>
                  <a:cubicBezTo>
                    <a:pt x="95675" y="53488"/>
                    <a:pt x="96216" y="49302"/>
                    <a:pt x="96756" y="48837"/>
                  </a:cubicBezTo>
                  <a:cubicBezTo>
                    <a:pt x="98918" y="47441"/>
                    <a:pt x="105945" y="50232"/>
                    <a:pt x="107567" y="51162"/>
                  </a:cubicBezTo>
                  <a:cubicBezTo>
                    <a:pt x="109729" y="53023"/>
                    <a:pt x="111351" y="54883"/>
                    <a:pt x="112432" y="57209"/>
                  </a:cubicBezTo>
                  <a:cubicBezTo>
                    <a:pt x="115675" y="63255"/>
                    <a:pt x="115135" y="70232"/>
                    <a:pt x="114054" y="76279"/>
                  </a:cubicBezTo>
                  <a:cubicBezTo>
                    <a:pt x="113513" y="81860"/>
                    <a:pt x="115135" y="69767"/>
                    <a:pt x="114054" y="7627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6"/>
            <p:cNvSpPr/>
            <p:nvPr/>
          </p:nvSpPr>
          <p:spPr>
            <a:xfrm>
              <a:off x="1920875" y="2139951"/>
              <a:ext cx="193800" cy="77700"/>
            </a:xfrm>
            <a:custGeom>
              <a:rect b="b" l="l" r="r" t="t"/>
              <a:pathLst>
                <a:path extrusionOk="0" h="120000" w="120000">
                  <a:moveTo>
                    <a:pt x="84000" y="120000"/>
                  </a:moveTo>
                  <a:cubicBezTo>
                    <a:pt x="80000" y="120000"/>
                    <a:pt x="80000" y="120000"/>
                    <a:pt x="76000" y="120000"/>
                  </a:cubicBezTo>
                  <a:cubicBezTo>
                    <a:pt x="72000" y="120000"/>
                    <a:pt x="64000" y="110000"/>
                    <a:pt x="60000" y="100000"/>
                  </a:cubicBezTo>
                  <a:cubicBezTo>
                    <a:pt x="56000" y="110000"/>
                    <a:pt x="48000" y="110000"/>
                    <a:pt x="44000" y="120000"/>
                  </a:cubicBezTo>
                  <a:cubicBezTo>
                    <a:pt x="44000" y="120000"/>
                    <a:pt x="40000" y="120000"/>
                    <a:pt x="40000" y="120000"/>
                  </a:cubicBezTo>
                  <a:cubicBezTo>
                    <a:pt x="24000" y="120000"/>
                    <a:pt x="12000" y="100000"/>
                    <a:pt x="8000" y="70000"/>
                  </a:cubicBezTo>
                  <a:cubicBezTo>
                    <a:pt x="8000" y="60000"/>
                    <a:pt x="0" y="30000"/>
                    <a:pt x="8000" y="10000"/>
                  </a:cubicBezTo>
                  <a:cubicBezTo>
                    <a:pt x="8000" y="0"/>
                    <a:pt x="12000" y="0"/>
                    <a:pt x="12000" y="0"/>
                  </a:cubicBezTo>
                  <a:cubicBezTo>
                    <a:pt x="16000" y="0"/>
                    <a:pt x="20000" y="10000"/>
                    <a:pt x="20000" y="10000"/>
                  </a:cubicBezTo>
                  <a:cubicBezTo>
                    <a:pt x="20000" y="10000"/>
                    <a:pt x="24000" y="20000"/>
                    <a:pt x="24000" y="30000"/>
                  </a:cubicBezTo>
                  <a:cubicBezTo>
                    <a:pt x="24000" y="40000"/>
                    <a:pt x="24000" y="50000"/>
                    <a:pt x="28000" y="60000"/>
                  </a:cubicBezTo>
                  <a:cubicBezTo>
                    <a:pt x="32000" y="70000"/>
                    <a:pt x="36000" y="70000"/>
                    <a:pt x="40000" y="70000"/>
                  </a:cubicBezTo>
                  <a:cubicBezTo>
                    <a:pt x="40000" y="70000"/>
                    <a:pt x="44000" y="70000"/>
                    <a:pt x="48000" y="70000"/>
                  </a:cubicBezTo>
                  <a:cubicBezTo>
                    <a:pt x="52000" y="60000"/>
                    <a:pt x="52000" y="60000"/>
                    <a:pt x="56000" y="50000"/>
                  </a:cubicBezTo>
                  <a:cubicBezTo>
                    <a:pt x="56000" y="50000"/>
                    <a:pt x="60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50000"/>
                  </a:cubicBezTo>
                  <a:cubicBezTo>
                    <a:pt x="104000" y="30000"/>
                    <a:pt x="104000" y="10000"/>
                    <a:pt x="112000" y="10000"/>
                  </a:cubicBezTo>
                  <a:cubicBezTo>
                    <a:pt x="112000" y="10000"/>
                    <a:pt x="116000" y="20000"/>
                    <a:pt x="116000" y="20000"/>
                  </a:cubicBezTo>
                  <a:cubicBezTo>
                    <a:pt x="120000" y="30000"/>
                    <a:pt x="120000" y="50000"/>
                    <a:pt x="116000" y="70000"/>
                  </a:cubicBezTo>
                  <a:cubicBezTo>
                    <a:pt x="112000" y="100000"/>
                    <a:pt x="100000" y="120000"/>
                    <a:pt x="84000" y="120000"/>
                  </a:cubicBezTo>
                  <a:cubicBezTo>
                    <a:pt x="84000" y="120000"/>
                    <a:pt x="84000" y="120000"/>
                    <a:pt x="8400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6"/>
            <p:cNvSpPr/>
            <p:nvPr/>
          </p:nvSpPr>
          <p:spPr>
            <a:xfrm>
              <a:off x="1752600" y="2016126"/>
              <a:ext cx="115800" cy="130200"/>
            </a:xfrm>
            <a:custGeom>
              <a:rect b="b" l="l" r="r" t="t"/>
              <a:pathLst>
                <a:path extrusionOk="0" h="120000" w="120000">
                  <a:moveTo>
                    <a:pt x="66666" y="0"/>
                  </a:moveTo>
                  <a:cubicBezTo>
                    <a:pt x="60000" y="0"/>
                    <a:pt x="60000"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6666" y="42000"/>
                    <a:pt x="0" y="54000"/>
                  </a:cubicBezTo>
                  <a:cubicBezTo>
                    <a:pt x="0" y="90000"/>
                    <a:pt x="26666" y="114000"/>
                    <a:pt x="60000" y="114000"/>
                  </a:cubicBezTo>
                  <a:cubicBezTo>
                    <a:pt x="86666" y="120000"/>
                    <a:pt x="113333" y="90000"/>
                    <a:pt x="120000" y="60000"/>
                  </a:cubicBezTo>
                  <a:cubicBezTo>
                    <a:pt x="120000" y="24000"/>
                    <a:pt x="93333" y="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6"/>
            <p:cNvSpPr/>
            <p:nvPr/>
          </p:nvSpPr>
          <p:spPr>
            <a:xfrm>
              <a:off x="2190750" y="2055813"/>
              <a:ext cx="123900" cy="136500"/>
            </a:xfrm>
            <a:custGeom>
              <a:rect b="b" l="l" r="r" t="t"/>
              <a:pathLst>
                <a:path extrusionOk="0" h="120000" w="120000">
                  <a:moveTo>
                    <a:pt x="69473" y="0"/>
                  </a:moveTo>
                  <a:cubicBezTo>
                    <a:pt x="56842" y="0"/>
                    <a:pt x="50526" y="0"/>
                    <a:pt x="44210" y="0"/>
                  </a:cubicBezTo>
                  <a:cubicBezTo>
                    <a:pt x="56842" y="5714"/>
                    <a:pt x="63157" y="11428"/>
                    <a:pt x="63157" y="22857"/>
                  </a:cubicBezTo>
                  <a:cubicBezTo>
                    <a:pt x="63157" y="34285"/>
                    <a:pt x="50526" y="40000"/>
                    <a:pt x="37894" y="40000"/>
                  </a:cubicBezTo>
                  <a:cubicBezTo>
                    <a:pt x="25263" y="40000"/>
                    <a:pt x="18947" y="34285"/>
                    <a:pt x="18947" y="22857"/>
                  </a:cubicBezTo>
                  <a:cubicBezTo>
                    <a:pt x="18947" y="22857"/>
                    <a:pt x="18947" y="22857"/>
                    <a:pt x="18947" y="22857"/>
                  </a:cubicBezTo>
                  <a:cubicBezTo>
                    <a:pt x="12631" y="28571"/>
                    <a:pt x="6315" y="40000"/>
                    <a:pt x="0" y="51428"/>
                  </a:cubicBezTo>
                  <a:cubicBezTo>
                    <a:pt x="0" y="85714"/>
                    <a:pt x="18947" y="114285"/>
                    <a:pt x="44210" y="114285"/>
                  </a:cubicBezTo>
                  <a:cubicBezTo>
                    <a:pt x="75789" y="120000"/>
                    <a:pt x="107368" y="97142"/>
                    <a:pt x="113684" y="62857"/>
                  </a:cubicBezTo>
                  <a:cubicBezTo>
                    <a:pt x="120000" y="28571"/>
                    <a:pt x="94736" y="0"/>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11" name="Google Shape;211;p6"/>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12" name="Google Shape;212;p6"/>
          <p:cNvSpPr txBox="1"/>
          <p:nvPr>
            <p:ph idx="1" type="body"/>
          </p:nvPr>
        </p:nvSpPr>
        <p:spPr>
          <a:xfrm>
            <a:off x="523575" y="971550"/>
            <a:ext cx="3215100" cy="37257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13" name="Google Shape;213;p6"/>
          <p:cNvSpPr txBox="1"/>
          <p:nvPr>
            <p:ph idx="2" type="body"/>
          </p:nvPr>
        </p:nvSpPr>
        <p:spPr>
          <a:xfrm>
            <a:off x="3932358" y="971550"/>
            <a:ext cx="3215100" cy="37257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14" name="Google Shape;214;p6"/>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15" name="Shape 215"/>
        <p:cNvGrpSpPr/>
        <p:nvPr/>
      </p:nvGrpSpPr>
      <p:grpSpPr>
        <a:xfrm>
          <a:off x="0" y="0"/>
          <a:ext cx="0" cy="0"/>
          <a:chOff x="0" y="0"/>
          <a:chExt cx="0" cy="0"/>
        </a:xfrm>
      </p:grpSpPr>
      <p:sp>
        <p:nvSpPr>
          <p:cNvPr id="216" name="Google Shape;216;p7"/>
          <p:cNvSpPr/>
          <p:nvPr/>
        </p:nvSpPr>
        <p:spPr>
          <a:xfrm>
            <a:off x="-75" y="4557900"/>
            <a:ext cx="9144000" cy="585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7"/>
          <p:cNvSpPr/>
          <p:nvPr/>
        </p:nvSpPr>
        <p:spPr>
          <a:xfrm>
            <a:off x="428433" y="8881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540"/>
            </a:srgbClr>
          </a:solidFill>
          <a:ln>
            <a:noFill/>
          </a:ln>
        </p:spPr>
      </p:sp>
      <p:sp>
        <p:nvSpPr>
          <p:cNvPr id="218" name="Google Shape;218;p7"/>
          <p:cNvSpPr/>
          <p:nvPr/>
        </p:nvSpPr>
        <p:spPr>
          <a:xfrm>
            <a:off x="388375" y="8529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sp>
        <p:nvSpPr>
          <p:cNvPr id="219" name="Google Shape;219;p7"/>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20" name="Google Shape;220;p7"/>
          <p:cNvSpPr txBox="1"/>
          <p:nvPr>
            <p:ph idx="1" type="body"/>
          </p:nvPr>
        </p:nvSpPr>
        <p:spPr>
          <a:xfrm>
            <a:off x="535675" y="971550"/>
            <a:ext cx="21330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221" name="Google Shape;221;p7"/>
          <p:cNvSpPr txBox="1"/>
          <p:nvPr>
            <p:ph idx="2" type="body"/>
          </p:nvPr>
        </p:nvSpPr>
        <p:spPr>
          <a:xfrm>
            <a:off x="2778055" y="971550"/>
            <a:ext cx="21330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222" name="Google Shape;222;p7"/>
          <p:cNvSpPr txBox="1"/>
          <p:nvPr>
            <p:ph idx="3" type="body"/>
          </p:nvPr>
        </p:nvSpPr>
        <p:spPr>
          <a:xfrm>
            <a:off x="5020436" y="971550"/>
            <a:ext cx="21330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grpSp>
        <p:nvGrpSpPr>
          <p:cNvPr id="223" name="Google Shape;223;p7"/>
          <p:cNvGrpSpPr/>
          <p:nvPr/>
        </p:nvGrpSpPr>
        <p:grpSpPr>
          <a:xfrm>
            <a:off x="7651743" y="3542340"/>
            <a:ext cx="1194349" cy="1381259"/>
            <a:chOff x="3895725" y="1433513"/>
            <a:chExt cx="1490700" cy="1723988"/>
          </a:xfrm>
        </p:grpSpPr>
        <p:sp>
          <p:nvSpPr>
            <p:cNvPr id="224" name="Google Shape;224;p7"/>
            <p:cNvSpPr/>
            <p:nvPr/>
          </p:nvSpPr>
          <p:spPr>
            <a:xfrm>
              <a:off x="3895725" y="1433513"/>
              <a:ext cx="1490700" cy="1690800"/>
            </a:xfrm>
            <a:custGeom>
              <a:rect b="b" l="l" r="r" t="t"/>
              <a:pathLst>
                <a:path extrusionOk="0" h="120000" w="120000">
                  <a:moveTo>
                    <a:pt x="115324" y="12413"/>
                  </a:moveTo>
                  <a:cubicBezTo>
                    <a:pt x="115844" y="12873"/>
                    <a:pt x="115844" y="12873"/>
                    <a:pt x="115324" y="12413"/>
                  </a:cubicBezTo>
                  <a:cubicBezTo>
                    <a:pt x="114285" y="11494"/>
                    <a:pt x="114805" y="11954"/>
                    <a:pt x="115324" y="12413"/>
                  </a:cubicBez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lose/>
                </a:path>
              </a:pathLst>
            </a:custGeom>
            <a:solidFill>
              <a:srgbClr val="F4D7B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7"/>
            <p:cNvSpPr/>
            <p:nvPr/>
          </p:nvSpPr>
          <p:spPr>
            <a:xfrm>
              <a:off x="4224338" y="2781301"/>
              <a:ext cx="909600" cy="376200"/>
            </a:xfrm>
            <a:custGeom>
              <a:rect b="b" l="l" r="r" t="t"/>
              <a:pathLst>
                <a:path extrusionOk="0" h="120000" w="120000">
                  <a:moveTo>
                    <a:pt x="112340" y="14482"/>
                  </a:moveTo>
                  <a:cubicBezTo>
                    <a:pt x="112340" y="16551"/>
                    <a:pt x="112340" y="18620"/>
                    <a:pt x="111489" y="20689"/>
                  </a:cubicBezTo>
                  <a:cubicBezTo>
                    <a:pt x="111489" y="22758"/>
                    <a:pt x="110638" y="24827"/>
                    <a:pt x="109787" y="24827"/>
                  </a:cubicBezTo>
                  <a:cubicBezTo>
                    <a:pt x="109787" y="24827"/>
                    <a:pt x="108936" y="24827"/>
                    <a:pt x="108936" y="22758"/>
                  </a:cubicBezTo>
                  <a:cubicBezTo>
                    <a:pt x="108936" y="22758"/>
                    <a:pt x="108936" y="22758"/>
                    <a:pt x="108936" y="22758"/>
                  </a:cubicBezTo>
                  <a:cubicBezTo>
                    <a:pt x="108085" y="18620"/>
                    <a:pt x="108085" y="16551"/>
                    <a:pt x="108085" y="14482"/>
                  </a:cubicBezTo>
                  <a:cubicBezTo>
                    <a:pt x="98723" y="18620"/>
                    <a:pt x="85957" y="24827"/>
                    <a:pt x="79148" y="14482"/>
                  </a:cubicBezTo>
                  <a:cubicBezTo>
                    <a:pt x="71489" y="4137"/>
                    <a:pt x="64680" y="0"/>
                    <a:pt x="57021" y="8275"/>
                  </a:cubicBezTo>
                  <a:cubicBezTo>
                    <a:pt x="57021" y="31034"/>
                    <a:pt x="55319" y="70344"/>
                    <a:pt x="51914" y="84827"/>
                  </a:cubicBezTo>
                  <a:cubicBezTo>
                    <a:pt x="51063" y="91034"/>
                    <a:pt x="49361" y="93103"/>
                    <a:pt x="47659" y="93103"/>
                  </a:cubicBezTo>
                  <a:cubicBezTo>
                    <a:pt x="47659" y="93103"/>
                    <a:pt x="46808" y="93103"/>
                    <a:pt x="46808" y="93103"/>
                  </a:cubicBezTo>
                  <a:cubicBezTo>
                    <a:pt x="46808" y="93103"/>
                    <a:pt x="45957" y="93103"/>
                    <a:pt x="45957" y="93103"/>
                  </a:cubicBezTo>
                  <a:cubicBezTo>
                    <a:pt x="44255" y="91034"/>
                    <a:pt x="44255" y="82758"/>
                    <a:pt x="44255" y="68275"/>
                  </a:cubicBezTo>
                  <a:cubicBezTo>
                    <a:pt x="44255" y="55862"/>
                    <a:pt x="44255" y="41379"/>
                    <a:pt x="43404" y="28965"/>
                  </a:cubicBezTo>
                  <a:cubicBezTo>
                    <a:pt x="34893" y="45517"/>
                    <a:pt x="20425" y="47586"/>
                    <a:pt x="11063" y="57931"/>
                  </a:cubicBezTo>
                  <a:cubicBezTo>
                    <a:pt x="11063" y="64137"/>
                    <a:pt x="11063" y="70344"/>
                    <a:pt x="10212" y="74482"/>
                  </a:cubicBezTo>
                  <a:cubicBezTo>
                    <a:pt x="9361" y="78620"/>
                    <a:pt x="8510" y="80689"/>
                    <a:pt x="8510" y="80689"/>
                  </a:cubicBezTo>
                  <a:cubicBezTo>
                    <a:pt x="8510" y="80689"/>
                    <a:pt x="7659" y="80689"/>
                    <a:pt x="7659" y="80689"/>
                  </a:cubicBezTo>
                  <a:cubicBezTo>
                    <a:pt x="7659" y="80689"/>
                    <a:pt x="7659" y="78620"/>
                    <a:pt x="7659" y="78620"/>
                  </a:cubicBezTo>
                  <a:cubicBezTo>
                    <a:pt x="5957" y="76551"/>
                    <a:pt x="4255" y="72413"/>
                    <a:pt x="3404" y="68275"/>
                  </a:cubicBezTo>
                  <a:cubicBezTo>
                    <a:pt x="1702" y="72413"/>
                    <a:pt x="0" y="76551"/>
                    <a:pt x="0" y="84827"/>
                  </a:cubicBezTo>
                  <a:cubicBezTo>
                    <a:pt x="0" y="84827"/>
                    <a:pt x="1702" y="103448"/>
                    <a:pt x="13617" y="95172"/>
                  </a:cubicBezTo>
                  <a:cubicBezTo>
                    <a:pt x="25531" y="88965"/>
                    <a:pt x="24680" y="95172"/>
                    <a:pt x="32340" y="105517"/>
                  </a:cubicBezTo>
                  <a:cubicBezTo>
                    <a:pt x="40000" y="115862"/>
                    <a:pt x="51063" y="120000"/>
                    <a:pt x="55319" y="99310"/>
                  </a:cubicBezTo>
                  <a:cubicBezTo>
                    <a:pt x="59574" y="80689"/>
                    <a:pt x="83404" y="53793"/>
                    <a:pt x="97021" y="45517"/>
                  </a:cubicBezTo>
                  <a:cubicBezTo>
                    <a:pt x="109787" y="39310"/>
                    <a:pt x="117446" y="49655"/>
                    <a:pt x="119148" y="24827"/>
                  </a:cubicBezTo>
                  <a:cubicBezTo>
                    <a:pt x="120000" y="16551"/>
                    <a:pt x="116595" y="14482"/>
                    <a:pt x="112340" y="14482"/>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7"/>
            <p:cNvSpPr/>
            <p:nvPr/>
          </p:nvSpPr>
          <p:spPr>
            <a:xfrm>
              <a:off x="5102225" y="1601788"/>
              <a:ext cx="219000" cy="136500"/>
            </a:xfrm>
            <a:custGeom>
              <a:rect b="b" l="l" r="r" t="t"/>
              <a:pathLst>
                <a:path extrusionOk="0" h="120000" w="120000">
                  <a:moveTo>
                    <a:pt x="109411" y="40000"/>
                  </a:moveTo>
                  <a:cubicBezTo>
                    <a:pt x="109411" y="34285"/>
                    <a:pt x="109411" y="34285"/>
                    <a:pt x="109411" y="34285"/>
                  </a:cubicBezTo>
                  <a:cubicBezTo>
                    <a:pt x="109411" y="34285"/>
                    <a:pt x="109411" y="34285"/>
                    <a:pt x="109411" y="28571"/>
                  </a:cubicBezTo>
                  <a:cubicBezTo>
                    <a:pt x="109411" y="28571"/>
                    <a:pt x="98823" y="17142"/>
                    <a:pt x="105882" y="22857"/>
                  </a:cubicBezTo>
                  <a:cubicBezTo>
                    <a:pt x="102352" y="22857"/>
                    <a:pt x="98823" y="17142"/>
                    <a:pt x="95294" y="17142"/>
                  </a:cubicBezTo>
                  <a:cubicBezTo>
                    <a:pt x="67058" y="0"/>
                    <a:pt x="35294" y="11428"/>
                    <a:pt x="14117" y="51428"/>
                  </a:cubicBezTo>
                  <a:cubicBezTo>
                    <a:pt x="0" y="80000"/>
                    <a:pt x="28235" y="120000"/>
                    <a:pt x="42352" y="91428"/>
                  </a:cubicBezTo>
                  <a:cubicBezTo>
                    <a:pt x="52941" y="74285"/>
                    <a:pt x="67058" y="68571"/>
                    <a:pt x="77647" y="74285"/>
                  </a:cubicBezTo>
                  <a:cubicBezTo>
                    <a:pt x="81176" y="74285"/>
                    <a:pt x="81176" y="74285"/>
                    <a:pt x="81176" y="74285"/>
                  </a:cubicBezTo>
                  <a:cubicBezTo>
                    <a:pt x="88235" y="85714"/>
                    <a:pt x="98823" y="91428"/>
                    <a:pt x="109411" y="80000"/>
                  </a:cubicBezTo>
                  <a:cubicBezTo>
                    <a:pt x="120000" y="74285"/>
                    <a:pt x="120000" y="51428"/>
                    <a:pt x="109411" y="40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7"/>
            <p:cNvSpPr/>
            <p:nvPr/>
          </p:nvSpPr>
          <p:spPr>
            <a:xfrm>
              <a:off x="4662488" y="1557338"/>
              <a:ext cx="368400" cy="349200"/>
            </a:xfrm>
            <a:custGeom>
              <a:rect b="b" l="l" r="r" t="t"/>
              <a:pathLst>
                <a:path extrusionOk="0" h="120000" w="120000">
                  <a:moveTo>
                    <a:pt x="107368" y="2222"/>
                  </a:moveTo>
                  <a:cubicBezTo>
                    <a:pt x="92631" y="0"/>
                    <a:pt x="77894" y="0"/>
                    <a:pt x="63157" y="2222"/>
                  </a:cubicBezTo>
                  <a:cubicBezTo>
                    <a:pt x="58947" y="2222"/>
                    <a:pt x="54736" y="2222"/>
                    <a:pt x="50526" y="4444"/>
                  </a:cubicBezTo>
                  <a:cubicBezTo>
                    <a:pt x="48421" y="4444"/>
                    <a:pt x="48421" y="4444"/>
                    <a:pt x="46315" y="4444"/>
                  </a:cubicBezTo>
                  <a:cubicBezTo>
                    <a:pt x="35789" y="0"/>
                    <a:pt x="25263" y="0"/>
                    <a:pt x="12631" y="13333"/>
                  </a:cubicBezTo>
                  <a:cubicBezTo>
                    <a:pt x="0" y="28888"/>
                    <a:pt x="6315" y="57777"/>
                    <a:pt x="12631" y="73333"/>
                  </a:cubicBezTo>
                  <a:cubicBezTo>
                    <a:pt x="21052" y="100000"/>
                    <a:pt x="42105" y="120000"/>
                    <a:pt x="67368" y="117777"/>
                  </a:cubicBezTo>
                  <a:cubicBezTo>
                    <a:pt x="80000" y="115555"/>
                    <a:pt x="84210" y="108888"/>
                    <a:pt x="84210" y="97777"/>
                  </a:cubicBezTo>
                  <a:cubicBezTo>
                    <a:pt x="86315" y="97777"/>
                    <a:pt x="86315" y="97777"/>
                    <a:pt x="86315" y="97777"/>
                  </a:cubicBezTo>
                  <a:cubicBezTo>
                    <a:pt x="94736" y="80000"/>
                    <a:pt x="119999" y="46666"/>
                    <a:pt x="111578" y="22222"/>
                  </a:cubicBezTo>
                  <a:cubicBezTo>
                    <a:pt x="111578" y="22222"/>
                    <a:pt x="113684" y="20000"/>
                    <a:pt x="113684" y="17777"/>
                  </a:cubicBezTo>
                  <a:cubicBezTo>
                    <a:pt x="115789" y="11111"/>
                    <a:pt x="113684" y="2222"/>
                    <a:pt x="107368" y="2222"/>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7"/>
            <p:cNvSpPr/>
            <p:nvPr/>
          </p:nvSpPr>
          <p:spPr>
            <a:xfrm>
              <a:off x="3927475" y="1479551"/>
              <a:ext cx="355500" cy="374700"/>
            </a:xfrm>
            <a:custGeom>
              <a:rect b="b" l="l" r="r" t="t"/>
              <a:pathLst>
                <a:path extrusionOk="0" h="120000" w="120000">
                  <a:moveTo>
                    <a:pt x="102545" y="16551"/>
                  </a:moveTo>
                  <a:cubicBezTo>
                    <a:pt x="100363" y="16551"/>
                    <a:pt x="100363" y="16551"/>
                    <a:pt x="100363" y="16551"/>
                  </a:cubicBezTo>
                  <a:cubicBezTo>
                    <a:pt x="87272" y="10344"/>
                    <a:pt x="74181" y="12413"/>
                    <a:pt x="61090" y="10344"/>
                  </a:cubicBezTo>
                  <a:cubicBezTo>
                    <a:pt x="48000" y="8275"/>
                    <a:pt x="37090" y="2068"/>
                    <a:pt x="24000" y="0"/>
                  </a:cubicBezTo>
                  <a:cubicBezTo>
                    <a:pt x="19636" y="0"/>
                    <a:pt x="17454" y="2068"/>
                    <a:pt x="15272" y="6206"/>
                  </a:cubicBezTo>
                  <a:cubicBezTo>
                    <a:pt x="13090" y="6206"/>
                    <a:pt x="10909" y="6206"/>
                    <a:pt x="10909" y="8275"/>
                  </a:cubicBezTo>
                  <a:cubicBezTo>
                    <a:pt x="0" y="37241"/>
                    <a:pt x="13090" y="72413"/>
                    <a:pt x="28363" y="97241"/>
                  </a:cubicBezTo>
                  <a:cubicBezTo>
                    <a:pt x="30545" y="101379"/>
                    <a:pt x="32727" y="103448"/>
                    <a:pt x="37090" y="105517"/>
                  </a:cubicBezTo>
                  <a:cubicBezTo>
                    <a:pt x="34909" y="111724"/>
                    <a:pt x="37090" y="120000"/>
                    <a:pt x="43636" y="120000"/>
                  </a:cubicBezTo>
                  <a:cubicBezTo>
                    <a:pt x="109090" y="117931"/>
                    <a:pt x="120000" y="60000"/>
                    <a:pt x="120000" y="31034"/>
                  </a:cubicBezTo>
                  <a:cubicBezTo>
                    <a:pt x="120000" y="20689"/>
                    <a:pt x="111272" y="16551"/>
                    <a:pt x="102545" y="16551"/>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7"/>
            <p:cNvSpPr/>
            <p:nvPr/>
          </p:nvSpPr>
          <p:spPr>
            <a:xfrm>
              <a:off x="3914775" y="1433513"/>
              <a:ext cx="212700" cy="304800"/>
            </a:xfrm>
            <a:custGeom>
              <a:rect b="b" l="l" r="r" t="t"/>
              <a:pathLst>
                <a:path extrusionOk="0" h="120000" w="120000">
                  <a:moveTo>
                    <a:pt x="69090" y="120000"/>
                  </a:moveTo>
                  <a:cubicBezTo>
                    <a:pt x="69090" y="120000"/>
                    <a:pt x="94545" y="84255"/>
                    <a:pt x="120000" y="68936"/>
                  </a:cubicBezTo>
                  <a:cubicBezTo>
                    <a:pt x="120000" y="68936"/>
                    <a:pt x="0" y="0"/>
                    <a:pt x="69090" y="12000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7"/>
            <p:cNvSpPr/>
            <p:nvPr/>
          </p:nvSpPr>
          <p:spPr>
            <a:xfrm>
              <a:off x="4830763" y="1498601"/>
              <a:ext cx="225300" cy="298500"/>
            </a:xfrm>
            <a:custGeom>
              <a:rect b="b" l="l" r="r" t="t"/>
              <a:pathLst>
                <a:path extrusionOk="0" h="120000" w="120000">
                  <a:moveTo>
                    <a:pt x="37714" y="120000"/>
                  </a:moveTo>
                  <a:cubicBezTo>
                    <a:pt x="37714" y="120000"/>
                    <a:pt x="20571" y="80869"/>
                    <a:pt x="0" y="65217"/>
                  </a:cubicBezTo>
                  <a:cubicBezTo>
                    <a:pt x="0" y="65217"/>
                    <a:pt x="120000" y="0"/>
                    <a:pt x="37714" y="12000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7"/>
            <p:cNvSpPr/>
            <p:nvPr/>
          </p:nvSpPr>
          <p:spPr>
            <a:xfrm>
              <a:off x="4205288" y="2819401"/>
              <a:ext cx="115800" cy="214200"/>
            </a:xfrm>
            <a:custGeom>
              <a:rect b="b" l="l" r="r" t="t"/>
              <a:pathLst>
                <a:path extrusionOk="0" h="120000" w="120000">
                  <a:moveTo>
                    <a:pt x="120000" y="40000"/>
                  </a:moveTo>
                  <a:cubicBezTo>
                    <a:pt x="120000" y="29090"/>
                    <a:pt x="113333" y="21818"/>
                    <a:pt x="106666" y="18181"/>
                  </a:cubicBezTo>
                  <a:cubicBezTo>
                    <a:pt x="106666" y="14545"/>
                    <a:pt x="106666" y="14545"/>
                    <a:pt x="100000" y="10909"/>
                  </a:cubicBezTo>
                  <a:cubicBezTo>
                    <a:pt x="86666" y="0"/>
                    <a:pt x="53333" y="0"/>
                    <a:pt x="26666" y="3636"/>
                  </a:cubicBezTo>
                  <a:cubicBezTo>
                    <a:pt x="6666" y="7272"/>
                    <a:pt x="0" y="18181"/>
                    <a:pt x="6666" y="29090"/>
                  </a:cubicBezTo>
                  <a:cubicBezTo>
                    <a:pt x="6666" y="36363"/>
                    <a:pt x="13333" y="43636"/>
                    <a:pt x="13333" y="50909"/>
                  </a:cubicBezTo>
                  <a:cubicBezTo>
                    <a:pt x="20000" y="69090"/>
                    <a:pt x="26666" y="90909"/>
                    <a:pt x="46666" y="105454"/>
                  </a:cubicBezTo>
                  <a:cubicBezTo>
                    <a:pt x="60000" y="120000"/>
                    <a:pt x="106666" y="116363"/>
                    <a:pt x="106666" y="101818"/>
                  </a:cubicBezTo>
                  <a:cubicBezTo>
                    <a:pt x="113333" y="80000"/>
                    <a:pt x="120000" y="58181"/>
                    <a:pt x="120000" y="40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7"/>
            <p:cNvSpPr/>
            <p:nvPr/>
          </p:nvSpPr>
          <p:spPr>
            <a:xfrm>
              <a:off x="4540250" y="2840038"/>
              <a:ext cx="109500" cy="246000"/>
            </a:xfrm>
            <a:custGeom>
              <a:rect b="b" l="l" r="r" t="t"/>
              <a:pathLst>
                <a:path extrusionOk="0" h="120000" w="120000">
                  <a:moveTo>
                    <a:pt x="98823" y="9473"/>
                  </a:moveTo>
                  <a:cubicBezTo>
                    <a:pt x="84705" y="6315"/>
                    <a:pt x="77647" y="3157"/>
                    <a:pt x="70588" y="3157"/>
                  </a:cubicBezTo>
                  <a:cubicBezTo>
                    <a:pt x="56470" y="0"/>
                    <a:pt x="35294" y="3157"/>
                    <a:pt x="28235" y="9473"/>
                  </a:cubicBezTo>
                  <a:cubicBezTo>
                    <a:pt x="0" y="31578"/>
                    <a:pt x="7058" y="60000"/>
                    <a:pt x="7058" y="85263"/>
                  </a:cubicBezTo>
                  <a:cubicBezTo>
                    <a:pt x="14117" y="88421"/>
                    <a:pt x="14117" y="91578"/>
                    <a:pt x="21176" y="94736"/>
                  </a:cubicBezTo>
                  <a:cubicBezTo>
                    <a:pt x="21176" y="97894"/>
                    <a:pt x="21176" y="97894"/>
                    <a:pt x="21176" y="101052"/>
                  </a:cubicBezTo>
                  <a:cubicBezTo>
                    <a:pt x="21176" y="101052"/>
                    <a:pt x="21176" y="101052"/>
                    <a:pt x="21176" y="104210"/>
                  </a:cubicBezTo>
                  <a:cubicBezTo>
                    <a:pt x="21176" y="107368"/>
                    <a:pt x="21176" y="110526"/>
                    <a:pt x="28235" y="113684"/>
                  </a:cubicBezTo>
                  <a:cubicBezTo>
                    <a:pt x="42352" y="120000"/>
                    <a:pt x="63529" y="120000"/>
                    <a:pt x="77647" y="113684"/>
                  </a:cubicBezTo>
                  <a:cubicBezTo>
                    <a:pt x="84705" y="107368"/>
                    <a:pt x="84705" y="101052"/>
                    <a:pt x="91764" y="94736"/>
                  </a:cubicBezTo>
                  <a:cubicBezTo>
                    <a:pt x="105882" y="85263"/>
                    <a:pt x="112941" y="72631"/>
                    <a:pt x="112941" y="56842"/>
                  </a:cubicBezTo>
                  <a:cubicBezTo>
                    <a:pt x="120000" y="41052"/>
                    <a:pt x="120000" y="22105"/>
                    <a:pt x="98823" y="9473"/>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7"/>
            <p:cNvSpPr/>
            <p:nvPr/>
          </p:nvSpPr>
          <p:spPr>
            <a:xfrm>
              <a:off x="5018088" y="2638426"/>
              <a:ext cx="103200" cy="220800"/>
            </a:xfrm>
            <a:custGeom>
              <a:rect b="b" l="l" r="r" t="t"/>
              <a:pathLst>
                <a:path extrusionOk="0" h="120000" w="120000">
                  <a:moveTo>
                    <a:pt x="105000" y="14117"/>
                  </a:moveTo>
                  <a:cubicBezTo>
                    <a:pt x="97500" y="3529"/>
                    <a:pt x="67500" y="0"/>
                    <a:pt x="45000" y="10588"/>
                  </a:cubicBezTo>
                  <a:cubicBezTo>
                    <a:pt x="7500" y="24705"/>
                    <a:pt x="0" y="49411"/>
                    <a:pt x="0" y="70588"/>
                  </a:cubicBezTo>
                  <a:cubicBezTo>
                    <a:pt x="0" y="84705"/>
                    <a:pt x="7500" y="95294"/>
                    <a:pt x="15000" y="105882"/>
                  </a:cubicBezTo>
                  <a:cubicBezTo>
                    <a:pt x="22500" y="116470"/>
                    <a:pt x="30000" y="116470"/>
                    <a:pt x="45000" y="120000"/>
                  </a:cubicBezTo>
                  <a:cubicBezTo>
                    <a:pt x="45000" y="120000"/>
                    <a:pt x="52500" y="120000"/>
                    <a:pt x="52500" y="116470"/>
                  </a:cubicBezTo>
                  <a:cubicBezTo>
                    <a:pt x="52500" y="116470"/>
                    <a:pt x="52500" y="116470"/>
                    <a:pt x="60000" y="116470"/>
                  </a:cubicBezTo>
                  <a:cubicBezTo>
                    <a:pt x="60000" y="112941"/>
                    <a:pt x="67500" y="112941"/>
                    <a:pt x="75000" y="109411"/>
                  </a:cubicBezTo>
                  <a:cubicBezTo>
                    <a:pt x="97500" y="98823"/>
                    <a:pt x="105000" y="77647"/>
                    <a:pt x="112500" y="63529"/>
                  </a:cubicBezTo>
                  <a:cubicBezTo>
                    <a:pt x="120000" y="45882"/>
                    <a:pt x="120000" y="28235"/>
                    <a:pt x="105000" y="14117"/>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7"/>
            <p:cNvSpPr/>
            <p:nvPr/>
          </p:nvSpPr>
          <p:spPr>
            <a:xfrm>
              <a:off x="4056063" y="2093913"/>
              <a:ext cx="949200" cy="401700"/>
            </a:xfrm>
            <a:custGeom>
              <a:rect b="b" l="l" r="r" t="t"/>
              <a:pathLst>
                <a:path extrusionOk="0" h="120000" w="120000">
                  <a:moveTo>
                    <a:pt x="110204" y="11612"/>
                  </a:moveTo>
                  <a:cubicBezTo>
                    <a:pt x="109387" y="13548"/>
                    <a:pt x="108571" y="13548"/>
                    <a:pt x="108571" y="15483"/>
                  </a:cubicBezTo>
                  <a:cubicBezTo>
                    <a:pt x="95510" y="65806"/>
                    <a:pt x="74285" y="83225"/>
                    <a:pt x="51428" y="87096"/>
                  </a:cubicBezTo>
                  <a:cubicBezTo>
                    <a:pt x="42448" y="89032"/>
                    <a:pt x="32653" y="85161"/>
                    <a:pt x="23673" y="81290"/>
                  </a:cubicBezTo>
                  <a:cubicBezTo>
                    <a:pt x="14693" y="75483"/>
                    <a:pt x="6530" y="58064"/>
                    <a:pt x="0" y="44516"/>
                  </a:cubicBezTo>
                  <a:cubicBezTo>
                    <a:pt x="0" y="44516"/>
                    <a:pt x="0" y="44516"/>
                    <a:pt x="0" y="44516"/>
                  </a:cubicBezTo>
                  <a:cubicBezTo>
                    <a:pt x="4897" y="63870"/>
                    <a:pt x="11428" y="77419"/>
                    <a:pt x="19591" y="89032"/>
                  </a:cubicBezTo>
                  <a:cubicBezTo>
                    <a:pt x="29387" y="102580"/>
                    <a:pt x="37551" y="106451"/>
                    <a:pt x="48979" y="106451"/>
                  </a:cubicBezTo>
                  <a:cubicBezTo>
                    <a:pt x="59591" y="104516"/>
                    <a:pt x="69387" y="100645"/>
                    <a:pt x="78367" y="92903"/>
                  </a:cubicBezTo>
                  <a:cubicBezTo>
                    <a:pt x="76734" y="94838"/>
                    <a:pt x="75102" y="96774"/>
                    <a:pt x="72653" y="98709"/>
                  </a:cubicBezTo>
                  <a:cubicBezTo>
                    <a:pt x="65306" y="106451"/>
                    <a:pt x="57959" y="110322"/>
                    <a:pt x="50612" y="112258"/>
                  </a:cubicBezTo>
                  <a:cubicBezTo>
                    <a:pt x="45714" y="112258"/>
                    <a:pt x="41632" y="108387"/>
                    <a:pt x="37551" y="108387"/>
                  </a:cubicBezTo>
                  <a:cubicBezTo>
                    <a:pt x="33469" y="106451"/>
                    <a:pt x="30204" y="102580"/>
                    <a:pt x="26122" y="100645"/>
                  </a:cubicBezTo>
                  <a:cubicBezTo>
                    <a:pt x="25306" y="100645"/>
                    <a:pt x="24489" y="100645"/>
                    <a:pt x="24489" y="102580"/>
                  </a:cubicBezTo>
                  <a:cubicBezTo>
                    <a:pt x="29387" y="116129"/>
                    <a:pt x="39183" y="120000"/>
                    <a:pt x="46530" y="120000"/>
                  </a:cubicBezTo>
                  <a:cubicBezTo>
                    <a:pt x="55510" y="120000"/>
                    <a:pt x="66122" y="120000"/>
                    <a:pt x="75102" y="114193"/>
                  </a:cubicBezTo>
                  <a:cubicBezTo>
                    <a:pt x="84897" y="106451"/>
                    <a:pt x="94693" y="94838"/>
                    <a:pt x="102857" y="79354"/>
                  </a:cubicBezTo>
                  <a:cubicBezTo>
                    <a:pt x="111836" y="61935"/>
                    <a:pt x="115102" y="42580"/>
                    <a:pt x="118367" y="17419"/>
                  </a:cubicBezTo>
                  <a:cubicBezTo>
                    <a:pt x="120000" y="3870"/>
                    <a:pt x="111836" y="0"/>
                    <a:pt x="110204" y="11612"/>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7"/>
            <p:cNvSpPr/>
            <p:nvPr/>
          </p:nvSpPr>
          <p:spPr>
            <a:xfrm>
              <a:off x="4346575" y="2470151"/>
              <a:ext cx="103200" cy="103200"/>
            </a:xfrm>
            <a:custGeom>
              <a:rect b="b" l="l" r="r" t="t"/>
              <a:pathLst>
                <a:path extrusionOk="0" h="120000" w="120000">
                  <a:moveTo>
                    <a:pt x="7500" y="67500"/>
                  </a:moveTo>
                  <a:cubicBezTo>
                    <a:pt x="0" y="30000"/>
                    <a:pt x="30000" y="7500"/>
                    <a:pt x="60000" y="7500"/>
                  </a:cubicBezTo>
                  <a:cubicBezTo>
                    <a:pt x="90000" y="0"/>
                    <a:pt x="120000" y="30000"/>
                    <a:pt x="120000" y="60000"/>
                  </a:cubicBezTo>
                  <a:cubicBezTo>
                    <a:pt x="120000" y="90000"/>
                    <a:pt x="97500" y="120000"/>
                    <a:pt x="67500" y="120000"/>
                  </a:cubicBezTo>
                  <a:cubicBezTo>
                    <a:pt x="30000" y="120000"/>
                    <a:pt x="7500" y="97500"/>
                    <a:pt x="7500" y="67500"/>
                  </a:cubicBezTo>
                  <a:close/>
                </a:path>
              </a:pathLst>
            </a:custGeom>
            <a:solidFill>
              <a:srgbClr val="FFE5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7"/>
            <p:cNvSpPr/>
            <p:nvPr/>
          </p:nvSpPr>
          <p:spPr>
            <a:xfrm>
              <a:off x="4662488" y="2463801"/>
              <a:ext cx="355500" cy="317400"/>
            </a:xfrm>
            <a:custGeom>
              <a:rect b="b" l="l" r="r" t="t"/>
              <a:pathLst>
                <a:path extrusionOk="0" h="120000" w="120000">
                  <a:moveTo>
                    <a:pt x="93818" y="19591"/>
                  </a:moveTo>
                  <a:cubicBezTo>
                    <a:pt x="91636" y="61224"/>
                    <a:pt x="37090" y="90612"/>
                    <a:pt x="6545" y="95510"/>
                  </a:cubicBezTo>
                  <a:cubicBezTo>
                    <a:pt x="0" y="95510"/>
                    <a:pt x="0" y="105306"/>
                    <a:pt x="4363" y="107755"/>
                  </a:cubicBezTo>
                  <a:cubicBezTo>
                    <a:pt x="54545" y="119999"/>
                    <a:pt x="104727" y="73469"/>
                    <a:pt x="117818" y="22040"/>
                  </a:cubicBezTo>
                  <a:cubicBezTo>
                    <a:pt x="120000" y="4897"/>
                    <a:pt x="96000" y="0"/>
                    <a:pt x="93818" y="19591"/>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7"/>
            <p:cNvSpPr/>
            <p:nvPr/>
          </p:nvSpPr>
          <p:spPr>
            <a:xfrm>
              <a:off x="5064125" y="1874838"/>
              <a:ext cx="238200" cy="381000"/>
            </a:xfrm>
            <a:custGeom>
              <a:rect b="b" l="l" r="r" t="t"/>
              <a:pathLst>
                <a:path extrusionOk="0" h="120000" w="120000">
                  <a:moveTo>
                    <a:pt x="87567" y="10169"/>
                  </a:moveTo>
                  <a:cubicBezTo>
                    <a:pt x="84324" y="6101"/>
                    <a:pt x="74594" y="0"/>
                    <a:pt x="74594" y="6101"/>
                  </a:cubicBezTo>
                  <a:cubicBezTo>
                    <a:pt x="84324" y="22372"/>
                    <a:pt x="94054" y="46779"/>
                    <a:pt x="94054" y="63050"/>
                  </a:cubicBezTo>
                  <a:cubicBezTo>
                    <a:pt x="97297" y="81355"/>
                    <a:pt x="74594" y="87457"/>
                    <a:pt x="55135" y="95593"/>
                  </a:cubicBezTo>
                  <a:cubicBezTo>
                    <a:pt x="45405" y="85423"/>
                    <a:pt x="25945" y="73220"/>
                    <a:pt x="9729" y="81355"/>
                  </a:cubicBezTo>
                  <a:cubicBezTo>
                    <a:pt x="9729" y="81355"/>
                    <a:pt x="0" y="85423"/>
                    <a:pt x="0" y="85423"/>
                  </a:cubicBezTo>
                  <a:cubicBezTo>
                    <a:pt x="3243" y="93559"/>
                    <a:pt x="32432" y="97627"/>
                    <a:pt x="35675" y="107796"/>
                  </a:cubicBezTo>
                  <a:cubicBezTo>
                    <a:pt x="35675" y="115932"/>
                    <a:pt x="45405" y="120000"/>
                    <a:pt x="55135" y="115932"/>
                  </a:cubicBezTo>
                  <a:cubicBezTo>
                    <a:pt x="84324" y="105762"/>
                    <a:pt x="113513" y="87457"/>
                    <a:pt x="116756" y="69152"/>
                  </a:cubicBezTo>
                  <a:cubicBezTo>
                    <a:pt x="120000" y="48813"/>
                    <a:pt x="97297" y="28474"/>
                    <a:pt x="87567" y="10169"/>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7"/>
            <p:cNvSpPr/>
            <p:nvPr/>
          </p:nvSpPr>
          <p:spPr>
            <a:xfrm>
              <a:off x="4095750" y="2146301"/>
              <a:ext cx="160200" cy="84000"/>
            </a:xfrm>
            <a:custGeom>
              <a:rect b="b" l="l" r="r" t="t"/>
              <a:pathLst>
                <a:path extrusionOk="0" h="120000" w="120000">
                  <a:moveTo>
                    <a:pt x="100800" y="18461"/>
                  </a:moveTo>
                  <a:cubicBezTo>
                    <a:pt x="86400" y="9230"/>
                    <a:pt x="72000" y="9230"/>
                    <a:pt x="57600" y="9230"/>
                  </a:cubicBezTo>
                  <a:cubicBezTo>
                    <a:pt x="43200" y="9230"/>
                    <a:pt x="24000" y="0"/>
                    <a:pt x="9600" y="18461"/>
                  </a:cubicBezTo>
                  <a:cubicBezTo>
                    <a:pt x="0" y="36923"/>
                    <a:pt x="0" y="55384"/>
                    <a:pt x="9600" y="73846"/>
                  </a:cubicBezTo>
                  <a:cubicBezTo>
                    <a:pt x="19200" y="92307"/>
                    <a:pt x="33600" y="92307"/>
                    <a:pt x="48000" y="101538"/>
                  </a:cubicBezTo>
                  <a:cubicBezTo>
                    <a:pt x="62400" y="110769"/>
                    <a:pt x="81600" y="120000"/>
                    <a:pt x="96000" y="110769"/>
                  </a:cubicBezTo>
                  <a:cubicBezTo>
                    <a:pt x="115200" y="101538"/>
                    <a:pt x="120000" y="36923"/>
                    <a:pt x="100800" y="18461"/>
                  </a:cubicBezTo>
                  <a:close/>
                </a:path>
              </a:pathLst>
            </a:custGeom>
            <a:solidFill>
              <a:srgbClr val="F8BAB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7"/>
            <p:cNvSpPr/>
            <p:nvPr/>
          </p:nvSpPr>
          <p:spPr>
            <a:xfrm>
              <a:off x="4579938" y="2192338"/>
              <a:ext cx="166800" cy="84000"/>
            </a:xfrm>
            <a:custGeom>
              <a:rect b="b" l="l" r="r" t="t"/>
              <a:pathLst>
                <a:path extrusionOk="0" h="120000" w="120000">
                  <a:moveTo>
                    <a:pt x="78461" y="18461"/>
                  </a:moveTo>
                  <a:cubicBezTo>
                    <a:pt x="55384" y="18461"/>
                    <a:pt x="23076" y="0"/>
                    <a:pt x="4615" y="46153"/>
                  </a:cubicBezTo>
                  <a:cubicBezTo>
                    <a:pt x="0" y="55384"/>
                    <a:pt x="4615" y="83076"/>
                    <a:pt x="9230" y="92307"/>
                  </a:cubicBezTo>
                  <a:cubicBezTo>
                    <a:pt x="18461" y="110769"/>
                    <a:pt x="32307" y="110769"/>
                    <a:pt x="41538" y="120000"/>
                  </a:cubicBezTo>
                  <a:cubicBezTo>
                    <a:pt x="60000" y="120000"/>
                    <a:pt x="73846" y="120000"/>
                    <a:pt x="87692" y="110769"/>
                  </a:cubicBezTo>
                  <a:cubicBezTo>
                    <a:pt x="120000" y="101538"/>
                    <a:pt x="110769" y="9230"/>
                    <a:pt x="78461" y="18461"/>
                  </a:cubicBezTo>
                  <a:close/>
                </a:path>
              </a:pathLst>
            </a:custGeom>
            <a:solidFill>
              <a:srgbClr val="F8BAB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7"/>
            <p:cNvSpPr/>
            <p:nvPr/>
          </p:nvSpPr>
          <p:spPr>
            <a:xfrm>
              <a:off x="4767263" y="2093913"/>
              <a:ext cx="109500" cy="39600"/>
            </a:xfrm>
            <a:custGeom>
              <a:rect b="b" l="l" r="r" t="t"/>
              <a:pathLst>
                <a:path extrusionOk="0" h="120000" w="120000">
                  <a:moveTo>
                    <a:pt x="14117" y="120000"/>
                  </a:moveTo>
                  <a:cubicBezTo>
                    <a:pt x="28235" y="120000"/>
                    <a:pt x="120000" y="100000"/>
                    <a:pt x="105882" y="40000"/>
                  </a:cubicBezTo>
                  <a:cubicBezTo>
                    <a:pt x="98823" y="0"/>
                    <a:pt x="56470" y="20000"/>
                    <a:pt x="42352" y="40000"/>
                  </a:cubicBezTo>
                  <a:cubicBezTo>
                    <a:pt x="35294" y="40000"/>
                    <a:pt x="21176" y="40000"/>
                    <a:pt x="7058" y="60000"/>
                  </a:cubicBezTo>
                  <a:cubicBezTo>
                    <a:pt x="0" y="60000"/>
                    <a:pt x="0" y="120000"/>
                    <a:pt x="14117" y="120000"/>
                  </a:cubicBezTo>
                  <a:cubicBezTo>
                    <a:pt x="14117" y="120000"/>
                    <a:pt x="7058" y="120000"/>
                    <a:pt x="14117"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7"/>
            <p:cNvSpPr/>
            <p:nvPr/>
          </p:nvSpPr>
          <p:spPr>
            <a:xfrm>
              <a:off x="4759325" y="2159001"/>
              <a:ext cx="90600" cy="52500"/>
            </a:xfrm>
            <a:custGeom>
              <a:rect b="b" l="l" r="r" t="t"/>
              <a:pathLst>
                <a:path extrusionOk="0" h="120000" w="120000">
                  <a:moveTo>
                    <a:pt x="17142" y="60000"/>
                  </a:moveTo>
                  <a:cubicBezTo>
                    <a:pt x="42857" y="75000"/>
                    <a:pt x="68571" y="90000"/>
                    <a:pt x="94285" y="120000"/>
                  </a:cubicBezTo>
                  <a:cubicBezTo>
                    <a:pt x="111428" y="120000"/>
                    <a:pt x="119999" y="75000"/>
                    <a:pt x="102857" y="75000"/>
                  </a:cubicBezTo>
                  <a:cubicBezTo>
                    <a:pt x="77142" y="60000"/>
                    <a:pt x="51428" y="30000"/>
                    <a:pt x="25714" y="15000"/>
                  </a:cubicBezTo>
                  <a:cubicBezTo>
                    <a:pt x="8571" y="0"/>
                    <a:pt x="0" y="45000"/>
                    <a:pt x="17142" y="60000"/>
                  </a:cubicBezTo>
                  <a:cubicBezTo>
                    <a:pt x="25714" y="60000"/>
                    <a:pt x="8571" y="45000"/>
                    <a:pt x="17142"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7"/>
            <p:cNvSpPr/>
            <p:nvPr/>
          </p:nvSpPr>
          <p:spPr>
            <a:xfrm>
              <a:off x="4740275" y="2224088"/>
              <a:ext cx="71400" cy="52500"/>
            </a:xfrm>
            <a:custGeom>
              <a:rect b="b" l="l" r="r" t="t"/>
              <a:pathLst>
                <a:path extrusionOk="0" h="120000" w="120000">
                  <a:moveTo>
                    <a:pt x="21818" y="60000"/>
                  </a:moveTo>
                  <a:cubicBezTo>
                    <a:pt x="43636" y="75000"/>
                    <a:pt x="65454" y="105000"/>
                    <a:pt x="87272" y="105000"/>
                  </a:cubicBezTo>
                  <a:cubicBezTo>
                    <a:pt x="109090" y="120000"/>
                    <a:pt x="120000" y="75000"/>
                    <a:pt x="98181" y="60000"/>
                  </a:cubicBezTo>
                  <a:cubicBezTo>
                    <a:pt x="76363" y="60000"/>
                    <a:pt x="65454" y="30000"/>
                    <a:pt x="43636" y="15000"/>
                  </a:cubicBezTo>
                  <a:cubicBezTo>
                    <a:pt x="21818" y="0"/>
                    <a:pt x="0" y="45000"/>
                    <a:pt x="21818" y="60000"/>
                  </a:cubicBezTo>
                  <a:cubicBezTo>
                    <a:pt x="32727" y="60000"/>
                    <a:pt x="10909" y="45000"/>
                    <a:pt x="21818"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7"/>
            <p:cNvSpPr/>
            <p:nvPr/>
          </p:nvSpPr>
          <p:spPr>
            <a:xfrm>
              <a:off x="4005263" y="1990726"/>
              <a:ext cx="103200" cy="65100"/>
            </a:xfrm>
            <a:custGeom>
              <a:rect b="b" l="l" r="r" t="t"/>
              <a:pathLst>
                <a:path extrusionOk="0" h="120000" w="120000">
                  <a:moveTo>
                    <a:pt x="22500" y="0"/>
                  </a:moveTo>
                  <a:cubicBezTo>
                    <a:pt x="7500" y="0"/>
                    <a:pt x="0" y="36000"/>
                    <a:pt x="15000" y="48000"/>
                  </a:cubicBezTo>
                  <a:cubicBezTo>
                    <a:pt x="45000" y="60000"/>
                    <a:pt x="67500" y="72000"/>
                    <a:pt x="90000" y="108000"/>
                  </a:cubicBezTo>
                  <a:cubicBezTo>
                    <a:pt x="97500" y="120000"/>
                    <a:pt x="120000" y="96000"/>
                    <a:pt x="105000" y="72000"/>
                  </a:cubicBezTo>
                  <a:cubicBezTo>
                    <a:pt x="82500" y="36000"/>
                    <a:pt x="52500" y="24000"/>
                    <a:pt x="22500" y="0"/>
                  </a:cubicBezTo>
                  <a:cubicBezTo>
                    <a:pt x="15000" y="0"/>
                    <a:pt x="52500" y="24000"/>
                    <a:pt x="225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7"/>
            <p:cNvSpPr/>
            <p:nvPr/>
          </p:nvSpPr>
          <p:spPr>
            <a:xfrm>
              <a:off x="4005263" y="2062163"/>
              <a:ext cx="103200" cy="44400"/>
            </a:xfrm>
            <a:custGeom>
              <a:rect b="b" l="l" r="r" t="t"/>
              <a:pathLst>
                <a:path extrusionOk="0" h="120000" w="120000">
                  <a:moveTo>
                    <a:pt x="82500" y="119999"/>
                  </a:moveTo>
                  <a:cubicBezTo>
                    <a:pt x="120000" y="119999"/>
                    <a:pt x="52500" y="0"/>
                    <a:pt x="30000" y="34285"/>
                  </a:cubicBezTo>
                  <a:cubicBezTo>
                    <a:pt x="0" y="68571"/>
                    <a:pt x="75000" y="119999"/>
                    <a:pt x="82500" y="119999"/>
                  </a:cubicBezTo>
                  <a:cubicBezTo>
                    <a:pt x="90000" y="119999"/>
                    <a:pt x="82500" y="119999"/>
                    <a:pt x="82500" y="11999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7"/>
            <p:cNvSpPr/>
            <p:nvPr/>
          </p:nvSpPr>
          <p:spPr>
            <a:xfrm>
              <a:off x="4037013" y="2139951"/>
              <a:ext cx="65100" cy="31800"/>
            </a:xfrm>
            <a:custGeom>
              <a:rect b="b" l="l" r="r" t="t"/>
              <a:pathLst>
                <a:path extrusionOk="0" h="120000" w="120000">
                  <a:moveTo>
                    <a:pt x="96000" y="0"/>
                  </a:moveTo>
                  <a:cubicBezTo>
                    <a:pt x="72000" y="24000"/>
                    <a:pt x="24000" y="0"/>
                    <a:pt x="12000" y="48000"/>
                  </a:cubicBezTo>
                  <a:cubicBezTo>
                    <a:pt x="0" y="72000"/>
                    <a:pt x="12000" y="120000"/>
                    <a:pt x="24000" y="120000"/>
                  </a:cubicBezTo>
                  <a:cubicBezTo>
                    <a:pt x="48000" y="96000"/>
                    <a:pt x="84000" y="96000"/>
                    <a:pt x="96000" y="72000"/>
                  </a:cubicBezTo>
                  <a:cubicBezTo>
                    <a:pt x="120000" y="72000"/>
                    <a:pt x="120000" y="0"/>
                    <a:pt x="96000" y="0"/>
                  </a:cubicBezTo>
                  <a:cubicBezTo>
                    <a:pt x="84000" y="0"/>
                    <a:pt x="108000" y="0"/>
                    <a:pt x="960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7"/>
            <p:cNvSpPr/>
            <p:nvPr/>
          </p:nvSpPr>
          <p:spPr>
            <a:xfrm>
              <a:off x="4314825" y="2165351"/>
              <a:ext cx="200100" cy="77700"/>
            </a:xfrm>
            <a:custGeom>
              <a:rect b="b" l="l" r="r" t="t"/>
              <a:pathLst>
                <a:path extrusionOk="0" h="120000" w="120000">
                  <a:moveTo>
                    <a:pt x="81290" y="120000"/>
                  </a:moveTo>
                  <a:cubicBezTo>
                    <a:pt x="81290" y="120000"/>
                    <a:pt x="77419" y="120000"/>
                    <a:pt x="77419" y="120000"/>
                  </a:cubicBezTo>
                  <a:cubicBezTo>
                    <a:pt x="69677" y="120000"/>
                    <a:pt x="65806" y="110000"/>
                    <a:pt x="61935" y="100000"/>
                  </a:cubicBezTo>
                  <a:cubicBezTo>
                    <a:pt x="54193" y="110000"/>
                    <a:pt x="50322" y="110000"/>
                    <a:pt x="46451" y="120000"/>
                  </a:cubicBezTo>
                  <a:cubicBezTo>
                    <a:pt x="42580" y="120000"/>
                    <a:pt x="42580" y="120000"/>
                    <a:pt x="38709" y="120000"/>
                  </a:cubicBezTo>
                  <a:cubicBezTo>
                    <a:pt x="27096" y="120000"/>
                    <a:pt x="15483" y="100000"/>
                    <a:pt x="11612" y="70000"/>
                  </a:cubicBezTo>
                  <a:cubicBezTo>
                    <a:pt x="7741" y="60000"/>
                    <a:pt x="0" y="30000"/>
                    <a:pt x="7741" y="10000"/>
                  </a:cubicBezTo>
                  <a:cubicBezTo>
                    <a:pt x="11612" y="0"/>
                    <a:pt x="11612" y="0"/>
                    <a:pt x="15483" y="0"/>
                  </a:cubicBezTo>
                  <a:cubicBezTo>
                    <a:pt x="15483" y="0"/>
                    <a:pt x="19354" y="10000"/>
                    <a:pt x="23225" y="10000"/>
                  </a:cubicBezTo>
                  <a:cubicBezTo>
                    <a:pt x="23225" y="10000"/>
                    <a:pt x="23225" y="20000"/>
                    <a:pt x="23225" y="30000"/>
                  </a:cubicBezTo>
                  <a:cubicBezTo>
                    <a:pt x="23225" y="40000"/>
                    <a:pt x="27096" y="50000"/>
                    <a:pt x="27096" y="60000"/>
                  </a:cubicBezTo>
                  <a:cubicBezTo>
                    <a:pt x="30967" y="70000"/>
                    <a:pt x="34838" y="70000"/>
                    <a:pt x="38709" y="70000"/>
                  </a:cubicBezTo>
                  <a:cubicBezTo>
                    <a:pt x="42580" y="70000"/>
                    <a:pt x="46451" y="70000"/>
                    <a:pt x="46451" y="70000"/>
                  </a:cubicBezTo>
                  <a:cubicBezTo>
                    <a:pt x="50322" y="60000"/>
                    <a:pt x="54193" y="60000"/>
                    <a:pt x="54193" y="50000"/>
                  </a:cubicBezTo>
                  <a:cubicBezTo>
                    <a:pt x="58064" y="50000"/>
                    <a:pt x="58064" y="40000"/>
                    <a:pt x="61935" y="40000"/>
                  </a:cubicBezTo>
                  <a:cubicBezTo>
                    <a:pt x="65806" y="40000"/>
                    <a:pt x="69677" y="50000"/>
                    <a:pt x="73548" y="60000"/>
                  </a:cubicBezTo>
                  <a:cubicBezTo>
                    <a:pt x="73548" y="70000"/>
                    <a:pt x="77419" y="80000"/>
                    <a:pt x="85161" y="80000"/>
                  </a:cubicBezTo>
                  <a:cubicBezTo>
                    <a:pt x="89032" y="80000"/>
                    <a:pt x="96774" y="70000"/>
                    <a:pt x="100645" y="50000"/>
                  </a:cubicBezTo>
                  <a:cubicBezTo>
                    <a:pt x="100645" y="50000"/>
                    <a:pt x="100645" y="50000"/>
                    <a:pt x="100645" y="50000"/>
                  </a:cubicBezTo>
                  <a:cubicBezTo>
                    <a:pt x="100645" y="30000"/>
                    <a:pt x="104516" y="10000"/>
                    <a:pt x="108387" y="10000"/>
                  </a:cubicBezTo>
                  <a:cubicBezTo>
                    <a:pt x="112258" y="10000"/>
                    <a:pt x="112258" y="20000"/>
                    <a:pt x="116129" y="20000"/>
                  </a:cubicBezTo>
                  <a:cubicBezTo>
                    <a:pt x="120000" y="30000"/>
                    <a:pt x="120000" y="50000"/>
                    <a:pt x="116129" y="70000"/>
                  </a:cubicBezTo>
                  <a:cubicBezTo>
                    <a:pt x="108387" y="100000"/>
                    <a:pt x="96774" y="120000"/>
                    <a:pt x="85161" y="120000"/>
                  </a:cubicBezTo>
                  <a:cubicBezTo>
                    <a:pt x="85161" y="120000"/>
                    <a:pt x="81290" y="120000"/>
                    <a:pt x="8129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7"/>
            <p:cNvSpPr/>
            <p:nvPr/>
          </p:nvSpPr>
          <p:spPr>
            <a:xfrm>
              <a:off x="4152900" y="2049463"/>
              <a:ext cx="115800" cy="128700"/>
            </a:xfrm>
            <a:custGeom>
              <a:rect b="b" l="l" r="r" t="t"/>
              <a:pathLst>
                <a:path extrusionOk="0" h="120000" w="120000">
                  <a:moveTo>
                    <a:pt x="60000" y="0"/>
                  </a:moveTo>
                  <a:cubicBezTo>
                    <a:pt x="60000" y="0"/>
                    <a:pt x="53333" y="0"/>
                    <a:pt x="53333" y="0"/>
                  </a:cubicBezTo>
                  <a:cubicBezTo>
                    <a:pt x="60000" y="6000"/>
                    <a:pt x="60000" y="12000"/>
                    <a:pt x="60000" y="18000"/>
                  </a:cubicBezTo>
                  <a:cubicBezTo>
                    <a:pt x="60000" y="30000"/>
                    <a:pt x="53333" y="42000"/>
                    <a:pt x="40000" y="42000"/>
                  </a:cubicBezTo>
                  <a:cubicBezTo>
                    <a:pt x="26666" y="42000"/>
                    <a:pt x="20000" y="30000"/>
                    <a:pt x="13333" y="24000"/>
                  </a:cubicBezTo>
                  <a:cubicBezTo>
                    <a:pt x="6666" y="30000"/>
                    <a:pt x="0" y="42000"/>
                    <a:pt x="0" y="60000"/>
                  </a:cubicBezTo>
                  <a:cubicBezTo>
                    <a:pt x="0" y="90000"/>
                    <a:pt x="20000" y="120000"/>
                    <a:pt x="53333" y="120000"/>
                  </a:cubicBezTo>
                  <a:cubicBezTo>
                    <a:pt x="86666" y="120000"/>
                    <a:pt x="113333" y="96000"/>
                    <a:pt x="113333" y="60000"/>
                  </a:cubicBezTo>
                  <a:cubicBezTo>
                    <a:pt x="120000" y="30000"/>
                    <a:pt x="93333" y="0"/>
                    <a:pt x="60000"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7"/>
            <p:cNvSpPr/>
            <p:nvPr/>
          </p:nvSpPr>
          <p:spPr>
            <a:xfrm>
              <a:off x="4321175" y="2457451"/>
              <a:ext cx="162000" cy="122100"/>
            </a:xfrm>
            <a:custGeom>
              <a:rect b="b" l="l" r="r" t="t"/>
              <a:pathLst>
                <a:path extrusionOk="0" h="120000" w="120000">
                  <a:moveTo>
                    <a:pt x="62400" y="120000"/>
                  </a:moveTo>
                  <a:cubicBezTo>
                    <a:pt x="4800" y="120000"/>
                    <a:pt x="0" y="6315"/>
                    <a:pt x="57600" y="0"/>
                  </a:cubicBezTo>
                  <a:cubicBezTo>
                    <a:pt x="115200" y="0"/>
                    <a:pt x="120000" y="113684"/>
                    <a:pt x="62400" y="120000"/>
                  </a:cubicBezTo>
                  <a:cubicBezTo>
                    <a:pt x="38400" y="120000"/>
                    <a:pt x="62400" y="120000"/>
                    <a:pt x="62400" y="120000"/>
                  </a:cubicBezTo>
                  <a:close/>
                  <a:moveTo>
                    <a:pt x="57600" y="18947"/>
                  </a:moveTo>
                  <a:cubicBezTo>
                    <a:pt x="19200" y="25263"/>
                    <a:pt x="24000" y="101052"/>
                    <a:pt x="62400" y="94736"/>
                  </a:cubicBezTo>
                  <a:cubicBezTo>
                    <a:pt x="96000" y="94736"/>
                    <a:pt x="96000" y="18947"/>
                    <a:pt x="57600" y="18947"/>
                  </a:cubicBezTo>
                  <a:cubicBezTo>
                    <a:pt x="43200" y="25263"/>
                    <a:pt x="57600" y="18947"/>
                    <a:pt x="57600" y="18947"/>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7"/>
            <p:cNvSpPr/>
            <p:nvPr/>
          </p:nvSpPr>
          <p:spPr>
            <a:xfrm>
              <a:off x="4352925" y="2489201"/>
              <a:ext cx="84000" cy="58800"/>
            </a:xfrm>
            <a:custGeom>
              <a:rect b="b" l="l" r="r" t="t"/>
              <a:pathLst>
                <a:path extrusionOk="0" h="120000" w="120000">
                  <a:moveTo>
                    <a:pt x="64615" y="120000"/>
                  </a:moveTo>
                  <a:cubicBezTo>
                    <a:pt x="46153" y="120000"/>
                    <a:pt x="0" y="80000"/>
                    <a:pt x="36923" y="66666"/>
                  </a:cubicBezTo>
                  <a:cubicBezTo>
                    <a:pt x="55384" y="66666"/>
                    <a:pt x="92307" y="93333"/>
                    <a:pt x="83076" y="40000"/>
                  </a:cubicBezTo>
                  <a:cubicBezTo>
                    <a:pt x="73846" y="13333"/>
                    <a:pt x="101538" y="0"/>
                    <a:pt x="110769" y="26666"/>
                  </a:cubicBezTo>
                  <a:cubicBezTo>
                    <a:pt x="120000" y="66666"/>
                    <a:pt x="92307" y="120000"/>
                    <a:pt x="64615" y="120000"/>
                  </a:cubicBezTo>
                  <a:cubicBezTo>
                    <a:pt x="55384" y="120000"/>
                    <a:pt x="64615" y="120000"/>
                    <a:pt x="64615" y="120000"/>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7"/>
            <p:cNvSpPr/>
            <p:nvPr/>
          </p:nvSpPr>
          <p:spPr>
            <a:xfrm>
              <a:off x="3895725" y="1433513"/>
              <a:ext cx="1490700" cy="1690800"/>
            </a:xfrm>
            <a:custGeom>
              <a:rect b="b" l="l" r="r" t="t"/>
              <a:pathLst>
                <a:path extrusionOk="0" h="120000" w="120000">
                  <a:moveTo>
                    <a:pt x="115324" y="12413"/>
                  </a:moveTo>
                  <a:cubicBezTo>
                    <a:pt x="111688" y="9195"/>
                    <a:pt x="105454" y="9195"/>
                    <a:pt x="100779" y="11494"/>
                  </a:cubicBezTo>
                  <a:cubicBezTo>
                    <a:pt x="96103" y="13333"/>
                    <a:pt x="94025" y="17471"/>
                    <a:pt x="94025" y="22068"/>
                  </a:cubicBezTo>
                  <a:cubicBezTo>
                    <a:pt x="94025" y="25747"/>
                    <a:pt x="95064" y="29425"/>
                    <a:pt x="96623" y="33103"/>
                  </a:cubicBezTo>
                  <a:cubicBezTo>
                    <a:pt x="97662" y="35862"/>
                    <a:pt x="101298" y="40459"/>
                    <a:pt x="100259" y="43678"/>
                  </a:cubicBezTo>
                  <a:cubicBezTo>
                    <a:pt x="99220" y="47816"/>
                    <a:pt x="90909" y="47356"/>
                    <a:pt x="87792" y="46436"/>
                  </a:cubicBezTo>
                  <a:cubicBezTo>
                    <a:pt x="85714" y="45977"/>
                    <a:pt x="86233" y="46436"/>
                    <a:pt x="86233" y="44597"/>
                  </a:cubicBezTo>
                  <a:cubicBezTo>
                    <a:pt x="85714" y="43218"/>
                    <a:pt x="85714" y="41839"/>
                    <a:pt x="85194" y="40459"/>
                  </a:cubicBezTo>
                  <a:cubicBezTo>
                    <a:pt x="84675" y="38160"/>
                    <a:pt x="83116" y="34942"/>
                    <a:pt x="84155" y="33103"/>
                  </a:cubicBezTo>
                  <a:cubicBezTo>
                    <a:pt x="84675" y="31264"/>
                    <a:pt x="87272" y="28965"/>
                    <a:pt x="88311" y="27586"/>
                  </a:cubicBezTo>
                  <a:cubicBezTo>
                    <a:pt x="89350" y="24827"/>
                    <a:pt x="90909" y="22528"/>
                    <a:pt x="91428" y="19770"/>
                  </a:cubicBezTo>
                  <a:cubicBezTo>
                    <a:pt x="92467" y="16551"/>
                    <a:pt x="95064" y="9195"/>
                    <a:pt x="90909" y="6896"/>
                  </a:cubicBezTo>
                  <a:cubicBezTo>
                    <a:pt x="87272" y="5057"/>
                    <a:pt x="79480" y="5977"/>
                    <a:pt x="74805" y="6436"/>
                  </a:cubicBezTo>
                  <a:cubicBezTo>
                    <a:pt x="72207" y="6436"/>
                    <a:pt x="69090" y="7816"/>
                    <a:pt x="66493" y="7816"/>
                  </a:cubicBezTo>
                  <a:cubicBezTo>
                    <a:pt x="63896" y="7356"/>
                    <a:pt x="62337" y="5977"/>
                    <a:pt x="60259" y="5057"/>
                  </a:cubicBezTo>
                  <a:cubicBezTo>
                    <a:pt x="54545" y="3218"/>
                    <a:pt x="48831" y="2298"/>
                    <a:pt x="42597" y="2298"/>
                  </a:cubicBezTo>
                  <a:cubicBezTo>
                    <a:pt x="40000" y="2298"/>
                    <a:pt x="36883" y="2758"/>
                    <a:pt x="34285" y="3678"/>
                  </a:cubicBezTo>
                  <a:cubicBezTo>
                    <a:pt x="31168" y="4137"/>
                    <a:pt x="30129" y="5057"/>
                    <a:pt x="27532" y="4137"/>
                  </a:cubicBezTo>
                  <a:cubicBezTo>
                    <a:pt x="21818" y="2298"/>
                    <a:pt x="16103" y="1379"/>
                    <a:pt x="10389" y="1379"/>
                  </a:cubicBezTo>
                  <a:cubicBezTo>
                    <a:pt x="6233" y="919"/>
                    <a:pt x="1558" y="0"/>
                    <a:pt x="1038" y="4597"/>
                  </a:cubicBezTo>
                  <a:cubicBezTo>
                    <a:pt x="0" y="9655"/>
                    <a:pt x="1558" y="15632"/>
                    <a:pt x="3116" y="20229"/>
                  </a:cubicBezTo>
                  <a:cubicBezTo>
                    <a:pt x="4155" y="22528"/>
                    <a:pt x="5194" y="24827"/>
                    <a:pt x="6753" y="26666"/>
                  </a:cubicBezTo>
                  <a:cubicBezTo>
                    <a:pt x="7272" y="27586"/>
                    <a:pt x="8311" y="28505"/>
                    <a:pt x="8311" y="29425"/>
                  </a:cubicBezTo>
                  <a:cubicBezTo>
                    <a:pt x="7792" y="30804"/>
                    <a:pt x="6753" y="32183"/>
                    <a:pt x="6753" y="33103"/>
                  </a:cubicBezTo>
                  <a:cubicBezTo>
                    <a:pt x="4155" y="38160"/>
                    <a:pt x="3116" y="43678"/>
                    <a:pt x="4155" y="49195"/>
                  </a:cubicBezTo>
                  <a:cubicBezTo>
                    <a:pt x="6233" y="58850"/>
                    <a:pt x="15064" y="66666"/>
                    <a:pt x="24935" y="71264"/>
                  </a:cubicBezTo>
                  <a:cubicBezTo>
                    <a:pt x="21818" y="76321"/>
                    <a:pt x="21298" y="82758"/>
                    <a:pt x="21298" y="88735"/>
                  </a:cubicBezTo>
                  <a:cubicBezTo>
                    <a:pt x="21818" y="94252"/>
                    <a:pt x="21818" y="99770"/>
                    <a:pt x="23376" y="105287"/>
                  </a:cubicBezTo>
                  <a:cubicBezTo>
                    <a:pt x="23896" y="108965"/>
                    <a:pt x="26493" y="117241"/>
                    <a:pt x="32207" y="116321"/>
                  </a:cubicBezTo>
                  <a:cubicBezTo>
                    <a:pt x="37922" y="115402"/>
                    <a:pt x="36363" y="107126"/>
                    <a:pt x="36883" y="103448"/>
                  </a:cubicBezTo>
                  <a:cubicBezTo>
                    <a:pt x="36883" y="100689"/>
                    <a:pt x="37922" y="98390"/>
                    <a:pt x="39480" y="96091"/>
                  </a:cubicBezTo>
                  <a:cubicBezTo>
                    <a:pt x="40519" y="93793"/>
                    <a:pt x="41038" y="93333"/>
                    <a:pt x="43636" y="94712"/>
                  </a:cubicBezTo>
                  <a:cubicBezTo>
                    <a:pt x="48831" y="96551"/>
                    <a:pt x="50389" y="102068"/>
                    <a:pt x="50389" y="106206"/>
                  </a:cubicBezTo>
                  <a:cubicBezTo>
                    <a:pt x="50389" y="109425"/>
                    <a:pt x="48831" y="120000"/>
                    <a:pt x="55064" y="120000"/>
                  </a:cubicBezTo>
                  <a:cubicBezTo>
                    <a:pt x="60259" y="120000"/>
                    <a:pt x="62337" y="112183"/>
                    <a:pt x="63376" y="108965"/>
                  </a:cubicBezTo>
                  <a:cubicBezTo>
                    <a:pt x="63896" y="106666"/>
                    <a:pt x="63896" y="104367"/>
                    <a:pt x="63896" y="102068"/>
                  </a:cubicBezTo>
                  <a:cubicBezTo>
                    <a:pt x="64415" y="100689"/>
                    <a:pt x="64415" y="99310"/>
                    <a:pt x="64415" y="98390"/>
                  </a:cubicBezTo>
                  <a:cubicBezTo>
                    <a:pt x="64415" y="98390"/>
                    <a:pt x="64415" y="97011"/>
                    <a:pt x="64935" y="96551"/>
                  </a:cubicBezTo>
                  <a:cubicBezTo>
                    <a:pt x="64935" y="96551"/>
                    <a:pt x="68051" y="96091"/>
                    <a:pt x="68571" y="96091"/>
                  </a:cubicBezTo>
                  <a:cubicBezTo>
                    <a:pt x="75844" y="94712"/>
                    <a:pt x="82597" y="91494"/>
                    <a:pt x="87272" y="86436"/>
                  </a:cubicBezTo>
                  <a:cubicBezTo>
                    <a:pt x="87792" y="91034"/>
                    <a:pt x="87792" y="95632"/>
                    <a:pt x="88831" y="100229"/>
                  </a:cubicBezTo>
                  <a:cubicBezTo>
                    <a:pt x="90389" y="103908"/>
                    <a:pt x="94025" y="105747"/>
                    <a:pt x="97142" y="102068"/>
                  </a:cubicBezTo>
                  <a:cubicBezTo>
                    <a:pt x="100259" y="99310"/>
                    <a:pt x="101298" y="93333"/>
                    <a:pt x="102337" y="89655"/>
                  </a:cubicBezTo>
                  <a:cubicBezTo>
                    <a:pt x="103896" y="84597"/>
                    <a:pt x="104935" y="79540"/>
                    <a:pt x="104935" y="74482"/>
                  </a:cubicBezTo>
                  <a:cubicBezTo>
                    <a:pt x="105454" y="71724"/>
                    <a:pt x="105454" y="69425"/>
                    <a:pt x="104935" y="66666"/>
                  </a:cubicBezTo>
                  <a:cubicBezTo>
                    <a:pt x="104935" y="65287"/>
                    <a:pt x="103376" y="61609"/>
                    <a:pt x="103896" y="60689"/>
                  </a:cubicBezTo>
                  <a:cubicBezTo>
                    <a:pt x="104415" y="59770"/>
                    <a:pt x="107012" y="58850"/>
                    <a:pt x="107532" y="57931"/>
                  </a:cubicBezTo>
                  <a:cubicBezTo>
                    <a:pt x="109610" y="57011"/>
                    <a:pt x="111168" y="55172"/>
                    <a:pt x="112727" y="53793"/>
                  </a:cubicBezTo>
                  <a:cubicBezTo>
                    <a:pt x="119999" y="45057"/>
                    <a:pt x="112207" y="36321"/>
                    <a:pt x="108051" y="28505"/>
                  </a:cubicBezTo>
                  <a:cubicBezTo>
                    <a:pt x="107012" y="26666"/>
                    <a:pt x="104935" y="23448"/>
                    <a:pt x="105454" y="21609"/>
                  </a:cubicBezTo>
                  <a:cubicBezTo>
                    <a:pt x="105974" y="19310"/>
                    <a:pt x="108051" y="20689"/>
                    <a:pt x="110129" y="21149"/>
                  </a:cubicBezTo>
                  <a:cubicBezTo>
                    <a:pt x="112727" y="21609"/>
                    <a:pt x="115844" y="21609"/>
                    <a:pt x="116883" y="19310"/>
                  </a:cubicBezTo>
                  <a:cubicBezTo>
                    <a:pt x="117922" y="17011"/>
                    <a:pt x="117402" y="13793"/>
                    <a:pt x="115324" y="12413"/>
                  </a:cubicBezTo>
                  <a:cubicBezTo>
                    <a:pt x="113246" y="10574"/>
                    <a:pt x="116883" y="13793"/>
                    <a:pt x="115324" y="12413"/>
                  </a:cubicBezTo>
                  <a:close/>
                  <a:moveTo>
                    <a:pt x="109610" y="38620"/>
                  </a:moveTo>
                  <a:cubicBezTo>
                    <a:pt x="114285" y="47356"/>
                    <a:pt x="109610" y="53333"/>
                    <a:pt x="101298" y="57471"/>
                  </a:cubicBezTo>
                  <a:cubicBezTo>
                    <a:pt x="100259" y="54712"/>
                    <a:pt x="97662" y="51954"/>
                    <a:pt x="95064" y="50574"/>
                  </a:cubicBezTo>
                  <a:cubicBezTo>
                    <a:pt x="98181" y="50114"/>
                    <a:pt x="101818" y="48735"/>
                    <a:pt x="103376" y="46436"/>
                  </a:cubicBezTo>
                  <a:cubicBezTo>
                    <a:pt x="105454" y="43678"/>
                    <a:pt x="103896" y="40459"/>
                    <a:pt x="102857" y="37701"/>
                  </a:cubicBezTo>
                  <a:cubicBezTo>
                    <a:pt x="100779" y="32183"/>
                    <a:pt x="95584" y="23908"/>
                    <a:pt x="98701" y="17931"/>
                  </a:cubicBezTo>
                  <a:cubicBezTo>
                    <a:pt x="100259" y="15172"/>
                    <a:pt x="103896" y="13793"/>
                    <a:pt x="107532" y="13793"/>
                  </a:cubicBezTo>
                  <a:cubicBezTo>
                    <a:pt x="109090" y="13793"/>
                    <a:pt x="114285" y="14712"/>
                    <a:pt x="113766" y="17011"/>
                  </a:cubicBezTo>
                  <a:cubicBezTo>
                    <a:pt x="112207" y="20229"/>
                    <a:pt x="103896" y="14252"/>
                    <a:pt x="101818" y="18850"/>
                  </a:cubicBezTo>
                  <a:cubicBezTo>
                    <a:pt x="99740" y="23908"/>
                    <a:pt x="106493" y="33103"/>
                    <a:pt x="109610" y="38620"/>
                  </a:cubicBezTo>
                  <a:close/>
                  <a:moveTo>
                    <a:pt x="94025" y="100229"/>
                  </a:moveTo>
                  <a:cubicBezTo>
                    <a:pt x="94025" y="100229"/>
                    <a:pt x="94025" y="100229"/>
                    <a:pt x="93506" y="100229"/>
                  </a:cubicBezTo>
                  <a:cubicBezTo>
                    <a:pt x="92987" y="100689"/>
                    <a:pt x="91948" y="90574"/>
                    <a:pt x="91428" y="89655"/>
                  </a:cubicBezTo>
                  <a:cubicBezTo>
                    <a:pt x="91428" y="85977"/>
                    <a:pt x="91948" y="81379"/>
                    <a:pt x="90909" y="77701"/>
                  </a:cubicBezTo>
                  <a:cubicBezTo>
                    <a:pt x="89870" y="75402"/>
                    <a:pt x="86753" y="71724"/>
                    <a:pt x="83636" y="73563"/>
                  </a:cubicBezTo>
                  <a:cubicBezTo>
                    <a:pt x="80519" y="75862"/>
                    <a:pt x="86753" y="75862"/>
                    <a:pt x="87792" y="76781"/>
                  </a:cubicBezTo>
                  <a:cubicBezTo>
                    <a:pt x="90909" y="80000"/>
                    <a:pt x="83636" y="85057"/>
                    <a:pt x="81558" y="86896"/>
                  </a:cubicBezTo>
                  <a:cubicBezTo>
                    <a:pt x="76363" y="90574"/>
                    <a:pt x="70129" y="92873"/>
                    <a:pt x="63376" y="92873"/>
                  </a:cubicBezTo>
                  <a:cubicBezTo>
                    <a:pt x="63376" y="91494"/>
                    <a:pt x="63376" y="85057"/>
                    <a:pt x="61298" y="84597"/>
                  </a:cubicBezTo>
                  <a:cubicBezTo>
                    <a:pt x="59740" y="84137"/>
                    <a:pt x="60259" y="91954"/>
                    <a:pt x="60779" y="92873"/>
                  </a:cubicBezTo>
                  <a:cubicBezTo>
                    <a:pt x="61298" y="98850"/>
                    <a:pt x="60779" y="107586"/>
                    <a:pt x="58181" y="113563"/>
                  </a:cubicBezTo>
                  <a:cubicBezTo>
                    <a:pt x="57142" y="115402"/>
                    <a:pt x="55064" y="117241"/>
                    <a:pt x="54545" y="114482"/>
                  </a:cubicBezTo>
                  <a:cubicBezTo>
                    <a:pt x="53506" y="110804"/>
                    <a:pt x="54545" y="106206"/>
                    <a:pt x="54025" y="102528"/>
                  </a:cubicBezTo>
                  <a:cubicBezTo>
                    <a:pt x="52987" y="97471"/>
                    <a:pt x="50389" y="92873"/>
                    <a:pt x="45194" y="91034"/>
                  </a:cubicBezTo>
                  <a:cubicBezTo>
                    <a:pt x="42597" y="90114"/>
                    <a:pt x="37922" y="89195"/>
                    <a:pt x="35324" y="90574"/>
                  </a:cubicBezTo>
                  <a:cubicBezTo>
                    <a:pt x="32727" y="91954"/>
                    <a:pt x="34805" y="92873"/>
                    <a:pt x="36883" y="92413"/>
                  </a:cubicBezTo>
                  <a:cubicBezTo>
                    <a:pt x="33246" y="97931"/>
                    <a:pt x="32727" y="103448"/>
                    <a:pt x="32207" y="109425"/>
                  </a:cubicBezTo>
                  <a:cubicBezTo>
                    <a:pt x="32207" y="110804"/>
                    <a:pt x="32727" y="113103"/>
                    <a:pt x="30649" y="112183"/>
                  </a:cubicBezTo>
                  <a:cubicBezTo>
                    <a:pt x="28571" y="110804"/>
                    <a:pt x="28051" y="107586"/>
                    <a:pt x="27532" y="105287"/>
                  </a:cubicBezTo>
                  <a:cubicBezTo>
                    <a:pt x="26493" y="100689"/>
                    <a:pt x="21818" y="69425"/>
                    <a:pt x="32207" y="71724"/>
                  </a:cubicBezTo>
                  <a:cubicBezTo>
                    <a:pt x="39480" y="73563"/>
                    <a:pt x="46233" y="74482"/>
                    <a:pt x="54025" y="73103"/>
                  </a:cubicBezTo>
                  <a:cubicBezTo>
                    <a:pt x="60779" y="72183"/>
                    <a:pt x="68051" y="69425"/>
                    <a:pt x="73766" y="65287"/>
                  </a:cubicBezTo>
                  <a:cubicBezTo>
                    <a:pt x="75844" y="63908"/>
                    <a:pt x="77922" y="61609"/>
                    <a:pt x="80000" y="59310"/>
                  </a:cubicBezTo>
                  <a:cubicBezTo>
                    <a:pt x="81038" y="58390"/>
                    <a:pt x="81558" y="57011"/>
                    <a:pt x="82077" y="55632"/>
                  </a:cubicBezTo>
                  <a:cubicBezTo>
                    <a:pt x="82597" y="54712"/>
                    <a:pt x="83116" y="50574"/>
                    <a:pt x="84155" y="50114"/>
                  </a:cubicBezTo>
                  <a:cubicBezTo>
                    <a:pt x="85714" y="48735"/>
                    <a:pt x="91428" y="51034"/>
                    <a:pt x="92987" y="51954"/>
                  </a:cubicBezTo>
                  <a:cubicBezTo>
                    <a:pt x="95584" y="53333"/>
                    <a:pt x="97662" y="55632"/>
                    <a:pt x="99220" y="58390"/>
                  </a:cubicBezTo>
                  <a:cubicBezTo>
                    <a:pt x="101818" y="63908"/>
                    <a:pt x="101298" y="70804"/>
                    <a:pt x="100779" y="76781"/>
                  </a:cubicBezTo>
                  <a:cubicBezTo>
                    <a:pt x="99740" y="84597"/>
                    <a:pt x="97142" y="92413"/>
                    <a:pt x="94025" y="100229"/>
                  </a:cubicBezTo>
                  <a:cubicBezTo>
                    <a:pt x="94025" y="100689"/>
                    <a:pt x="97142" y="92873"/>
                    <a:pt x="94025" y="100229"/>
                  </a:cubicBezTo>
                  <a:close/>
                  <a:moveTo>
                    <a:pt x="11428" y="31724"/>
                  </a:moveTo>
                  <a:cubicBezTo>
                    <a:pt x="12467" y="29885"/>
                    <a:pt x="13506" y="27586"/>
                    <a:pt x="14545" y="25747"/>
                  </a:cubicBezTo>
                  <a:cubicBezTo>
                    <a:pt x="14545" y="25287"/>
                    <a:pt x="15584" y="23908"/>
                    <a:pt x="15584" y="22988"/>
                  </a:cubicBezTo>
                  <a:cubicBezTo>
                    <a:pt x="14545" y="19770"/>
                    <a:pt x="11948" y="25747"/>
                    <a:pt x="11428" y="26206"/>
                  </a:cubicBezTo>
                  <a:cubicBezTo>
                    <a:pt x="8831" y="23448"/>
                    <a:pt x="7272" y="20229"/>
                    <a:pt x="6233" y="16551"/>
                  </a:cubicBezTo>
                  <a:cubicBezTo>
                    <a:pt x="5714" y="13793"/>
                    <a:pt x="4155" y="8735"/>
                    <a:pt x="5194" y="5517"/>
                  </a:cubicBezTo>
                  <a:cubicBezTo>
                    <a:pt x="6233" y="3678"/>
                    <a:pt x="10909" y="5057"/>
                    <a:pt x="12987" y="5057"/>
                  </a:cubicBezTo>
                  <a:cubicBezTo>
                    <a:pt x="17662" y="5517"/>
                    <a:pt x="22337" y="6436"/>
                    <a:pt x="27012" y="7816"/>
                  </a:cubicBezTo>
                  <a:cubicBezTo>
                    <a:pt x="25454" y="8735"/>
                    <a:pt x="20259" y="13333"/>
                    <a:pt x="24935" y="11954"/>
                  </a:cubicBezTo>
                  <a:cubicBezTo>
                    <a:pt x="27012" y="11494"/>
                    <a:pt x="28571" y="9655"/>
                    <a:pt x="30649" y="8735"/>
                  </a:cubicBezTo>
                  <a:cubicBezTo>
                    <a:pt x="33766" y="6896"/>
                    <a:pt x="37922" y="6436"/>
                    <a:pt x="41558" y="5977"/>
                  </a:cubicBezTo>
                  <a:cubicBezTo>
                    <a:pt x="48311" y="5517"/>
                    <a:pt x="56103" y="7356"/>
                    <a:pt x="62337" y="10114"/>
                  </a:cubicBezTo>
                  <a:cubicBezTo>
                    <a:pt x="63376" y="11034"/>
                    <a:pt x="64935" y="11954"/>
                    <a:pt x="66493" y="12873"/>
                  </a:cubicBezTo>
                  <a:cubicBezTo>
                    <a:pt x="67012" y="13333"/>
                    <a:pt x="68571" y="15172"/>
                    <a:pt x="69610" y="15172"/>
                  </a:cubicBezTo>
                  <a:cubicBezTo>
                    <a:pt x="73766" y="15632"/>
                    <a:pt x="68571" y="11494"/>
                    <a:pt x="68051" y="11034"/>
                  </a:cubicBezTo>
                  <a:cubicBezTo>
                    <a:pt x="72207" y="10114"/>
                    <a:pt x="76363" y="9655"/>
                    <a:pt x="81038" y="9655"/>
                  </a:cubicBezTo>
                  <a:cubicBezTo>
                    <a:pt x="82597" y="9655"/>
                    <a:pt x="87792" y="9195"/>
                    <a:pt x="88831" y="11034"/>
                  </a:cubicBezTo>
                  <a:cubicBezTo>
                    <a:pt x="89870" y="12873"/>
                    <a:pt x="87792" y="18390"/>
                    <a:pt x="86753" y="20229"/>
                  </a:cubicBezTo>
                  <a:cubicBezTo>
                    <a:pt x="85714" y="23908"/>
                    <a:pt x="83636" y="27586"/>
                    <a:pt x="81038" y="30344"/>
                  </a:cubicBezTo>
                  <a:cubicBezTo>
                    <a:pt x="80519" y="29425"/>
                    <a:pt x="80000" y="27126"/>
                    <a:pt x="78961" y="26666"/>
                  </a:cubicBezTo>
                  <a:cubicBezTo>
                    <a:pt x="77402" y="26206"/>
                    <a:pt x="77402" y="28045"/>
                    <a:pt x="77922" y="29425"/>
                  </a:cubicBezTo>
                  <a:cubicBezTo>
                    <a:pt x="77922" y="31264"/>
                    <a:pt x="78961" y="33103"/>
                    <a:pt x="79480" y="34942"/>
                  </a:cubicBezTo>
                  <a:cubicBezTo>
                    <a:pt x="80519" y="37701"/>
                    <a:pt x="81558" y="41379"/>
                    <a:pt x="82077" y="44597"/>
                  </a:cubicBezTo>
                  <a:cubicBezTo>
                    <a:pt x="82597" y="54712"/>
                    <a:pt x="75324" y="63448"/>
                    <a:pt x="64935" y="67586"/>
                  </a:cubicBezTo>
                  <a:cubicBezTo>
                    <a:pt x="47272" y="75402"/>
                    <a:pt x="22857" y="71724"/>
                    <a:pt x="11948" y="56091"/>
                  </a:cubicBezTo>
                  <a:cubicBezTo>
                    <a:pt x="7272" y="49655"/>
                    <a:pt x="7792" y="40000"/>
                    <a:pt x="11428" y="31724"/>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7"/>
            <p:cNvSpPr/>
            <p:nvPr/>
          </p:nvSpPr>
          <p:spPr>
            <a:xfrm>
              <a:off x="4586288" y="2087563"/>
              <a:ext cx="122100" cy="136500"/>
            </a:xfrm>
            <a:custGeom>
              <a:rect b="b" l="l" r="r" t="t"/>
              <a:pathLst>
                <a:path extrusionOk="0" h="120000" w="120000">
                  <a:moveTo>
                    <a:pt x="69473" y="0"/>
                  </a:moveTo>
                  <a:cubicBezTo>
                    <a:pt x="63157" y="0"/>
                    <a:pt x="56842" y="0"/>
                    <a:pt x="50526" y="5714"/>
                  </a:cubicBezTo>
                  <a:cubicBezTo>
                    <a:pt x="56842" y="5714"/>
                    <a:pt x="63157" y="11428"/>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28571"/>
                    <a:pt x="6315" y="40000"/>
                    <a:pt x="6315" y="51428"/>
                  </a:cubicBezTo>
                  <a:cubicBezTo>
                    <a:pt x="0" y="85714"/>
                    <a:pt x="18947" y="114285"/>
                    <a:pt x="50526" y="114285"/>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52" name="Google Shape;252;p7"/>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3" name="Google Shape;253;p7"/>
          <p:cNvSpPr txBox="1"/>
          <p:nvPr/>
        </p:nvSpPr>
        <p:spPr>
          <a:xfrm>
            <a:off x="-35476" y="4842714"/>
            <a:ext cx="5108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Didact Gothic"/>
                <a:ea typeface="Didact Gothic"/>
                <a:cs typeface="Didact Gothic"/>
                <a:sym typeface="Didact Gothic"/>
              </a:rPr>
              <a:t>Slides by Jo Franchetti - @thisisjofrank</a:t>
            </a:r>
            <a:endParaRPr sz="1100">
              <a:latin typeface="Didact Gothic"/>
              <a:ea typeface="Didact Gothic"/>
              <a:cs typeface="Didact Gothic"/>
              <a:sym typeface="Didact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4" name="Shape 254"/>
        <p:cNvGrpSpPr/>
        <p:nvPr/>
      </p:nvGrpSpPr>
      <p:grpSpPr>
        <a:xfrm>
          <a:off x="0" y="0"/>
          <a:ext cx="0" cy="0"/>
          <a:chOff x="0" y="0"/>
          <a:chExt cx="0" cy="0"/>
        </a:xfrm>
      </p:grpSpPr>
      <p:sp>
        <p:nvSpPr>
          <p:cNvPr id="255" name="Google Shape;255;p8"/>
          <p:cNvSpPr/>
          <p:nvPr/>
        </p:nvSpPr>
        <p:spPr>
          <a:xfrm>
            <a:off x="428433" y="8881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540"/>
            </a:srgbClr>
          </a:solidFill>
          <a:ln>
            <a:noFill/>
          </a:ln>
        </p:spPr>
      </p:sp>
      <p:sp>
        <p:nvSpPr>
          <p:cNvPr id="256" name="Google Shape;256;p8"/>
          <p:cNvSpPr/>
          <p:nvPr/>
        </p:nvSpPr>
        <p:spPr>
          <a:xfrm>
            <a:off x="388375" y="8529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sp>
        <p:nvSpPr>
          <p:cNvPr id="257" name="Google Shape;257;p8"/>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grpSp>
        <p:nvGrpSpPr>
          <p:cNvPr id="258" name="Google Shape;258;p8"/>
          <p:cNvGrpSpPr/>
          <p:nvPr/>
        </p:nvGrpSpPr>
        <p:grpSpPr>
          <a:xfrm>
            <a:off x="7553734" y="3456310"/>
            <a:ext cx="1453993" cy="1092425"/>
            <a:chOff x="3708400" y="3798888"/>
            <a:chExt cx="1844700" cy="1385975"/>
          </a:xfrm>
        </p:grpSpPr>
        <p:sp>
          <p:nvSpPr>
            <p:cNvPr id="259" name="Google Shape;259;p8"/>
            <p:cNvSpPr/>
            <p:nvPr/>
          </p:nvSpPr>
          <p:spPr>
            <a:xfrm>
              <a:off x="3708400" y="3967163"/>
              <a:ext cx="1844700" cy="1217700"/>
            </a:xfrm>
            <a:custGeom>
              <a:rect b="b" l="l" r="r" t="t"/>
              <a:pathLst>
                <a:path extrusionOk="0" h="120000" w="120000">
                  <a:moveTo>
                    <a:pt x="117062" y="84893"/>
                  </a:moveTo>
                  <a:cubicBezTo>
                    <a:pt x="114965" y="75957"/>
                    <a:pt x="110769" y="68297"/>
                    <a:pt x="104895" y="64468"/>
                  </a:cubicBezTo>
                  <a:cubicBezTo>
                    <a:pt x="111188" y="60638"/>
                    <a:pt x="114545" y="52978"/>
                    <a:pt x="117062" y="44042"/>
                  </a:cubicBezTo>
                  <a:cubicBezTo>
                    <a:pt x="118321" y="38936"/>
                    <a:pt x="120000" y="32553"/>
                    <a:pt x="119580" y="27446"/>
                  </a:cubicBezTo>
                  <a:cubicBezTo>
                    <a:pt x="119580" y="25531"/>
                    <a:pt x="118741" y="22978"/>
                    <a:pt x="117062" y="22978"/>
                  </a:cubicBezTo>
                  <a:cubicBezTo>
                    <a:pt x="115804" y="23617"/>
                    <a:pt x="115804" y="25531"/>
                    <a:pt x="114965" y="27446"/>
                  </a:cubicBezTo>
                  <a:cubicBezTo>
                    <a:pt x="113286" y="30000"/>
                    <a:pt x="109510" y="30000"/>
                    <a:pt x="107412" y="30638"/>
                  </a:cubicBezTo>
                  <a:cubicBezTo>
                    <a:pt x="103216" y="31276"/>
                    <a:pt x="99020" y="31914"/>
                    <a:pt x="95244" y="33829"/>
                  </a:cubicBezTo>
                  <a:cubicBezTo>
                    <a:pt x="88951" y="37021"/>
                    <a:pt x="84755" y="45319"/>
                    <a:pt x="83916" y="55531"/>
                  </a:cubicBezTo>
                  <a:cubicBezTo>
                    <a:pt x="80979" y="51702"/>
                    <a:pt x="75524" y="42127"/>
                    <a:pt x="76363" y="36382"/>
                  </a:cubicBezTo>
                  <a:cubicBezTo>
                    <a:pt x="77202" y="29361"/>
                    <a:pt x="82237" y="24893"/>
                    <a:pt x="85594" y="21063"/>
                  </a:cubicBezTo>
                  <a:cubicBezTo>
                    <a:pt x="86853" y="19787"/>
                    <a:pt x="88531" y="17872"/>
                    <a:pt x="87692" y="15319"/>
                  </a:cubicBezTo>
                  <a:cubicBezTo>
                    <a:pt x="86433" y="12765"/>
                    <a:pt x="82237" y="12765"/>
                    <a:pt x="80559" y="11489"/>
                  </a:cubicBezTo>
                  <a:cubicBezTo>
                    <a:pt x="75524" y="8297"/>
                    <a:pt x="71748" y="3829"/>
                    <a:pt x="66713" y="1914"/>
                  </a:cubicBezTo>
                  <a:cubicBezTo>
                    <a:pt x="61258" y="0"/>
                    <a:pt x="55384" y="638"/>
                    <a:pt x="49930" y="2553"/>
                  </a:cubicBezTo>
                  <a:cubicBezTo>
                    <a:pt x="47832" y="3829"/>
                    <a:pt x="45734" y="5106"/>
                    <a:pt x="44055" y="7021"/>
                  </a:cubicBezTo>
                  <a:cubicBezTo>
                    <a:pt x="41538" y="8936"/>
                    <a:pt x="39860" y="12127"/>
                    <a:pt x="37762" y="14042"/>
                  </a:cubicBezTo>
                  <a:cubicBezTo>
                    <a:pt x="36083" y="15319"/>
                    <a:pt x="33146" y="15319"/>
                    <a:pt x="31048" y="16595"/>
                  </a:cubicBezTo>
                  <a:cubicBezTo>
                    <a:pt x="28951" y="17872"/>
                    <a:pt x="26853" y="19787"/>
                    <a:pt x="24755" y="21702"/>
                  </a:cubicBezTo>
                  <a:cubicBezTo>
                    <a:pt x="20979" y="25531"/>
                    <a:pt x="18041" y="31276"/>
                    <a:pt x="15944" y="37021"/>
                  </a:cubicBezTo>
                  <a:cubicBezTo>
                    <a:pt x="10069" y="51702"/>
                    <a:pt x="4615" y="72765"/>
                    <a:pt x="9650" y="89361"/>
                  </a:cubicBezTo>
                  <a:cubicBezTo>
                    <a:pt x="6293" y="89361"/>
                    <a:pt x="0" y="90638"/>
                    <a:pt x="0" y="97659"/>
                  </a:cubicBezTo>
                  <a:cubicBezTo>
                    <a:pt x="419" y="102765"/>
                    <a:pt x="3776" y="108510"/>
                    <a:pt x="6713" y="111063"/>
                  </a:cubicBezTo>
                  <a:cubicBezTo>
                    <a:pt x="10489" y="114255"/>
                    <a:pt x="14265" y="113617"/>
                    <a:pt x="17202" y="108510"/>
                  </a:cubicBezTo>
                  <a:cubicBezTo>
                    <a:pt x="18041" y="107234"/>
                    <a:pt x="18041" y="106595"/>
                    <a:pt x="18881" y="106595"/>
                  </a:cubicBezTo>
                  <a:cubicBezTo>
                    <a:pt x="19720" y="107234"/>
                    <a:pt x="20979" y="109148"/>
                    <a:pt x="21818" y="109787"/>
                  </a:cubicBezTo>
                  <a:cubicBezTo>
                    <a:pt x="23496" y="111702"/>
                    <a:pt x="25594" y="112978"/>
                    <a:pt x="27272" y="114255"/>
                  </a:cubicBezTo>
                  <a:cubicBezTo>
                    <a:pt x="35664" y="119361"/>
                    <a:pt x="45314" y="120000"/>
                    <a:pt x="54125" y="118085"/>
                  </a:cubicBezTo>
                  <a:cubicBezTo>
                    <a:pt x="56223" y="117446"/>
                    <a:pt x="57902" y="116808"/>
                    <a:pt x="60000" y="115531"/>
                  </a:cubicBezTo>
                  <a:cubicBezTo>
                    <a:pt x="60839" y="114893"/>
                    <a:pt x="62097" y="114255"/>
                    <a:pt x="62937" y="113617"/>
                  </a:cubicBezTo>
                  <a:cubicBezTo>
                    <a:pt x="64195" y="112978"/>
                    <a:pt x="65874" y="111063"/>
                    <a:pt x="67132" y="110425"/>
                  </a:cubicBezTo>
                  <a:cubicBezTo>
                    <a:pt x="68811" y="110425"/>
                    <a:pt x="71328" y="114893"/>
                    <a:pt x="73426" y="116170"/>
                  </a:cubicBezTo>
                  <a:cubicBezTo>
                    <a:pt x="78041" y="117446"/>
                    <a:pt x="82657" y="112340"/>
                    <a:pt x="84755" y="107234"/>
                  </a:cubicBezTo>
                  <a:cubicBezTo>
                    <a:pt x="85594" y="104680"/>
                    <a:pt x="87272" y="100212"/>
                    <a:pt x="86433" y="97021"/>
                  </a:cubicBezTo>
                  <a:cubicBezTo>
                    <a:pt x="85594" y="93829"/>
                    <a:pt x="82237" y="93191"/>
                    <a:pt x="80139" y="92553"/>
                  </a:cubicBezTo>
                  <a:cubicBezTo>
                    <a:pt x="82237" y="88085"/>
                    <a:pt x="83076" y="83617"/>
                    <a:pt x="84335" y="79148"/>
                  </a:cubicBezTo>
                  <a:cubicBezTo>
                    <a:pt x="86433" y="88723"/>
                    <a:pt x="91888" y="93829"/>
                    <a:pt x="98181" y="96382"/>
                  </a:cubicBezTo>
                  <a:cubicBezTo>
                    <a:pt x="101958" y="97659"/>
                    <a:pt x="105734" y="98297"/>
                    <a:pt x="109510" y="98936"/>
                  </a:cubicBezTo>
                  <a:cubicBezTo>
                    <a:pt x="110769" y="99574"/>
                    <a:pt x="112867" y="99574"/>
                    <a:pt x="114125" y="100212"/>
                  </a:cubicBezTo>
                  <a:cubicBezTo>
                    <a:pt x="115384" y="101489"/>
                    <a:pt x="114965" y="103404"/>
                    <a:pt x="115804" y="104680"/>
                  </a:cubicBezTo>
                  <a:cubicBezTo>
                    <a:pt x="116643" y="105957"/>
                    <a:pt x="118321" y="105957"/>
                    <a:pt x="119160" y="104680"/>
                  </a:cubicBezTo>
                  <a:cubicBezTo>
                    <a:pt x="120000" y="102765"/>
                    <a:pt x="119580" y="100212"/>
                    <a:pt x="119580" y="98297"/>
                  </a:cubicBezTo>
                  <a:cubicBezTo>
                    <a:pt x="119160" y="93191"/>
                    <a:pt x="118321" y="88723"/>
                    <a:pt x="117062" y="84893"/>
                  </a:cubicBezTo>
                  <a:close/>
                </a:path>
              </a:pathLst>
            </a:custGeom>
            <a:solidFill>
              <a:srgbClr val="F6B26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8"/>
            <p:cNvSpPr/>
            <p:nvPr/>
          </p:nvSpPr>
          <p:spPr>
            <a:xfrm>
              <a:off x="3921125" y="4044951"/>
              <a:ext cx="128700" cy="122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8"/>
            <p:cNvSpPr/>
            <p:nvPr/>
          </p:nvSpPr>
          <p:spPr>
            <a:xfrm>
              <a:off x="4017963" y="3908426"/>
              <a:ext cx="71400" cy="65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8"/>
            <p:cNvSpPr/>
            <p:nvPr/>
          </p:nvSpPr>
          <p:spPr>
            <a:xfrm>
              <a:off x="3946525" y="3798888"/>
              <a:ext cx="39600" cy="381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8"/>
            <p:cNvSpPr/>
            <p:nvPr/>
          </p:nvSpPr>
          <p:spPr>
            <a:xfrm>
              <a:off x="3746500" y="4906963"/>
              <a:ext cx="193800" cy="77700"/>
            </a:xfrm>
            <a:custGeom>
              <a:rect b="b" l="l" r="r" t="t"/>
              <a:pathLst>
                <a:path extrusionOk="0" h="120000" w="120000">
                  <a:moveTo>
                    <a:pt x="108000" y="20000"/>
                  </a:moveTo>
                  <a:cubicBezTo>
                    <a:pt x="92000" y="0"/>
                    <a:pt x="72000" y="10000"/>
                    <a:pt x="56000" y="10000"/>
                  </a:cubicBezTo>
                  <a:cubicBezTo>
                    <a:pt x="40000" y="20000"/>
                    <a:pt x="24000" y="40000"/>
                    <a:pt x="8000" y="60000"/>
                  </a:cubicBezTo>
                  <a:cubicBezTo>
                    <a:pt x="0" y="80000"/>
                    <a:pt x="12000" y="120000"/>
                    <a:pt x="20000" y="110000"/>
                  </a:cubicBezTo>
                  <a:cubicBezTo>
                    <a:pt x="36000" y="100000"/>
                    <a:pt x="48000" y="100000"/>
                    <a:pt x="64000" y="90000"/>
                  </a:cubicBezTo>
                  <a:cubicBezTo>
                    <a:pt x="76000" y="90000"/>
                    <a:pt x="92000" y="100000"/>
                    <a:pt x="108000" y="90000"/>
                  </a:cubicBezTo>
                  <a:cubicBezTo>
                    <a:pt x="120000" y="80000"/>
                    <a:pt x="120000" y="30000"/>
                    <a:pt x="108000" y="2000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8"/>
            <p:cNvSpPr/>
            <p:nvPr/>
          </p:nvSpPr>
          <p:spPr>
            <a:xfrm>
              <a:off x="4824413" y="4938713"/>
              <a:ext cx="174600" cy="71400"/>
            </a:xfrm>
            <a:custGeom>
              <a:rect b="b" l="l" r="r" t="t"/>
              <a:pathLst>
                <a:path extrusionOk="0" h="120000" w="120000">
                  <a:moveTo>
                    <a:pt x="120000" y="87272"/>
                  </a:moveTo>
                  <a:cubicBezTo>
                    <a:pt x="120000" y="43636"/>
                    <a:pt x="97777" y="32727"/>
                    <a:pt x="84444" y="21818"/>
                  </a:cubicBezTo>
                  <a:cubicBezTo>
                    <a:pt x="66666" y="10909"/>
                    <a:pt x="44444" y="0"/>
                    <a:pt x="26666" y="10909"/>
                  </a:cubicBezTo>
                  <a:cubicBezTo>
                    <a:pt x="26666" y="10909"/>
                    <a:pt x="22222" y="10909"/>
                    <a:pt x="22222" y="10909"/>
                  </a:cubicBezTo>
                  <a:cubicBezTo>
                    <a:pt x="17777" y="10909"/>
                    <a:pt x="13333" y="10909"/>
                    <a:pt x="8888" y="10909"/>
                  </a:cubicBezTo>
                  <a:cubicBezTo>
                    <a:pt x="4444" y="10909"/>
                    <a:pt x="0" y="21818"/>
                    <a:pt x="4444" y="32727"/>
                  </a:cubicBezTo>
                  <a:cubicBezTo>
                    <a:pt x="13333" y="54545"/>
                    <a:pt x="17777" y="65454"/>
                    <a:pt x="26666" y="76363"/>
                  </a:cubicBezTo>
                  <a:cubicBezTo>
                    <a:pt x="48888" y="109090"/>
                    <a:pt x="84444" y="120000"/>
                    <a:pt x="106666" y="120000"/>
                  </a:cubicBezTo>
                  <a:cubicBezTo>
                    <a:pt x="106666" y="120000"/>
                    <a:pt x="106666" y="120000"/>
                    <a:pt x="106666" y="120000"/>
                  </a:cubicBezTo>
                  <a:cubicBezTo>
                    <a:pt x="111111" y="120000"/>
                    <a:pt x="120000" y="109090"/>
                    <a:pt x="120000" y="87272"/>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8"/>
            <p:cNvSpPr/>
            <p:nvPr/>
          </p:nvSpPr>
          <p:spPr>
            <a:xfrm>
              <a:off x="5064125" y="4329113"/>
              <a:ext cx="354000" cy="233400"/>
            </a:xfrm>
            <a:custGeom>
              <a:rect b="b" l="l" r="r" t="t"/>
              <a:pathLst>
                <a:path extrusionOk="0" h="120000" w="120000">
                  <a:moveTo>
                    <a:pt x="115636" y="3333"/>
                  </a:moveTo>
                  <a:cubicBezTo>
                    <a:pt x="104727" y="0"/>
                    <a:pt x="89454" y="6666"/>
                    <a:pt x="76363" y="13333"/>
                  </a:cubicBezTo>
                  <a:cubicBezTo>
                    <a:pt x="63272" y="16666"/>
                    <a:pt x="50181" y="20000"/>
                    <a:pt x="39272" y="26666"/>
                  </a:cubicBezTo>
                  <a:cubicBezTo>
                    <a:pt x="13090" y="46666"/>
                    <a:pt x="0" y="73333"/>
                    <a:pt x="0" y="116666"/>
                  </a:cubicBezTo>
                  <a:cubicBezTo>
                    <a:pt x="0" y="120000"/>
                    <a:pt x="2181" y="120000"/>
                    <a:pt x="2181" y="116666"/>
                  </a:cubicBezTo>
                  <a:cubicBezTo>
                    <a:pt x="10909" y="76666"/>
                    <a:pt x="32727" y="53333"/>
                    <a:pt x="61090" y="40000"/>
                  </a:cubicBezTo>
                  <a:cubicBezTo>
                    <a:pt x="72000" y="36666"/>
                    <a:pt x="82909" y="33333"/>
                    <a:pt x="93818" y="30000"/>
                  </a:cubicBezTo>
                  <a:cubicBezTo>
                    <a:pt x="104727" y="26666"/>
                    <a:pt x="113454" y="30000"/>
                    <a:pt x="117818" y="13333"/>
                  </a:cubicBezTo>
                  <a:cubicBezTo>
                    <a:pt x="120000" y="10000"/>
                    <a:pt x="117818" y="6666"/>
                    <a:pt x="115636" y="3333"/>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8"/>
            <p:cNvSpPr/>
            <p:nvPr/>
          </p:nvSpPr>
          <p:spPr>
            <a:xfrm>
              <a:off x="5160963" y="4646613"/>
              <a:ext cx="270000" cy="214200"/>
            </a:xfrm>
            <a:custGeom>
              <a:rect b="b" l="l" r="r" t="t"/>
              <a:pathLst>
                <a:path extrusionOk="0" h="120000" w="120000">
                  <a:moveTo>
                    <a:pt x="117142" y="94545"/>
                  </a:moveTo>
                  <a:cubicBezTo>
                    <a:pt x="102857" y="65454"/>
                    <a:pt x="91428" y="47272"/>
                    <a:pt x="65714" y="32727"/>
                  </a:cubicBezTo>
                  <a:cubicBezTo>
                    <a:pt x="48571" y="21818"/>
                    <a:pt x="17142" y="0"/>
                    <a:pt x="0" y="7272"/>
                  </a:cubicBezTo>
                  <a:cubicBezTo>
                    <a:pt x="0" y="7272"/>
                    <a:pt x="0" y="7272"/>
                    <a:pt x="0" y="7272"/>
                  </a:cubicBezTo>
                  <a:cubicBezTo>
                    <a:pt x="5714" y="25454"/>
                    <a:pt x="31428" y="36363"/>
                    <a:pt x="45714" y="43636"/>
                  </a:cubicBezTo>
                  <a:cubicBezTo>
                    <a:pt x="71428" y="61818"/>
                    <a:pt x="82857" y="80000"/>
                    <a:pt x="97142" y="109090"/>
                  </a:cubicBezTo>
                  <a:cubicBezTo>
                    <a:pt x="100000" y="116363"/>
                    <a:pt x="105714" y="120000"/>
                    <a:pt x="111428" y="116363"/>
                  </a:cubicBezTo>
                  <a:cubicBezTo>
                    <a:pt x="111428" y="116363"/>
                    <a:pt x="114285" y="116363"/>
                    <a:pt x="117142" y="112727"/>
                  </a:cubicBezTo>
                  <a:cubicBezTo>
                    <a:pt x="120000" y="109090"/>
                    <a:pt x="120000" y="101818"/>
                    <a:pt x="117142" y="94545"/>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8"/>
            <p:cNvSpPr/>
            <p:nvPr/>
          </p:nvSpPr>
          <p:spPr>
            <a:xfrm>
              <a:off x="4476750" y="4044951"/>
              <a:ext cx="528600" cy="168300"/>
            </a:xfrm>
            <a:custGeom>
              <a:rect b="b" l="l" r="r" t="t"/>
              <a:pathLst>
                <a:path extrusionOk="0" h="120000" w="120000">
                  <a:moveTo>
                    <a:pt x="112682" y="69230"/>
                  </a:moveTo>
                  <a:cubicBezTo>
                    <a:pt x="96585" y="55384"/>
                    <a:pt x="74634" y="23076"/>
                    <a:pt x="57073" y="13846"/>
                  </a:cubicBezTo>
                  <a:cubicBezTo>
                    <a:pt x="38048" y="0"/>
                    <a:pt x="19024" y="9230"/>
                    <a:pt x="1463" y="18461"/>
                  </a:cubicBezTo>
                  <a:cubicBezTo>
                    <a:pt x="0" y="18461"/>
                    <a:pt x="0" y="18461"/>
                    <a:pt x="1463" y="18461"/>
                  </a:cubicBezTo>
                  <a:cubicBezTo>
                    <a:pt x="17560" y="27692"/>
                    <a:pt x="33658" y="23076"/>
                    <a:pt x="51219" y="32307"/>
                  </a:cubicBezTo>
                  <a:cubicBezTo>
                    <a:pt x="68780" y="50769"/>
                    <a:pt x="89268" y="87692"/>
                    <a:pt x="105365" y="110769"/>
                  </a:cubicBezTo>
                  <a:cubicBezTo>
                    <a:pt x="109756" y="120000"/>
                    <a:pt x="120000" y="78461"/>
                    <a:pt x="112682" y="6923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8"/>
            <p:cNvSpPr/>
            <p:nvPr/>
          </p:nvSpPr>
          <p:spPr>
            <a:xfrm>
              <a:off x="4352925" y="4194176"/>
              <a:ext cx="593700" cy="433500"/>
            </a:xfrm>
            <a:custGeom>
              <a:rect b="b" l="l" r="r" t="t"/>
              <a:pathLst>
                <a:path extrusionOk="0" h="120000" w="120000">
                  <a:moveTo>
                    <a:pt x="120000" y="112835"/>
                  </a:moveTo>
                  <a:cubicBezTo>
                    <a:pt x="108260" y="109253"/>
                    <a:pt x="101739" y="91343"/>
                    <a:pt x="97826" y="77014"/>
                  </a:cubicBezTo>
                  <a:cubicBezTo>
                    <a:pt x="92608" y="64477"/>
                    <a:pt x="86086" y="51940"/>
                    <a:pt x="79565" y="39402"/>
                  </a:cubicBezTo>
                  <a:cubicBezTo>
                    <a:pt x="62608" y="14328"/>
                    <a:pt x="36521" y="0"/>
                    <a:pt x="13043" y="5373"/>
                  </a:cubicBezTo>
                  <a:cubicBezTo>
                    <a:pt x="0" y="8955"/>
                    <a:pt x="5217" y="34029"/>
                    <a:pt x="18260" y="30447"/>
                  </a:cubicBezTo>
                  <a:cubicBezTo>
                    <a:pt x="45652" y="25074"/>
                    <a:pt x="67826" y="44776"/>
                    <a:pt x="83478" y="75223"/>
                  </a:cubicBezTo>
                  <a:cubicBezTo>
                    <a:pt x="92608" y="93134"/>
                    <a:pt x="100434" y="120000"/>
                    <a:pt x="120000" y="112835"/>
                  </a:cubicBezTo>
                  <a:cubicBezTo>
                    <a:pt x="120000" y="112835"/>
                    <a:pt x="120000" y="112835"/>
                    <a:pt x="120000" y="112835"/>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8"/>
            <p:cNvSpPr/>
            <p:nvPr/>
          </p:nvSpPr>
          <p:spPr>
            <a:xfrm>
              <a:off x="3952875" y="4699001"/>
              <a:ext cx="1027200" cy="441300"/>
            </a:xfrm>
            <a:custGeom>
              <a:rect b="b" l="l" r="r" t="t"/>
              <a:pathLst>
                <a:path extrusionOk="0" h="120000" w="120000">
                  <a:moveTo>
                    <a:pt x="118490" y="93529"/>
                  </a:moveTo>
                  <a:cubicBezTo>
                    <a:pt x="115471" y="95294"/>
                    <a:pt x="110188" y="95294"/>
                    <a:pt x="108679" y="95294"/>
                  </a:cubicBezTo>
                  <a:cubicBezTo>
                    <a:pt x="105660" y="95294"/>
                    <a:pt x="103396" y="91764"/>
                    <a:pt x="101132" y="90000"/>
                  </a:cubicBezTo>
                  <a:cubicBezTo>
                    <a:pt x="97358" y="84705"/>
                    <a:pt x="93584" y="77647"/>
                    <a:pt x="89811" y="79411"/>
                  </a:cubicBezTo>
                  <a:cubicBezTo>
                    <a:pt x="89056" y="79411"/>
                    <a:pt x="85283" y="86470"/>
                    <a:pt x="84528" y="86470"/>
                  </a:cubicBezTo>
                  <a:cubicBezTo>
                    <a:pt x="91320" y="70588"/>
                    <a:pt x="98867" y="47647"/>
                    <a:pt x="101132" y="26470"/>
                  </a:cubicBezTo>
                  <a:cubicBezTo>
                    <a:pt x="102641" y="15882"/>
                    <a:pt x="101132" y="0"/>
                    <a:pt x="99622" y="10588"/>
                  </a:cubicBezTo>
                  <a:cubicBezTo>
                    <a:pt x="93584" y="52941"/>
                    <a:pt x="72452" y="93529"/>
                    <a:pt x="53584" y="100588"/>
                  </a:cubicBezTo>
                  <a:cubicBezTo>
                    <a:pt x="44528" y="102352"/>
                    <a:pt x="34716" y="100588"/>
                    <a:pt x="26415" y="95294"/>
                  </a:cubicBezTo>
                  <a:cubicBezTo>
                    <a:pt x="21886" y="91764"/>
                    <a:pt x="17358" y="88235"/>
                    <a:pt x="12830" y="82941"/>
                  </a:cubicBezTo>
                  <a:cubicBezTo>
                    <a:pt x="8301" y="77647"/>
                    <a:pt x="3773" y="72352"/>
                    <a:pt x="0" y="65294"/>
                  </a:cubicBezTo>
                  <a:cubicBezTo>
                    <a:pt x="0" y="65294"/>
                    <a:pt x="0" y="65294"/>
                    <a:pt x="0" y="65294"/>
                  </a:cubicBezTo>
                  <a:cubicBezTo>
                    <a:pt x="3773" y="75882"/>
                    <a:pt x="6037" y="86470"/>
                    <a:pt x="10566" y="93529"/>
                  </a:cubicBezTo>
                  <a:cubicBezTo>
                    <a:pt x="15094" y="98823"/>
                    <a:pt x="20377" y="104117"/>
                    <a:pt x="24905" y="109411"/>
                  </a:cubicBezTo>
                  <a:cubicBezTo>
                    <a:pt x="35471" y="118235"/>
                    <a:pt x="46037" y="120000"/>
                    <a:pt x="56603" y="118235"/>
                  </a:cubicBezTo>
                  <a:cubicBezTo>
                    <a:pt x="61132" y="116470"/>
                    <a:pt x="65660" y="112941"/>
                    <a:pt x="69433" y="109411"/>
                  </a:cubicBezTo>
                  <a:cubicBezTo>
                    <a:pt x="69433" y="109411"/>
                    <a:pt x="69433" y="109411"/>
                    <a:pt x="69433" y="109411"/>
                  </a:cubicBezTo>
                  <a:cubicBezTo>
                    <a:pt x="69433" y="109411"/>
                    <a:pt x="69433" y="111176"/>
                    <a:pt x="69433" y="111176"/>
                  </a:cubicBezTo>
                  <a:cubicBezTo>
                    <a:pt x="69433" y="111176"/>
                    <a:pt x="69433" y="111176"/>
                    <a:pt x="70188" y="112941"/>
                  </a:cubicBezTo>
                  <a:cubicBezTo>
                    <a:pt x="70188" y="112941"/>
                    <a:pt x="70943" y="114705"/>
                    <a:pt x="70943" y="114705"/>
                  </a:cubicBezTo>
                  <a:cubicBezTo>
                    <a:pt x="78490" y="112941"/>
                    <a:pt x="85283" y="95294"/>
                    <a:pt x="92830" y="98823"/>
                  </a:cubicBezTo>
                  <a:cubicBezTo>
                    <a:pt x="100377" y="100588"/>
                    <a:pt x="106415" y="120000"/>
                    <a:pt x="113962" y="105882"/>
                  </a:cubicBezTo>
                  <a:cubicBezTo>
                    <a:pt x="115471" y="104117"/>
                    <a:pt x="120000" y="93529"/>
                    <a:pt x="118490" y="93529"/>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8"/>
            <p:cNvSpPr/>
            <p:nvPr/>
          </p:nvSpPr>
          <p:spPr>
            <a:xfrm>
              <a:off x="3779838" y="4951413"/>
              <a:ext cx="212700" cy="123900"/>
            </a:xfrm>
            <a:custGeom>
              <a:rect b="b" l="l" r="r" t="t"/>
              <a:pathLst>
                <a:path extrusionOk="0" h="120000" w="120000">
                  <a:moveTo>
                    <a:pt x="83636" y="25263"/>
                  </a:moveTo>
                  <a:cubicBezTo>
                    <a:pt x="76363" y="44210"/>
                    <a:pt x="65454" y="56842"/>
                    <a:pt x="50909" y="63157"/>
                  </a:cubicBezTo>
                  <a:cubicBezTo>
                    <a:pt x="40000" y="75789"/>
                    <a:pt x="18181" y="69473"/>
                    <a:pt x="3636" y="63157"/>
                  </a:cubicBezTo>
                  <a:cubicBezTo>
                    <a:pt x="0" y="56842"/>
                    <a:pt x="7272" y="75789"/>
                    <a:pt x="7272" y="75789"/>
                  </a:cubicBezTo>
                  <a:cubicBezTo>
                    <a:pt x="7272" y="107368"/>
                    <a:pt x="36363" y="120000"/>
                    <a:pt x="50909" y="120000"/>
                  </a:cubicBezTo>
                  <a:cubicBezTo>
                    <a:pt x="72727" y="113684"/>
                    <a:pt x="90909" y="88421"/>
                    <a:pt x="105454" y="63157"/>
                  </a:cubicBezTo>
                  <a:cubicBezTo>
                    <a:pt x="120000" y="37894"/>
                    <a:pt x="98181" y="0"/>
                    <a:pt x="83636" y="25263"/>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8"/>
            <p:cNvSpPr/>
            <p:nvPr/>
          </p:nvSpPr>
          <p:spPr>
            <a:xfrm>
              <a:off x="4443413" y="4110038"/>
              <a:ext cx="439800" cy="239700"/>
            </a:xfrm>
            <a:custGeom>
              <a:rect b="b" l="l" r="r" t="t"/>
              <a:pathLst>
                <a:path extrusionOk="0" h="120000" w="120000">
                  <a:moveTo>
                    <a:pt x="114705" y="87567"/>
                  </a:moveTo>
                  <a:cubicBezTo>
                    <a:pt x="105882" y="48648"/>
                    <a:pt x="91764" y="25945"/>
                    <a:pt x="68823" y="12972"/>
                  </a:cubicBezTo>
                  <a:cubicBezTo>
                    <a:pt x="45882" y="0"/>
                    <a:pt x="24705" y="6486"/>
                    <a:pt x="0" y="6486"/>
                  </a:cubicBezTo>
                  <a:cubicBezTo>
                    <a:pt x="0" y="6486"/>
                    <a:pt x="0" y="6486"/>
                    <a:pt x="0" y="6486"/>
                  </a:cubicBezTo>
                  <a:cubicBezTo>
                    <a:pt x="19411" y="12972"/>
                    <a:pt x="37058" y="19459"/>
                    <a:pt x="54705" y="29189"/>
                  </a:cubicBezTo>
                  <a:cubicBezTo>
                    <a:pt x="60000" y="32432"/>
                    <a:pt x="65294" y="35675"/>
                    <a:pt x="68823" y="38918"/>
                  </a:cubicBezTo>
                  <a:cubicBezTo>
                    <a:pt x="68823" y="38918"/>
                    <a:pt x="70588" y="42162"/>
                    <a:pt x="70588" y="42162"/>
                  </a:cubicBezTo>
                  <a:cubicBezTo>
                    <a:pt x="72352" y="51891"/>
                    <a:pt x="77647" y="55135"/>
                    <a:pt x="82941" y="61621"/>
                  </a:cubicBezTo>
                  <a:cubicBezTo>
                    <a:pt x="88235" y="71351"/>
                    <a:pt x="91764" y="81081"/>
                    <a:pt x="95294" y="90810"/>
                  </a:cubicBezTo>
                  <a:cubicBezTo>
                    <a:pt x="95294" y="90810"/>
                    <a:pt x="95294" y="90810"/>
                    <a:pt x="95294" y="90810"/>
                  </a:cubicBezTo>
                  <a:cubicBezTo>
                    <a:pt x="97058" y="94054"/>
                    <a:pt x="97058" y="94054"/>
                    <a:pt x="97058" y="97297"/>
                  </a:cubicBezTo>
                  <a:cubicBezTo>
                    <a:pt x="100588" y="120000"/>
                    <a:pt x="120000" y="107027"/>
                    <a:pt x="114705" y="87567"/>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8"/>
            <p:cNvSpPr/>
            <p:nvPr/>
          </p:nvSpPr>
          <p:spPr>
            <a:xfrm>
              <a:off x="4818063" y="4673601"/>
              <a:ext cx="212700" cy="271500"/>
            </a:xfrm>
            <a:custGeom>
              <a:rect b="b" l="l" r="r" t="t"/>
              <a:pathLst>
                <a:path extrusionOk="0" h="120000" w="120000">
                  <a:moveTo>
                    <a:pt x="101818" y="5714"/>
                  </a:moveTo>
                  <a:cubicBezTo>
                    <a:pt x="76363" y="17142"/>
                    <a:pt x="58181" y="42857"/>
                    <a:pt x="47272" y="62857"/>
                  </a:cubicBezTo>
                  <a:cubicBezTo>
                    <a:pt x="32727" y="94285"/>
                    <a:pt x="0" y="108571"/>
                    <a:pt x="3636" y="111428"/>
                  </a:cubicBezTo>
                  <a:cubicBezTo>
                    <a:pt x="25454" y="120000"/>
                    <a:pt x="47272" y="91428"/>
                    <a:pt x="58181" y="82857"/>
                  </a:cubicBezTo>
                  <a:cubicBezTo>
                    <a:pt x="76363" y="60000"/>
                    <a:pt x="80000" y="31428"/>
                    <a:pt x="109090" y="14285"/>
                  </a:cubicBezTo>
                  <a:cubicBezTo>
                    <a:pt x="120000" y="11428"/>
                    <a:pt x="112727" y="0"/>
                    <a:pt x="101818" y="5714"/>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8"/>
            <p:cNvSpPr/>
            <p:nvPr/>
          </p:nvSpPr>
          <p:spPr>
            <a:xfrm>
              <a:off x="5005388" y="4699001"/>
              <a:ext cx="522300" cy="273000"/>
            </a:xfrm>
            <a:custGeom>
              <a:rect b="b" l="l" r="r" t="t"/>
              <a:pathLst>
                <a:path extrusionOk="0" h="120000" w="120000">
                  <a:moveTo>
                    <a:pt x="115555" y="100000"/>
                  </a:moveTo>
                  <a:cubicBezTo>
                    <a:pt x="100740" y="74285"/>
                    <a:pt x="74074" y="74285"/>
                    <a:pt x="56296" y="68571"/>
                  </a:cubicBezTo>
                  <a:cubicBezTo>
                    <a:pt x="45925" y="65714"/>
                    <a:pt x="35555" y="60000"/>
                    <a:pt x="26666" y="48571"/>
                  </a:cubicBezTo>
                  <a:cubicBezTo>
                    <a:pt x="22222" y="42857"/>
                    <a:pt x="19259" y="34285"/>
                    <a:pt x="16296" y="25714"/>
                  </a:cubicBezTo>
                  <a:cubicBezTo>
                    <a:pt x="13333" y="17142"/>
                    <a:pt x="11851" y="8571"/>
                    <a:pt x="8888" y="0"/>
                  </a:cubicBezTo>
                  <a:cubicBezTo>
                    <a:pt x="8888" y="0"/>
                    <a:pt x="7407" y="0"/>
                    <a:pt x="7407" y="0"/>
                  </a:cubicBezTo>
                  <a:cubicBezTo>
                    <a:pt x="0" y="31428"/>
                    <a:pt x="25185" y="65714"/>
                    <a:pt x="37037" y="74285"/>
                  </a:cubicBezTo>
                  <a:cubicBezTo>
                    <a:pt x="59259" y="94285"/>
                    <a:pt x="85925" y="94285"/>
                    <a:pt x="108148" y="114285"/>
                  </a:cubicBezTo>
                  <a:cubicBezTo>
                    <a:pt x="114074" y="120000"/>
                    <a:pt x="120000" y="108571"/>
                    <a:pt x="115555" y="100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8"/>
            <p:cNvSpPr/>
            <p:nvPr/>
          </p:nvSpPr>
          <p:spPr>
            <a:xfrm>
              <a:off x="5167313" y="4271963"/>
              <a:ext cx="341400" cy="355500"/>
            </a:xfrm>
            <a:custGeom>
              <a:rect b="b" l="l" r="r" t="t"/>
              <a:pathLst>
                <a:path extrusionOk="0" h="120000" w="120000">
                  <a:moveTo>
                    <a:pt x="99622" y="10909"/>
                  </a:moveTo>
                  <a:cubicBezTo>
                    <a:pt x="90566" y="34909"/>
                    <a:pt x="83773" y="54545"/>
                    <a:pt x="65660" y="74181"/>
                  </a:cubicBezTo>
                  <a:cubicBezTo>
                    <a:pt x="47547" y="93818"/>
                    <a:pt x="24905" y="102545"/>
                    <a:pt x="0" y="111272"/>
                  </a:cubicBezTo>
                  <a:cubicBezTo>
                    <a:pt x="0" y="111272"/>
                    <a:pt x="0" y="111272"/>
                    <a:pt x="0" y="111272"/>
                  </a:cubicBezTo>
                  <a:cubicBezTo>
                    <a:pt x="24905" y="120000"/>
                    <a:pt x="49811" y="104727"/>
                    <a:pt x="65660" y="89454"/>
                  </a:cubicBezTo>
                  <a:cubicBezTo>
                    <a:pt x="92830" y="69818"/>
                    <a:pt x="101886" y="45818"/>
                    <a:pt x="115471" y="15272"/>
                  </a:cubicBezTo>
                  <a:cubicBezTo>
                    <a:pt x="120000" y="6545"/>
                    <a:pt x="104150" y="0"/>
                    <a:pt x="99622" y="10909"/>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8"/>
            <p:cNvSpPr/>
            <p:nvPr/>
          </p:nvSpPr>
          <p:spPr>
            <a:xfrm>
              <a:off x="5064125" y="4471988"/>
              <a:ext cx="173100" cy="149100"/>
            </a:xfrm>
            <a:custGeom>
              <a:rect b="b" l="l" r="r" t="t"/>
              <a:pathLst>
                <a:path extrusionOk="0" h="120000" w="120000">
                  <a:moveTo>
                    <a:pt x="115555" y="0"/>
                  </a:moveTo>
                  <a:cubicBezTo>
                    <a:pt x="93333" y="0"/>
                    <a:pt x="71111" y="20869"/>
                    <a:pt x="53333" y="36521"/>
                  </a:cubicBezTo>
                  <a:cubicBezTo>
                    <a:pt x="31111" y="62608"/>
                    <a:pt x="13333" y="88695"/>
                    <a:pt x="0" y="120000"/>
                  </a:cubicBezTo>
                  <a:cubicBezTo>
                    <a:pt x="0" y="120000"/>
                    <a:pt x="0" y="120000"/>
                    <a:pt x="0" y="120000"/>
                  </a:cubicBezTo>
                  <a:cubicBezTo>
                    <a:pt x="17777" y="93913"/>
                    <a:pt x="35555" y="73043"/>
                    <a:pt x="53333" y="52173"/>
                  </a:cubicBezTo>
                  <a:cubicBezTo>
                    <a:pt x="71111" y="31304"/>
                    <a:pt x="97777" y="15652"/>
                    <a:pt x="120000" y="0"/>
                  </a:cubicBezTo>
                  <a:cubicBezTo>
                    <a:pt x="120000" y="0"/>
                    <a:pt x="120000" y="0"/>
                    <a:pt x="115555" y="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8"/>
            <p:cNvSpPr/>
            <p:nvPr/>
          </p:nvSpPr>
          <p:spPr>
            <a:xfrm>
              <a:off x="5076825" y="4537076"/>
              <a:ext cx="147600" cy="90600"/>
            </a:xfrm>
            <a:custGeom>
              <a:rect b="b" l="l" r="r" t="t"/>
              <a:pathLst>
                <a:path extrusionOk="0" h="120000" w="120000">
                  <a:moveTo>
                    <a:pt x="114782" y="0"/>
                  </a:moveTo>
                  <a:cubicBezTo>
                    <a:pt x="93913" y="8571"/>
                    <a:pt x="73043" y="34285"/>
                    <a:pt x="57391" y="51428"/>
                  </a:cubicBezTo>
                  <a:cubicBezTo>
                    <a:pt x="36521" y="77142"/>
                    <a:pt x="20869" y="94285"/>
                    <a:pt x="0" y="119999"/>
                  </a:cubicBezTo>
                  <a:cubicBezTo>
                    <a:pt x="0" y="119999"/>
                    <a:pt x="0" y="119999"/>
                    <a:pt x="5217" y="119999"/>
                  </a:cubicBezTo>
                  <a:cubicBezTo>
                    <a:pt x="26086" y="102857"/>
                    <a:pt x="46956" y="85714"/>
                    <a:pt x="73043" y="68571"/>
                  </a:cubicBezTo>
                  <a:cubicBezTo>
                    <a:pt x="88695" y="51428"/>
                    <a:pt x="109565" y="42857"/>
                    <a:pt x="120000" y="8571"/>
                  </a:cubicBezTo>
                  <a:cubicBezTo>
                    <a:pt x="120000" y="8571"/>
                    <a:pt x="120000" y="0"/>
                    <a:pt x="114782" y="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8"/>
            <p:cNvSpPr/>
            <p:nvPr/>
          </p:nvSpPr>
          <p:spPr>
            <a:xfrm>
              <a:off x="5089525" y="4654551"/>
              <a:ext cx="63600" cy="44400"/>
            </a:xfrm>
            <a:custGeom>
              <a:rect b="b" l="l" r="r" t="t"/>
              <a:pathLst>
                <a:path extrusionOk="0" h="120000" w="120000">
                  <a:moveTo>
                    <a:pt x="108000" y="102857"/>
                  </a:moveTo>
                  <a:cubicBezTo>
                    <a:pt x="108000" y="102857"/>
                    <a:pt x="108000" y="85714"/>
                    <a:pt x="96000" y="68571"/>
                  </a:cubicBezTo>
                  <a:cubicBezTo>
                    <a:pt x="96000" y="68571"/>
                    <a:pt x="84000" y="51428"/>
                    <a:pt x="72000" y="34285"/>
                  </a:cubicBezTo>
                  <a:cubicBezTo>
                    <a:pt x="48000" y="17142"/>
                    <a:pt x="36000" y="17142"/>
                    <a:pt x="12000" y="0"/>
                  </a:cubicBezTo>
                  <a:cubicBezTo>
                    <a:pt x="0" y="0"/>
                    <a:pt x="0" y="17142"/>
                    <a:pt x="0" y="17142"/>
                  </a:cubicBezTo>
                  <a:cubicBezTo>
                    <a:pt x="24000" y="34285"/>
                    <a:pt x="36000" y="51428"/>
                    <a:pt x="48000" y="68571"/>
                  </a:cubicBezTo>
                  <a:cubicBezTo>
                    <a:pt x="60000" y="85714"/>
                    <a:pt x="72000" y="102857"/>
                    <a:pt x="72000" y="102857"/>
                  </a:cubicBezTo>
                  <a:cubicBezTo>
                    <a:pt x="84000" y="119999"/>
                    <a:pt x="96000" y="119999"/>
                    <a:pt x="108000" y="119999"/>
                  </a:cubicBezTo>
                  <a:cubicBezTo>
                    <a:pt x="108000" y="119999"/>
                    <a:pt x="120000" y="119999"/>
                    <a:pt x="108000" y="102857"/>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8"/>
            <p:cNvSpPr/>
            <p:nvPr/>
          </p:nvSpPr>
          <p:spPr>
            <a:xfrm>
              <a:off x="5043488" y="4654551"/>
              <a:ext cx="142800" cy="147600"/>
            </a:xfrm>
            <a:custGeom>
              <a:rect b="b" l="l" r="r" t="t"/>
              <a:pathLst>
                <a:path extrusionOk="0" h="120000" w="120000">
                  <a:moveTo>
                    <a:pt x="120000" y="114782"/>
                  </a:moveTo>
                  <a:cubicBezTo>
                    <a:pt x="103636" y="93913"/>
                    <a:pt x="76363" y="83478"/>
                    <a:pt x="54545" y="62608"/>
                  </a:cubicBezTo>
                  <a:cubicBezTo>
                    <a:pt x="38181" y="41739"/>
                    <a:pt x="27272" y="20869"/>
                    <a:pt x="10909" y="0"/>
                  </a:cubicBezTo>
                  <a:cubicBezTo>
                    <a:pt x="10909" y="0"/>
                    <a:pt x="5454" y="0"/>
                    <a:pt x="5454" y="5217"/>
                  </a:cubicBezTo>
                  <a:cubicBezTo>
                    <a:pt x="0" y="26086"/>
                    <a:pt x="21818" y="52173"/>
                    <a:pt x="38181" y="67826"/>
                  </a:cubicBezTo>
                  <a:cubicBezTo>
                    <a:pt x="60000" y="88695"/>
                    <a:pt x="87272" y="114782"/>
                    <a:pt x="114545" y="120000"/>
                  </a:cubicBezTo>
                  <a:cubicBezTo>
                    <a:pt x="120000" y="120000"/>
                    <a:pt x="120000" y="114782"/>
                    <a:pt x="120000" y="114782"/>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8"/>
            <p:cNvSpPr/>
            <p:nvPr/>
          </p:nvSpPr>
          <p:spPr>
            <a:xfrm>
              <a:off x="4721225" y="4154488"/>
              <a:ext cx="96900" cy="77700"/>
            </a:xfrm>
            <a:custGeom>
              <a:rect b="b" l="l" r="r" t="t"/>
              <a:pathLst>
                <a:path extrusionOk="0" h="120000" w="120000">
                  <a:moveTo>
                    <a:pt x="120000" y="10000"/>
                  </a:moveTo>
                  <a:cubicBezTo>
                    <a:pt x="72000" y="0"/>
                    <a:pt x="32000" y="60000"/>
                    <a:pt x="0" y="100000"/>
                  </a:cubicBezTo>
                  <a:cubicBezTo>
                    <a:pt x="0" y="110000"/>
                    <a:pt x="8000" y="120000"/>
                    <a:pt x="16000" y="110000"/>
                  </a:cubicBezTo>
                  <a:cubicBezTo>
                    <a:pt x="32000" y="90000"/>
                    <a:pt x="48000" y="80000"/>
                    <a:pt x="64000" y="60000"/>
                  </a:cubicBezTo>
                  <a:cubicBezTo>
                    <a:pt x="80000" y="40000"/>
                    <a:pt x="104000" y="30000"/>
                    <a:pt x="120000" y="20000"/>
                  </a:cubicBezTo>
                  <a:cubicBezTo>
                    <a:pt x="120000" y="10000"/>
                    <a:pt x="120000" y="10000"/>
                    <a:pt x="120000" y="10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8"/>
            <p:cNvSpPr/>
            <p:nvPr/>
          </p:nvSpPr>
          <p:spPr>
            <a:xfrm>
              <a:off x="4792663" y="4200526"/>
              <a:ext cx="103200" cy="103200"/>
            </a:xfrm>
            <a:custGeom>
              <a:rect b="b" l="l" r="r" t="t"/>
              <a:pathLst>
                <a:path extrusionOk="0" h="120000" w="120000">
                  <a:moveTo>
                    <a:pt x="112500" y="0"/>
                  </a:moveTo>
                  <a:cubicBezTo>
                    <a:pt x="82500" y="0"/>
                    <a:pt x="60000" y="30000"/>
                    <a:pt x="45000" y="52500"/>
                  </a:cubicBezTo>
                  <a:cubicBezTo>
                    <a:pt x="30000" y="67500"/>
                    <a:pt x="0" y="97500"/>
                    <a:pt x="0" y="120000"/>
                  </a:cubicBezTo>
                  <a:cubicBezTo>
                    <a:pt x="0" y="120000"/>
                    <a:pt x="7500" y="120000"/>
                    <a:pt x="7500" y="120000"/>
                  </a:cubicBezTo>
                  <a:cubicBezTo>
                    <a:pt x="15000" y="120000"/>
                    <a:pt x="22500" y="112500"/>
                    <a:pt x="30000" y="105000"/>
                  </a:cubicBezTo>
                  <a:cubicBezTo>
                    <a:pt x="37500" y="90000"/>
                    <a:pt x="45000" y="75000"/>
                    <a:pt x="60000" y="67500"/>
                  </a:cubicBezTo>
                  <a:cubicBezTo>
                    <a:pt x="67500" y="52500"/>
                    <a:pt x="82500" y="45000"/>
                    <a:pt x="90000" y="37500"/>
                  </a:cubicBezTo>
                  <a:cubicBezTo>
                    <a:pt x="105000" y="30000"/>
                    <a:pt x="112500" y="22500"/>
                    <a:pt x="120000" y="7500"/>
                  </a:cubicBezTo>
                  <a:cubicBezTo>
                    <a:pt x="120000" y="0"/>
                    <a:pt x="112500" y="0"/>
                    <a:pt x="112500" y="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8"/>
            <p:cNvSpPr/>
            <p:nvPr/>
          </p:nvSpPr>
          <p:spPr>
            <a:xfrm>
              <a:off x="4759325" y="4187826"/>
              <a:ext cx="77700" cy="71400"/>
            </a:xfrm>
            <a:custGeom>
              <a:rect b="b" l="l" r="r" t="t"/>
              <a:pathLst>
                <a:path extrusionOk="0" h="120000" w="120000">
                  <a:moveTo>
                    <a:pt x="120000" y="0"/>
                  </a:moveTo>
                  <a:cubicBezTo>
                    <a:pt x="100000" y="0"/>
                    <a:pt x="70000" y="21818"/>
                    <a:pt x="60000" y="32727"/>
                  </a:cubicBezTo>
                  <a:cubicBezTo>
                    <a:pt x="40000" y="54545"/>
                    <a:pt x="20000" y="76363"/>
                    <a:pt x="10000" y="109090"/>
                  </a:cubicBezTo>
                  <a:cubicBezTo>
                    <a:pt x="0" y="109090"/>
                    <a:pt x="10000" y="120000"/>
                    <a:pt x="10000" y="120000"/>
                  </a:cubicBezTo>
                  <a:cubicBezTo>
                    <a:pt x="30000" y="98181"/>
                    <a:pt x="50000" y="87272"/>
                    <a:pt x="70000" y="65454"/>
                  </a:cubicBezTo>
                  <a:cubicBezTo>
                    <a:pt x="80000" y="54545"/>
                    <a:pt x="90000" y="43636"/>
                    <a:pt x="100000" y="32727"/>
                  </a:cubicBezTo>
                  <a:cubicBezTo>
                    <a:pt x="110000" y="32727"/>
                    <a:pt x="120000" y="21818"/>
                    <a:pt x="120000" y="10909"/>
                  </a:cubicBezTo>
                  <a:cubicBezTo>
                    <a:pt x="120000" y="10909"/>
                    <a:pt x="120000" y="0"/>
                    <a:pt x="120000" y="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8"/>
            <p:cNvSpPr/>
            <p:nvPr/>
          </p:nvSpPr>
          <p:spPr>
            <a:xfrm>
              <a:off x="4799013" y="4997451"/>
              <a:ext cx="50700" cy="84000"/>
            </a:xfrm>
            <a:custGeom>
              <a:rect b="b" l="l" r="r" t="t"/>
              <a:pathLst>
                <a:path extrusionOk="0" h="120000" w="120000">
                  <a:moveTo>
                    <a:pt x="75000" y="55384"/>
                  </a:moveTo>
                  <a:cubicBezTo>
                    <a:pt x="60000" y="36923"/>
                    <a:pt x="45000" y="18461"/>
                    <a:pt x="15000" y="9230"/>
                  </a:cubicBezTo>
                  <a:cubicBezTo>
                    <a:pt x="15000" y="0"/>
                    <a:pt x="0" y="0"/>
                    <a:pt x="0" y="9230"/>
                  </a:cubicBezTo>
                  <a:cubicBezTo>
                    <a:pt x="0" y="27692"/>
                    <a:pt x="15000" y="46153"/>
                    <a:pt x="30000" y="64615"/>
                  </a:cubicBezTo>
                  <a:cubicBezTo>
                    <a:pt x="45000" y="83076"/>
                    <a:pt x="75000" y="101538"/>
                    <a:pt x="105000" y="110769"/>
                  </a:cubicBezTo>
                  <a:cubicBezTo>
                    <a:pt x="105000" y="120000"/>
                    <a:pt x="120000" y="110769"/>
                    <a:pt x="120000" y="110769"/>
                  </a:cubicBezTo>
                  <a:cubicBezTo>
                    <a:pt x="120000" y="83076"/>
                    <a:pt x="90000" y="73846"/>
                    <a:pt x="75000" y="55384"/>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8"/>
            <p:cNvSpPr/>
            <p:nvPr/>
          </p:nvSpPr>
          <p:spPr>
            <a:xfrm>
              <a:off x="4824413" y="4991101"/>
              <a:ext cx="39600" cy="50700"/>
            </a:xfrm>
            <a:custGeom>
              <a:rect b="b" l="l" r="r" t="t"/>
              <a:pathLst>
                <a:path extrusionOk="0" h="120000" w="120000">
                  <a:moveTo>
                    <a:pt x="0" y="0"/>
                  </a:moveTo>
                  <a:cubicBezTo>
                    <a:pt x="0" y="0"/>
                    <a:pt x="0" y="0"/>
                    <a:pt x="0" y="0"/>
                  </a:cubicBezTo>
                  <a:cubicBezTo>
                    <a:pt x="20000" y="15000"/>
                    <a:pt x="40000" y="30000"/>
                    <a:pt x="60000" y="60000"/>
                  </a:cubicBezTo>
                  <a:cubicBezTo>
                    <a:pt x="60000" y="75000"/>
                    <a:pt x="80000" y="90000"/>
                    <a:pt x="100000" y="105000"/>
                  </a:cubicBezTo>
                  <a:cubicBezTo>
                    <a:pt x="100000" y="120000"/>
                    <a:pt x="120000" y="120000"/>
                    <a:pt x="120000" y="105000"/>
                  </a:cubicBezTo>
                  <a:cubicBezTo>
                    <a:pt x="120000" y="60000"/>
                    <a:pt x="40000" y="15000"/>
                    <a:pt x="0" y="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8"/>
            <p:cNvSpPr/>
            <p:nvPr/>
          </p:nvSpPr>
          <p:spPr>
            <a:xfrm>
              <a:off x="4824413" y="4964113"/>
              <a:ext cx="71400" cy="33300"/>
            </a:xfrm>
            <a:custGeom>
              <a:rect b="b" l="l" r="r" t="t"/>
              <a:pathLst>
                <a:path extrusionOk="0" h="120000" w="120000">
                  <a:moveTo>
                    <a:pt x="109090" y="72000"/>
                  </a:moveTo>
                  <a:cubicBezTo>
                    <a:pt x="98181" y="48000"/>
                    <a:pt x="76363" y="48000"/>
                    <a:pt x="54545" y="24000"/>
                  </a:cubicBezTo>
                  <a:cubicBezTo>
                    <a:pt x="32727" y="24000"/>
                    <a:pt x="10909" y="0"/>
                    <a:pt x="0" y="0"/>
                  </a:cubicBezTo>
                  <a:cubicBezTo>
                    <a:pt x="0" y="24000"/>
                    <a:pt x="0" y="24000"/>
                    <a:pt x="0" y="24000"/>
                  </a:cubicBezTo>
                  <a:cubicBezTo>
                    <a:pt x="10909" y="72000"/>
                    <a:pt x="32727" y="72000"/>
                    <a:pt x="43636" y="72000"/>
                  </a:cubicBezTo>
                  <a:cubicBezTo>
                    <a:pt x="65454" y="96000"/>
                    <a:pt x="87272" y="120000"/>
                    <a:pt x="109090" y="120000"/>
                  </a:cubicBezTo>
                  <a:cubicBezTo>
                    <a:pt x="120000" y="96000"/>
                    <a:pt x="120000" y="96000"/>
                    <a:pt x="109090" y="72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8"/>
            <p:cNvSpPr/>
            <p:nvPr/>
          </p:nvSpPr>
          <p:spPr>
            <a:xfrm>
              <a:off x="3849688" y="4932363"/>
              <a:ext cx="71400" cy="39600"/>
            </a:xfrm>
            <a:custGeom>
              <a:rect b="b" l="l" r="r" t="t"/>
              <a:pathLst>
                <a:path extrusionOk="0" h="120000" w="120000">
                  <a:moveTo>
                    <a:pt x="120000" y="20000"/>
                  </a:moveTo>
                  <a:cubicBezTo>
                    <a:pt x="98181" y="0"/>
                    <a:pt x="76363" y="20000"/>
                    <a:pt x="54545" y="20000"/>
                  </a:cubicBezTo>
                  <a:cubicBezTo>
                    <a:pt x="43636" y="40000"/>
                    <a:pt x="10909" y="40000"/>
                    <a:pt x="10909" y="80000"/>
                  </a:cubicBezTo>
                  <a:cubicBezTo>
                    <a:pt x="0" y="80000"/>
                    <a:pt x="0" y="100000"/>
                    <a:pt x="10909" y="100000"/>
                  </a:cubicBezTo>
                  <a:cubicBezTo>
                    <a:pt x="21818" y="120000"/>
                    <a:pt x="43636" y="100000"/>
                    <a:pt x="54545" y="80000"/>
                  </a:cubicBezTo>
                  <a:cubicBezTo>
                    <a:pt x="76363" y="80000"/>
                    <a:pt x="109090" y="80000"/>
                    <a:pt x="120000" y="40000"/>
                  </a:cubicBezTo>
                  <a:cubicBezTo>
                    <a:pt x="120000" y="40000"/>
                    <a:pt x="120000" y="20000"/>
                    <a:pt x="120000" y="20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8"/>
            <p:cNvSpPr/>
            <p:nvPr/>
          </p:nvSpPr>
          <p:spPr>
            <a:xfrm>
              <a:off x="3883025" y="4951413"/>
              <a:ext cx="50700" cy="39600"/>
            </a:xfrm>
            <a:custGeom>
              <a:rect b="b" l="l" r="r" t="t"/>
              <a:pathLst>
                <a:path extrusionOk="0" h="120000" w="120000">
                  <a:moveTo>
                    <a:pt x="105000" y="0"/>
                  </a:moveTo>
                  <a:cubicBezTo>
                    <a:pt x="90000" y="20000"/>
                    <a:pt x="75000" y="40000"/>
                    <a:pt x="60000" y="40000"/>
                  </a:cubicBezTo>
                  <a:cubicBezTo>
                    <a:pt x="45000" y="80000"/>
                    <a:pt x="15000" y="100000"/>
                    <a:pt x="0" y="100000"/>
                  </a:cubicBezTo>
                  <a:cubicBezTo>
                    <a:pt x="0" y="120000"/>
                    <a:pt x="0" y="120000"/>
                    <a:pt x="0" y="120000"/>
                  </a:cubicBezTo>
                  <a:cubicBezTo>
                    <a:pt x="30000" y="100000"/>
                    <a:pt x="45000" y="80000"/>
                    <a:pt x="60000" y="60000"/>
                  </a:cubicBezTo>
                  <a:cubicBezTo>
                    <a:pt x="75000" y="60000"/>
                    <a:pt x="105000" y="40000"/>
                    <a:pt x="105000" y="20000"/>
                  </a:cubicBezTo>
                  <a:cubicBezTo>
                    <a:pt x="120000" y="20000"/>
                    <a:pt x="105000" y="0"/>
                    <a:pt x="105000" y="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8"/>
            <p:cNvSpPr/>
            <p:nvPr/>
          </p:nvSpPr>
          <p:spPr>
            <a:xfrm>
              <a:off x="3895725" y="4964113"/>
              <a:ext cx="63600" cy="71400"/>
            </a:xfrm>
            <a:custGeom>
              <a:rect b="b" l="l" r="r" t="t"/>
              <a:pathLst>
                <a:path extrusionOk="0" h="120000" w="120000">
                  <a:moveTo>
                    <a:pt x="96000" y="0"/>
                  </a:moveTo>
                  <a:cubicBezTo>
                    <a:pt x="72000" y="10909"/>
                    <a:pt x="60000" y="32727"/>
                    <a:pt x="48000" y="54545"/>
                  </a:cubicBezTo>
                  <a:cubicBezTo>
                    <a:pt x="24000" y="65454"/>
                    <a:pt x="12000" y="87272"/>
                    <a:pt x="0" y="120000"/>
                  </a:cubicBezTo>
                  <a:cubicBezTo>
                    <a:pt x="0" y="120000"/>
                    <a:pt x="0" y="120000"/>
                    <a:pt x="0" y="120000"/>
                  </a:cubicBezTo>
                  <a:cubicBezTo>
                    <a:pt x="36000" y="109090"/>
                    <a:pt x="48000" y="98181"/>
                    <a:pt x="72000" y="76363"/>
                  </a:cubicBezTo>
                  <a:cubicBezTo>
                    <a:pt x="84000" y="65454"/>
                    <a:pt x="108000" y="32727"/>
                    <a:pt x="120000" y="10909"/>
                  </a:cubicBezTo>
                  <a:cubicBezTo>
                    <a:pt x="120000" y="0"/>
                    <a:pt x="108000" y="0"/>
                    <a:pt x="96000" y="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8"/>
            <p:cNvSpPr/>
            <p:nvPr/>
          </p:nvSpPr>
          <p:spPr>
            <a:xfrm>
              <a:off x="3952875" y="4795838"/>
              <a:ext cx="162000" cy="84000"/>
            </a:xfrm>
            <a:custGeom>
              <a:rect b="b" l="l" r="r" t="t"/>
              <a:pathLst>
                <a:path extrusionOk="0" h="120000" w="120000">
                  <a:moveTo>
                    <a:pt x="100800" y="27692"/>
                  </a:moveTo>
                  <a:cubicBezTo>
                    <a:pt x="86400" y="9230"/>
                    <a:pt x="72000" y="9230"/>
                    <a:pt x="57600" y="9230"/>
                  </a:cubicBezTo>
                  <a:cubicBezTo>
                    <a:pt x="43200" y="9230"/>
                    <a:pt x="24000" y="0"/>
                    <a:pt x="9600" y="18461"/>
                  </a:cubicBezTo>
                  <a:cubicBezTo>
                    <a:pt x="0" y="36923"/>
                    <a:pt x="0" y="55384"/>
                    <a:pt x="9600" y="73846"/>
                  </a:cubicBezTo>
                  <a:cubicBezTo>
                    <a:pt x="19200" y="92307"/>
                    <a:pt x="33600" y="101538"/>
                    <a:pt x="48000" y="101538"/>
                  </a:cubicBezTo>
                  <a:cubicBezTo>
                    <a:pt x="62400" y="110769"/>
                    <a:pt x="81600" y="120000"/>
                    <a:pt x="96000" y="110769"/>
                  </a:cubicBezTo>
                  <a:cubicBezTo>
                    <a:pt x="115200" y="101538"/>
                    <a:pt x="120000" y="36923"/>
                    <a:pt x="100800" y="27692"/>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 name="Google Shape;289;p8"/>
            <p:cNvSpPr/>
            <p:nvPr/>
          </p:nvSpPr>
          <p:spPr>
            <a:xfrm>
              <a:off x="4437063" y="4848226"/>
              <a:ext cx="168300" cy="84000"/>
            </a:xfrm>
            <a:custGeom>
              <a:rect b="b" l="l" r="r" t="t"/>
              <a:pathLst>
                <a:path extrusionOk="0" h="120000" w="120000">
                  <a:moveTo>
                    <a:pt x="73846" y="9230"/>
                  </a:moveTo>
                  <a:cubicBezTo>
                    <a:pt x="50769" y="18461"/>
                    <a:pt x="23076" y="0"/>
                    <a:pt x="4615" y="36923"/>
                  </a:cubicBezTo>
                  <a:cubicBezTo>
                    <a:pt x="0" y="46153"/>
                    <a:pt x="4615" y="73846"/>
                    <a:pt x="9230" y="83076"/>
                  </a:cubicBezTo>
                  <a:cubicBezTo>
                    <a:pt x="18461" y="101538"/>
                    <a:pt x="32307" y="101538"/>
                    <a:pt x="41538" y="110769"/>
                  </a:cubicBezTo>
                  <a:cubicBezTo>
                    <a:pt x="60000" y="120000"/>
                    <a:pt x="73846" y="120000"/>
                    <a:pt x="87692" y="110769"/>
                  </a:cubicBezTo>
                  <a:cubicBezTo>
                    <a:pt x="120000" y="92307"/>
                    <a:pt x="106153" y="0"/>
                    <a:pt x="73846" y="923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 name="Google Shape;290;p8"/>
            <p:cNvSpPr/>
            <p:nvPr/>
          </p:nvSpPr>
          <p:spPr>
            <a:xfrm>
              <a:off x="3708400" y="3967163"/>
              <a:ext cx="1844700" cy="1217700"/>
            </a:xfrm>
            <a:custGeom>
              <a:rect b="b" l="l" r="r" t="t"/>
              <a:pathLst>
                <a:path extrusionOk="0" h="120000" w="120000">
                  <a:moveTo>
                    <a:pt x="117062" y="44042"/>
                  </a:moveTo>
                  <a:cubicBezTo>
                    <a:pt x="118321" y="38936"/>
                    <a:pt x="120000" y="32553"/>
                    <a:pt x="119580" y="27446"/>
                  </a:cubicBezTo>
                  <a:cubicBezTo>
                    <a:pt x="119580" y="25531"/>
                    <a:pt x="118741" y="22978"/>
                    <a:pt x="117062" y="22978"/>
                  </a:cubicBezTo>
                  <a:cubicBezTo>
                    <a:pt x="115804" y="23617"/>
                    <a:pt x="115804" y="25531"/>
                    <a:pt x="114965" y="27446"/>
                  </a:cubicBezTo>
                  <a:cubicBezTo>
                    <a:pt x="113286" y="30000"/>
                    <a:pt x="109510" y="30000"/>
                    <a:pt x="107412" y="30638"/>
                  </a:cubicBezTo>
                  <a:cubicBezTo>
                    <a:pt x="103216" y="31276"/>
                    <a:pt x="99020" y="31914"/>
                    <a:pt x="95244" y="33829"/>
                  </a:cubicBezTo>
                  <a:cubicBezTo>
                    <a:pt x="88951" y="37021"/>
                    <a:pt x="84755" y="45319"/>
                    <a:pt x="83916" y="55531"/>
                  </a:cubicBezTo>
                  <a:cubicBezTo>
                    <a:pt x="80979" y="51702"/>
                    <a:pt x="75524" y="42127"/>
                    <a:pt x="76363" y="36382"/>
                  </a:cubicBezTo>
                  <a:cubicBezTo>
                    <a:pt x="77202" y="29361"/>
                    <a:pt x="82237" y="24893"/>
                    <a:pt x="85594" y="21063"/>
                  </a:cubicBezTo>
                  <a:cubicBezTo>
                    <a:pt x="86853" y="19787"/>
                    <a:pt x="88531" y="17872"/>
                    <a:pt x="87692" y="15319"/>
                  </a:cubicBezTo>
                  <a:cubicBezTo>
                    <a:pt x="86433" y="12765"/>
                    <a:pt x="82237" y="12765"/>
                    <a:pt x="80559" y="11489"/>
                  </a:cubicBezTo>
                  <a:cubicBezTo>
                    <a:pt x="75524" y="8297"/>
                    <a:pt x="71748" y="3829"/>
                    <a:pt x="66713" y="1914"/>
                  </a:cubicBezTo>
                  <a:cubicBezTo>
                    <a:pt x="61258" y="0"/>
                    <a:pt x="55384" y="638"/>
                    <a:pt x="49930" y="2553"/>
                  </a:cubicBezTo>
                  <a:cubicBezTo>
                    <a:pt x="47832" y="3829"/>
                    <a:pt x="45734" y="5106"/>
                    <a:pt x="44055" y="7021"/>
                  </a:cubicBezTo>
                  <a:cubicBezTo>
                    <a:pt x="41538" y="8936"/>
                    <a:pt x="39860" y="12127"/>
                    <a:pt x="37762" y="14042"/>
                  </a:cubicBezTo>
                  <a:cubicBezTo>
                    <a:pt x="36083" y="15319"/>
                    <a:pt x="33146" y="15319"/>
                    <a:pt x="31048" y="16595"/>
                  </a:cubicBezTo>
                  <a:cubicBezTo>
                    <a:pt x="28951" y="17872"/>
                    <a:pt x="26853" y="19787"/>
                    <a:pt x="24755" y="21702"/>
                  </a:cubicBezTo>
                  <a:cubicBezTo>
                    <a:pt x="20979" y="25531"/>
                    <a:pt x="18041" y="31276"/>
                    <a:pt x="15944" y="37021"/>
                  </a:cubicBezTo>
                  <a:cubicBezTo>
                    <a:pt x="10069" y="51702"/>
                    <a:pt x="4615" y="72765"/>
                    <a:pt x="9650" y="89361"/>
                  </a:cubicBezTo>
                  <a:cubicBezTo>
                    <a:pt x="6293" y="89361"/>
                    <a:pt x="0" y="90638"/>
                    <a:pt x="0" y="97659"/>
                  </a:cubicBezTo>
                  <a:cubicBezTo>
                    <a:pt x="419" y="102765"/>
                    <a:pt x="3776" y="108510"/>
                    <a:pt x="6713" y="111063"/>
                  </a:cubicBezTo>
                  <a:cubicBezTo>
                    <a:pt x="10489" y="114255"/>
                    <a:pt x="14265" y="113617"/>
                    <a:pt x="17202" y="108510"/>
                  </a:cubicBezTo>
                  <a:cubicBezTo>
                    <a:pt x="18041" y="107234"/>
                    <a:pt x="18041" y="106595"/>
                    <a:pt x="18881" y="106595"/>
                  </a:cubicBezTo>
                  <a:cubicBezTo>
                    <a:pt x="19720" y="107234"/>
                    <a:pt x="20979" y="109148"/>
                    <a:pt x="21818" y="109787"/>
                  </a:cubicBezTo>
                  <a:cubicBezTo>
                    <a:pt x="23496" y="111702"/>
                    <a:pt x="25594" y="112978"/>
                    <a:pt x="27272" y="114255"/>
                  </a:cubicBezTo>
                  <a:cubicBezTo>
                    <a:pt x="35664" y="119361"/>
                    <a:pt x="45314" y="120000"/>
                    <a:pt x="54125" y="118085"/>
                  </a:cubicBezTo>
                  <a:cubicBezTo>
                    <a:pt x="56223" y="117446"/>
                    <a:pt x="57902" y="116808"/>
                    <a:pt x="60000" y="115531"/>
                  </a:cubicBezTo>
                  <a:cubicBezTo>
                    <a:pt x="60839" y="114893"/>
                    <a:pt x="62097" y="114255"/>
                    <a:pt x="62937" y="113617"/>
                  </a:cubicBezTo>
                  <a:cubicBezTo>
                    <a:pt x="64195" y="112978"/>
                    <a:pt x="65874" y="111063"/>
                    <a:pt x="67132" y="110425"/>
                  </a:cubicBezTo>
                  <a:cubicBezTo>
                    <a:pt x="68811" y="110425"/>
                    <a:pt x="71328" y="114893"/>
                    <a:pt x="73426" y="116170"/>
                  </a:cubicBezTo>
                  <a:cubicBezTo>
                    <a:pt x="78041" y="117446"/>
                    <a:pt x="82657" y="112340"/>
                    <a:pt x="84755" y="107234"/>
                  </a:cubicBezTo>
                  <a:cubicBezTo>
                    <a:pt x="85594" y="104680"/>
                    <a:pt x="87272" y="100212"/>
                    <a:pt x="86433" y="97021"/>
                  </a:cubicBezTo>
                  <a:cubicBezTo>
                    <a:pt x="85594" y="93829"/>
                    <a:pt x="82237" y="93191"/>
                    <a:pt x="80139" y="92553"/>
                  </a:cubicBezTo>
                  <a:cubicBezTo>
                    <a:pt x="82237" y="88085"/>
                    <a:pt x="83076" y="83617"/>
                    <a:pt x="84335" y="79148"/>
                  </a:cubicBezTo>
                  <a:cubicBezTo>
                    <a:pt x="86433" y="88723"/>
                    <a:pt x="91888" y="93829"/>
                    <a:pt x="98181" y="96382"/>
                  </a:cubicBezTo>
                  <a:cubicBezTo>
                    <a:pt x="101958" y="97659"/>
                    <a:pt x="105734" y="98297"/>
                    <a:pt x="109510" y="98936"/>
                  </a:cubicBezTo>
                  <a:cubicBezTo>
                    <a:pt x="110769" y="99574"/>
                    <a:pt x="112867" y="99574"/>
                    <a:pt x="114125" y="100212"/>
                  </a:cubicBezTo>
                  <a:cubicBezTo>
                    <a:pt x="115384" y="101489"/>
                    <a:pt x="114965" y="103404"/>
                    <a:pt x="115804" y="104680"/>
                  </a:cubicBezTo>
                  <a:cubicBezTo>
                    <a:pt x="116643" y="105957"/>
                    <a:pt x="118321" y="105957"/>
                    <a:pt x="119160" y="104680"/>
                  </a:cubicBezTo>
                  <a:cubicBezTo>
                    <a:pt x="120000" y="102765"/>
                    <a:pt x="119580" y="100212"/>
                    <a:pt x="119580" y="98297"/>
                  </a:cubicBezTo>
                  <a:cubicBezTo>
                    <a:pt x="119160" y="93191"/>
                    <a:pt x="118321" y="88723"/>
                    <a:pt x="117062" y="84893"/>
                  </a:cubicBezTo>
                  <a:cubicBezTo>
                    <a:pt x="114965" y="75957"/>
                    <a:pt x="110769" y="68297"/>
                    <a:pt x="104895" y="64468"/>
                  </a:cubicBezTo>
                  <a:cubicBezTo>
                    <a:pt x="111188" y="60638"/>
                    <a:pt x="114545" y="52978"/>
                    <a:pt x="117062" y="44042"/>
                  </a:cubicBezTo>
                  <a:close/>
                  <a:moveTo>
                    <a:pt x="109510" y="93829"/>
                  </a:moveTo>
                  <a:cubicBezTo>
                    <a:pt x="103636" y="92553"/>
                    <a:pt x="96923" y="91914"/>
                    <a:pt x="91468" y="86808"/>
                  </a:cubicBezTo>
                  <a:cubicBezTo>
                    <a:pt x="88951" y="83617"/>
                    <a:pt x="87272" y="79787"/>
                    <a:pt x="86853" y="74680"/>
                  </a:cubicBezTo>
                  <a:cubicBezTo>
                    <a:pt x="86853" y="72765"/>
                    <a:pt x="87272" y="70212"/>
                    <a:pt x="85594" y="70212"/>
                  </a:cubicBezTo>
                  <a:cubicBezTo>
                    <a:pt x="84335" y="70212"/>
                    <a:pt x="83076" y="72127"/>
                    <a:pt x="82657" y="73404"/>
                  </a:cubicBezTo>
                  <a:cubicBezTo>
                    <a:pt x="80559" y="77234"/>
                    <a:pt x="80139" y="81702"/>
                    <a:pt x="78881" y="85531"/>
                  </a:cubicBezTo>
                  <a:cubicBezTo>
                    <a:pt x="78461" y="88085"/>
                    <a:pt x="77202" y="90000"/>
                    <a:pt x="76363" y="91914"/>
                  </a:cubicBezTo>
                  <a:cubicBezTo>
                    <a:pt x="75524" y="93191"/>
                    <a:pt x="75524" y="93191"/>
                    <a:pt x="74265" y="93829"/>
                  </a:cubicBezTo>
                  <a:cubicBezTo>
                    <a:pt x="73846" y="93829"/>
                    <a:pt x="72587" y="93191"/>
                    <a:pt x="72587" y="94468"/>
                  </a:cubicBezTo>
                  <a:cubicBezTo>
                    <a:pt x="71748" y="97659"/>
                    <a:pt x="77202" y="97021"/>
                    <a:pt x="78041" y="97021"/>
                  </a:cubicBezTo>
                  <a:cubicBezTo>
                    <a:pt x="79720" y="97659"/>
                    <a:pt x="82657" y="97659"/>
                    <a:pt x="83076" y="100212"/>
                  </a:cubicBezTo>
                  <a:cubicBezTo>
                    <a:pt x="83496" y="102127"/>
                    <a:pt x="80979" y="107234"/>
                    <a:pt x="79720" y="108510"/>
                  </a:cubicBezTo>
                  <a:cubicBezTo>
                    <a:pt x="77622" y="110425"/>
                    <a:pt x="75104" y="111702"/>
                    <a:pt x="73006" y="109787"/>
                  </a:cubicBezTo>
                  <a:cubicBezTo>
                    <a:pt x="71328" y="108510"/>
                    <a:pt x="70489" y="104680"/>
                    <a:pt x="68811" y="104042"/>
                  </a:cubicBezTo>
                  <a:cubicBezTo>
                    <a:pt x="67132" y="103404"/>
                    <a:pt x="65034" y="106595"/>
                    <a:pt x="63776" y="107872"/>
                  </a:cubicBezTo>
                  <a:cubicBezTo>
                    <a:pt x="60839" y="109787"/>
                    <a:pt x="57902" y="111702"/>
                    <a:pt x="54965" y="112340"/>
                  </a:cubicBezTo>
                  <a:cubicBezTo>
                    <a:pt x="60839" y="108510"/>
                    <a:pt x="66293" y="102127"/>
                    <a:pt x="69650" y="93829"/>
                  </a:cubicBezTo>
                  <a:cubicBezTo>
                    <a:pt x="71328" y="89361"/>
                    <a:pt x="72587" y="84893"/>
                    <a:pt x="73426" y="79787"/>
                  </a:cubicBezTo>
                  <a:cubicBezTo>
                    <a:pt x="73846" y="75957"/>
                    <a:pt x="74685" y="69574"/>
                    <a:pt x="73426" y="66382"/>
                  </a:cubicBezTo>
                  <a:cubicBezTo>
                    <a:pt x="72167" y="62553"/>
                    <a:pt x="71748" y="66382"/>
                    <a:pt x="71748" y="68936"/>
                  </a:cubicBezTo>
                  <a:cubicBezTo>
                    <a:pt x="71328" y="72765"/>
                    <a:pt x="71748" y="75957"/>
                    <a:pt x="71328" y="80425"/>
                  </a:cubicBezTo>
                  <a:cubicBezTo>
                    <a:pt x="70069" y="88723"/>
                    <a:pt x="66713" y="95744"/>
                    <a:pt x="62517" y="101489"/>
                  </a:cubicBezTo>
                  <a:cubicBezTo>
                    <a:pt x="53706" y="112978"/>
                    <a:pt x="41958" y="116808"/>
                    <a:pt x="31048" y="111063"/>
                  </a:cubicBezTo>
                  <a:cubicBezTo>
                    <a:pt x="20559" y="105957"/>
                    <a:pt x="10069" y="91914"/>
                    <a:pt x="10909" y="73404"/>
                  </a:cubicBezTo>
                  <a:cubicBezTo>
                    <a:pt x="11328" y="61914"/>
                    <a:pt x="14685" y="49787"/>
                    <a:pt x="18461" y="40212"/>
                  </a:cubicBezTo>
                  <a:cubicBezTo>
                    <a:pt x="22657" y="30000"/>
                    <a:pt x="28531" y="22340"/>
                    <a:pt x="36083" y="19787"/>
                  </a:cubicBezTo>
                  <a:cubicBezTo>
                    <a:pt x="35664" y="21702"/>
                    <a:pt x="33986" y="23617"/>
                    <a:pt x="33986" y="26170"/>
                  </a:cubicBezTo>
                  <a:cubicBezTo>
                    <a:pt x="33986" y="29361"/>
                    <a:pt x="35244" y="28085"/>
                    <a:pt x="36083" y="26170"/>
                  </a:cubicBezTo>
                  <a:cubicBezTo>
                    <a:pt x="39440" y="19148"/>
                    <a:pt x="42377" y="13404"/>
                    <a:pt x="47412" y="9574"/>
                  </a:cubicBezTo>
                  <a:cubicBezTo>
                    <a:pt x="53286" y="5744"/>
                    <a:pt x="60000" y="5106"/>
                    <a:pt x="66293" y="7021"/>
                  </a:cubicBezTo>
                  <a:cubicBezTo>
                    <a:pt x="72167" y="8936"/>
                    <a:pt x="76783" y="16595"/>
                    <a:pt x="82657" y="17872"/>
                  </a:cubicBezTo>
                  <a:cubicBezTo>
                    <a:pt x="78881" y="22340"/>
                    <a:pt x="74265" y="28085"/>
                    <a:pt x="73006" y="35106"/>
                  </a:cubicBezTo>
                  <a:cubicBezTo>
                    <a:pt x="67552" y="21702"/>
                    <a:pt x="59160" y="16595"/>
                    <a:pt x="49090" y="15319"/>
                  </a:cubicBezTo>
                  <a:cubicBezTo>
                    <a:pt x="48251" y="15319"/>
                    <a:pt x="45734" y="14042"/>
                    <a:pt x="45734" y="16595"/>
                  </a:cubicBezTo>
                  <a:cubicBezTo>
                    <a:pt x="45734" y="19148"/>
                    <a:pt x="49090" y="18510"/>
                    <a:pt x="49930" y="18510"/>
                  </a:cubicBezTo>
                  <a:cubicBezTo>
                    <a:pt x="55384" y="19148"/>
                    <a:pt x="60419" y="21063"/>
                    <a:pt x="64615" y="25531"/>
                  </a:cubicBezTo>
                  <a:cubicBezTo>
                    <a:pt x="71328" y="32553"/>
                    <a:pt x="73426" y="45319"/>
                    <a:pt x="78881" y="54255"/>
                  </a:cubicBezTo>
                  <a:cubicBezTo>
                    <a:pt x="80139" y="56808"/>
                    <a:pt x="82657" y="61914"/>
                    <a:pt x="85174" y="62553"/>
                  </a:cubicBezTo>
                  <a:cubicBezTo>
                    <a:pt x="88531" y="63829"/>
                    <a:pt x="87272" y="54893"/>
                    <a:pt x="87692" y="51702"/>
                  </a:cubicBezTo>
                  <a:cubicBezTo>
                    <a:pt x="89370" y="44042"/>
                    <a:pt x="93986" y="39574"/>
                    <a:pt x="99020" y="37659"/>
                  </a:cubicBezTo>
                  <a:cubicBezTo>
                    <a:pt x="104475" y="35744"/>
                    <a:pt x="110769" y="36382"/>
                    <a:pt x="115804" y="32553"/>
                  </a:cubicBezTo>
                  <a:cubicBezTo>
                    <a:pt x="114545" y="42127"/>
                    <a:pt x="111608" y="51063"/>
                    <a:pt x="106573" y="56808"/>
                  </a:cubicBezTo>
                  <a:cubicBezTo>
                    <a:pt x="104055" y="59361"/>
                    <a:pt x="101118" y="61276"/>
                    <a:pt x="97762" y="61914"/>
                  </a:cubicBezTo>
                  <a:cubicBezTo>
                    <a:pt x="96923" y="62553"/>
                    <a:pt x="92727" y="61914"/>
                    <a:pt x="93146" y="65106"/>
                  </a:cubicBezTo>
                  <a:cubicBezTo>
                    <a:pt x="93566" y="67021"/>
                    <a:pt x="96503" y="66382"/>
                    <a:pt x="97762" y="67021"/>
                  </a:cubicBezTo>
                  <a:cubicBezTo>
                    <a:pt x="100699" y="67659"/>
                    <a:pt x="103636" y="69574"/>
                    <a:pt x="106153" y="72127"/>
                  </a:cubicBezTo>
                  <a:cubicBezTo>
                    <a:pt x="111608" y="77872"/>
                    <a:pt x="114545" y="86808"/>
                    <a:pt x="115804" y="96382"/>
                  </a:cubicBezTo>
                  <a:cubicBezTo>
                    <a:pt x="113706" y="94468"/>
                    <a:pt x="111188" y="94468"/>
                    <a:pt x="108671" y="93829"/>
                  </a:cubicBezTo>
                  <a:cubicBezTo>
                    <a:pt x="108671" y="93829"/>
                    <a:pt x="109090" y="93829"/>
                    <a:pt x="109510" y="93829"/>
                  </a:cubicBezTo>
                  <a:close/>
                  <a:moveTo>
                    <a:pt x="109510" y="93829"/>
                  </a:moveTo>
                  <a:cubicBezTo>
                    <a:pt x="109510" y="93829"/>
                    <a:pt x="109510" y="93829"/>
                    <a:pt x="109510" y="93829"/>
                  </a:cubicBezTo>
                  <a:close/>
                  <a:moveTo>
                    <a:pt x="4195" y="98936"/>
                  </a:moveTo>
                  <a:cubicBezTo>
                    <a:pt x="3356" y="97021"/>
                    <a:pt x="3356" y="97021"/>
                    <a:pt x="4195" y="96382"/>
                  </a:cubicBezTo>
                  <a:cubicBezTo>
                    <a:pt x="5034" y="95744"/>
                    <a:pt x="6713" y="95106"/>
                    <a:pt x="7132" y="95106"/>
                  </a:cubicBezTo>
                  <a:cubicBezTo>
                    <a:pt x="8811" y="94468"/>
                    <a:pt x="10909" y="93829"/>
                    <a:pt x="12587" y="94468"/>
                  </a:cubicBezTo>
                  <a:cubicBezTo>
                    <a:pt x="13426" y="95106"/>
                    <a:pt x="16363" y="99574"/>
                    <a:pt x="16363" y="100851"/>
                  </a:cubicBezTo>
                  <a:cubicBezTo>
                    <a:pt x="16783" y="103404"/>
                    <a:pt x="13426" y="107234"/>
                    <a:pt x="11748" y="107872"/>
                  </a:cubicBezTo>
                  <a:cubicBezTo>
                    <a:pt x="8391" y="108510"/>
                    <a:pt x="5034" y="103404"/>
                    <a:pt x="4195" y="98936"/>
                  </a:cubicBezTo>
                  <a:cubicBezTo>
                    <a:pt x="3776" y="98297"/>
                    <a:pt x="5034" y="103404"/>
                    <a:pt x="4195" y="98936"/>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8"/>
            <p:cNvSpPr/>
            <p:nvPr/>
          </p:nvSpPr>
          <p:spPr>
            <a:xfrm>
              <a:off x="5367338" y="4919663"/>
              <a:ext cx="12600" cy="0"/>
            </a:xfrm>
            <a:custGeom>
              <a:rect b="b" l="l" r="r" t="t"/>
              <a:pathLst>
                <a:path extrusionOk="0" h="120000" w="120000">
                  <a:moveTo>
                    <a:pt x="120000" y="0"/>
                  </a:moveTo>
                  <a:cubicBezTo>
                    <a:pt x="120000" y="0"/>
                    <a:pt x="120000" y="0"/>
                    <a:pt x="0" y="0"/>
                  </a:cubicBezTo>
                  <a:cubicBezTo>
                    <a:pt x="60000" y="0"/>
                    <a:pt x="60000" y="0"/>
                    <a:pt x="12000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8"/>
            <p:cNvSpPr/>
            <p:nvPr/>
          </p:nvSpPr>
          <p:spPr>
            <a:xfrm>
              <a:off x="3952875" y="4997451"/>
              <a:ext cx="12600" cy="12600"/>
            </a:xfrm>
            <a:custGeom>
              <a:rect b="b" l="l" r="r" t="t"/>
              <a:pathLst>
                <a:path extrusionOk="0" h="120000" w="120000">
                  <a:moveTo>
                    <a:pt x="120000" y="0"/>
                  </a:moveTo>
                  <a:cubicBezTo>
                    <a:pt x="0" y="120000"/>
                    <a:pt x="120000" y="0"/>
                    <a:pt x="12000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8"/>
            <p:cNvSpPr/>
            <p:nvPr/>
          </p:nvSpPr>
          <p:spPr>
            <a:xfrm>
              <a:off x="5367338" y="4919663"/>
              <a:ext cx="1500" cy="1500"/>
            </a:xfrm>
            <a:prstGeom prst="rect">
              <a:avLst/>
            </a:prstGeom>
            <a:solidFill>
              <a:srgbClr val="22222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8"/>
            <p:cNvSpPr/>
            <p:nvPr/>
          </p:nvSpPr>
          <p:spPr>
            <a:xfrm>
              <a:off x="5367338" y="491966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22222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 name="Google Shape;295;p8"/>
            <p:cNvSpPr/>
            <p:nvPr/>
          </p:nvSpPr>
          <p:spPr>
            <a:xfrm>
              <a:off x="4173538" y="4816476"/>
              <a:ext cx="200100" cy="77700"/>
            </a:xfrm>
            <a:custGeom>
              <a:rect b="b" l="l" r="r" t="t"/>
              <a:pathLst>
                <a:path extrusionOk="0" h="120000" w="120000">
                  <a:moveTo>
                    <a:pt x="81290" y="120000"/>
                  </a:moveTo>
                  <a:cubicBezTo>
                    <a:pt x="81290" y="120000"/>
                    <a:pt x="77419" y="120000"/>
                    <a:pt x="77419" y="120000"/>
                  </a:cubicBezTo>
                  <a:cubicBezTo>
                    <a:pt x="69677" y="120000"/>
                    <a:pt x="65806" y="110000"/>
                    <a:pt x="58064" y="100000"/>
                  </a:cubicBezTo>
                  <a:cubicBezTo>
                    <a:pt x="54193" y="110000"/>
                    <a:pt x="50322" y="120000"/>
                    <a:pt x="42580" y="120000"/>
                  </a:cubicBezTo>
                  <a:cubicBezTo>
                    <a:pt x="42580" y="120000"/>
                    <a:pt x="42580" y="120000"/>
                    <a:pt x="38709" y="120000"/>
                  </a:cubicBezTo>
                  <a:cubicBezTo>
                    <a:pt x="27096" y="120000"/>
                    <a:pt x="15483" y="100000"/>
                    <a:pt x="7741" y="70000"/>
                  </a:cubicBezTo>
                  <a:cubicBezTo>
                    <a:pt x="7741" y="70000"/>
                    <a:pt x="0" y="30000"/>
                    <a:pt x="7741" y="10000"/>
                  </a:cubicBezTo>
                  <a:cubicBezTo>
                    <a:pt x="11612" y="10000"/>
                    <a:pt x="11612" y="0"/>
                    <a:pt x="15483" y="0"/>
                  </a:cubicBezTo>
                  <a:cubicBezTo>
                    <a:pt x="15483" y="0"/>
                    <a:pt x="19354" y="10000"/>
                    <a:pt x="19354" y="10000"/>
                  </a:cubicBezTo>
                  <a:cubicBezTo>
                    <a:pt x="23225" y="20000"/>
                    <a:pt x="23225" y="20000"/>
                    <a:pt x="23225" y="30000"/>
                  </a:cubicBezTo>
                  <a:cubicBezTo>
                    <a:pt x="23225" y="40000"/>
                    <a:pt x="23225" y="50000"/>
                    <a:pt x="27096" y="60000"/>
                  </a:cubicBezTo>
                  <a:cubicBezTo>
                    <a:pt x="30967" y="70000"/>
                    <a:pt x="34838" y="70000"/>
                    <a:pt x="38709" y="70000"/>
                  </a:cubicBezTo>
                  <a:cubicBezTo>
                    <a:pt x="42580" y="70000"/>
                    <a:pt x="42580" y="70000"/>
                    <a:pt x="46451" y="70000"/>
                  </a:cubicBezTo>
                  <a:cubicBezTo>
                    <a:pt x="50322" y="60000"/>
                    <a:pt x="50322" y="60000"/>
                    <a:pt x="54193" y="50000"/>
                  </a:cubicBezTo>
                  <a:cubicBezTo>
                    <a:pt x="54193" y="50000"/>
                    <a:pt x="58064" y="40000"/>
                    <a:pt x="61935" y="40000"/>
                  </a:cubicBezTo>
                  <a:cubicBezTo>
                    <a:pt x="61935" y="40000"/>
                    <a:pt x="65806" y="50000"/>
                    <a:pt x="69677" y="60000"/>
                  </a:cubicBezTo>
                  <a:cubicBezTo>
                    <a:pt x="73548" y="70000"/>
                    <a:pt x="77419" y="80000"/>
                    <a:pt x="81290" y="80000"/>
                  </a:cubicBezTo>
                  <a:cubicBezTo>
                    <a:pt x="89032" y="80000"/>
                    <a:pt x="96774" y="70000"/>
                    <a:pt x="96774" y="50000"/>
                  </a:cubicBezTo>
                  <a:cubicBezTo>
                    <a:pt x="96774" y="50000"/>
                    <a:pt x="96774" y="50000"/>
                    <a:pt x="100645" y="50000"/>
                  </a:cubicBezTo>
                  <a:cubicBezTo>
                    <a:pt x="100645" y="30000"/>
                    <a:pt x="100645" y="20000"/>
                    <a:pt x="108387" y="20000"/>
                  </a:cubicBezTo>
                  <a:cubicBezTo>
                    <a:pt x="112258" y="20000"/>
                    <a:pt x="112258" y="20000"/>
                    <a:pt x="116129" y="30000"/>
                  </a:cubicBezTo>
                  <a:cubicBezTo>
                    <a:pt x="120000" y="40000"/>
                    <a:pt x="116129" y="50000"/>
                    <a:pt x="112258" y="70000"/>
                  </a:cubicBezTo>
                  <a:cubicBezTo>
                    <a:pt x="108387" y="100000"/>
                    <a:pt x="96774" y="120000"/>
                    <a:pt x="81290" y="120000"/>
                  </a:cubicBezTo>
                  <a:cubicBezTo>
                    <a:pt x="81290" y="120000"/>
                    <a:pt x="81290" y="120000"/>
                    <a:pt x="8129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 name="Google Shape;296;p8"/>
            <p:cNvSpPr/>
            <p:nvPr/>
          </p:nvSpPr>
          <p:spPr>
            <a:xfrm>
              <a:off x="4005263" y="4699001"/>
              <a:ext cx="115800" cy="130200"/>
            </a:xfrm>
            <a:custGeom>
              <a:rect b="b" l="l" r="r" t="t"/>
              <a:pathLst>
                <a:path extrusionOk="0" h="120000" w="120000">
                  <a:moveTo>
                    <a:pt x="66666" y="0"/>
                  </a:moveTo>
                  <a:cubicBezTo>
                    <a:pt x="60000" y="0"/>
                    <a:pt x="60000" y="0"/>
                    <a:pt x="53333" y="6000"/>
                  </a:cubicBezTo>
                  <a:cubicBezTo>
                    <a:pt x="60000" y="6000"/>
                    <a:pt x="66666" y="12000"/>
                    <a:pt x="66666" y="24000"/>
                  </a:cubicBezTo>
                  <a:cubicBezTo>
                    <a:pt x="66666" y="36000"/>
                    <a:pt x="60000" y="42000"/>
                    <a:pt x="46666" y="42000"/>
                  </a:cubicBezTo>
                  <a:cubicBezTo>
                    <a:pt x="33333" y="42000"/>
                    <a:pt x="20000" y="36000"/>
                    <a:pt x="20000" y="24000"/>
                  </a:cubicBezTo>
                  <a:cubicBezTo>
                    <a:pt x="13333" y="30000"/>
                    <a:pt x="6666" y="48000"/>
                    <a:pt x="6666" y="60000"/>
                  </a:cubicBezTo>
                  <a:cubicBezTo>
                    <a:pt x="0" y="90000"/>
                    <a:pt x="26666" y="120000"/>
                    <a:pt x="60000" y="120000"/>
                  </a:cubicBezTo>
                  <a:cubicBezTo>
                    <a:pt x="93333" y="120000"/>
                    <a:pt x="120000" y="96000"/>
                    <a:pt x="120000" y="60000"/>
                  </a:cubicBezTo>
                  <a:cubicBezTo>
                    <a:pt x="120000" y="30000"/>
                    <a:pt x="100000" y="600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8"/>
            <p:cNvSpPr/>
            <p:nvPr/>
          </p:nvSpPr>
          <p:spPr>
            <a:xfrm>
              <a:off x="4443413" y="4738688"/>
              <a:ext cx="122100" cy="135000"/>
            </a:xfrm>
            <a:custGeom>
              <a:rect b="b" l="l" r="r" t="t"/>
              <a:pathLst>
                <a:path extrusionOk="0" h="120000" w="120000">
                  <a:moveTo>
                    <a:pt x="69473" y="0"/>
                  </a:moveTo>
                  <a:cubicBezTo>
                    <a:pt x="63157" y="0"/>
                    <a:pt x="56842" y="0"/>
                    <a:pt x="44210" y="5714"/>
                  </a:cubicBezTo>
                  <a:cubicBezTo>
                    <a:pt x="56842" y="5714"/>
                    <a:pt x="63157" y="17142"/>
                    <a:pt x="63157" y="22857"/>
                  </a:cubicBezTo>
                  <a:cubicBezTo>
                    <a:pt x="63157" y="34285"/>
                    <a:pt x="56842" y="45714"/>
                    <a:pt x="44210" y="45714"/>
                  </a:cubicBezTo>
                  <a:cubicBezTo>
                    <a:pt x="31578" y="45714"/>
                    <a:pt x="18947" y="34285"/>
                    <a:pt x="18947" y="22857"/>
                  </a:cubicBezTo>
                  <a:cubicBezTo>
                    <a:pt x="18947" y="22857"/>
                    <a:pt x="18947" y="22857"/>
                    <a:pt x="18947" y="22857"/>
                  </a:cubicBezTo>
                  <a:cubicBezTo>
                    <a:pt x="12631" y="34285"/>
                    <a:pt x="6315" y="40000"/>
                    <a:pt x="6315" y="51428"/>
                  </a:cubicBezTo>
                  <a:cubicBezTo>
                    <a:pt x="0" y="85714"/>
                    <a:pt x="18947" y="114285"/>
                    <a:pt x="50526" y="120000"/>
                  </a:cubicBezTo>
                  <a:cubicBezTo>
                    <a:pt x="82105" y="120000"/>
                    <a:pt x="107368" y="97142"/>
                    <a:pt x="113684" y="62857"/>
                  </a:cubicBezTo>
                  <a:cubicBezTo>
                    <a:pt x="120000" y="34285"/>
                    <a:pt x="101052" y="5714"/>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98" name="Google Shape;298;p8"/>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99" name="Shape 299"/>
        <p:cNvGrpSpPr/>
        <p:nvPr/>
      </p:nvGrpSpPr>
      <p:grpSpPr>
        <a:xfrm>
          <a:off x="0" y="0"/>
          <a:ext cx="0" cy="0"/>
          <a:chOff x="0" y="0"/>
          <a:chExt cx="0" cy="0"/>
        </a:xfrm>
      </p:grpSpPr>
      <p:sp>
        <p:nvSpPr>
          <p:cNvPr id="300" name="Google Shape;300;p9"/>
          <p:cNvSpPr/>
          <p:nvPr/>
        </p:nvSpPr>
        <p:spPr>
          <a:xfrm>
            <a:off x="-75" y="4253100"/>
            <a:ext cx="9144000" cy="89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 name="Google Shape;301;p9"/>
          <p:cNvGrpSpPr/>
          <p:nvPr/>
        </p:nvGrpSpPr>
        <p:grpSpPr>
          <a:xfrm>
            <a:off x="388375" y="557031"/>
            <a:ext cx="7205283" cy="4029437"/>
            <a:chOff x="388375" y="548150"/>
            <a:chExt cx="7205283" cy="4029437"/>
          </a:xfrm>
        </p:grpSpPr>
        <p:sp>
          <p:nvSpPr>
            <p:cNvPr id="302" name="Google Shape;302;p9"/>
            <p:cNvSpPr/>
            <p:nvPr/>
          </p:nvSpPr>
          <p:spPr>
            <a:xfrm>
              <a:off x="428433" y="583382"/>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0D0138">
                <a:alpha val="16540"/>
              </a:srgbClr>
            </a:solidFill>
            <a:ln>
              <a:noFill/>
            </a:ln>
          </p:spPr>
        </p:sp>
        <p:sp>
          <p:nvSpPr>
            <p:cNvPr id="303" name="Google Shape;303;p9"/>
            <p:cNvSpPr/>
            <p:nvPr/>
          </p:nvSpPr>
          <p:spPr>
            <a:xfrm>
              <a:off x="388375" y="548150"/>
              <a:ext cx="7165225" cy="3994205"/>
            </a:xfrm>
            <a:custGeom>
              <a:rect b="b" l="l" r="r" t="t"/>
              <a:pathLst>
                <a:path extrusionOk="0" h="181658" w="286609">
                  <a:moveTo>
                    <a:pt x="0" y="0"/>
                  </a:moveTo>
                  <a:lnTo>
                    <a:pt x="0" y="181658"/>
                  </a:lnTo>
                  <a:lnTo>
                    <a:pt x="276798" y="181658"/>
                  </a:lnTo>
                  <a:lnTo>
                    <a:pt x="276798" y="159359"/>
                  </a:lnTo>
                  <a:lnTo>
                    <a:pt x="286609" y="149845"/>
                  </a:lnTo>
                  <a:lnTo>
                    <a:pt x="276798" y="149845"/>
                  </a:lnTo>
                  <a:lnTo>
                    <a:pt x="276798" y="297"/>
                  </a:lnTo>
                  <a:close/>
                </a:path>
              </a:pathLst>
            </a:custGeom>
            <a:solidFill>
              <a:srgbClr val="FFFFFF"/>
            </a:solidFill>
            <a:ln>
              <a:noFill/>
            </a:ln>
          </p:spPr>
        </p:sp>
      </p:grpSp>
      <p:sp>
        <p:nvSpPr>
          <p:cNvPr id="304" name="Google Shape;304;p9"/>
          <p:cNvSpPr txBox="1"/>
          <p:nvPr>
            <p:ph idx="1" type="body"/>
          </p:nvPr>
        </p:nvSpPr>
        <p:spPr>
          <a:xfrm>
            <a:off x="527675" y="3949100"/>
            <a:ext cx="6594000" cy="519600"/>
          </a:xfrm>
          <a:prstGeom prst="rect">
            <a:avLst/>
          </a:prstGeom>
        </p:spPr>
        <p:txBody>
          <a:bodyPr anchorCtr="0" anchor="b" bIns="91425" lIns="91425" spcFirstLastPara="1" rIns="91425" wrap="square" tIns="91425">
            <a:noAutofit/>
          </a:bodyPr>
          <a:lstStyle>
            <a:lvl1pPr indent="-228600" lvl="0" marL="457200">
              <a:spcBef>
                <a:spcPts val="360"/>
              </a:spcBef>
              <a:spcAft>
                <a:spcPts val="0"/>
              </a:spcAft>
              <a:buSzPts val="1400"/>
              <a:buNone/>
              <a:defRPr sz="1400"/>
            </a:lvl1pPr>
          </a:lstStyle>
          <a:p/>
        </p:txBody>
      </p:sp>
      <p:grpSp>
        <p:nvGrpSpPr>
          <p:cNvPr id="305" name="Google Shape;305;p9"/>
          <p:cNvGrpSpPr/>
          <p:nvPr/>
        </p:nvGrpSpPr>
        <p:grpSpPr>
          <a:xfrm>
            <a:off x="7522239" y="3121170"/>
            <a:ext cx="1194510" cy="1523626"/>
            <a:chOff x="1300163" y="3487738"/>
            <a:chExt cx="1549500" cy="1976425"/>
          </a:xfrm>
        </p:grpSpPr>
        <p:sp>
          <p:nvSpPr>
            <p:cNvPr id="306" name="Google Shape;306;p9"/>
            <p:cNvSpPr/>
            <p:nvPr/>
          </p:nvSpPr>
          <p:spPr>
            <a:xfrm>
              <a:off x="2674938" y="3643313"/>
              <a:ext cx="52500" cy="38100"/>
            </a:xfrm>
            <a:custGeom>
              <a:rect b="b" l="l" r="r" t="t"/>
              <a:pathLst>
                <a:path extrusionOk="0" h="120000" w="120000">
                  <a:moveTo>
                    <a:pt x="60000" y="60000"/>
                  </a:moveTo>
                  <a:cubicBezTo>
                    <a:pt x="75000" y="80000"/>
                    <a:pt x="105000" y="100000"/>
                    <a:pt x="120000" y="120000"/>
                  </a:cubicBezTo>
                  <a:cubicBezTo>
                    <a:pt x="75000" y="80000"/>
                    <a:pt x="0" y="0"/>
                    <a:pt x="60000" y="6000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9"/>
            <p:cNvSpPr/>
            <p:nvPr/>
          </p:nvSpPr>
          <p:spPr>
            <a:xfrm>
              <a:off x="2727325" y="368141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9"/>
            <p:cNvSpPr/>
            <p:nvPr/>
          </p:nvSpPr>
          <p:spPr>
            <a:xfrm>
              <a:off x="2727325" y="3681413"/>
              <a:ext cx="12600" cy="6300"/>
            </a:xfrm>
            <a:custGeom>
              <a:rect b="b" l="l" r="r" t="t"/>
              <a:pathLst>
                <a:path extrusionOk="0" h="120000" w="120000">
                  <a:moveTo>
                    <a:pt x="0" y="0"/>
                  </a:moveTo>
                  <a:cubicBezTo>
                    <a:pt x="120000" y="120000"/>
                    <a:pt x="60000" y="12000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9"/>
            <p:cNvSpPr/>
            <p:nvPr/>
          </p:nvSpPr>
          <p:spPr>
            <a:xfrm>
              <a:off x="1300163" y="3487738"/>
              <a:ext cx="1549500" cy="1917600"/>
            </a:xfrm>
            <a:custGeom>
              <a:rect b="b" l="l" r="r" t="t"/>
              <a:pathLst>
                <a:path extrusionOk="0" h="120000" w="12000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7000" y="14189"/>
                    <a:pt x="77000" y="14594"/>
                    <a:pt x="77000" y="14594"/>
                  </a:cubicBezTo>
                  <a:cubicBezTo>
                    <a:pt x="77000" y="14594"/>
                    <a:pt x="765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lose/>
                </a:path>
              </a:pathLst>
            </a:custGeom>
            <a:solidFill>
              <a:srgbClr val="E6C3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9"/>
            <p:cNvSpPr/>
            <p:nvPr/>
          </p:nvSpPr>
          <p:spPr>
            <a:xfrm>
              <a:off x="1693863" y="4699001"/>
              <a:ext cx="742800" cy="512700"/>
            </a:xfrm>
            <a:custGeom>
              <a:rect b="b" l="l" r="r" t="t"/>
              <a:pathLst>
                <a:path extrusionOk="0" h="120000" w="120000">
                  <a:moveTo>
                    <a:pt x="29217" y="21265"/>
                  </a:moveTo>
                  <a:cubicBezTo>
                    <a:pt x="29217" y="21265"/>
                    <a:pt x="36521" y="7594"/>
                    <a:pt x="46956" y="7594"/>
                  </a:cubicBezTo>
                  <a:cubicBezTo>
                    <a:pt x="57391" y="9113"/>
                    <a:pt x="90782" y="0"/>
                    <a:pt x="92869" y="22784"/>
                  </a:cubicBezTo>
                  <a:cubicBezTo>
                    <a:pt x="92869" y="22784"/>
                    <a:pt x="80347" y="44050"/>
                    <a:pt x="85565" y="50126"/>
                  </a:cubicBezTo>
                  <a:cubicBezTo>
                    <a:pt x="90782" y="56202"/>
                    <a:pt x="102260" y="53164"/>
                    <a:pt x="106434" y="47088"/>
                  </a:cubicBezTo>
                  <a:cubicBezTo>
                    <a:pt x="110608" y="41012"/>
                    <a:pt x="120000" y="110886"/>
                    <a:pt x="59478" y="115443"/>
                  </a:cubicBezTo>
                  <a:cubicBezTo>
                    <a:pt x="0" y="120000"/>
                    <a:pt x="14608" y="45569"/>
                    <a:pt x="14608" y="45569"/>
                  </a:cubicBezTo>
                  <a:cubicBezTo>
                    <a:pt x="14608" y="45569"/>
                    <a:pt x="30260" y="62278"/>
                    <a:pt x="37565" y="50126"/>
                  </a:cubicBezTo>
                  <a:cubicBezTo>
                    <a:pt x="39652" y="44050"/>
                    <a:pt x="29217" y="21265"/>
                    <a:pt x="29217" y="2126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9"/>
            <p:cNvSpPr/>
            <p:nvPr/>
          </p:nvSpPr>
          <p:spPr>
            <a:xfrm>
              <a:off x="1700213" y="4303713"/>
              <a:ext cx="742800" cy="357300"/>
            </a:xfrm>
            <a:custGeom>
              <a:rect b="b" l="l" r="r" t="t"/>
              <a:pathLst>
                <a:path extrusionOk="0" h="120000" w="120000">
                  <a:moveTo>
                    <a:pt x="97043" y="15272"/>
                  </a:moveTo>
                  <a:cubicBezTo>
                    <a:pt x="87652" y="10909"/>
                    <a:pt x="75130" y="6545"/>
                    <a:pt x="69913" y="30545"/>
                  </a:cubicBezTo>
                  <a:cubicBezTo>
                    <a:pt x="64695" y="54545"/>
                    <a:pt x="56347" y="34909"/>
                    <a:pt x="56347" y="34909"/>
                  </a:cubicBezTo>
                  <a:cubicBezTo>
                    <a:pt x="52173" y="43636"/>
                    <a:pt x="44869" y="37090"/>
                    <a:pt x="41739" y="24000"/>
                  </a:cubicBezTo>
                  <a:cubicBezTo>
                    <a:pt x="39652" y="13090"/>
                    <a:pt x="33391" y="8727"/>
                    <a:pt x="24000" y="2181"/>
                  </a:cubicBezTo>
                  <a:cubicBezTo>
                    <a:pt x="17739" y="0"/>
                    <a:pt x="13565" y="2181"/>
                    <a:pt x="9391" y="8727"/>
                  </a:cubicBezTo>
                  <a:cubicBezTo>
                    <a:pt x="8347" y="10909"/>
                    <a:pt x="7304" y="13090"/>
                    <a:pt x="6260" y="15272"/>
                  </a:cubicBezTo>
                  <a:cubicBezTo>
                    <a:pt x="0" y="30545"/>
                    <a:pt x="0" y="50181"/>
                    <a:pt x="0" y="61090"/>
                  </a:cubicBezTo>
                  <a:cubicBezTo>
                    <a:pt x="13565" y="98181"/>
                    <a:pt x="36521" y="120000"/>
                    <a:pt x="62608" y="120000"/>
                  </a:cubicBezTo>
                  <a:cubicBezTo>
                    <a:pt x="63652" y="120000"/>
                    <a:pt x="64695" y="120000"/>
                    <a:pt x="65739" y="120000"/>
                  </a:cubicBezTo>
                  <a:cubicBezTo>
                    <a:pt x="80347" y="117818"/>
                    <a:pt x="93913" y="111272"/>
                    <a:pt x="106434" y="96000"/>
                  </a:cubicBezTo>
                  <a:cubicBezTo>
                    <a:pt x="110608" y="91636"/>
                    <a:pt x="113739" y="87272"/>
                    <a:pt x="116869" y="82909"/>
                  </a:cubicBezTo>
                  <a:cubicBezTo>
                    <a:pt x="120000" y="58909"/>
                    <a:pt x="105391" y="19636"/>
                    <a:pt x="97043" y="1527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9"/>
            <p:cNvSpPr/>
            <p:nvPr/>
          </p:nvSpPr>
          <p:spPr>
            <a:xfrm>
              <a:off x="1649413" y="5224463"/>
              <a:ext cx="838200" cy="239700"/>
            </a:xfrm>
            <a:custGeom>
              <a:rect b="b" l="l" r="r" t="t"/>
              <a:pathLst>
                <a:path extrusionOk="0" h="120000" w="120000">
                  <a:moveTo>
                    <a:pt x="108923" y="16216"/>
                  </a:moveTo>
                  <a:cubicBezTo>
                    <a:pt x="108923" y="16216"/>
                    <a:pt x="108923" y="16216"/>
                    <a:pt x="108923" y="16216"/>
                  </a:cubicBezTo>
                  <a:cubicBezTo>
                    <a:pt x="108923" y="16216"/>
                    <a:pt x="108923" y="16216"/>
                    <a:pt x="108923" y="16216"/>
                  </a:cubicBezTo>
                  <a:cubicBezTo>
                    <a:pt x="110769" y="22702"/>
                    <a:pt x="114461" y="35675"/>
                    <a:pt x="113538" y="45405"/>
                  </a:cubicBezTo>
                  <a:cubicBezTo>
                    <a:pt x="112615" y="55135"/>
                    <a:pt x="107076" y="58378"/>
                    <a:pt x="104307" y="58378"/>
                  </a:cubicBezTo>
                  <a:cubicBezTo>
                    <a:pt x="104307" y="58378"/>
                    <a:pt x="104307" y="58378"/>
                    <a:pt x="104307" y="58378"/>
                  </a:cubicBezTo>
                  <a:cubicBezTo>
                    <a:pt x="103384" y="58378"/>
                    <a:pt x="103384" y="58378"/>
                    <a:pt x="102461" y="58378"/>
                  </a:cubicBezTo>
                  <a:cubicBezTo>
                    <a:pt x="95076" y="58378"/>
                    <a:pt x="86769" y="45405"/>
                    <a:pt x="82153" y="29189"/>
                  </a:cubicBezTo>
                  <a:cubicBezTo>
                    <a:pt x="82153" y="25945"/>
                    <a:pt x="82153" y="25945"/>
                    <a:pt x="82153" y="25945"/>
                  </a:cubicBezTo>
                  <a:cubicBezTo>
                    <a:pt x="82153" y="22702"/>
                    <a:pt x="82153" y="22702"/>
                    <a:pt x="83076" y="22702"/>
                  </a:cubicBezTo>
                  <a:cubicBezTo>
                    <a:pt x="83076" y="22702"/>
                    <a:pt x="83076" y="22702"/>
                    <a:pt x="83076" y="22702"/>
                  </a:cubicBezTo>
                  <a:cubicBezTo>
                    <a:pt x="84000" y="22702"/>
                    <a:pt x="84923" y="22702"/>
                    <a:pt x="85846" y="22702"/>
                  </a:cubicBezTo>
                  <a:cubicBezTo>
                    <a:pt x="89538" y="22702"/>
                    <a:pt x="91384" y="22702"/>
                    <a:pt x="93230" y="16216"/>
                  </a:cubicBezTo>
                  <a:cubicBezTo>
                    <a:pt x="93230" y="12972"/>
                    <a:pt x="93230" y="12972"/>
                    <a:pt x="93230" y="12972"/>
                  </a:cubicBezTo>
                  <a:cubicBezTo>
                    <a:pt x="93230" y="12972"/>
                    <a:pt x="93230" y="9729"/>
                    <a:pt x="91384" y="9729"/>
                  </a:cubicBezTo>
                  <a:cubicBezTo>
                    <a:pt x="89538" y="9729"/>
                    <a:pt x="86769" y="12972"/>
                    <a:pt x="84923" y="12972"/>
                  </a:cubicBezTo>
                  <a:cubicBezTo>
                    <a:pt x="84000" y="12972"/>
                    <a:pt x="84000" y="12972"/>
                    <a:pt x="83076" y="12972"/>
                  </a:cubicBezTo>
                  <a:cubicBezTo>
                    <a:pt x="81230" y="12972"/>
                    <a:pt x="78461" y="12972"/>
                    <a:pt x="75692" y="9729"/>
                  </a:cubicBezTo>
                  <a:cubicBezTo>
                    <a:pt x="74769" y="9729"/>
                    <a:pt x="74769" y="9729"/>
                    <a:pt x="74769" y="9729"/>
                  </a:cubicBezTo>
                  <a:cubicBezTo>
                    <a:pt x="72000" y="9729"/>
                    <a:pt x="69230" y="6486"/>
                    <a:pt x="66461" y="6486"/>
                  </a:cubicBezTo>
                  <a:cubicBezTo>
                    <a:pt x="65538" y="6486"/>
                    <a:pt x="64615" y="6486"/>
                    <a:pt x="63692" y="6486"/>
                  </a:cubicBezTo>
                  <a:cubicBezTo>
                    <a:pt x="58153" y="6486"/>
                    <a:pt x="52615" y="9729"/>
                    <a:pt x="48000" y="9729"/>
                  </a:cubicBezTo>
                  <a:cubicBezTo>
                    <a:pt x="47076" y="12972"/>
                    <a:pt x="47076" y="12972"/>
                    <a:pt x="47076" y="12972"/>
                  </a:cubicBezTo>
                  <a:cubicBezTo>
                    <a:pt x="44307" y="12972"/>
                    <a:pt x="41538" y="12972"/>
                    <a:pt x="38769" y="12972"/>
                  </a:cubicBezTo>
                  <a:cubicBezTo>
                    <a:pt x="37846" y="12972"/>
                    <a:pt x="37846" y="12972"/>
                    <a:pt x="37846" y="12972"/>
                  </a:cubicBezTo>
                  <a:cubicBezTo>
                    <a:pt x="36923" y="12972"/>
                    <a:pt x="35076" y="12972"/>
                    <a:pt x="34153" y="12972"/>
                  </a:cubicBezTo>
                  <a:cubicBezTo>
                    <a:pt x="33230" y="12972"/>
                    <a:pt x="32307" y="9729"/>
                    <a:pt x="31384" y="9729"/>
                  </a:cubicBezTo>
                  <a:cubicBezTo>
                    <a:pt x="31384" y="9729"/>
                    <a:pt x="31384" y="9729"/>
                    <a:pt x="30461" y="9729"/>
                  </a:cubicBezTo>
                  <a:cubicBezTo>
                    <a:pt x="30461" y="12972"/>
                    <a:pt x="29538" y="12972"/>
                    <a:pt x="29538" y="16216"/>
                  </a:cubicBezTo>
                  <a:cubicBezTo>
                    <a:pt x="29538" y="16216"/>
                    <a:pt x="30461" y="19459"/>
                    <a:pt x="30461" y="19459"/>
                  </a:cubicBezTo>
                  <a:cubicBezTo>
                    <a:pt x="33230" y="22702"/>
                    <a:pt x="35076" y="22702"/>
                    <a:pt x="37846" y="22702"/>
                  </a:cubicBezTo>
                  <a:cubicBezTo>
                    <a:pt x="38769" y="22702"/>
                    <a:pt x="38769" y="25945"/>
                    <a:pt x="38769" y="25945"/>
                  </a:cubicBezTo>
                  <a:cubicBezTo>
                    <a:pt x="38769" y="25945"/>
                    <a:pt x="38769" y="29189"/>
                    <a:pt x="38769" y="29189"/>
                  </a:cubicBezTo>
                  <a:cubicBezTo>
                    <a:pt x="38769" y="32432"/>
                    <a:pt x="38769" y="32432"/>
                    <a:pt x="38769" y="32432"/>
                  </a:cubicBezTo>
                  <a:cubicBezTo>
                    <a:pt x="37846" y="32432"/>
                    <a:pt x="37846" y="35675"/>
                    <a:pt x="36923" y="35675"/>
                  </a:cubicBezTo>
                  <a:cubicBezTo>
                    <a:pt x="32307" y="51891"/>
                    <a:pt x="26769" y="61621"/>
                    <a:pt x="21230" y="61621"/>
                  </a:cubicBezTo>
                  <a:cubicBezTo>
                    <a:pt x="19384" y="61621"/>
                    <a:pt x="18461" y="64864"/>
                    <a:pt x="17538" y="64864"/>
                  </a:cubicBezTo>
                  <a:cubicBezTo>
                    <a:pt x="13846" y="64864"/>
                    <a:pt x="11076" y="61621"/>
                    <a:pt x="9230" y="55135"/>
                  </a:cubicBezTo>
                  <a:cubicBezTo>
                    <a:pt x="8307" y="51891"/>
                    <a:pt x="7384" y="48648"/>
                    <a:pt x="8307" y="42162"/>
                  </a:cubicBezTo>
                  <a:cubicBezTo>
                    <a:pt x="8307" y="35675"/>
                    <a:pt x="10153" y="25945"/>
                    <a:pt x="11076" y="22702"/>
                  </a:cubicBezTo>
                  <a:cubicBezTo>
                    <a:pt x="12000" y="19459"/>
                    <a:pt x="12923" y="16216"/>
                    <a:pt x="14769" y="9729"/>
                  </a:cubicBezTo>
                  <a:cubicBezTo>
                    <a:pt x="15692" y="6486"/>
                    <a:pt x="16615" y="3243"/>
                    <a:pt x="17538" y="0"/>
                  </a:cubicBezTo>
                  <a:cubicBezTo>
                    <a:pt x="9230" y="9729"/>
                    <a:pt x="3692" y="29189"/>
                    <a:pt x="0" y="58378"/>
                  </a:cubicBezTo>
                  <a:cubicBezTo>
                    <a:pt x="0" y="58378"/>
                    <a:pt x="7384" y="120000"/>
                    <a:pt x="33230" y="81081"/>
                  </a:cubicBezTo>
                  <a:cubicBezTo>
                    <a:pt x="58153" y="45405"/>
                    <a:pt x="75692" y="64864"/>
                    <a:pt x="84000" y="74594"/>
                  </a:cubicBezTo>
                  <a:cubicBezTo>
                    <a:pt x="91384" y="84324"/>
                    <a:pt x="118153" y="110270"/>
                    <a:pt x="120000" y="55135"/>
                  </a:cubicBezTo>
                  <a:cubicBezTo>
                    <a:pt x="120000" y="35675"/>
                    <a:pt x="115384" y="22702"/>
                    <a:pt x="108923" y="16216"/>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9"/>
            <p:cNvSpPr/>
            <p:nvPr/>
          </p:nvSpPr>
          <p:spPr>
            <a:xfrm>
              <a:off x="1636713" y="4316413"/>
              <a:ext cx="928800" cy="350700"/>
            </a:xfrm>
            <a:custGeom>
              <a:rect b="b" l="l" r="r" t="t"/>
              <a:pathLst>
                <a:path extrusionOk="0" h="120000" w="120000">
                  <a:moveTo>
                    <a:pt x="115833" y="6666"/>
                  </a:moveTo>
                  <a:cubicBezTo>
                    <a:pt x="111666" y="40000"/>
                    <a:pt x="103333" y="64444"/>
                    <a:pt x="91666" y="80000"/>
                  </a:cubicBezTo>
                  <a:cubicBezTo>
                    <a:pt x="80833" y="93333"/>
                    <a:pt x="68333" y="95555"/>
                    <a:pt x="56666" y="93333"/>
                  </a:cubicBezTo>
                  <a:cubicBezTo>
                    <a:pt x="34166" y="91111"/>
                    <a:pt x="12500" y="73333"/>
                    <a:pt x="833" y="17777"/>
                  </a:cubicBezTo>
                  <a:cubicBezTo>
                    <a:pt x="833" y="17777"/>
                    <a:pt x="0" y="17777"/>
                    <a:pt x="0" y="20000"/>
                  </a:cubicBezTo>
                  <a:cubicBezTo>
                    <a:pt x="3333" y="48888"/>
                    <a:pt x="10833" y="71111"/>
                    <a:pt x="20833" y="88888"/>
                  </a:cubicBezTo>
                  <a:cubicBezTo>
                    <a:pt x="25833" y="97777"/>
                    <a:pt x="31666" y="104444"/>
                    <a:pt x="38333" y="106666"/>
                  </a:cubicBezTo>
                  <a:cubicBezTo>
                    <a:pt x="38333" y="108888"/>
                    <a:pt x="38333" y="108888"/>
                    <a:pt x="38333" y="108888"/>
                  </a:cubicBezTo>
                  <a:cubicBezTo>
                    <a:pt x="42500" y="115555"/>
                    <a:pt x="47500" y="115555"/>
                    <a:pt x="52500" y="117777"/>
                  </a:cubicBezTo>
                  <a:cubicBezTo>
                    <a:pt x="55833" y="117777"/>
                    <a:pt x="60833" y="120000"/>
                    <a:pt x="65000" y="115555"/>
                  </a:cubicBezTo>
                  <a:cubicBezTo>
                    <a:pt x="75833" y="115555"/>
                    <a:pt x="86666" y="108888"/>
                    <a:pt x="96666" y="93333"/>
                  </a:cubicBezTo>
                  <a:cubicBezTo>
                    <a:pt x="107500" y="77777"/>
                    <a:pt x="117500" y="42222"/>
                    <a:pt x="120000" y="8888"/>
                  </a:cubicBezTo>
                  <a:cubicBezTo>
                    <a:pt x="120000" y="2222"/>
                    <a:pt x="116666" y="0"/>
                    <a:pt x="115833" y="6666"/>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9"/>
            <p:cNvSpPr/>
            <p:nvPr/>
          </p:nvSpPr>
          <p:spPr>
            <a:xfrm>
              <a:off x="2390775" y="3694113"/>
              <a:ext cx="349200" cy="395400"/>
            </a:xfrm>
            <a:custGeom>
              <a:rect b="b" l="l" r="r" t="t"/>
              <a:pathLst>
                <a:path extrusionOk="0" h="120000" w="120000">
                  <a:moveTo>
                    <a:pt x="0" y="41311"/>
                  </a:moveTo>
                  <a:cubicBezTo>
                    <a:pt x="0" y="41311"/>
                    <a:pt x="35555" y="80655"/>
                    <a:pt x="42222" y="120000"/>
                  </a:cubicBezTo>
                  <a:cubicBezTo>
                    <a:pt x="42222" y="120000"/>
                    <a:pt x="120000" y="102295"/>
                    <a:pt x="93333" y="51147"/>
                  </a:cubicBezTo>
                  <a:cubicBezTo>
                    <a:pt x="66666" y="0"/>
                    <a:pt x="6666" y="9836"/>
                    <a:pt x="0" y="413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9"/>
            <p:cNvSpPr/>
            <p:nvPr/>
          </p:nvSpPr>
          <p:spPr>
            <a:xfrm>
              <a:off x="1443038" y="3668713"/>
              <a:ext cx="368400" cy="395400"/>
            </a:xfrm>
            <a:custGeom>
              <a:rect b="b" l="l" r="r" t="t"/>
              <a:pathLst>
                <a:path extrusionOk="0" h="120000" w="120000">
                  <a:moveTo>
                    <a:pt x="119999" y="43278"/>
                  </a:moveTo>
                  <a:cubicBezTo>
                    <a:pt x="119999" y="43278"/>
                    <a:pt x="84210" y="82622"/>
                    <a:pt x="75789" y="120000"/>
                  </a:cubicBezTo>
                  <a:cubicBezTo>
                    <a:pt x="75789" y="120000"/>
                    <a:pt x="0" y="100327"/>
                    <a:pt x="29473" y="51147"/>
                  </a:cubicBezTo>
                  <a:cubicBezTo>
                    <a:pt x="56842" y="0"/>
                    <a:pt x="113684" y="11803"/>
                    <a:pt x="119999" y="4327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9"/>
            <p:cNvSpPr/>
            <p:nvPr/>
          </p:nvSpPr>
          <p:spPr>
            <a:xfrm>
              <a:off x="2178050" y="4829176"/>
              <a:ext cx="252300" cy="128700"/>
            </a:xfrm>
            <a:custGeom>
              <a:rect b="b" l="l" r="r" t="t"/>
              <a:pathLst>
                <a:path extrusionOk="0" h="120000" w="120000">
                  <a:moveTo>
                    <a:pt x="101538" y="18000"/>
                  </a:moveTo>
                  <a:cubicBezTo>
                    <a:pt x="95384" y="60000"/>
                    <a:pt x="76923" y="78000"/>
                    <a:pt x="58461" y="84000"/>
                  </a:cubicBezTo>
                  <a:cubicBezTo>
                    <a:pt x="58461" y="84000"/>
                    <a:pt x="58461" y="84000"/>
                    <a:pt x="58461" y="84000"/>
                  </a:cubicBezTo>
                  <a:cubicBezTo>
                    <a:pt x="61538" y="78000"/>
                    <a:pt x="58461" y="66000"/>
                    <a:pt x="55384" y="60000"/>
                  </a:cubicBezTo>
                  <a:cubicBezTo>
                    <a:pt x="52307" y="54000"/>
                    <a:pt x="49230" y="54000"/>
                    <a:pt x="46153" y="54000"/>
                  </a:cubicBezTo>
                  <a:cubicBezTo>
                    <a:pt x="43076" y="54000"/>
                    <a:pt x="43076" y="54000"/>
                    <a:pt x="40000" y="48000"/>
                  </a:cubicBezTo>
                  <a:cubicBezTo>
                    <a:pt x="40000" y="48000"/>
                    <a:pt x="40000" y="48000"/>
                    <a:pt x="40000" y="48000"/>
                  </a:cubicBezTo>
                  <a:cubicBezTo>
                    <a:pt x="40000" y="48000"/>
                    <a:pt x="40000" y="48000"/>
                    <a:pt x="40000" y="48000"/>
                  </a:cubicBezTo>
                  <a:cubicBezTo>
                    <a:pt x="40000" y="48000"/>
                    <a:pt x="40000" y="48000"/>
                    <a:pt x="40000" y="48000"/>
                  </a:cubicBezTo>
                  <a:cubicBezTo>
                    <a:pt x="36923" y="48000"/>
                    <a:pt x="36923" y="48000"/>
                    <a:pt x="36923" y="48000"/>
                  </a:cubicBezTo>
                  <a:cubicBezTo>
                    <a:pt x="36923" y="48000"/>
                    <a:pt x="36923" y="42000"/>
                    <a:pt x="33846" y="42000"/>
                  </a:cubicBezTo>
                  <a:cubicBezTo>
                    <a:pt x="36923" y="42000"/>
                    <a:pt x="33846" y="42000"/>
                    <a:pt x="33846" y="36000"/>
                  </a:cubicBezTo>
                  <a:cubicBezTo>
                    <a:pt x="33846" y="36000"/>
                    <a:pt x="33846" y="30000"/>
                    <a:pt x="30769" y="30000"/>
                  </a:cubicBezTo>
                  <a:cubicBezTo>
                    <a:pt x="27692" y="24000"/>
                    <a:pt x="24615" y="24000"/>
                    <a:pt x="21538" y="30000"/>
                  </a:cubicBezTo>
                  <a:cubicBezTo>
                    <a:pt x="18461" y="42000"/>
                    <a:pt x="21538" y="66000"/>
                    <a:pt x="24615" y="72000"/>
                  </a:cubicBezTo>
                  <a:cubicBezTo>
                    <a:pt x="27692" y="78000"/>
                    <a:pt x="27692" y="78000"/>
                    <a:pt x="27692" y="78000"/>
                  </a:cubicBezTo>
                  <a:cubicBezTo>
                    <a:pt x="24615" y="78000"/>
                    <a:pt x="18461" y="72000"/>
                    <a:pt x="15384" y="78000"/>
                  </a:cubicBezTo>
                  <a:cubicBezTo>
                    <a:pt x="0" y="90000"/>
                    <a:pt x="27692" y="114000"/>
                    <a:pt x="30769" y="114000"/>
                  </a:cubicBezTo>
                  <a:cubicBezTo>
                    <a:pt x="40000" y="120000"/>
                    <a:pt x="52307" y="120000"/>
                    <a:pt x="61538" y="114000"/>
                  </a:cubicBezTo>
                  <a:cubicBezTo>
                    <a:pt x="89230" y="108000"/>
                    <a:pt x="107692" y="84000"/>
                    <a:pt x="116923" y="30000"/>
                  </a:cubicBezTo>
                  <a:cubicBezTo>
                    <a:pt x="120000" y="6000"/>
                    <a:pt x="104615" y="0"/>
                    <a:pt x="101538" y="18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9"/>
            <p:cNvSpPr/>
            <p:nvPr/>
          </p:nvSpPr>
          <p:spPr>
            <a:xfrm>
              <a:off x="1714500" y="4835526"/>
              <a:ext cx="219000" cy="149100"/>
            </a:xfrm>
            <a:custGeom>
              <a:rect b="b" l="l" r="r" t="t"/>
              <a:pathLst>
                <a:path extrusionOk="0" h="120000" w="120000">
                  <a:moveTo>
                    <a:pt x="112941" y="67826"/>
                  </a:moveTo>
                  <a:cubicBezTo>
                    <a:pt x="102352" y="67826"/>
                    <a:pt x="98823" y="73043"/>
                    <a:pt x="88235" y="73043"/>
                  </a:cubicBezTo>
                  <a:cubicBezTo>
                    <a:pt x="77647" y="78260"/>
                    <a:pt x="63529" y="73043"/>
                    <a:pt x="52941" y="62608"/>
                  </a:cubicBezTo>
                  <a:cubicBezTo>
                    <a:pt x="35294" y="46956"/>
                    <a:pt x="24705" y="26086"/>
                    <a:pt x="14117" y="0"/>
                  </a:cubicBezTo>
                  <a:cubicBezTo>
                    <a:pt x="14117" y="0"/>
                    <a:pt x="14117" y="0"/>
                    <a:pt x="10588" y="5217"/>
                  </a:cubicBezTo>
                  <a:cubicBezTo>
                    <a:pt x="0" y="36521"/>
                    <a:pt x="24705" y="73043"/>
                    <a:pt x="42352" y="88695"/>
                  </a:cubicBezTo>
                  <a:cubicBezTo>
                    <a:pt x="63529" y="104347"/>
                    <a:pt x="105882" y="120000"/>
                    <a:pt x="116470" y="83478"/>
                  </a:cubicBezTo>
                  <a:cubicBezTo>
                    <a:pt x="120000" y="78260"/>
                    <a:pt x="116470" y="73043"/>
                    <a:pt x="112941" y="67826"/>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9"/>
            <p:cNvSpPr/>
            <p:nvPr/>
          </p:nvSpPr>
          <p:spPr>
            <a:xfrm>
              <a:off x="2527300" y="3805238"/>
              <a:ext cx="277800" cy="376200"/>
            </a:xfrm>
            <a:custGeom>
              <a:rect b="b" l="l" r="r" t="t"/>
              <a:pathLst>
                <a:path extrusionOk="0" h="120000" w="120000">
                  <a:moveTo>
                    <a:pt x="117209" y="37241"/>
                  </a:moveTo>
                  <a:cubicBezTo>
                    <a:pt x="117209" y="35172"/>
                    <a:pt x="117209" y="33103"/>
                    <a:pt x="117209" y="31034"/>
                  </a:cubicBezTo>
                  <a:cubicBezTo>
                    <a:pt x="117209" y="20689"/>
                    <a:pt x="111627" y="12413"/>
                    <a:pt x="108837" y="2068"/>
                  </a:cubicBezTo>
                  <a:cubicBezTo>
                    <a:pt x="108837" y="0"/>
                    <a:pt x="103255" y="0"/>
                    <a:pt x="103255" y="2068"/>
                  </a:cubicBezTo>
                  <a:cubicBezTo>
                    <a:pt x="106046" y="28965"/>
                    <a:pt x="94883" y="55862"/>
                    <a:pt x="69767" y="74482"/>
                  </a:cubicBezTo>
                  <a:cubicBezTo>
                    <a:pt x="61395" y="82758"/>
                    <a:pt x="47441" y="88965"/>
                    <a:pt x="36279" y="95172"/>
                  </a:cubicBezTo>
                  <a:cubicBezTo>
                    <a:pt x="22325" y="101379"/>
                    <a:pt x="13953" y="99310"/>
                    <a:pt x="2790" y="97241"/>
                  </a:cubicBezTo>
                  <a:cubicBezTo>
                    <a:pt x="0" y="97241"/>
                    <a:pt x="0" y="97241"/>
                    <a:pt x="0" y="97241"/>
                  </a:cubicBezTo>
                  <a:cubicBezTo>
                    <a:pt x="0" y="99310"/>
                    <a:pt x="2790" y="103448"/>
                    <a:pt x="5581" y="107586"/>
                  </a:cubicBezTo>
                  <a:cubicBezTo>
                    <a:pt x="5581" y="109655"/>
                    <a:pt x="5581" y="111724"/>
                    <a:pt x="8372" y="113793"/>
                  </a:cubicBezTo>
                  <a:cubicBezTo>
                    <a:pt x="36279" y="120000"/>
                    <a:pt x="64186" y="101379"/>
                    <a:pt x="83720" y="88965"/>
                  </a:cubicBezTo>
                  <a:cubicBezTo>
                    <a:pt x="94883" y="82758"/>
                    <a:pt x="106046" y="72413"/>
                    <a:pt x="111627" y="62068"/>
                  </a:cubicBezTo>
                  <a:cubicBezTo>
                    <a:pt x="114418" y="55862"/>
                    <a:pt x="120000" y="45517"/>
                    <a:pt x="117209" y="37241"/>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9"/>
            <p:cNvSpPr/>
            <p:nvPr/>
          </p:nvSpPr>
          <p:spPr>
            <a:xfrm>
              <a:off x="1352550" y="3805238"/>
              <a:ext cx="315900" cy="330300"/>
            </a:xfrm>
            <a:custGeom>
              <a:rect b="b" l="l" r="r" t="t"/>
              <a:pathLst>
                <a:path extrusionOk="0" h="120000" w="120000">
                  <a:moveTo>
                    <a:pt x="105306" y="96470"/>
                  </a:moveTo>
                  <a:cubicBezTo>
                    <a:pt x="53877" y="89411"/>
                    <a:pt x="19591" y="49411"/>
                    <a:pt x="26938" y="0"/>
                  </a:cubicBezTo>
                  <a:cubicBezTo>
                    <a:pt x="26938" y="0"/>
                    <a:pt x="26938" y="0"/>
                    <a:pt x="26938" y="0"/>
                  </a:cubicBezTo>
                  <a:cubicBezTo>
                    <a:pt x="0" y="51764"/>
                    <a:pt x="44081" y="110588"/>
                    <a:pt x="97959" y="117647"/>
                  </a:cubicBezTo>
                  <a:cubicBezTo>
                    <a:pt x="112653" y="120000"/>
                    <a:pt x="119999" y="98823"/>
                    <a:pt x="105306" y="9647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9"/>
            <p:cNvSpPr/>
            <p:nvPr/>
          </p:nvSpPr>
          <p:spPr>
            <a:xfrm>
              <a:off x="1836738" y="4608513"/>
              <a:ext cx="509700" cy="115800"/>
            </a:xfrm>
            <a:custGeom>
              <a:rect b="b" l="l" r="r" t="t"/>
              <a:pathLst>
                <a:path extrusionOk="0" h="120000" w="120000">
                  <a:moveTo>
                    <a:pt x="109367" y="13333"/>
                  </a:moveTo>
                  <a:cubicBezTo>
                    <a:pt x="92658" y="53333"/>
                    <a:pt x="71392" y="60000"/>
                    <a:pt x="53164" y="66666"/>
                  </a:cubicBezTo>
                  <a:cubicBezTo>
                    <a:pt x="42531" y="66666"/>
                    <a:pt x="33417" y="53333"/>
                    <a:pt x="22784" y="46666"/>
                  </a:cubicBezTo>
                  <a:cubicBezTo>
                    <a:pt x="19746" y="40000"/>
                    <a:pt x="16708" y="33333"/>
                    <a:pt x="13670" y="26666"/>
                  </a:cubicBezTo>
                  <a:cubicBezTo>
                    <a:pt x="9113" y="20000"/>
                    <a:pt x="4556" y="13333"/>
                    <a:pt x="0" y="26666"/>
                  </a:cubicBezTo>
                  <a:cubicBezTo>
                    <a:pt x="0" y="26666"/>
                    <a:pt x="0" y="26666"/>
                    <a:pt x="0" y="26666"/>
                  </a:cubicBezTo>
                  <a:cubicBezTo>
                    <a:pt x="6075" y="66666"/>
                    <a:pt x="21265" y="86666"/>
                    <a:pt x="33417" y="93333"/>
                  </a:cubicBezTo>
                  <a:cubicBezTo>
                    <a:pt x="39493" y="106666"/>
                    <a:pt x="45569" y="113333"/>
                    <a:pt x="53164" y="113333"/>
                  </a:cubicBezTo>
                  <a:cubicBezTo>
                    <a:pt x="72911" y="120000"/>
                    <a:pt x="97215" y="93333"/>
                    <a:pt x="113924" y="53333"/>
                  </a:cubicBezTo>
                  <a:cubicBezTo>
                    <a:pt x="120000" y="33333"/>
                    <a:pt x="113924" y="0"/>
                    <a:pt x="109367" y="13333"/>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9"/>
            <p:cNvSpPr/>
            <p:nvPr/>
          </p:nvSpPr>
          <p:spPr>
            <a:xfrm>
              <a:off x="1849438" y="4848226"/>
              <a:ext cx="77700" cy="84000"/>
            </a:xfrm>
            <a:custGeom>
              <a:rect b="b" l="l" r="r" t="t"/>
              <a:pathLst>
                <a:path extrusionOk="0" h="120000" w="120000">
                  <a:moveTo>
                    <a:pt x="120000" y="27692"/>
                  </a:moveTo>
                  <a:cubicBezTo>
                    <a:pt x="120000" y="9230"/>
                    <a:pt x="90000" y="0"/>
                    <a:pt x="80000" y="9230"/>
                  </a:cubicBezTo>
                  <a:cubicBezTo>
                    <a:pt x="60000" y="9230"/>
                    <a:pt x="50000" y="27692"/>
                    <a:pt x="60000" y="46153"/>
                  </a:cubicBezTo>
                  <a:cubicBezTo>
                    <a:pt x="60000" y="46153"/>
                    <a:pt x="60000" y="46153"/>
                    <a:pt x="50000" y="55384"/>
                  </a:cubicBezTo>
                  <a:cubicBezTo>
                    <a:pt x="50000" y="55384"/>
                    <a:pt x="50000" y="55384"/>
                    <a:pt x="50000" y="64615"/>
                  </a:cubicBezTo>
                  <a:cubicBezTo>
                    <a:pt x="40000" y="73846"/>
                    <a:pt x="20000" y="73846"/>
                    <a:pt x="10000" y="73846"/>
                  </a:cubicBezTo>
                  <a:cubicBezTo>
                    <a:pt x="0" y="83076"/>
                    <a:pt x="0" y="92307"/>
                    <a:pt x="10000" y="101538"/>
                  </a:cubicBezTo>
                  <a:cubicBezTo>
                    <a:pt x="30000" y="120000"/>
                    <a:pt x="60000" y="110769"/>
                    <a:pt x="80000" y="101538"/>
                  </a:cubicBezTo>
                  <a:cubicBezTo>
                    <a:pt x="110000" y="83076"/>
                    <a:pt x="120000" y="55384"/>
                    <a:pt x="120000" y="27692"/>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9"/>
            <p:cNvSpPr/>
            <p:nvPr/>
          </p:nvSpPr>
          <p:spPr>
            <a:xfrm>
              <a:off x="1681163" y="5237163"/>
              <a:ext cx="265200" cy="122100"/>
            </a:xfrm>
            <a:custGeom>
              <a:rect b="b" l="l" r="r" t="t"/>
              <a:pathLst>
                <a:path extrusionOk="0" h="120000" w="120000">
                  <a:moveTo>
                    <a:pt x="96585" y="18947"/>
                  </a:moveTo>
                  <a:cubicBezTo>
                    <a:pt x="84878" y="37894"/>
                    <a:pt x="70243" y="56842"/>
                    <a:pt x="58536" y="69473"/>
                  </a:cubicBezTo>
                  <a:cubicBezTo>
                    <a:pt x="46829" y="82105"/>
                    <a:pt x="20487" y="113684"/>
                    <a:pt x="17560" y="69473"/>
                  </a:cubicBezTo>
                  <a:cubicBezTo>
                    <a:pt x="17560" y="56842"/>
                    <a:pt x="8780" y="63157"/>
                    <a:pt x="8780" y="69473"/>
                  </a:cubicBezTo>
                  <a:cubicBezTo>
                    <a:pt x="0" y="113684"/>
                    <a:pt x="26341" y="120000"/>
                    <a:pt x="40975" y="113684"/>
                  </a:cubicBezTo>
                  <a:cubicBezTo>
                    <a:pt x="64390" y="107368"/>
                    <a:pt x="84878" y="82105"/>
                    <a:pt x="105365" y="69473"/>
                  </a:cubicBezTo>
                  <a:cubicBezTo>
                    <a:pt x="120000" y="56842"/>
                    <a:pt x="108292" y="0"/>
                    <a:pt x="96585" y="18947"/>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9"/>
            <p:cNvSpPr/>
            <p:nvPr/>
          </p:nvSpPr>
          <p:spPr>
            <a:xfrm>
              <a:off x="2217738" y="5249863"/>
              <a:ext cx="238200" cy="109500"/>
            </a:xfrm>
            <a:custGeom>
              <a:rect b="b" l="l" r="r" t="t"/>
              <a:pathLst>
                <a:path extrusionOk="0" h="120000" w="120000">
                  <a:moveTo>
                    <a:pt x="113513" y="42352"/>
                  </a:moveTo>
                  <a:cubicBezTo>
                    <a:pt x="110270" y="35294"/>
                    <a:pt x="110270" y="35294"/>
                    <a:pt x="107027" y="35294"/>
                  </a:cubicBezTo>
                  <a:cubicBezTo>
                    <a:pt x="103783" y="42352"/>
                    <a:pt x="103783" y="42352"/>
                    <a:pt x="100540" y="49411"/>
                  </a:cubicBezTo>
                  <a:cubicBezTo>
                    <a:pt x="90810" y="120000"/>
                    <a:pt x="29189" y="0"/>
                    <a:pt x="6486" y="14117"/>
                  </a:cubicBezTo>
                  <a:cubicBezTo>
                    <a:pt x="3243" y="14117"/>
                    <a:pt x="0" y="28235"/>
                    <a:pt x="3243" y="35294"/>
                  </a:cubicBezTo>
                  <a:cubicBezTo>
                    <a:pt x="12972" y="77647"/>
                    <a:pt x="45405" y="98823"/>
                    <a:pt x="64864" y="105882"/>
                  </a:cubicBezTo>
                  <a:cubicBezTo>
                    <a:pt x="87567" y="120000"/>
                    <a:pt x="110270" y="112941"/>
                    <a:pt x="116756" y="63529"/>
                  </a:cubicBezTo>
                  <a:cubicBezTo>
                    <a:pt x="120000" y="56470"/>
                    <a:pt x="116756" y="42352"/>
                    <a:pt x="113513" y="42352"/>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9"/>
            <p:cNvSpPr/>
            <p:nvPr/>
          </p:nvSpPr>
          <p:spPr>
            <a:xfrm>
              <a:off x="2405063" y="4310063"/>
              <a:ext cx="109500" cy="33300"/>
            </a:xfrm>
            <a:custGeom>
              <a:rect b="b" l="l" r="r" t="t"/>
              <a:pathLst>
                <a:path extrusionOk="0" h="120000" w="120000">
                  <a:moveTo>
                    <a:pt x="14117" y="120000"/>
                  </a:moveTo>
                  <a:cubicBezTo>
                    <a:pt x="28235" y="120000"/>
                    <a:pt x="120000" y="96000"/>
                    <a:pt x="105882" y="48000"/>
                  </a:cubicBezTo>
                  <a:cubicBezTo>
                    <a:pt x="98823" y="0"/>
                    <a:pt x="56470" y="24000"/>
                    <a:pt x="42352" y="24000"/>
                  </a:cubicBezTo>
                  <a:cubicBezTo>
                    <a:pt x="35294" y="24000"/>
                    <a:pt x="21176" y="24000"/>
                    <a:pt x="7058" y="48000"/>
                  </a:cubicBezTo>
                  <a:cubicBezTo>
                    <a:pt x="0" y="72000"/>
                    <a:pt x="0" y="120000"/>
                    <a:pt x="14117" y="120000"/>
                  </a:cubicBezTo>
                  <a:cubicBezTo>
                    <a:pt x="14117" y="120000"/>
                    <a:pt x="7058" y="120000"/>
                    <a:pt x="14117"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9"/>
            <p:cNvSpPr/>
            <p:nvPr/>
          </p:nvSpPr>
          <p:spPr>
            <a:xfrm>
              <a:off x="2384425" y="4375151"/>
              <a:ext cx="71400" cy="52500"/>
            </a:xfrm>
            <a:custGeom>
              <a:rect b="b" l="l" r="r" t="t"/>
              <a:pathLst>
                <a:path extrusionOk="0" h="120000" w="120000">
                  <a:moveTo>
                    <a:pt x="21818" y="45000"/>
                  </a:moveTo>
                  <a:cubicBezTo>
                    <a:pt x="43636" y="75000"/>
                    <a:pt x="54545" y="90000"/>
                    <a:pt x="87272" y="105000"/>
                  </a:cubicBezTo>
                  <a:cubicBezTo>
                    <a:pt x="109090" y="120000"/>
                    <a:pt x="120000" y="75000"/>
                    <a:pt x="98181" y="60000"/>
                  </a:cubicBezTo>
                  <a:cubicBezTo>
                    <a:pt x="76363" y="60000"/>
                    <a:pt x="54545" y="30000"/>
                    <a:pt x="43636" y="15000"/>
                  </a:cubicBezTo>
                  <a:cubicBezTo>
                    <a:pt x="21818" y="0"/>
                    <a:pt x="0" y="30000"/>
                    <a:pt x="21818" y="45000"/>
                  </a:cubicBezTo>
                  <a:cubicBezTo>
                    <a:pt x="32727" y="60000"/>
                    <a:pt x="10909" y="45000"/>
                    <a:pt x="21818" y="45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9"/>
            <p:cNvSpPr/>
            <p:nvPr/>
          </p:nvSpPr>
          <p:spPr>
            <a:xfrm>
              <a:off x="1643063" y="4238626"/>
              <a:ext cx="96900" cy="71400"/>
            </a:xfrm>
            <a:custGeom>
              <a:rect b="b" l="l" r="r" t="t"/>
              <a:pathLst>
                <a:path extrusionOk="0" h="120000" w="120000">
                  <a:moveTo>
                    <a:pt x="24000" y="10909"/>
                  </a:moveTo>
                  <a:cubicBezTo>
                    <a:pt x="8000" y="0"/>
                    <a:pt x="0" y="32727"/>
                    <a:pt x="16000" y="43636"/>
                  </a:cubicBezTo>
                  <a:cubicBezTo>
                    <a:pt x="40000" y="54545"/>
                    <a:pt x="72000" y="76363"/>
                    <a:pt x="88000" y="98181"/>
                  </a:cubicBezTo>
                  <a:cubicBezTo>
                    <a:pt x="104000" y="120000"/>
                    <a:pt x="120000" y="98181"/>
                    <a:pt x="112000" y="76363"/>
                  </a:cubicBezTo>
                  <a:cubicBezTo>
                    <a:pt x="88000" y="43636"/>
                    <a:pt x="56000" y="21818"/>
                    <a:pt x="24000" y="10909"/>
                  </a:cubicBezTo>
                  <a:cubicBezTo>
                    <a:pt x="16000" y="10909"/>
                    <a:pt x="48000" y="21818"/>
                    <a:pt x="24000" y="1090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9"/>
            <p:cNvSpPr/>
            <p:nvPr/>
          </p:nvSpPr>
          <p:spPr>
            <a:xfrm>
              <a:off x="1662113" y="4329113"/>
              <a:ext cx="65100" cy="33300"/>
            </a:xfrm>
            <a:custGeom>
              <a:rect b="b" l="l" r="r" t="t"/>
              <a:pathLst>
                <a:path extrusionOk="0" h="120000" w="120000">
                  <a:moveTo>
                    <a:pt x="96000" y="24000"/>
                  </a:moveTo>
                  <a:cubicBezTo>
                    <a:pt x="72000" y="24000"/>
                    <a:pt x="24000" y="24000"/>
                    <a:pt x="12000" y="72000"/>
                  </a:cubicBezTo>
                  <a:cubicBezTo>
                    <a:pt x="0" y="96000"/>
                    <a:pt x="12000" y="120000"/>
                    <a:pt x="24000" y="120000"/>
                  </a:cubicBezTo>
                  <a:cubicBezTo>
                    <a:pt x="48000" y="120000"/>
                    <a:pt x="84000" y="96000"/>
                    <a:pt x="96000" y="96000"/>
                  </a:cubicBezTo>
                  <a:cubicBezTo>
                    <a:pt x="120000" y="72000"/>
                    <a:pt x="120000" y="0"/>
                    <a:pt x="96000" y="24000"/>
                  </a:cubicBezTo>
                  <a:cubicBezTo>
                    <a:pt x="84000" y="24000"/>
                    <a:pt x="96000" y="0"/>
                    <a:pt x="96000" y="24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9"/>
            <p:cNvSpPr/>
            <p:nvPr/>
          </p:nvSpPr>
          <p:spPr>
            <a:xfrm>
              <a:off x="2411413" y="3843338"/>
              <a:ext cx="90600" cy="65100"/>
            </a:xfrm>
            <a:custGeom>
              <a:rect b="b" l="l" r="r" t="t"/>
              <a:pathLst>
                <a:path extrusionOk="0" h="120000" w="120000">
                  <a:moveTo>
                    <a:pt x="111428" y="12000"/>
                  </a:moveTo>
                  <a:cubicBezTo>
                    <a:pt x="77142" y="0"/>
                    <a:pt x="42857" y="36000"/>
                    <a:pt x="17142" y="72000"/>
                  </a:cubicBezTo>
                  <a:cubicBezTo>
                    <a:pt x="0" y="96000"/>
                    <a:pt x="17142" y="120000"/>
                    <a:pt x="34285" y="108000"/>
                  </a:cubicBezTo>
                  <a:cubicBezTo>
                    <a:pt x="59999" y="72000"/>
                    <a:pt x="94285" y="60000"/>
                    <a:pt x="119999" y="24000"/>
                  </a:cubicBezTo>
                  <a:cubicBezTo>
                    <a:pt x="119999" y="24000"/>
                    <a:pt x="119999" y="12000"/>
                    <a:pt x="111428" y="12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9"/>
            <p:cNvSpPr/>
            <p:nvPr/>
          </p:nvSpPr>
          <p:spPr>
            <a:xfrm>
              <a:off x="2436813" y="3895726"/>
              <a:ext cx="96900" cy="31800"/>
            </a:xfrm>
            <a:custGeom>
              <a:rect b="b" l="l" r="r" t="t"/>
              <a:pathLst>
                <a:path extrusionOk="0" h="120000" w="120000">
                  <a:moveTo>
                    <a:pt x="112000" y="48000"/>
                  </a:moveTo>
                  <a:cubicBezTo>
                    <a:pt x="96000" y="0"/>
                    <a:pt x="80000" y="0"/>
                    <a:pt x="56000" y="0"/>
                  </a:cubicBezTo>
                  <a:cubicBezTo>
                    <a:pt x="40000" y="0"/>
                    <a:pt x="16000" y="24000"/>
                    <a:pt x="8000" y="72000"/>
                  </a:cubicBezTo>
                  <a:cubicBezTo>
                    <a:pt x="0" y="96000"/>
                    <a:pt x="8000" y="120000"/>
                    <a:pt x="8000" y="120000"/>
                  </a:cubicBezTo>
                  <a:cubicBezTo>
                    <a:pt x="24000" y="120000"/>
                    <a:pt x="40000" y="96000"/>
                    <a:pt x="56000" y="96000"/>
                  </a:cubicBezTo>
                  <a:cubicBezTo>
                    <a:pt x="80000" y="96000"/>
                    <a:pt x="96000" y="120000"/>
                    <a:pt x="112000" y="72000"/>
                  </a:cubicBezTo>
                  <a:cubicBezTo>
                    <a:pt x="120000" y="72000"/>
                    <a:pt x="120000" y="48000"/>
                    <a:pt x="112000" y="48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9"/>
            <p:cNvSpPr/>
            <p:nvPr/>
          </p:nvSpPr>
          <p:spPr>
            <a:xfrm>
              <a:off x="1733550" y="3779838"/>
              <a:ext cx="77700" cy="63600"/>
            </a:xfrm>
            <a:custGeom>
              <a:rect b="b" l="l" r="r" t="t"/>
              <a:pathLst>
                <a:path extrusionOk="0" h="120000" w="120000">
                  <a:moveTo>
                    <a:pt x="20000" y="12000"/>
                  </a:moveTo>
                  <a:cubicBezTo>
                    <a:pt x="10000" y="12000"/>
                    <a:pt x="0" y="24000"/>
                    <a:pt x="10000" y="36000"/>
                  </a:cubicBezTo>
                  <a:cubicBezTo>
                    <a:pt x="20000" y="48000"/>
                    <a:pt x="40000" y="48000"/>
                    <a:pt x="50000" y="60000"/>
                  </a:cubicBezTo>
                  <a:cubicBezTo>
                    <a:pt x="70000" y="84000"/>
                    <a:pt x="70000" y="96000"/>
                    <a:pt x="80000" y="120000"/>
                  </a:cubicBezTo>
                  <a:cubicBezTo>
                    <a:pt x="90000" y="120000"/>
                    <a:pt x="90000" y="120000"/>
                    <a:pt x="90000" y="120000"/>
                  </a:cubicBezTo>
                  <a:cubicBezTo>
                    <a:pt x="120000" y="60000"/>
                    <a:pt x="60000" y="0"/>
                    <a:pt x="20000" y="12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 name="Google Shape;331;p9"/>
            <p:cNvSpPr/>
            <p:nvPr/>
          </p:nvSpPr>
          <p:spPr>
            <a:xfrm>
              <a:off x="1727200" y="3830638"/>
              <a:ext cx="50700" cy="33300"/>
            </a:xfrm>
            <a:custGeom>
              <a:rect b="b" l="l" r="r" t="t"/>
              <a:pathLst>
                <a:path extrusionOk="0" h="120000" w="120000">
                  <a:moveTo>
                    <a:pt x="90000" y="48000"/>
                  </a:moveTo>
                  <a:cubicBezTo>
                    <a:pt x="75000" y="24000"/>
                    <a:pt x="45000" y="0"/>
                    <a:pt x="30000" y="24000"/>
                  </a:cubicBezTo>
                  <a:cubicBezTo>
                    <a:pt x="15000" y="24000"/>
                    <a:pt x="0" y="48000"/>
                    <a:pt x="15000" y="72000"/>
                  </a:cubicBezTo>
                  <a:cubicBezTo>
                    <a:pt x="30000" y="96000"/>
                    <a:pt x="45000" y="96000"/>
                    <a:pt x="60000" y="96000"/>
                  </a:cubicBezTo>
                  <a:cubicBezTo>
                    <a:pt x="75000" y="120000"/>
                    <a:pt x="75000" y="120000"/>
                    <a:pt x="75000" y="120000"/>
                  </a:cubicBezTo>
                  <a:cubicBezTo>
                    <a:pt x="90000" y="120000"/>
                    <a:pt x="90000" y="120000"/>
                    <a:pt x="105000" y="120000"/>
                  </a:cubicBezTo>
                  <a:cubicBezTo>
                    <a:pt x="105000" y="120000"/>
                    <a:pt x="120000" y="120000"/>
                    <a:pt x="120000" y="96000"/>
                  </a:cubicBezTo>
                  <a:cubicBezTo>
                    <a:pt x="120000" y="72000"/>
                    <a:pt x="105000" y="48000"/>
                    <a:pt x="90000" y="48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9"/>
            <p:cNvSpPr/>
            <p:nvPr/>
          </p:nvSpPr>
          <p:spPr>
            <a:xfrm>
              <a:off x="1733550" y="4356101"/>
              <a:ext cx="160200" cy="84000"/>
            </a:xfrm>
            <a:custGeom>
              <a:rect b="b" l="l" r="r" t="t"/>
              <a:pathLst>
                <a:path extrusionOk="0" h="120000" w="120000">
                  <a:moveTo>
                    <a:pt x="100800" y="27692"/>
                  </a:moveTo>
                  <a:cubicBezTo>
                    <a:pt x="86400" y="9230"/>
                    <a:pt x="72000" y="9230"/>
                    <a:pt x="57600" y="9230"/>
                  </a:cubicBezTo>
                  <a:cubicBezTo>
                    <a:pt x="43200" y="9230"/>
                    <a:pt x="24000" y="0"/>
                    <a:pt x="14400" y="18461"/>
                  </a:cubicBezTo>
                  <a:cubicBezTo>
                    <a:pt x="4800" y="36923"/>
                    <a:pt x="0" y="55384"/>
                    <a:pt x="9600" y="73846"/>
                  </a:cubicBezTo>
                  <a:cubicBezTo>
                    <a:pt x="19200" y="92307"/>
                    <a:pt x="33600" y="101538"/>
                    <a:pt x="48000" y="101538"/>
                  </a:cubicBezTo>
                  <a:cubicBezTo>
                    <a:pt x="62400" y="110769"/>
                    <a:pt x="81600" y="120000"/>
                    <a:pt x="96000" y="110769"/>
                  </a:cubicBezTo>
                  <a:cubicBezTo>
                    <a:pt x="120000" y="101538"/>
                    <a:pt x="120000" y="36923"/>
                    <a:pt x="100800" y="27692"/>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9"/>
            <p:cNvSpPr/>
            <p:nvPr/>
          </p:nvSpPr>
          <p:spPr>
            <a:xfrm>
              <a:off x="2217738" y="4400551"/>
              <a:ext cx="160200" cy="84000"/>
            </a:xfrm>
            <a:custGeom>
              <a:rect b="b" l="l" r="r" t="t"/>
              <a:pathLst>
                <a:path extrusionOk="0" h="120000" w="120000">
                  <a:moveTo>
                    <a:pt x="76800" y="9230"/>
                  </a:moveTo>
                  <a:cubicBezTo>
                    <a:pt x="52800" y="18461"/>
                    <a:pt x="19200" y="0"/>
                    <a:pt x="4800" y="36923"/>
                  </a:cubicBezTo>
                  <a:cubicBezTo>
                    <a:pt x="0" y="55384"/>
                    <a:pt x="0" y="73846"/>
                    <a:pt x="4800" y="92307"/>
                  </a:cubicBezTo>
                  <a:cubicBezTo>
                    <a:pt x="14400" y="110769"/>
                    <a:pt x="28800" y="110769"/>
                    <a:pt x="43200" y="110769"/>
                  </a:cubicBezTo>
                  <a:cubicBezTo>
                    <a:pt x="57600" y="120000"/>
                    <a:pt x="72000" y="120000"/>
                    <a:pt x="86400" y="110769"/>
                  </a:cubicBezTo>
                  <a:cubicBezTo>
                    <a:pt x="120000" y="92307"/>
                    <a:pt x="110400" y="0"/>
                    <a:pt x="76800" y="9230"/>
                  </a:cubicBezTo>
                  <a:close/>
                </a:path>
              </a:pathLst>
            </a:custGeom>
            <a:solidFill>
              <a:srgbClr val="F4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9"/>
            <p:cNvSpPr/>
            <p:nvPr/>
          </p:nvSpPr>
          <p:spPr>
            <a:xfrm>
              <a:off x="1300163" y="3487738"/>
              <a:ext cx="1549500" cy="1917600"/>
            </a:xfrm>
            <a:custGeom>
              <a:rect b="b" l="l" r="r" t="t"/>
              <a:pathLst>
                <a:path extrusionOk="0" h="120000" w="120000">
                  <a:moveTo>
                    <a:pt x="108500" y="10945"/>
                  </a:moveTo>
                  <a:cubicBezTo>
                    <a:pt x="103000" y="7297"/>
                    <a:pt x="95500" y="5270"/>
                    <a:pt x="89000" y="6891"/>
                  </a:cubicBezTo>
                  <a:cubicBezTo>
                    <a:pt x="85500" y="7702"/>
                    <a:pt x="83000" y="8918"/>
                    <a:pt x="81000" y="10945"/>
                  </a:cubicBezTo>
                  <a:cubicBezTo>
                    <a:pt x="79500" y="11756"/>
                    <a:pt x="79000" y="13378"/>
                    <a:pt x="78000" y="13783"/>
                  </a:cubicBezTo>
                  <a:cubicBezTo>
                    <a:pt x="76000" y="15000"/>
                    <a:pt x="78000" y="14594"/>
                    <a:pt x="76000" y="14594"/>
                  </a:cubicBezTo>
                  <a:cubicBezTo>
                    <a:pt x="75000" y="14189"/>
                    <a:pt x="74000" y="13783"/>
                    <a:pt x="73000" y="13378"/>
                  </a:cubicBezTo>
                  <a:cubicBezTo>
                    <a:pt x="66000" y="11756"/>
                    <a:pt x="59000" y="11351"/>
                    <a:pt x="51500" y="12567"/>
                  </a:cubicBezTo>
                  <a:cubicBezTo>
                    <a:pt x="50500" y="12972"/>
                    <a:pt x="49000" y="13378"/>
                    <a:pt x="48000" y="13378"/>
                  </a:cubicBezTo>
                  <a:cubicBezTo>
                    <a:pt x="46500" y="14189"/>
                    <a:pt x="47000" y="14189"/>
                    <a:pt x="45500" y="12972"/>
                  </a:cubicBezTo>
                  <a:cubicBezTo>
                    <a:pt x="43500" y="11351"/>
                    <a:pt x="42500" y="9324"/>
                    <a:pt x="40500" y="7702"/>
                  </a:cubicBezTo>
                  <a:cubicBezTo>
                    <a:pt x="29000" y="0"/>
                    <a:pt x="14000" y="7702"/>
                    <a:pt x="7500" y="16216"/>
                  </a:cubicBezTo>
                  <a:cubicBezTo>
                    <a:pt x="0" y="26756"/>
                    <a:pt x="6500" y="38918"/>
                    <a:pt x="20500" y="42567"/>
                  </a:cubicBezTo>
                  <a:cubicBezTo>
                    <a:pt x="21500" y="42972"/>
                    <a:pt x="22000" y="42567"/>
                    <a:pt x="22000" y="43378"/>
                  </a:cubicBezTo>
                  <a:cubicBezTo>
                    <a:pt x="22500" y="44189"/>
                    <a:pt x="21500" y="45405"/>
                    <a:pt x="21500" y="46216"/>
                  </a:cubicBezTo>
                  <a:cubicBezTo>
                    <a:pt x="21500" y="47837"/>
                    <a:pt x="21000" y="49459"/>
                    <a:pt x="21500" y="51081"/>
                  </a:cubicBezTo>
                  <a:cubicBezTo>
                    <a:pt x="22000" y="54324"/>
                    <a:pt x="23000" y="57162"/>
                    <a:pt x="25000" y="60000"/>
                  </a:cubicBezTo>
                  <a:cubicBezTo>
                    <a:pt x="27500" y="64864"/>
                    <a:pt x="32000" y="68513"/>
                    <a:pt x="37500" y="70945"/>
                  </a:cubicBezTo>
                  <a:cubicBezTo>
                    <a:pt x="28000" y="78648"/>
                    <a:pt x="21000" y="91216"/>
                    <a:pt x="27000" y="101756"/>
                  </a:cubicBezTo>
                  <a:cubicBezTo>
                    <a:pt x="28000" y="103378"/>
                    <a:pt x="29500" y="105000"/>
                    <a:pt x="31000" y="106621"/>
                  </a:cubicBezTo>
                  <a:cubicBezTo>
                    <a:pt x="32000" y="107837"/>
                    <a:pt x="32000" y="107837"/>
                    <a:pt x="30500" y="109054"/>
                  </a:cubicBezTo>
                  <a:cubicBezTo>
                    <a:pt x="29500" y="110270"/>
                    <a:pt x="28500" y="111891"/>
                    <a:pt x="28000" y="113513"/>
                  </a:cubicBezTo>
                  <a:cubicBezTo>
                    <a:pt x="27000" y="118378"/>
                    <a:pt x="34000" y="119594"/>
                    <a:pt x="39000" y="119189"/>
                  </a:cubicBezTo>
                  <a:cubicBezTo>
                    <a:pt x="42000" y="119189"/>
                    <a:pt x="45500" y="117972"/>
                    <a:pt x="48000" y="116351"/>
                  </a:cubicBezTo>
                  <a:cubicBezTo>
                    <a:pt x="49000" y="115945"/>
                    <a:pt x="50000" y="115135"/>
                    <a:pt x="50500" y="114324"/>
                  </a:cubicBezTo>
                  <a:cubicBezTo>
                    <a:pt x="52000" y="113108"/>
                    <a:pt x="53000" y="113108"/>
                    <a:pt x="55500" y="113108"/>
                  </a:cubicBezTo>
                  <a:cubicBezTo>
                    <a:pt x="59000" y="112702"/>
                    <a:pt x="62000" y="112297"/>
                    <a:pt x="65500" y="112702"/>
                  </a:cubicBezTo>
                  <a:cubicBezTo>
                    <a:pt x="68500" y="112702"/>
                    <a:pt x="69500" y="115135"/>
                    <a:pt x="72500" y="116351"/>
                  </a:cubicBezTo>
                  <a:cubicBezTo>
                    <a:pt x="77000" y="118783"/>
                    <a:pt x="84500" y="120000"/>
                    <a:pt x="89500" y="117567"/>
                  </a:cubicBezTo>
                  <a:cubicBezTo>
                    <a:pt x="92000" y="116351"/>
                    <a:pt x="92500" y="114324"/>
                    <a:pt x="91500" y="111891"/>
                  </a:cubicBezTo>
                  <a:cubicBezTo>
                    <a:pt x="91000" y="110675"/>
                    <a:pt x="90000" y="109864"/>
                    <a:pt x="89000" y="108648"/>
                  </a:cubicBezTo>
                  <a:cubicBezTo>
                    <a:pt x="88500" y="108648"/>
                    <a:pt x="87500" y="107837"/>
                    <a:pt x="87500" y="107432"/>
                  </a:cubicBezTo>
                  <a:cubicBezTo>
                    <a:pt x="87500" y="107027"/>
                    <a:pt x="89500" y="105405"/>
                    <a:pt x="89500" y="105000"/>
                  </a:cubicBezTo>
                  <a:cubicBezTo>
                    <a:pt x="94000" y="99729"/>
                    <a:pt x="96500" y="94054"/>
                    <a:pt x="94500" y="87567"/>
                  </a:cubicBezTo>
                  <a:cubicBezTo>
                    <a:pt x="93000" y="81891"/>
                    <a:pt x="89500" y="75810"/>
                    <a:pt x="84000" y="71351"/>
                  </a:cubicBezTo>
                  <a:cubicBezTo>
                    <a:pt x="90500" y="68513"/>
                    <a:pt x="96500" y="64054"/>
                    <a:pt x="99000" y="57972"/>
                  </a:cubicBezTo>
                  <a:cubicBezTo>
                    <a:pt x="100000" y="55135"/>
                    <a:pt x="101000" y="51891"/>
                    <a:pt x="100500" y="49054"/>
                  </a:cubicBezTo>
                  <a:cubicBezTo>
                    <a:pt x="100500" y="48243"/>
                    <a:pt x="100500" y="47432"/>
                    <a:pt x="100000" y="46621"/>
                  </a:cubicBezTo>
                  <a:cubicBezTo>
                    <a:pt x="100000" y="45000"/>
                    <a:pt x="99500" y="45405"/>
                    <a:pt x="101000" y="44594"/>
                  </a:cubicBezTo>
                  <a:cubicBezTo>
                    <a:pt x="102500" y="43783"/>
                    <a:pt x="105000" y="43378"/>
                    <a:pt x="107000" y="42567"/>
                  </a:cubicBezTo>
                  <a:cubicBezTo>
                    <a:pt x="113500" y="39324"/>
                    <a:pt x="119000" y="34054"/>
                    <a:pt x="119500" y="27972"/>
                  </a:cubicBezTo>
                  <a:cubicBezTo>
                    <a:pt x="120000" y="21081"/>
                    <a:pt x="115000" y="15000"/>
                    <a:pt x="108500" y="10945"/>
                  </a:cubicBezTo>
                  <a:cubicBezTo>
                    <a:pt x="105000" y="8918"/>
                    <a:pt x="116000" y="15810"/>
                    <a:pt x="108500" y="10945"/>
                  </a:cubicBezTo>
                  <a:close/>
                  <a:moveTo>
                    <a:pt x="98000" y="41756"/>
                  </a:moveTo>
                  <a:cubicBezTo>
                    <a:pt x="96500" y="41756"/>
                    <a:pt x="95000" y="32432"/>
                    <a:pt x="92500" y="33648"/>
                  </a:cubicBezTo>
                  <a:cubicBezTo>
                    <a:pt x="91500" y="34054"/>
                    <a:pt x="95000" y="42162"/>
                    <a:pt x="95000" y="42972"/>
                  </a:cubicBezTo>
                  <a:cubicBezTo>
                    <a:pt x="96500" y="47432"/>
                    <a:pt x="97500" y="51891"/>
                    <a:pt x="95500" y="56351"/>
                  </a:cubicBezTo>
                  <a:cubicBezTo>
                    <a:pt x="94500" y="58378"/>
                    <a:pt x="93500" y="60405"/>
                    <a:pt x="91500" y="62027"/>
                  </a:cubicBezTo>
                  <a:cubicBezTo>
                    <a:pt x="91000" y="62837"/>
                    <a:pt x="87000" y="65270"/>
                    <a:pt x="87000" y="65675"/>
                  </a:cubicBezTo>
                  <a:cubicBezTo>
                    <a:pt x="87000" y="66891"/>
                    <a:pt x="81500" y="68918"/>
                    <a:pt x="80000" y="69324"/>
                  </a:cubicBezTo>
                  <a:cubicBezTo>
                    <a:pt x="78000" y="70135"/>
                    <a:pt x="75000" y="70945"/>
                    <a:pt x="72500" y="71756"/>
                  </a:cubicBezTo>
                  <a:cubicBezTo>
                    <a:pt x="67500" y="72972"/>
                    <a:pt x="62000" y="72972"/>
                    <a:pt x="56500" y="72567"/>
                  </a:cubicBezTo>
                  <a:cubicBezTo>
                    <a:pt x="46500" y="71756"/>
                    <a:pt x="36500" y="68108"/>
                    <a:pt x="30000" y="61216"/>
                  </a:cubicBezTo>
                  <a:cubicBezTo>
                    <a:pt x="26000" y="56756"/>
                    <a:pt x="25000" y="51486"/>
                    <a:pt x="26000" y="45810"/>
                  </a:cubicBezTo>
                  <a:cubicBezTo>
                    <a:pt x="26500" y="42972"/>
                    <a:pt x="27500" y="40540"/>
                    <a:pt x="28500" y="37702"/>
                  </a:cubicBezTo>
                  <a:cubicBezTo>
                    <a:pt x="29500" y="35675"/>
                    <a:pt x="31500" y="33648"/>
                    <a:pt x="32000" y="31216"/>
                  </a:cubicBezTo>
                  <a:cubicBezTo>
                    <a:pt x="32500" y="30405"/>
                    <a:pt x="33000" y="28783"/>
                    <a:pt x="31000" y="29189"/>
                  </a:cubicBezTo>
                  <a:cubicBezTo>
                    <a:pt x="30000" y="29594"/>
                    <a:pt x="29000" y="32027"/>
                    <a:pt x="28500" y="32432"/>
                  </a:cubicBezTo>
                  <a:cubicBezTo>
                    <a:pt x="28000" y="34054"/>
                    <a:pt x="27000" y="35675"/>
                    <a:pt x="26500" y="37297"/>
                  </a:cubicBezTo>
                  <a:cubicBezTo>
                    <a:pt x="26500" y="37702"/>
                    <a:pt x="26000" y="38108"/>
                    <a:pt x="26000" y="38513"/>
                  </a:cubicBezTo>
                  <a:cubicBezTo>
                    <a:pt x="25000" y="39729"/>
                    <a:pt x="25000" y="39729"/>
                    <a:pt x="23000" y="39324"/>
                  </a:cubicBezTo>
                  <a:cubicBezTo>
                    <a:pt x="10500" y="36891"/>
                    <a:pt x="4500" y="26351"/>
                    <a:pt x="11500" y="17432"/>
                  </a:cubicBezTo>
                  <a:cubicBezTo>
                    <a:pt x="18000" y="9324"/>
                    <a:pt x="31500" y="3648"/>
                    <a:pt x="40500" y="12567"/>
                  </a:cubicBezTo>
                  <a:cubicBezTo>
                    <a:pt x="41000" y="13378"/>
                    <a:pt x="42000" y="14189"/>
                    <a:pt x="42500" y="15405"/>
                  </a:cubicBezTo>
                  <a:cubicBezTo>
                    <a:pt x="43500" y="17027"/>
                    <a:pt x="43500" y="16621"/>
                    <a:pt x="42500" y="17837"/>
                  </a:cubicBezTo>
                  <a:cubicBezTo>
                    <a:pt x="42000" y="18243"/>
                    <a:pt x="40000" y="19054"/>
                    <a:pt x="40500" y="19864"/>
                  </a:cubicBezTo>
                  <a:cubicBezTo>
                    <a:pt x="41000" y="21081"/>
                    <a:pt x="42000" y="20270"/>
                    <a:pt x="43000" y="20270"/>
                  </a:cubicBezTo>
                  <a:cubicBezTo>
                    <a:pt x="45000" y="19459"/>
                    <a:pt x="46000" y="17837"/>
                    <a:pt x="48000" y="17027"/>
                  </a:cubicBezTo>
                  <a:cubicBezTo>
                    <a:pt x="51000" y="15810"/>
                    <a:pt x="54500" y="15000"/>
                    <a:pt x="58000" y="15000"/>
                  </a:cubicBezTo>
                  <a:cubicBezTo>
                    <a:pt x="64500" y="14594"/>
                    <a:pt x="71500" y="15810"/>
                    <a:pt x="77500" y="18648"/>
                  </a:cubicBezTo>
                  <a:cubicBezTo>
                    <a:pt x="78500" y="19054"/>
                    <a:pt x="79500" y="19459"/>
                    <a:pt x="80500" y="20270"/>
                  </a:cubicBezTo>
                  <a:cubicBezTo>
                    <a:pt x="81500" y="20675"/>
                    <a:pt x="83000" y="22702"/>
                    <a:pt x="84500" y="22702"/>
                  </a:cubicBezTo>
                  <a:cubicBezTo>
                    <a:pt x="87500" y="23918"/>
                    <a:pt x="85500" y="21081"/>
                    <a:pt x="84000" y="20270"/>
                  </a:cubicBezTo>
                  <a:cubicBezTo>
                    <a:pt x="83500" y="19864"/>
                    <a:pt x="80000" y="18243"/>
                    <a:pt x="80000" y="17837"/>
                  </a:cubicBezTo>
                  <a:cubicBezTo>
                    <a:pt x="79500" y="17027"/>
                    <a:pt x="82000" y="15000"/>
                    <a:pt x="82500" y="14594"/>
                  </a:cubicBezTo>
                  <a:cubicBezTo>
                    <a:pt x="84500" y="12162"/>
                    <a:pt x="87500" y="10135"/>
                    <a:pt x="91000" y="9729"/>
                  </a:cubicBezTo>
                  <a:cubicBezTo>
                    <a:pt x="97500" y="8513"/>
                    <a:pt x="104500" y="11756"/>
                    <a:pt x="109000" y="15810"/>
                  </a:cubicBezTo>
                  <a:cubicBezTo>
                    <a:pt x="114000" y="19864"/>
                    <a:pt x="117000" y="25540"/>
                    <a:pt x="114500" y="31216"/>
                  </a:cubicBezTo>
                  <a:cubicBezTo>
                    <a:pt x="112000" y="36891"/>
                    <a:pt x="105000" y="40540"/>
                    <a:pt x="98000" y="41756"/>
                  </a:cubicBezTo>
                  <a:cubicBezTo>
                    <a:pt x="97500" y="41756"/>
                    <a:pt x="100000" y="41351"/>
                    <a:pt x="98000" y="41756"/>
                  </a:cubicBezTo>
                  <a:close/>
                  <a:moveTo>
                    <a:pt x="84500" y="105000"/>
                  </a:moveTo>
                  <a:cubicBezTo>
                    <a:pt x="83500" y="105810"/>
                    <a:pt x="82000" y="106621"/>
                    <a:pt x="82000" y="107432"/>
                  </a:cubicBezTo>
                  <a:cubicBezTo>
                    <a:pt x="82000" y="108648"/>
                    <a:pt x="84000" y="109459"/>
                    <a:pt x="85000" y="110270"/>
                  </a:cubicBezTo>
                  <a:cubicBezTo>
                    <a:pt x="86500" y="111081"/>
                    <a:pt x="89500" y="113513"/>
                    <a:pt x="87000" y="114729"/>
                  </a:cubicBezTo>
                  <a:cubicBezTo>
                    <a:pt x="86000" y="115945"/>
                    <a:pt x="82500" y="115540"/>
                    <a:pt x="80500" y="115540"/>
                  </a:cubicBezTo>
                  <a:cubicBezTo>
                    <a:pt x="77500" y="115135"/>
                    <a:pt x="74000" y="113918"/>
                    <a:pt x="72000" y="111891"/>
                  </a:cubicBezTo>
                  <a:cubicBezTo>
                    <a:pt x="73000" y="111891"/>
                    <a:pt x="78000" y="112297"/>
                    <a:pt x="78000" y="110675"/>
                  </a:cubicBezTo>
                  <a:cubicBezTo>
                    <a:pt x="78000" y="109459"/>
                    <a:pt x="77500" y="109864"/>
                    <a:pt x="76500" y="109459"/>
                  </a:cubicBezTo>
                  <a:cubicBezTo>
                    <a:pt x="75500" y="109459"/>
                    <a:pt x="74000" y="109864"/>
                    <a:pt x="73000" y="109864"/>
                  </a:cubicBezTo>
                  <a:cubicBezTo>
                    <a:pt x="71000" y="109864"/>
                    <a:pt x="69000" y="109864"/>
                    <a:pt x="67000" y="109459"/>
                  </a:cubicBezTo>
                  <a:cubicBezTo>
                    <a:pt x="60500" y="108648"/>
                    <a:pt x="55000" y="109864"/>
                    <a:pt x="48500" y="109864"/>
                  </a:cubicBezTo>
                  <a:cubicBezTo>
                    <a:pt x="47500" y="109864"/>
                    <a:pt x="44000" y="109054"/>
                    <a:pt x="43000" y="109864"/>
                  </a:cubicBezTo>
                  <a:cubicBezTo>
                    <a:pt x="41000" y="111891"/>
                    <a:pt x="46500" y="111891"/>
                    <a:pt x="47500" y="111891"/>
                  </a:cubicBezTo>
                  <a:cubicBezTo>
                    <a:pt x="45000" y="115135"/>
                    <a:pt x="40000" y="116756"/>
                    <a:pt x="35000" y="115945"/>
                  </a:cubicBezTo>
                  <a:cubicBezTo>
                    <a:pt x="28000" y="115540"/>
                    <a:pt x="34500" y="111486"/>
                    <a:pt x="36500" y="109054"/>
                  </a:cubicBezTo>
                  <a:cubicBezTo>
                    <a:pt x="38000" y="107432"/>
                    <a:pt x="36500" y="106621"/>
                    <a:pt x="35000" y="105405"/>
                  </a:cubicBezTo>
                  <a:cubicBezTo>
                    <a:pt x="33000" y="103783"/>
                    <a:pt x="31500" y="102162"/>
                    <a:pt x="30500" y="100540"/>
                  </a:cubicBezTo>
                  <a:cubicBezTo>
                    <a:pt x="28000" y="95675"/>
                    <a:pt x="28500" y="91216"/>
                    <a:pt x="30500" y="86351"/>
                  </a:cubicBezTo>
                  <a:cubicBezTo>
                    <a:pt x="32000" y="82297"/>
                    <a:pt x="34500" y="78243"/>
                    <a:pt x="38500" y="75000"/>
                  </a:cubicBezTo>
                  <a:cubicBezTo>
                    <a:pt x="39500" y="74189"/>
                    <a:pt x="40500" y="73378"/>
                    <a:pt x="41500" y="72972"/>
                  </a:cubicBezTo>
                  <a:cubicBezTo>
                    <a:pt x="42500" y="72162"/>
                    <a:pt x="43000" y="72162"/>
                    <a:pt x="44500" y="72162"/>
                  </a:cubicBezTo>
                  <a:cubicBezTo>
                    <a:pt x="47000" y="72972"/>
                    <a:pt x="50000" y="73783"/>
                    <a:pt x="53000" y="74189"/>
                  </a:cubicBezTo>
                  <a:cubicBezTo>
                    <a:pt x="58500" y="75000"/>
                    <a:pt x="64500" y="75000"/>
                    <a:pt x="70500" y="73783"/>
                  </a:cubicBezTo>
                  <a:cubicBezTo>
                    <a:pt x="72000" y="73783"/>
                    <a:pt x="73500" y="73378"/>
                    <a:pt x="75000" y="72972"/>
                  </a:cubicBezTo>
                  <a:cubicBezTo>
                    <a:pt x="75500" y="72972"/>
                    <a:pt x="77500" y="72162"/>
                    <a:pt x="78500" y="72162"/>
                  </a:cubicBezTo>
                  <a:cubicBezTo>
                    <a:pt x="80000" y="72162"/>
                    <a:pt x="83000" y="75000"/>
                    <a:pt x="84000" y="76216"/>
                  </a:cubicBezTo>
                  <a:cubicBezTo>
                    <a:pt x="87500" y="80270"/>
                    <a:pt x="90500" y="85945"/>
                    <a:pt x="91500" y="90810"/>
                  </a:cubicBezTo>
                  <a:cubicBezTo>
                    <a:pt x="92000" y="96081"/>
                    <a:pt x="88500" y="101351"/>
                    <a:pt x="84500" y="105000"/>
                  </a:cubicBezTo>
                  <a:cubicBezTo>
                    <a:pt x="84000" y="105405"/>
                    <a:pt x="86000" y="103783"/>
                    <a:pt x="84500" y="105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9"/>
            <p:cNvSpPr/>
            <p:nvPr/>
          </p:nvSpPr>
          <p:spPr>
            <a:xfrm>
              <a:off x="2171700" y="4692651"/>
              <a:ext cx="246000" cy="258900"/>
            </a:xfrm>
            <a:custGeom>
              <a:rect b="b" l="l" r="r" t="t"/>
              <a:pathLst>
                <a:path extrusionOk="0" h="120000" w="120000">
                  <a:moveTo>
                    <a:pt x="104210" y="60000"/>
                  </a:moveTo>
                  <a:cubicBezTo>
                    <a:pt x="94736" y="66000"/>
                    <a:pt x="94736" y="78000"/>
                    <a:pt x="85263" y="87000"/>
                  </a:cubicBezTo>
                  <a:cubicBezTo>
                    <a:pt x="75789" y="93000"/>
                    <a:pt x="66315" y="96000"/>
                    <a:pt x="56842" y="96000"/>
                  </a:cubicBezTo>
                  <a:cubicBezTo>
                    <a:pt x="37894" y="102000"/>
                    <a:pt x="25263" y="102000"/>
                    <a:pt x="34736" y="78000"/>
                  </a:cubicBezTo>
                  <a:cubicBezTo>
                    <a:pt x="41052" y="66000"/>
                    <a:pt x="50526" y="57000"/>
                    <a:pt x="60000" y="45000"/>
                  </a:cubicBezTo>
                  <a:cubicBezTo>
                    <a:pt x="63157" y="39000"/>
                    <a:pt x="72631" y="30000"/>
                    <a:pt x="72631" y="24000"/>
                  </a:cubicBezTo>
                  <a:cubicBezTo>
                    <a:pt x="75789" y="0"/>
                    <a:pt x="53684" y="27000"/>
                    <a:pt x="47368" y="33000"/>
                  </a:cubicBezTo>
                  <a:cubicBezTo>
                    <a:pt x="37894" y="48000"/>
                    <a:pt x="0" y="90000"/>
                    <a:pt x="22105" y="108000"/>
                  </a:cubicBezTo>
                  <a:cubicBezTo>
                    <a:pt x="34736" y="120000"/>
                    <a:pt x="66315" y="111000"/>
                    <a:pt x="82105" y="105000"/>
                  </a:cubicBezTo>
                  <a:cubicBezTo>
                    <a:pt x="91578" y="99000"/>
                    <a:pt x="104210" y="90000"/>
                    <a:pt x="110526" y="81000"/>
                  </a:cubicBezTo>
                  <a:cubicBezTo>
                    <a:pt x="113684" y="75000"/>
                    <a:pt x="120000" y="48000"/>
                    <a:pt x="104210" y="60000"/>
                  </a:cubicBezTo>
                  <a:cubicBezTo>
                    <a:pt x="97894" y="66000"/>
                    <a:pt x="110526" y="54000"/>
                    <a:pt x="104210" y="6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 name="Google Shape;336;p9"/>
            <p:cNvSpPr/>
            <p:nvPr/>
          </p:nvSpPr>
          <p:spPr>
            <a:xfrm>
              <a:off x="1714500" y="4699001"/>
              <a:ext cx="244500" cy="292200"/>
            </a:xfrm>
            <a:custGeom>
              <a:rect b="b" l="l" r="r" t="t"/>
              <a:pathLst>
                <a:path extrusionOk="0" h="120000" w="120000">
                  <a:moveTo>
                    <a:pt x="53684" y="13333"/>
                  </a:moveTo>
                  <a:cubicBezTo>
                    <a:pt x="47368" y="24000"/>
                    <a:pt x="85263" y="56000"/>
                    <a:pt x="88421" y="66666"/>
                  </a:cubicBezTo>
                  <a:cubicBezTo>
                    <a:pt x="94736" y="72000"/>
                    <a:pt x="101052" y="82666"/>
                    <a:pt x="94736" y="88000"/>
                  </a:cubicBezTo>
                  <a:cubicBezTo>
                    <a:pt x="88421" y="90666"/>
                    <a:pt x="72631" y="85333"/>
                    <a:pt x="69473" y="85333"/>
                  </a:cubicBezTo>
                  <a:cubicBezTo>
                    <a:pt x="56842" y="82666"/>
                    <a:pt x="47368" y="80000"/>
                    <a:pt x="41052" y="74666"/>
                  </a:cubicBezTo>
                  <a:cubicBezTo>
                    <a:pt x="34736" y="69333"/>
                    <a:pt x="25263" y="50666"/>
                    <a:pt x="18947" y="50666"/>
                  </a:cubicBezTo>
                  <a:cubicBezTo>
                    <a:pt x="0" y="48000"/>
                    <a:pt x="18947" y="72000"/>
                    <a:pt x="22105" y="74666"/>
                  </a:cubicBezTo>
                  <a:cubicBezTo>
                    <a:pt x="41052" y="93333"/>
                    <a:pt x="120000" y="120000"/>
                    <a:pt x="110526" y="77333"/>
                  </a:cubicBezTo>
                  <a:cubicBezTo>
                    <a:pt x="107368" y="61333"/>
                    <a:pt x="94736" y="45333"/>
                    <a:pt x="82105" y="34666"/>
                  </a:cubicBezTo>
                  <a:cubicBezTo>
                    <a:pt x="78947" y="29333"/>
                    <a:pt x="60000" y="0"/>
                    <a:pt x="53684" y="13333"/>
                  </a:cubicBezTo>
                  <a:cubicBezTo>
                    <a:pt x="47368" y="21333"/>
                    <a:pt x="60000" y="2666"/>
                    <a:pt x="53684" y="13333"/>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9"/>
            <p:cNvSpPr/>
            <p:nvPr/>
          </p:nvSpPr>
          <p:spPr>
            <a:xfrm>
              <a:off x="1952625" y="4362451"/>
              <a:ext cx="193800" cy="77700"/>
            </a:xfrm>
            <a:custGeom>
              <a:rect b="b" l="l" r="r" t="t"/>
              <a:pathLst>
                <a:path extrusionOk="0" h="120000" w="120000">
                  <a:moveTo>
                    <a:pt x="84000" y="120000"/>
                  </a:moveTo>
                  <a:cubicBezTo>
                    <a:pt x="80000" y="120000"/>
                    <a:pt x="80000" y="120000"/>
                    <a:pt x="76000" y="120000"/>
                  </a:cubicBezTo>
                  <a:cubicBezTo>
                    <a:pt x="72000" y="120000"/>
                    <a:pt x="64000" y="110000"/>
                    <a:pt x="60000" y="100000"/>
                  </a:cubicBezTo>
                  <a:cubicBezTo>
                    <a:pt x="56000" y="110000"/>
                    <a:pt x="48000" y="110000"/>
                    <a:pt x="44000" y="110000"/>
                  </a:cubicBezTo>
                  <a:cubicBezTo>
                    <a:pt x="40000" y="120000"/>
                    <a:pt x="40000" y="120000"/>
                    <a:pt x="40000" y="120000"/>
                  </a:cubicBezTo>
                  <a:cubicBezTo>
                    <a:pt x="24000" y="120000"/>
                    <a:pt x="12000" y="100000"/>
                    <a:pt x="8000" y="70000"/>
                  </a:cubicBezTo>
                  <a:cubicBezTo>
                    <a:pt x="8000" y="60000"/>
                    <a:pt x="0" y="20000"/>
                    <a:pt x="8000" y="10000"/>
                  </a:cubicBezTo>
                  <a:cubicBezTo>
                    <a:pt x="8000" y="0"/>
                    <a:pt x="12000" y="0"/>
                    <a:pt x="12000" y="0"/>
                  </a:cubicBezTo>
                  <a:cubicBezTo>
                    <a:pt x="16000" y="0"/>
                    <a:pt x="16000" y="0"/>
                    <a:pt x="20000" y="10000"/>
                  </a:cubicBezTo>
                  <a:cubicBezTo>
                    <a:pt x="20000" y="10000"/>
                    <a:pt x="20000" y="20000"/>
                    <a:pt x="20000" y="30000"/>
                  </a:cubicBezTo>
                  <a:cubicBezTo>
                    <a:pt x="20000" y="40000"/>
                    <a:pt x="24000" y="50000"/>
                    <a:pt x="28000" y="60000"/>
                  </a:cubicBezTo>
                  <a:cubicBezTo>
                    <a:pt x="28000" y="60000"/>
                    <a:pt x="32000" y="70000"/>
                    <a:pt x="40000" y="70000"/>
                  </a:cubicBezTo>
                  <a:cubicBezTo>
                    <a:pt x="40000" y="70000"/>
                    <a:pt x="44000" y="70000"/>
                    <a:pt x="48000" y="60000"/>
                  </a:cubicBezTo>
                  <a:cubicBezTo>
                    <a:pt x="48000" y="60000"/>
                    <a:pt x="52000" y="50000"/>
                    <a:pt x="52000" y="50000"/>
                  </a:cubicBezTo>
                  <a:cubicBezTo>
                    <a:pt x="56000" y="40000"/>
                    <a:pt x="56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40000"/>
                  </a:cubicBezTo>
                  <a:cubicBezTo>
                    <a:pt x="100000" y="30000"/>
                    <a:pt x="104000" y="10000"/>
                    <a:pt x="108000" y="10000"/>
                  </a:cubicBezTo>
                  <a:cubicBezTo>
                    <a:pt x="112000" y="10000"/>
                    <a:pt x="116000" y="20000"/>
                    <a:pt x="116000" y="20000"/>
                  </a:cubicBezTo>
                  <a:cubicBezTo>
                    <a:pt x="120000" y="30000"/>
                    <a:pt x="120000" y="50000"/>
                    <a:pt x="116000" y="70000"/>
                  </a:cubicBezTo>
                  <a:cubicBezTo>
                    <a:pt x="112000" y="100000"/>
                    <a:pt x="96000" y="120000"/>
                    <a:pt x="84000" y="120000"/>
                  </a:cubicBezTo>
                  <a:cubicBezTo>
                    <a:pt x="84000" y="120000"/>
                    <a:pt x="84000" y="120000"/>
                    <a:pt x="8400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 name="Google Shape;338;p9"/>
            <p:cNvSpPr/>
            <p:nvPr/>
          </p:nvSpPr>
          <p:spPr>
            <a:xfrm>
              <a:off x="1784350" y="4244976"/>
              <a:ext cx="115800" cy="130200"/>
            </a:xfrm>
            <a:custGeom>
              <a:rect b="b" l="l" r="r" t="t"/>
              <a:pathLst>
                <a:path extrusionOk="0" h="120000" w="120000">
                  <a:moveTo>
                    <a:pt x="66666" y="0"/>
                  </a:moveTo>
                  <a:cubicBezTo>
                    <a:pt x="60000" y="0"/>
                    <a:pt x="53333"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0" y="42000"/>
                    <a:pt x="0" y="60000"/>
                  </a:cubicBezTo>
                  <a:cubicBezTo>
                    <a:pt x="0" y="90000"/>
                    <a:pt x="26666" y="120000"/>
                    <a:pt x="53333" y="120000"/>
                  </a:cubicBezTo>
                  <a:cubicBezTo>
                    <a:pt x="86666" y="120000"/>
                    <a:pt x="113333" y="90000"/>
                    <a:pt x="120000" y="60000"/>
                  </a:cubicBezTo>
                  <a:cubicBezTo>
                    <a:pt x="120000" y="30000"/>
                    <a:pt x="93333" y="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 name="Google Shape;339;p9"/>
            <p:cNvSpPr/>
            <p:nvPr/>
          </p:nvSpPr>
          <p:spPr>
            <a:xfrm>
              <a:off x="2217738" y="4284663"/>
              <a:ext cx="122100" cy="136500"/>
            </a:xfrm>
            <a:custGeom>
              <a:rect b="b" l="l" r="r" t="t"/>
              <a:pathLst>
                <a:path extrusionOk="0" h="120000" w="120000">
                  <a:moveTo>
                    <a:pt x="75789" y="0"/>
                  </a:moveTo>
                  <a:cubicBezTo>
                    <a:pt x="63157" y="0"/>
                    <a:pt x="56842" y="0"/>
                    <a:pt x="50526" y="5714"/>
                  </a:cubicBezTo>
                  <a:cubicBezTo>
                    <a:pt x="63157" y="5714"/>
                    <a:pt x="69473" y="11428"/>
                    <a:pt x="69473" y="22857"/>
                  </a:cubicBezTo>
                  <a:cubicBezTo>
                    <a:pt x="69473" y="34285"/>
                    <a:pt x="56842" y="40000"/>
                    <a:pt x="44210" y="40000"/>
                  </a:cubicBezTo>
                  <a:cubicBezTo>
                    <a:pt x="31578" y="40000"/>
                    <a:pt x="25263" y="34285"/>
                    <a:pt x="25263" y="22857"/>
                  </a:cubicBezTo>
                  <a:cubicBezTo>
                    <a:pt x="25263" y="22857"/>
                    <a:pt x="25263" y="22857"/>
                    <a:pt x="25263" y="22857"/>
                  </a:cubicBezTo>
                  <a:cubicBezTo>
                    <a:pt x="18947" y="28571"/>
                    <a:pt x="12631" y="40000"/>
                    <a:pt x="6315" y="51428"/>
                  </a:cubicBezTo>
                  <a:cubicBezTo>
                    <a:pt x="0" y="85714"/>
                    <a:pt x="25263" y="114285"/>
                    <a:pt x="50526" y="114285"/>
                  </a:cubicBezTo>
                  <a:cubicBezTo>
                    <a:pt x="82105" y="120000"/>
                    <a:pt x="113684" y="97142"/>
                    <a:pt x="120000" y="62857"/>
                  </a:cubicBezTo>
                  <a:cubicBezTo>
                    <a:pt x="120000" y="34285"/>
                    <a:pt x="101052" y="5714"/>
                    <a:pt x="75789"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40" name="Google Shape;340;p9"/>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41" name="Google Shape;341;p9"/>
          <p:cNvSpPr txBox="1"/>
          <p:nvPr/>
        </p:nvSpPr>
        <p:spPr>
          <a:xfrm>
            <a:off x="-35476" y="4842714"/>
            <a:ext cx="5108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Didact Gothic"/>
                <a:ea typeface="Didact Gothic"/>
                <a:cs typeface="Didact Gothic"/>
                <a:sym typeface="Didact Gothic"/>
              </a:rPr>
              <a:t>Slides by Jo Franchetti - @thisisjofrank</a:t>
            </a:r>
            <a:endParaRPr sz="1100">
              <a:latin typeface="Didact Gothic"/>
              <a:ea typeface="Didact Gothic"/>
              <a:cs typeface="Didact Gothic"/>
              <a:sym typeface="Didact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og)" type="blank">
  <p:cSld name="BLANK">
    <p:spTree>
      <p:nvGrpSpPr>
        <p:cNvPr id="342" name="Shape 342"/>
        <p:cNvGrpSpPr/>
        <p:nvPr/>
      </p:nvGrpSpPr>
      <p:grpSpPr>
        <a:xfrm>
          <a:off x="0" y="0"/>
          <a:ext cx="0" cy="0"/>
          <a:chOff x="0" y="0"/>
          <a:chExt cx="0" cy="0"/>
        </a:xfrm>
      </p:grpSpPr>
      <p:sp>
        <p:nvSpPr>
          <p:cNvPr id="343" name="Google Shape;343;p10"/>
          <p:cNvSpPr/>
          <p:nvPr/>
        </p:nvSpPr>
        <p:spPr>
          <a:xfrm>
            <a:off x="-75" y="4557900"/>
            <a:ext cx="9144000" cy="585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4" name="Google Shape;344;p10"/>
          <p:cNvGrpSpPr/>
          <p:nvPr/>
        </p:nvGrpSpPr>
        <p:grpSpPr>
          <a:xfrm>
            <a:off x="7590820" y="3532509"/>
            <a:ext cx="1171804" cy="1387410"/>
            <a:chOff x="1384300" y="1439863"/>
            <a:chExt cx="1433400" cy="1697138"/>
          </a:xfrm>
        </p:grpSpPr>
        <p:sp>
          <p:nvSpPr>
            <p:cNvPr id="345" name="Google Shape;345;p10"/>
            <p:cNvSpPr/>
            <p:nvPr/>
          </p:nvSpPr>
          <p:spPr>
            <a:xfrm>
              <a:off x="2805113" y="2438401"/>
              <a:ext cx="0" cy="25500"/>
            </a:xfrm>
            <a:custGeom>
              <a:rect b="b" l="l" r="r" t="t"/>
              <a:pathLst>
                <a:path extrusionOk="0" h="120000" w="120000">
                  <a:moveTo>
                    <a:pt x="0" y="120000"/>
                  </a:moveTo>
                  <a:cubicBezTo>
                    <a:pt x="0" y="60000"/>
                    <a:pt x="0" y="30000"/>
                    <a:pt x="0" y="0"/>
                  </a:cubicBezTo>
                  <a:cubicBezTo>
                    <a:pt x="0" y="30000"/>
                    <a:pt x="0" y="60000"/>
                    <a:pt x="0" y="12000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 name="Google Shape;346;p10"/>
            <p:cNvSpPr/>
            <p:nvPr/>
          </p:nvSpPr>
          <p:spPr>
            <a:xfrm>
              <a:off x="2805113" y="24638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 name="Google Shape;347;p10"/>
            <p:cNvSpPr/>
            <p:nvPr/>
          </p:nvSpPr>
          <p:spPr>
            <a:xfrm>
              <a:off x="1384300" y="1439863"/>
              <a:ext cx="1427100" cy="1671600"/>
            </a:xfrm>
            <a:custGeom>
              <a:rect b="b" l="l" r="r" t="t"/>
              <a:pathLst>
                <a:path extrusionOk="0" h="120000" w="120000">
                  <a:moveTo>
                    <a:pt x="115656" y="53488"/>
                  </a:moveTo>
                  <a:cubicBezTo>
                    <a:pt x="114570" y="51627"/>
                    <a:pt x="115113" y="52093"/>
                    <a:pt x="116199" y="50232"/>
                  </a:cubicBezTo>
                  <a:cubicBezTo>
                    <a:pt x="116742" y="49302"/>
                    <a:pt x="116742" y="47906"/>
                    <a:pt x="117285" y="46976"/>
                  </a:cubicBezTo>
                  <a:cubicBezTo>
                    <a:pt x="117828" y="44186"/>
                    <a:pt x="118371" y="41395"/>
                    <a:pt x="118371" y="38604"/>
                  </a:cubicBezTo>
                  <a:cubicBezTo>
                    <a:pt x="118371" y="36744"/>
                    <a:pt x="118371" y="33953"/>
                    <a:pt x="116199" y="33488"/>
                  </a:cubicBezTo>
                  <a:cubicBezTo>
                    <a:pt x="112941" y="33023"/>
                    <a:pt x="112398" y="35813"/>
                    <a:pt x="111855" y="37674"/>
                  </a:cubicBezTo>
                  <a:cubicBezTo>
                    <a:pt x="110769" y="40000"/>
                    <a:pt x="109683" y="42325"/>
                    <a:pt x="106968" y="43720"/>
                  </a:cubicBezTo>
                  <a:cubicBezTo>
                    <a:pt x="105882" y="44651"/>
                    <a:pt x="104796" y="45581"/>
                    <a:pt x="103710" y="45581"/>
                  </a:cubicBezTo>
                  <a:cubicBezTo>
                    <a:pt x="103167" y="45581"/>
                    <a:pt x="99366" y="45116"/>
                    <a:pt x="99366" y="45116"/>
                  </a:cubicBezTo>
                  <a:cubicBezTo>
                    <a:pt x="98823" y="44651"/>
                    <a:pt x="99366" y="41860"/>
                    <a:pt x="98823" y="40930"/>
                  </a:cubicBezTo>
                  <a:cubicBezTo>
                    <a:pt x="98823" y="39534"/>
                    <a:pt x="98280" y="38139"/>
                    <a:pt x="98280" y="36744"/>
                  </a:cubicBezTo>
                  <a:cubicBezTo>
                    <a:pt x="97194" y="33953"/>
                    <a:pt x="96108" y="30697"/>
                    <a:pt x="95565" y="27906"/>
                  </a:cubicBezTo>
                  <a:cubicBezTo>
                    <a:pt x="95022" y="26511"/>
                    <a:pt x="93393" y="23255"/>
                    <a:pt x="95565" y="22790"/>
                  </a:cubicBezTo>
                  <a:cubicBezTo>
                    <a:pt x="96651" y="22325"/>
                    <a:pt x="97737" y="23255"/>
                    <a:pt x="98280" y="23720"/>
                  </a:cubicBezTo>
                  <a:cubicBezTo>
                    <a:pt x="99909" y="24186"/>
                    <a:pt x="101538" y="25116"/>
                    <a:pt x="103167" y="25116"/>
                  </a:cubicBezTo>
                  <a:cubicBezTo>
                    <a:pt x="108597" y="26046"/>
                    <a:pt x="114570" y="23255"/>
                    <a:pt x="115656" y="18604"/>
                  </a:cubicBezTo>
                  <a:cubicBezTo>
                    <a:pt x="117285" y="12558"/>
                    <a:pt x="110226" y="7906"/>
                    <a:pt x="104253" y="6046"/>
                  </a:cubicBezTo>
                  <a:cubicBezTo>
                    <a:pt x="98280" y="3720"/>
                    <a:pt x="90678" y="3720"/>
                    <a:pt x="85248" y="6976"/>
                  </a:cubicBezTo>
                  <a:cubicBezTo>
                    <a:pt x="84705" y="7441"/>
                    <a:pt x="83619" y="7906"/>
                    <a:pt x="83076" y="8372"/>
                  </a:cubicBezTo>
                  <a:cubicBezTo>
                    <a:pt x="82533" y="8372"/>
                    <a:pt x="82533" y="8837"/>
                    <a:pt x="82533" y="8837"/>
                  </a:cubicBezTo>
                  <a:cubicBezTo>
                    <a:pt x="82533" y="8837"/>
                    <a:pt x="82533" y="8372"/>
                    <a:pt x="81447" y="8372"/>
                  </a:cubicBezTo>
                  <a:cubicBezTo>
                    <a:pt x="79819" y="7906"/>
                    <a:pt x="78733" y="6511"/>
                    <a:pt x="77104" y="6046"/>
                  </a:cubicBezTo>
                  <a:cubicBezTo>
                    <a:pt x="74932" y="4651"/>
                    <a:pt x="72217" y="3255"/>
                    <a:pt x="69502" y="2790"/>
                  </a:cubicBezTo>
                  <a:cubicBezTo>
                    <a:pt x="62986" y="465"/>
                    <a:pt x="55927" y="0"/>
                    <a:pt x="48868" y="1395"/>
                  </a:cubicBezTo>
                  <a:cubicBezTo>
                    <a:pt x="46153" y="1860"/>
                    <a:pt x="43438" y="2325"/>
                    <a:pt x="40723" y="3255"/>
                  </a:cubicBezTo>
                  <a:cubicBezTo>
                    <a:pt x="39638" y="3720"/>
                    <a:pt x="38009" y="5116"/>
                    <a:pt x="36380" y="5581"/>
                  </a:cubicBezTo>
                  <a:cubicBezTo>
                    <a:pt x="35837" y="5581"/>
                    <a:pt x="35837" y="5581"/>
                    <a:pt x="35837" y="5581"/>
                  </a:cubicBezTo>
                  <a:cubicBezTo>
                    <a:pt x="35837" y="5581"/>
                    <a:pt x="35294" y="5581"/>
                    <a:pt x="34751" y="5116"/>
                  </a:cubicBezTo>
                  <a:cubicBezTo>
                    <a:pt x="33665" y="5116"/>
                    <a:pt x="32579" y="4186"/>
                    <a:pt x="32036" y="3720"/>
                  </a:cubicBezTo>
                  <a:cubicBezTo>
                    <a:pt x="26063" y="465"/>
                    <a:pt x="19004" y="0"/>
                    <a:pt x="12488" y="1860"/>
                  </a:cubicBezTo>
                  <a:cubicBezTo>
                    <a:pt x="6515" y="3720"/>
                    <a:pt x="0" y="7906"/>
                    <a:pt x="542" y="13953"/>
                  </a:cubicBezTo>
                  <a:cubicBezTo>
                    <a:pt x="542" y="19534"/>
                    <a:pt x="7058" y="22790"/>
                    <a:pt x="13031" y="21860"/>
                  </a:cubicBezTo>
                  <a:cubicBezTo>
                    <a:pt x="14660" y="21395"/>
                    <a:pt x="16289" y="20930"/>
                    <a:pt x="17375" y="20000"/>
                  </a:cubicBezTo>
                  <a:cubicBezTo>
                    <a:pt x="18461" y="19534"/>
                    <a:pt x="19004" y="19069"/>
                    <a:pt x="19547" y="19069"/>
                  </a:cubicBezTo>
                  <a:cubicBezTo>
                    <a:pt x="22262" y="19534"/>
                    <a:pt x="21176" y="22325"/>
                    <a:pt x="20090" y="23720"/>
                  </a:cubicBezTo>
                  <a:cubicBezTo>
                    <a:pt x="17375" y="28372"/>
                    <a:pt x="14660" y="33488"/>
                    <a:pt x="14117" y="39069"/>
                  </a:cubicBezTo>
                  <a:cubicBezTo>
                    <a:pt x="10859" y="52558"/>
                    <a:pt x="22262" y="64186"/>
                    <a:pt x="35837" y="70232"/>
                  </a:cubicBezTo>
                  <a:cubicBezTo>
                    <a:pt x="31493" y="76744"/>
                    <a:pt x="31493" y="85116"/>
                    <a:pt x="32036" y="92558"/>
                  </a:cubicBezTo>
                  <a:cubicBezTo>
                    <a:pt x="32579" y="94883"/>
                    <a:pt x="33122" y="97674"/>
                    <a:pt x="33122" y="100000"/>
                  </a:cubicBezTo>
                  <a:cubicBezTo>
                    <a:pt x="33665" y="101395"/>
                    <a:pt x="34208" y="103255"/>
                    <a:pt x="33665" y="104186"/>
                  </a:cubicBezTo>
                  <a:cubicBezTo>
                    <a:pt x="33122" y="105581"/>
                    <a:pt x="32036" y="105581"/>
                    <a:pt x="30950" y="106976"/>
                  </a:cubicBezTo>
                  <a:cubicBezTo>
                    <a:pt x="28778" y="109302"/>
                    <a:pt x="29321" y="112558"/>
                    <a:pt x="32036" y="114418"/>
                  </a:cubicBezTo>
                  <a:cubicBezTo>
                    <a:pt x="34751" y="116279"/>
                    <a:pt x="39095" y="116279"/>
                    <a:pt x="42352" y="115813"/>
                  </a:cubicBezTo>
                  <a:cubicBezTo>
                    <a:pt x="49954" y="114883"/>
                    <a:pt x="47782" y="109302"/>
                    <a:pt x="48325" y="104186"/>
                  </a:cubicBezTo>
                  <a:cubicBezTo>
                    <a:pt x="48868" y="101860"/>
                    <a:pt x="48868" y="94883"/>
                    <a:pt x="52126" y="93488"/>
                  </a:cubicBezTo>
                  <a:cubicBezTo>
                    <a:pt x="54298" y="92093"/>
                    <a:pt x="57556" y="94883"/>
                    <a:pt x="58642" y="96744"/>
                  </a:cubicBezTo>
                  <a:cubicBezTo>
                    <a:pt x="60814" y="99069"/>
                    <a:pt x="61900" y="100930"/>
                    <a:pt x="61900" y="103720"/>
                  </a:cubicBezTo>
                  <a:cubicBezTo>
                    <a:pt x="62443" y="107441"/>
                    <a:pt x="61357" y="111627"/>
                    <a:pt x="61900" y="115348"/>
                  </a:cubicBezTo>
                  <a:cubicBezTo>
                    <a:pt x="61900" y="119069"/>
                    <a:pt x="65701" y="120000"/>
                    <a:pt x="69502" y="120000"/>
                  </a:cubicBezTo>
                  <a:cubicBezTo>
                    <a:pt x="74932" y="120000"/>
                    <a:pt x="85248" y="115813"/>
                    <a:pt x="78733" y="110232"/>
                  </a:cubicBezTo>
                  <a:cubicBezTo>
                    <a:pt x="77647" y="109767"/>
                    <a:pt x="76561" y="109302"/>
                    <a:pt x="76018" y="108372"/>
                  </a:cubicBezTo>
                  <a:cubicBezTo>
                    <a:pt x="75475" y="107441"/>
                    <a:pt x="76018" y="106046"/>
                    <a:pt x="76018" y="105116"/>
                  </a:cubicBezTo>
                  <a:cubicBezTo>
                    <a:pt x="76018" y="103720"/>
                    <a:pt x="75475" y="99069"/>
                    <a:pt x="77104" y="97674"/>
                  </a:cubicBezTo>
                  <a:cubicBezTo>
                    <a:pt x="77647" y="96744"/>
                    <a:pt x="80904" y="96279"/>
                    <a:pt x="81990" y="95813"/>
                  </a:cubicBezTo>
                  <a:cubicBezTo>
                    <a:pt x="84162" y="94883"/>
                    <a:pt x="86334" y="93953"/>
                    <a:pt x="89049" y="93023"/>
                  </a:cubicBezTo>
                  <a:cubicBezTo>
                    <a:pt x="93393" y="91162"/>
                    <a:pt x="97194" y="88372"/>
                    <a:pt x="100995" y="85581"/>
                  </a:cubicBezTo>
                  <a:cubicBezTo>
                    <a:pt x="100995" y="90232"/>
                    <a:pt x="100452" y="94418"/>
                    <a:pt x="100452" y="99069"/>
                  </a:cubicBezTo>
                  <a:cubicBezTo>
                    <a:pt x="100452" y="104651"/>
                    <a:pt x="111312" y="105116"/>
                    <a:pt x="115656" y="102790"/>
                  </a:cubicBezTo>
                  <a:cubicBezTo>
                    <a:pt x="117828" y="101860"/>
                    <a:pt x="119457" y="100000"/>
                    <a:pt x="118914" y="97674"/>
                  </a:cubicBezTo>
                  <a:cubicBezTo>
                    <a:pt x="118914" y="95813"/>
                    <a:pt x="117828" y="94883"/>
                    <a:pt x="116742" y="93953"/>
                  </a:cubicBezTo>
                  <a:cubicBezTo>
                    <a:pt x="116199" y="93488"/>
                    <a:pt x="115656" y="93488"/>
                    <a:pt x="115113" y="93023"/>
                  </a:cubicBezTo>
                  <a:cubicBezTo>
                    <a:pt x="114027" y="91162"/>
                    <a:pt x="116199" y="86976"/>
                    <a:pt x="116742" y="85581"/>
                  </a:cubicBezTo>
                  <a:cubicBezTo>
                    <a:pt x="117828" y="82325"/>
                    <a:pt x="118914" y="79534"/>
                    <a:pt x="118914" y="76744"/>
                  </a:cubicBezTo>
                  <a:cubicBezTo>
                    <a:pt x="120000" y="67906"/>
                    <a:pt x="119457" y="60930"/>
                    <a:pt x="115656" y="5348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8" name="Google Shape;348;p10"/>
            <p:cNvSpPr/>
            <p:nvPr/>
          </p:nvSpPr>
          <p:spPr>
            <a:xfrm>
              <a:off x="2805113" y="24384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9" name="Google Shape;349;p10"/>
            <p:cNvSpPr/>
            <p:nvPr/>
          </p:nvSpPr>
          <p:spPr>
            <a:xfrm>
              <a:off x="2798763" y="2509838"/>
              <a:ext cx="1500" cy="1500"/>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0" name="Google Shape;350;p10"/>
            <p:cNvSpPr/>
            <p:nvPr/>
          </p:nvSpPr>
          <p:spPr>
            <a:xfrm>
              <a:off x="2798763" y="2463801"/>
              <a:ext cx="6300" cy="45900"/>
            </a:xfrm>
            <a:custGeom>
              <a:rect b="b" l="l" r="r" t="t"/>
              <a:pathLst>
                <a:path extrusionOk="0" h="120000" w="120000">
                  <a:moveTo>
                    <a:pt x="120000" y="0"/>
                  </a:moveTo>
                  <a:cubicBezTo>
                    <a:pt x="120000" y="17142"/>
                    <a:pt x="120000" y="68571"/>
                    <a:pt x="0" y="119999"/>
                  </a:cubicBezTo>
                  <a:cubicBezTo>
                    <a:pt x="0" y="119999"/>
                    <a:pt x="0" y="119999"/>
                    <a:pt x="0" y="119999"/>
                  </a:cubicBezTo>
                  <a:cubicBezTo>
                    <a:pt x="0" y="119999"/>
                    <a:pt x="120000" y="51428"/>
                    <a:pt x="12000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10"/>
            <p:cNvSpPr/>
            <p:nvPr/>
          </p:nvSpPr>
          <p:spPr>
            <a:xfrm>
              <a:off x="2805113" y="24384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10"/>
            <p:cNvSpPr/>
            <p:nvPr/>
          </p:nvSpPr>
          <p:spPr>
            <a:xfrm>
              <a:off x="2798763" y="2509838"/>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10"/>
            <p:cNvSpPr/>
            <p:nvPr/>
          </p:nvSpPr>
          <p:spPr>
            <a:xfrm>
              <a:off x="2805113" y="2438401"/>
              <a:ext cx="1500" cy="1500"/>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10"/>
            <p:cNvSpPr/>
            <p:nvPr/>
          </p:nvSpPr>
          <p:spPr>
            <a:xfrm>
              <a:off x="1733550" y="2768601"/>
              <a:ext cx="1077900" cy="368400"/>
            </a:xfrm>
            <a:custGeom>
              <a:rect b="b" l="l" r="r" t="t"/>
              <a:pathLst>
                <a:path extrusionOk="0" h="120000" w="120000">
                  <a:moveTo>
                    <a:pt x="113532" y="12631"/>
                  </a:moveTo>
                  <a:cubicBezTo>
                    <a:pt x="113532" y="16842"/>
                    <a:pt x="112814" y="18947"/>
                    <a:pt x="112095" y="21052"/>
                  </a:cubicBezTo>
                  <a:cubicBezTo>
                    <a:pt x="112095" y="21052"/>
                    <a:pt x="112095" y="21052"/>
                    <a:pt x="111377" y="21052"/>
                  </a:cubicBezTo>
                  <a:cubicBezTo>
                    <a:pt x="109940" y="23157"/>
                    <a:pt x="107784" y="23157"/>
                    <a:pt x="105628" y="23157"/>
                  </a:cubicBezTo>
                  <a:cubicBezTo>
                    <a:pt x="105628" y="23157"/>
                    <a:pt x="105628" y="23157"/>
                    <a:pt x="105628" y="23157"/>
                  </a:cubicBezTo>
                  <a:cubicBezTo>
                    <a:pt x="103473" y="23157"/>
                    <a:pt x="101317" y="23157"/>
                    <a:pt x="99880" y="21052"/>
                  </a:cubicBezTo>
                  <a:cubicBezTo>
                    <a:pt x="99880" y="21052"/>
                    <a:pt x="99880" y="18947"/>
                    <a:pt x="99880" y="18947"/>
                  </a:cubicBezTo>
                  <a:cubicBezTo>
                    <a:pt x="99880" y="14736"/>
                    <a:pt x="99880" y="14736"/>
                    <a:pt x="99880" y="14736"/>
                  </a:cubicBezTo>
                  <a:cubicBezTo>
                    <a:pt x="89820" y="16842"/>
                    <a:pt x="78323" y="21052"/>
                    <a:pt x="73293" y="12631"/>
                  </a:cubicBezTo>
                  <a:cubicBezTo>
                    <a:pt x="68263" y="4210"/>
                    <a:pt x="63233" y="0"/>
                    <a:pt x="58203" y="2105"/>
                  </a:cubicBezTo>
                  <a:cubicBezTo>
                    <a:pt x="58203" y="6315"/>
                    <a:pt x="58203" y="10526"/>
                    <a:pt x="58203" y="16842"/>
                  </a:cubicBezTo>
                  <a:cubicBezTo>
                    <a:pt x="57485" y="33684"/>
                    <a:pt x="56766" y="61052"/>
                    <a:pt x="56766" y="65263"/>
                  </a:cubicBezTo>
                  <a:cubicBezTo>
                    <a:pt x="57485" y="69473"/>
                    <a:pt x="58922" y="71578"/>
                    <a:pt x="59640" y="73684"/>
                  </a:cubicBezTo>
                  <a:cubicBezTo>
                    <a:pt x="61077" y="75789"/>
                    <a:pt x="61796" y="77894"/>
                    <a:pt x="62514" y="82105"/>
                  </a:cubicBezTo>
                  <a:cubicBezTo>
                    <a:pt x="62514" y="84210"/>
                    <a:pt x="62514" y="88421"/>
                    <a:pt x="61796" y="90526"/>
                  </a:cubicBezTo>
                  <a:cubicBezTo>
                    <a:pt x="60359" y="96842"/>
                    <a:pt x="57485" y="96842"/>
                    <a:pt x="55329" y="96842"/>
                  </a:cubicBezTo>
                  <a:cubicBezTo>
                    <a:pt x="53173" y="96842"/>
                    <a:pt x="49580" y="94736"/>
                    <a:pt x="48862" y="92631"/>
                  </a:cubicBezTo>
                  <a:cubicBezTo>
                    <a:pt x="48143" y="90526"/>
                    <a:pt x="48143" y="90526"/>
                    <a:pt x="48143" y="90526"/>
                  </a:cubicBezTo>
                  <a:cubicBezTo>
                    <a:pt x="48143" y="86315"/>
                    <a:pt x="48862" y="84210"/>
                    <a:pt x="48862" y="80000"/>
                  </a:cubicBezTo>
                  <a:cubicBezTo>
                    <a:pt x="48862" y="69473"/>
                    <a:pt x="48862" y="58947"/>
                    <a:pt x="48862" y="48421"/>
                  </a:cubicBezTo>
                  <a:cubicBezTo>
                    <a:pt x="48862" y="48421"/>
                    <a:pt x="48862" y="48421"/>
                    <a:pt x="48862" y="48421"/>
                  </a:cubicBezTo>
                  <a:cubicBezTo>
                    <a:pt x="48143" y="35789"/>
                    <a:pt x="47425" y="23157"/>
                    <a:pt x="46706" y="16842"/>
                  </a:cubicBezTo>
                  <a:cubicBezTo>
                    <a:pt x="45988" y="18947"/>
                    <a:pt x="44550" y="23157"/>
                    <a:pt x="43832" y="25263"/>
                  </a:cubicBezTo>
                  <a:cubicBezTo>
                    <a:pt x="38083" y="37894"/>
                    <a:pt x="28742" y="42105"/>
                    <a:pt x="20119" y="48421"/>
                  </a:cubicBezTo>
                  <a:cubicBezTo>
                    <a:pt x="20119" y="50526"/>
                    <a:pt x="19401" y="52631"/>
                    <a:pt x="19401" y="54736"/>
                  </a:cubicBezTo>
                  <a:cubicBezTo>
                    <a:pt x="19401" y="61052"/>
                    <a:pt x="19401" y="67368"/>
                    <a:pt x="19401" y="73684"/>
                  </a:cubicBezTo>
                  <a:cubicBezTo>
                    <a:pt x="19401" y="73684"/>
                    <a:pt x="19401" y="75789"/>
                    <a:pt x="19401" y="75789"/>
                  </a:cubicBezTo>
                  <a:cubicBezTo>
                    <a:pt x="17245" y="77894"/>
                    <a:pt x="15808" y="80000"/>
                    <a:pt x="12934" y="80000"/>
                  </a:cubicBezTo>
                  <a:cubicBezTo>
                    <a:pt x="12215" y="80000"/>
                    <a:pt x="11497" y="80000"/>
                    <a:pt x="10778" y="77894"/>
                  </a:cubicBezTo>
                  <a:cubicBezTo>
                    <a:pt x="8622" y="77894"/>
                    <a:pt x="5748" y="77894"/>
                    <a:pt x="5748" y="67368"/>
                  </a:cubicBezTo>
                  <a:cubicBezTo>
                    <a:pt x="5029" y="61052"/>
                    <a:pt x="6467" y="58947"/>
                    <a:pt x="7904" y="58947"/>
                  </a:cubicBezTo>
                  <a:cubicBezTo>
                    <a:pt x="7904" y="56842"/>
                    <a:pt x="8622" y="56842"/>
                    <a:pt x="8622" y="54736"/>
                  </a:cubicBezTo>
                  <a:cubicBezTo>
                    <a:pt x="4311" y="61052"/>
                    <a:pt x="718" y="67368"/>
                    <a:pt x="0" y="80000"/>
                  </a:cubicBezTo>
                  <a:cubicBezTo>
                    <a:pt x="0" y="80000"/>
                    <a:pt x="718" y="101052"/>
                    <a:pt x="17964" y="94736"/>
                  </a:cubicBezTo>
                  <a:cubicBezTo>
                    <a:pt x="28023" y="90526"/>
                    <a:pt x="36646" y="94736"/>
                    <a:pt x="43113" y="105263"/>
                  </a:cubicBezTo>
                  <a:cubicBezTo>
                    <a:pt x="48862" y="115789"/>
                    <a:pt x="63233" y="119999"/>
                    <a:pt x="66826" y="101052"/>
                  </a:cubicBezTo>
                  <a:cubicBezTo>
                    <a:pt x="70419" y="82105"/>
                    <a:pt x="85508" y="52631"/>
                    <a:pt x="97724" y="46315"/>
                  </a:cubicBezTo>
                  <a:cubicBezTo>
                    <a:pt x="108502" y="37894"/>
                    <a:pt x="117844" y="48421"/>
                    <a:pt x="119281" y="23157"/>
                  </a:cubicBezTo>
                  <a:cubicBezTo>
                    <a:pt x="120000" y="16842"/>
                    <a:pt x="117125" y="12631"/>
                    <a:pt x="113532" y="12631"/>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10"/>
            <p:cNvSpPr/>
            <p:nvPr/>
          </p:nvSpPr>
          <p:spPr>
            <a:xfrm>
              <a:off x="1693863" y="2152651"/>
              <a:ext cx="155700" cy="84000"/>
            </a:xfrm>
            <a:custGeom>
              <a:rect b="b" l="l" r="r" t="t"/>
              <a:pathLst>
                <a:path extrusionOk="0" h="120000" w="120000">
                  <a:moveTo>
                    <a:pt x="100000" y="18461"/>
                  </a:moveTo>
                  <a:cubicBezTo>
                    <a:pt x="85000" y="9230"/>
                    <a:pt x="70000" y="9230"/>
                    <a:pt x="55000" y="9230"/>
                  </a:cubicBezTo>
                  <a:cubicBezTo>
                    <a:pt x="40000" y="9230"/>
                    <a:pt x="20000" y="0"/>
                    <a:pt x="10000" y="18461"/>
                  </a:cubicBezTo>
                  <a:cubicBezTo>
                    <a:pt x="0" y="36923"/>
                    <a:pt x="0" y="55384"/>
                    <a:pt x="5000" y="73846"/>
                  </a:cubicBezTo>
                  <a:cubicBezTo>
                    <a:pt x="15000" y="92307"/>
                    <a:pt x="35000" y="92307"/>
                    <a:pt x="45000" y="101538"/>
                  </a:cubicBezTo>
                  <a:cubicBezTo>
                    <a:pt x="60000" y="110769"/>
                    <a:pt x="80000" y="120000"/>
                    <a:pt x="95000" y="110769"/>
                  </a:cubicBezTo>
                  <a:cubicBezTo>
                    <a:pt x="120000" y="101538"/>
                    <a:pt x="120000" y="36923"/>
                    <a:pt x="100000" y="18461"/>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10"/>
            <p:cNvSpPr/>
            <p:nvPr/>
          </p:nvSpPr>
          <p:spPr>
            <a:xfrm>
              <a:off x="1655763" y="1874838"/>
              <a:ext cx="265200" cy="277800"/>
            </a:xfrm>
            <a:custGeom>
              <a:rect b="b" l="l" r="r" t="t"/>
              <a:pathLst>
                <a:path extrusionOk="0" h="120000" w="120000">
                  <a:moveTo>
                    <a:pt x="0" y="66976"/>
                  </a:moveTo>
                  <a:cubicBezTo>
                    <a:pt x="0" y="33488"/>
                    <a:pt x="32195" y="0"/>
                    <a:pt x="61463" y="0"/>
                  </a:cubicBezTo>
                  <a:cubicBezTo>
                    <a:pt x="93658" y="0"/>
                    <a:pt x="120000" y="33488"/>
                    <a:pt x="120000" y="66976"/>
                  </a:cubicBezTo>
                  <a:cubicBezTo>
                    <a:pt x="120000" y="97674"/>
                    <a:pt x="93658" y="120000"/>
                    <a:pt x="64390" y="120000"/>
                  </a:cubicBezTo>
                  <a:cubicBezTo>
                    <a:pt x="35121" y="120000"/>
                    <a:pt x="0" y="97674"/>
                    <a:pt x="0" y="66976"/>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10"/>
            <p:cNvSpPr/>
            <p:nvPr/>
          </p:nvSpPr>
          <p:spPr>
            <a:xfrm>
              <a:off x="2178050" y="2198688"/>
              <a:ext cx="168300" cy="84000"/>
            </a:xfrm>
            <a:custGeom>
              <a:rect b="b" l="l" r="r" t="t"/>
              <a:pathLst>
                <a:path extrusionOk="0" h="120000" w="120000">
                  <a:moveTo>
                    <a:pt x="78461" y="9230"/>
                  </a:moveTo>
                  <a:cubicBezTo>
                    <a:pt x="50769" y="18461"/>
                    <a:pt x="23076" y="0"/>
                    <a:pt x="4615" y="46153"/>
                  </a:cubicBezTo>
                  <a:cubicBezTo>
                    <a:pt x="0" y="55384"/>
                    <a:pt x="4615" y="73846"/>
                    <a:pt x="9230" y="92307"/>
                  </a:cubicBezTo>
                  <a:cubicBezTo>
                    <a:pt x="18461" y="110769"/>
                    <a:pt x="32307" y="110769"/>
                    <a:pt x="41538" y="110769"/>
                  </a:cubicBezTo>
                  <a:cubicBezTo>
                    <a:pt x="60000" y="120000"/>
                    <a:pt x="73846" y="120000"/>
                    <a:pt x="87692" y="110769"/>
                  </a:cubicBezTo>
                  <a:cubicBezTo>
                    <a:pt x="120000" y="92307"/>
                    <a:pt x="110769" y="9230"/>
                    <a:pt x="78461" y="9230"/>
                  </a:cubicBezTo>
                  <a:close/>
                </a:path>
              </a:pathLst>
            </a:custGeom>
            <a:solidFill>
              <a:srgbClr val="FCE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10"/>
            <p:cNvSpPr/>
            <p:nvPr/>
          </p:nvSpPr>
          <p:spPr>
            <a:xfrm>
              <a:off x="2055813" y="1498601"/>
              <a:ext cx="690600" cy="511200"/>
            </a:xfrm>
            <a:custGeom>
              <a:rect b="b" l="l" r="r" t="t"/>
              <a:pathLst>
                <a:path extrusionOk="0" h="120000" w="120000">
                  <a:moveTo>
                    <a:pt x="14579" y="0"/>
                  </a:moveTo>
                  <a:cubicBezTo>
                    <a:pt x="14579" y="0"/>
                    <a:pt x="0" y="36455"/>
                    <a:pt x="26915" y="77468"/>
                  </a:cubicBezTo>
                  <a:cubicBezTo>
                    <a:pt x="54953" y="120000"/>
                    <a:pt x="77383" y="97215"/>
                    <a:pt x="77383" y="97215"/>
                  </a:cubicBezTo>
                  <a:cubicBezTo>
                    <a:pt x="77383" y="97215"/>
                    <a:pt x="68411" y="57721"/>
                    <a:pt x="77383" y="53164"/>
                  </a:cubicBezTo>
                  <a:cubicBezTo>
                    <a:pt x="86355" y="48607"/>
                    <a:pt x="94205" y="59240"/>
                    <a:pt x="94205" y="59240"/>
                  </a:cubicBezTo>
                  <a:cubicBezTo>
                    <a:pt x="94205" y="59240"/>
                    <a:pt x="111028" y="66835"/>
                    <a:pt x="115514" y="47088"/>
                  </a:cubicBezTo>
                  <a:cubicBezTo>
                    <a:pt x="120000" y="28860"/>
                    <a:pt x="102056" y="13670"/>
                    <a:pt x="93084" y="10632"/>
                  </a:cubicBezTo>
                  <a:cubicBezTo>
                    <a:pt x="84112" y="7594"/>
                    <a:pt x="65046" y="4556"/>
                    <a:pt x="56074" y="28860"/>
                  </a:cubicBezTo>
                  <a:cubicBezTo>
                    <a:pt x="56074" y="28860"/>
                    <a:pt x="33644" y="0"/>
                    <a:pt x="14579" y="0"/>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10"/>
            <p:cNvSpPr/>
            <p:nvPr/>
          </p:nvSpPr>
          <p:spPr>
            <a:xfrm>
              <a:off x="1984375" y="2120901"/>
              <a:ext cx="77700" cy="31800"/>
            </a:xfrm>
            <a:custGeom>
              <a:rect b="b" l="l" r="r" t="t"/>
              <a:pathLst>
                <a:path extrusionOk="0" h="120000" w="120000">
                  <a:moveTo>
                    <a:pt x="100000" y="24000"/>
                  </a:moveTo>
                  <a:cubicBezTo>
                    <a:pt x="80000" y="0"/>
                    <a:pt x="70000" y="0"/>
                    <a:pt x="60000" y="0"/>
                  </a:cubicBezTo>
                  <a:cubicBezTo>
                    <a:pt x="40000" y="24000"/>
                    <a:pt x="30000" y="0"/>
                    <a:pt x="20000" y="24000"/>
                  </a:cubicBezTo>
                  <a:cubicBezTo>
                    <a:pt x="0" y="24000"/>
                    <a:pt x="0" y="96000"/>
                    <a:pt x="20000" y="96000"/>
                  </a:cubicBezTo>
                  <a:cubicBezTo>
                    <a:pt x="30000" y="120000"/>
                    <a:pt x="40000" y="120000"/>
                    <a:pt x="50000" y="120000"/>
                  </a:cubicBezTo>
                  <a:cubicBezTo>
                    <a:pt x="60000" y="120000"/>
                    <a:pt x="80000" y="120000"/>
                    <a:pt x="90000" y="120000"/>
                  </a:cubicBezTo>
                  <a:cubicBezTo>
                    <a:pt x="120000" y="120000"/>
                    <a:pt x="120000" y="48000"/>
                    <a:pt x="100000" y="24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10"/>
            <p:cNvSpPr/>
            <p:nvPr/>
          </p:nvSpPr>
          <p:spPr>
            <a:xfrm>
              <a:off x="2449513" y="2100263"/>
              <a:ext cx="297000" cy="246000"/>
            </a:xfrm>
            <a:custGeom>
              <a:rect b="b" l="l" r="r" t="t"/>
              <a:pathLst>
                <a:path extrusionOk="0" h="120000" w="120000">
                  <a:moveTo>
                    <a:pt x="31304" y="0"/>
                  </a:moveTo>
                  <a:cubicBezTo>
                    <a:pt x="31304" y="0"/>
                    <a:pt x="101739" y="0"/>
                    <a:pt x="120000" y="60000"/>
                  </a:cubicBezTo>
                  <a:cubicBezTo>
                    <a:pt x="120000" y="60000"/>
                    <a:pt x="112173" y="120000"/>
                    <a:pt x="31304" y="107368"/>
                  </a:cubicBezTo>
                  <a:cubicBezTo>
                    <a:pt x="31304" y="107368"/>
                    <a:pt x="2608" y="101052"/>
                    <a:pt x="0" y="88421"/>
                  </a:cubicBezTo>
                  <a:cubicBezTo>
                    <a:pt x="0" y="88421"/>
                    <a:pt x="39130" y="31578"/>
                    <a:pt x="31304" y="0"/>
                  </a:cubicBezTo>
                  <a:close/>
                </a:path>
              </a:pathLst>
            </a:custGeom>
            <a:solidFill>
              <a:srgbClr val="ACBCD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10"/>
            <p:cNvSpPr/>
            <p:nvPr/>
          </p:nvSpPr>
          <p:spPr>
            <a:xfrm>
              <a:off x="2255838" y="2457451"/>
              <a:ext cx="355500" cy="298500"/>
            </a:xfrm>
            <a:custGeom>
              <a:rect b="b" l="l" r="r" t="t"/>
              <a:pathLst>
                <a:path extrusionOk="0" h="120000" w="120000">
                  <a:moveTo>
                    <a:pt x="98181" y="13043"/>
                  </a:moveTo>
                  <a:cubicBezTo>
                    <a:pt x="91636" y="41739"/>
                    <a:pt x="80727" y="60000"/>
                    <a:pt x="61090" y="75652"/>
                  </a:cubicBezTo>
                  <a:cubicBezTo>
                    <a:pt x="52363" y="83478"/>
                    <a:pt x="43636" y="88695"/>
                    <a:pt x="34909" y="91304"/>
                  </a:cubicBezTo>
                  <a:cubicBezTo>
                    <a:pt x="26181" y="96521"/>
                    <a:pt x="15272" y="96521"/>
                    <a:pt x="4363" y="101739"/>
                  </a:cubicBezTo>
                  <a:cubicBezTo>
                    <a:pt x="2181" y="101739"/>
                    <a:pt x="2181" y="106956"/>
                    <a:pt x="4363" y="109565"/>
                  </a:cubicBezTo>
                  <a:cubicBezTo>
                    <a:pt x="4363" y="109565"/>
                    <a:pt x="4363" y="109565"/>
                    <a:pt x="4363" y="109565"/>
                  </a:cubicBezTo>
                  <a:cubicBezTo>
                    <a:pt x="4363" y="109565"/>
                    <a:pt x="4363" y="109565"/>
                    <a:pt x="4363" y="109565"/>
                  </a:cubicBezTo>
                  <a:cubicBezTo>
                    <a:pt x="0" y="112173"/>
                    <a:pt x="2181" y="120000"/>
                    <a:pt x="6545" y="120000"/>
                  </a:cubicBezTo>
                  <a:cubicBezTo>
                    <a:pt x="8727" y="120000"/>
                    <a:pt x="10909" y="120000"/>
                    <a:pt x="10909" y="120000"/>
                  </a:cubicBezTo>
                  <a:cubicBezTo>
                    <a:pt x="15272" y="117391"/>
                    <a:pt x="19636" y="117391"/>
                    <a:pt x="24000" y="117391"/>
                  </a:cubicBezTo>
                  <a:cubicBezTo>
                    <a:pt x="24000" y="117391"/>
                    <a:pt x="24000" y="117391"/>
                    <a:pt x="24000" y="114782"/>
                  </a:cubicBezTo>
                  <a:cubicBezTo>
                    <a:pt x="43636" y="114782"/>
                    <a:pt x="63272" y="101739"/>
                    <a:pt x="74181" y="93913"/>
                  </a:cubicBezTo>
                  <a:cubicBezTo>
                    <a:pt x="93818" y="75652"/>
                    <a:pt x="115636" y="46956"/>
                    <a:pt x="120000" y="18260"/>
                  </a:cubicBezTo>
                  <a:cubicBezTo>
                    <a:pt x="120000" y="2608"/>
                    <a:pt x="100363" y="0"/>
                    <a:pt x="98181" y="13043"/>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10"/>
            <p:cNvSpPr/>
            <p:nvPr/>
          </p:nvSpPr>
          <p:spPr>
            <a:xfrm>
              <a:off x="2649538" y="2087563"/>
              <a:ext cx="71400" cy="58800"/>
            </a:xfrm>
            <a:custGeom>
              <a:rect b="b" l="l" r="r" t="t"/>
              <a:pathLst>
                <a:path extrusionOk="0" h="120000" w="120000">
                  <a:moveTo>
                    <a:pt x="109090" y="53333"/>
                  </a:moveTo>
                  <a:cubicBezTo>
                    <a:pt x="109090" y="40000"/>
                    <a:pt x="87272" y="26666"/>
                    <a:pt x="76363" y="26666"/>
                  </a:cubicBezTo>
                  <a:cubicBezTo>
                    <a:pt x="65454" y="13333"/>
                    <a:pt x="54545" y="13333"/>
                    <a:pt x="54545" y="13333"/>
                  </a:cubicBezTo>
                  <a:cubicBezTo>
                    <a:pt x="43636" y="0"/>
                    <a:pt x="43636" y="0"/>
                    <a:pt x="32727" y="0"/>
                  </a:cubicBezTo>
                  <a:cubicBezTo>
                    <a:pt x="32727" y="0"/>
                    <a:pt x="32727" y="0"/>
                    <a:pt x="32727" y="0"/>
                  </a:cubicBezTo>
                  <a:cubicBezTo>
                    <a:pt x="32727" y="0"/>
                    <a:pt x="32727" y="0"/>
                    <a:pt x="32727" y="0"/>
                  </a:cubicBezTo>
                  <a:cubicBezTo>
                    <a:pt x="10909" y="0"/>
                    <a:pt x="0" y="13333"/>
                    <a:pt x="0" y="40000"/>
                  </a:cubicBezTo>
                  <a:cubicBezTo>
                    <a:pt x="0" y="53333"/>
                    <a:pt x="10909" y="53333"/>
                    <a:pt x="10909" y="66666"/>
                  </a:cubicBezTo>
                  <a:cubicBezTo>
                    <a:pt x="21818" y="80000"/>
                    <a:pt x="21818" y="80000"/>
                    <a:pt x="32727" y="93333"/>
                  </a:cubicBezTo>
                  <a:cubicBezTo>
                    <a:pt x="43636" y="106666"/>
                    <a:pt x="65454" y="120000"/>
                    <a:pt x="87272" y="120000"/>
                  </a:cubicBezTo>
                  <a:cubicBezTo>
                    <a:pt x="98181" y="120000"/>
                    <a:pt x="109090" y="120000"/>
                    <a:pt x="109090" y="106666"/>
                  </a:cubicBezTo>
                  <a:cubicBezTo>
                    <a:pt x="120000" y="93333"/>
                    <a:pt x="120000" y="80000"/>
                    <a:pt x="109090" y="53333"/>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10"/>
            <p:cNvSpPr/>
            <p:nvPr/>
          </p:nvSpPr>
          <p:spPr>
            <a:xfrm>
              <a:off x="1765300" y="2684463"/>
              <a:ext cx="200100" cy="336600"/>
            </a:xfrm>
            <a:custGeom>
              <a:rect b="b" l="l" r="r" t="t"/>
              <a:pathLst>
                <a:path extrusionOk="0" h="120000" w="120000">
                  <a:moveTo>
                    <a:pt x="112258" y="9230"/>
                  </a:moveTo>
                  <a:cubicBezTo>
                    <a:pt x="85161" y="0"/>
                    <a:pt x="73548" y="43846"/>
                    <a:pt x="73548" y="50769"/>
                  </a:cubicBezTo>
                  <a:cubicBezTo>
                    <a:pt x="69677" y="62307"/>
                    <a:pt x="69677" y="76153"/>
                    <a:pt x="61935" y="87692"/>
                  </a:cubicBezTo>
                  <a:cubicBezTo>
                    <a:pt x="58064" y="103846"/>
                    <a:pt x="38709" y="96923"/>
                    <a:pt x="19354" y="94615"/>
                  </a:cubicBezTo>
                  <a:cubicBezTo>
                    <a:pt x="3870" y="94615"/>
                    <a:pt x="0" y="108461"/>
                    <a:pt x="11612" y="113076"/>
                  </a:cubicBezTo>
                  <a:cubicBezTo>
                    <a:pt x="27096" y="120000"/>
                    <a:pt x="42580" y="120000"/>
                    <a:pt x="58064" y="117692"/>
                  </a:cubicBezTo>
                  <a:cubicBezTo>
                    <a:pt x="65806" y="117692"/>
                    <a:pt x="73548" y="115384"/>
                    <a:pt x="81290" y="113076"/>
                  </a:cubicBezTo>
                  <a:cubicBezTo>
                    <a:pt x="89032" y="110769"/>
                    <a:pt x="89032" y="103846"/>
                    <a:pt x="85161" y="101538"/>
                  </a:cubicBezTo>
                  <a:cubicBezTo>
                    <a:pt x="89032" y="94615"/>
                    <a:pt x="92903" y="87692"/>
                    <a:pt x="96774" y="80769"/>
                  </a:cubicBezTo>
                  <a:cubicBezTo>
                    <a:pt x="96774" y="66923"/>
                    <a:pt x="96774" y="50769"/>
                    <a:pt x="100645" y="36923"/>
                  </a:cubicBezTo>
                  <a:cubicBezTo>
                    <a:pt x="104516" y="32307"/>
                    <a:pt x="120000" y="11538"/>
                    <a:pt x="112258" y="923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10"/>
            <p:cNvSpPr/>
            <p:nvPr/>
          </p:nvSpPr>
          <p:spPr>
            <a:xfrm>
              <a:off x="2139950" y="2787651"/>
              <a:ext cx="135000" cy="292200"/>
            </a:xfrm>
            <a:custGeom>
              <a:rect b="b" l="l" r="r" t="t"/>
              <a:pathLst>
                <a:path extrusionOk="0" h="120000" w="120000">
                  <a:moveTo>
                    <a:pt x="91428" y="101333"/>
                  </a:moveTo>
                  <a:cubicBezTo>
                    <a:pt x="57142" y="98666"/>
                    <a:pt x="51428" y="80000"/>
                    <a:pt x="45714" y="66666"/>
                  </a:cubicBezTo>
                  <a:cubicBezTo>
                    <a:pt x="40000" y="42666"/>
                    <a:pt x="40000" y="18666"/>
                    <a:pt x="0" y="0"/>
                  </a:cubicBezTo>
                  <a:cubicBezTo>
                    <a:pt x="0" y="0"/>
                    <a:pt x="0" y="0"/>
                    <a:pt x="0" y="0"/>
                  </a:cubicBezTo>
                  <a:cubicBezTo>
                    <a:pt x="5714" y="8000"/>
                    <a:pt x="11428" y="16000"/>
                    <a:pt x="17142" y="24000"/>
                  </a:cubicBezTo>
                  <a:cubicBezTo>
                    <a:pt x="17142" y="24000"/>
                    <a:pt x="17142" y="24000"/>
                    <a:pt x="17142" y="21333"/>
                  </a:cubicBezTo>
                  <a:cubicBezTo>
                    <a:pt x="17142" y="21333"/>
                    <a:pt x="17142" y="21333"/>
                    <a:pt x="17142" y="24000"/>
                  </a:cubicBezTo>
                  <a:cubicBezTo>
                    <a:pt x="28571" y="40000"/>
                    <a:pt x="11428" y="74666"/>
                    <a:pt x="22857" y="96000"/>
                  </a:cubicBezTo>
                  <a:cubicBezTo>
                    <a:pt x="22857" y="101333"/>
                    <a:pt x="28571" y="106666"/>
                    <a:pt x="34285" y="112000"/>
                  </a:cubicBezTo>
                  <a:cubicBezTo>
                    <a:pt x="40000" y="114666"/>
                    <a:pt x="45714" y="117333"/>
                    <a:pt x="51428" y="114666"/>
                  </a:cubicBezTo>
                  <a:cubicBezTo>
                    <a:pt x="57142" y="117333"/>
                    <a:pt x="68571" y="120000"/>
                    <a:pt x="80000" y="120000"/>
                  </a:cubicBezTo>
                  <a:cubicBezTo>
                    <a:pt x="108571" y="120000"/>
                    <a:pt x="120000" y="101333"/>
                    <a:pt x="91428" y="101333"/>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10"/>
            <p:cNvSpPr/>
            <p:nvPr/>
          </p:nvSpPr>
          <p:spPr>
            <a:xfrm>
              <a:off x="2605088" y="2547938"/>
              <a:ext cx="128700" cy="324000"/>
            </a:xfrm>
            <a:custGeom>
              <a:rect b="b" l="l" r="r" t="t"/>
              <a:pathLst>
                <a:path extrusionOk="0" h="120000" w="120000">
                  <a:moveTo>
                    <a:pt x="108000" y="96000"/>
                  </a:moveTo>
                  <a:cubicBezTo>
                    <a:pt x="96000" y="91200"/>
                    <a:pt x="72000" y="91200"/>
                    <a:pt x="60000" y="86400"/>
                  </a:cubicBezTo>
                  <a:cubicBezTo>
                    <a:pt x="48000" y="76800"/>
                    <a:pt x="54000" y="67200"/>
                    <a:pt x="54000" y="60000"/>
                  </a:cubicBezTo>
                  <a:cubicBezTo>
                    <a:pt x="54000" y="43200"/>
                    <a:pt x="60000" y="9600"/>
                    <a:pt x="24000" y="0"/>
                  </a:cubicBezTo>
                  <a:cubicBezTo>
                    <a:pt x="24000" y="0"/>
                    <a:pt x="24000" y="0"/>
                    <a:pt x="24000" y="0"/>
                  </a:cubicBezTo>
                  <a:cubicBezTo>
                    <a:pt x="0" y="9600"/>
                    <a:pt x="12000" y="24000"/>
                    <a:pt x="12000" y="36000"/>
                  </a:cubicBezTo>
                  <a:cubicBezTo>
                    <a:pt x="18000" y="50400"/>
                    <a:pt x="18000" y="64800"/>
                    <a:pt x="18000" y="79200"/>
                  </a:cubicBezTo>
                  <a:cubicBezTo>
                    <a:pt x="18000" y="84000"/>
                    <a:pt x="18000" y="91200"/>
                    <a:pt x="24000" y="96000"/>
                  </a:cubicBezTo>
                  <a:cubicBezTo>
                    <a:pt x="24000" y="96000"/>
                    <a:pt x="24000" y="98400"/>
                    <a:pt x="18000" y="98400"/>
                  </a:cubicBezTo>
                  <a:cubicBezTo>
                    <a:pt x="18000" y="100800"/>
                    <a:pt x="18000" y="100800"/>
                    <a:pt x="24000" y="103200"/>
                  </a:cubicBezTo>
                  <a:cubicBezTo>
                    <a:pt x="24000" y="105600"/>
                    <a:pt x="30000" y="105600"/>
                    <a:pt x="36000" y="105600"/>
                  </a:cubicBezTo>
                  <a:cubicBezTo>
                    <a:pt x="36000" y="105600"/>
                    <a:pt x="36000" y="105600"/>
                    <a:pt x="36000" y="105600"/>
                  </a:cubicBezTo>
                  <a:cubicBezTo>
                    <a:pt x="54000" y="115200"/>
                    <a:pt x="78000" y="120000"/>
                    <a:pt x="102000" y="110400"/>
                  </a:cubicBezTo>
                  <a:cubicBezTo>
                    <a:pt x="114000" y="108000"/>
                    <a:pt x="120000" y="100800"/>
                    <a:pt x="108000" y="960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10"/>
            <p:cNvSpPr/>
            <p:nvPr/>
          </p:nvSpPr>
          <p:spPr>
            <a:xfrm>
              <a:off x="1403350" y="1620838"/>
              <a:ext cx="271500" cy="104700"/>
            </a:xfrm>
            <a:custGeom>
              <a:rect b="b" l="l" r="r" t="t"/>
              <a:pathLst>
                <a:path extrusionOk="0" h="120000" w="120000">
                  <a:moveTo>
                    <a:pt x="80000" y="22500"/>
                  </a:moveTo>
                  <a:cubicBezTo>
                    <a:pt x="68571" y="30000"/>
                    <a:pt x="60000" y="45000"/>
                    <a:pt x="45714" y="45000"/>
                  </a:cubicBezTo>
                  <a:cubicBezTo>
                    <a:pt x="31428" y="37500"/>
                    <a:pt x="25714" y="30000"/>
                    <a:pt x="17142" y="0"/>
                  </a:cubicBezTo>
                  <a:cubicBezTo>
                    <a:pt x="17142" y="0"/>
                    <a:pt x="17142" y="0"/>
                    <a:pt x="17142" y="0"/>
                  </a:cubicBezTo>
                  <a:cubicBezTo>
                    <a:pt x="0" y="37500"/>
                    <a:pt x="22857" y="82500"/>
                    <a:pt x="34285" y="97500"/>
                  </a:cubicBezTo>
                  <a:cubicBezTo>
                    <a:pt x="62857" y="120000"/>
                    <a:pt x="91428" y="37500"/>
                    <a:pt x="117142" y="90000"/>
                  </a:cubicBezTo>
                  <a:cubicBezTo>
                    <a:pt x="117142" y="90000"/>
                    <a:pt x="120000" y="90000"/>
                    <a:pt x="120000" y="82500"/>
                  </a:cubicBezTo>
                  <a:cubicBezTo>
                    <a:pt x="117142" y="30000"/>
                    <a:pt x="100000" y="15000"/>
                    <a:pt x="80000" y="22500"/>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10"/>
            <p:cNvSpPr/>
            <p:nvPr/>
          </p:nvSpPr>
          <p:spPr>
            <a:xfrm>
              <a:off x="2424113" y="1633538"/>
              <a:ext cx="303300" cy="201600"/>
            </a:xfrm>
            <a:custGeom>
              <a:rect b="b" l="l" r="r" t="t"/>
              <a:pathLst>
                <a:path extrusionOk="0" h="120000" w="120000">
                  <a:moveTo>
                    <a:pt x="112340" y="7741"/>
                  </a:moveTo>
                  <a:cubicBezTo>
                    <a:pt x="102127" y="34838"/>
                    <a:pt x="97021" y="38709"/>
                    <a:pt x="79148" y="38709"/>
                  </a:cubicBezTo>
                  <a:cubicBezTo>
                    <a:pt x="66382" y="38709"/>
                    <a:pt x="56170" y="34838"/>
                    <a:pt x="43404" y="30967"/>
                  </a:cubicBezTo>
                  <a:cubicBezTo>
                    <a:pt x="17872" y="27096"/>
                    <a:pt x="0" y="61935"/>
                    <a:pt x="10212" y="92903"/>
                  </a:cubicBezTo>
                  <a:cubicBezTo>
                    <a:pt x="12765" y="92903"/>
                    <a:pt x="20425" y="120000"/>
                    <a:pt x="20425" y="120000"/>
                  </a:cubicBezTo>
                  <a:cubicBezTo>
                    <a:pt x="20425" y="89032"/>
                    <a:pt x="22978" y="58064"/>
                    <a:pt x="38297" y="54193"/>
                  </a:cubicBezTo>
                  <a:cubicBezTo>
                    <a:pt x="48510" y="54193"/>
                    <a:pt x="61276" y="61935"/>
                    <a:pt x="74042" y="61935"/>
                  </a:cubicBezTo>
                  <a:cubicBezTo>
                    <a:pt x="94468" y="65806"/>
                    <a:pt x="120000" y="54193"/>
                    <a:pt x="120000" y="15483"/>
                  </a:cubicBezTo>
                  <a:cubicBezTo>
                    <a:pt x="120000" y="7741"/>
                    <a:pt x="114893" y="0"/>
                    <a:pt x="112340" y="7741"/>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10"/>
            <p:cNvSpPr/>
            <p:nvPr/>
          </p:nvSpPr>
          <p:spPr>
            <a:xfrm>
              <a:off x="1720850" y="2055813"/>
              <a:ext cx="877800" cy="439800"/>
            </a:xfrm>
            <a:custGeom>
              <a:rect b="b" l="l" r="r" t="t"/>
              <a:pathLst>
                <a:path extrusionOk="0" h="120000" w="120000">
                  <a:moveTo>
                    <a:pt x="111176" y="15882"/>
                  </a:moveTo>
                  <a:cubicBezTo>
                    <a:pt x="111176" y="15882"/>
                    <a:pt x="111176" y="15882"/>
                    <a:pt x="111176" y="15882"/>
                  </a:cubicBezTo>
                  <a:cubicBezTo>
                    <a:pt x="111176" y="15882"/>
                    <a:pt x="111176" y="14117"/>
                    <a:pt x="111176" y="14117"/>
                  </a:cubicBezTo>
                  <a:cubicBezTo>
                    <a:pt x="112941" y="5294"/>
                    <a:pt x="110294" y="0"/>
                    <a:pt x="108529" y="7058"/>
                  </a:cubicBezTo>
                  <a:cubicBezTo>
                    <a:pt x="100588" y="47647"/>
                    <a:pt x="79411" y="74117"/>
                    <a:pt x="60000" y="84705"/>
                  </a:cubicBezTo>
                  <a:cubicBezTo>
                    <a:pt x="50294" y="88235"/>
                    <a:pt x="37941" y="90000"/>
                    <a:pt x="28235" y="86470"/>
                  </a:cubicBezTo>
                  <a:cubicBezTo>
                    <a:pt x="17647" y="84705"/>
                    <a:pt x="8823" y="74117"/>
                    <a:pt x="0" y="67058"/>
                  </a:cubicBezTo>
                  <a:cubicBezTo>
                    <a:pt x="0" y="67058"/>
                    <a:pt x="0" y="68823"/>
                    <a:pt x="0" y="68823"/>
                  </a:cubicBezTo>
                  <a:cubicBezTo>
                    <a:pt x="5294" y="86470"/>
                    <a:pt x="16764" y="93529"/>
                    <a:pt x="26470" y="97058"/>
                  </a:cubicBezTo>
                  <a:cubicBezTo>
                    <a:pt x="37941" y="104117"/>
                    <a:pt x="51176" y="105882"/>
                    <a:pt x="62647" y="100588"/>
                  </a:cubicBezTo>
                  <a:cubicBezTo>
                    <a:pt x="75882" y="93529"/>
                    <a:pt x="89117" y="81176"/>
                    <a:pt x="97941" y="61764"/>
                  </a:cubicBezTo>
                  <a:cubicBezTo>
                    <a:pt x="91764" y="77647"/>
                    <a:pt x="82941" y="90000"/>
                    <a:pt x="71470" y="98823"/>
                  </a:cubicBezTo>
                  <a:cubicBezTo>
                    <a:pt x="62647" y="104117"/>
                    <a:pt x="53823" y="105882"/>
                    <a:pt x="45000" y="105882"/>
                  </a:cubicBezTo>
                  <a:cubicBezTo>
                    <a:pt x="36176" y="105882"/>
                    <a:pt x="28235" y="98823"/>
                    <a:pt x="19411" y="98823"/>
                  </a:cubicBezTo>
                  <a:cubicBezTo>
                    <a:pt x="18529" y="98823"/>
                    <a:pt x="17647" y="100588"/>
                    <a:pt x="18529" y="102352"/>
                  </a:cubicBezTo>
                  <a:cubicBezTo>
                    <a:pt x="25588" y="114705"/>
                    <a:pt x="36176" y="116470"/>
                    <a:pt x="45000" y="118235"/>
                  </a:cubicBezTo>
                  <a:cubicBezTo>
                    <a:pt x="55588" y="120000"/>
                    <a:pt x="65294" y="116470"/>
                    <a:pt x="75000" y="109411"/>
                  </a:cubicBezTo>
                  <a:cubicBezTo>
                    <a:pt x="83823" y="104117"/>
                    <a:pt x="92647" y="93529"/>
                    <a:pt x="99705" y="79411"/>
                  </a:cubicBezTo>
                  <a:cubicBezTo>
                    <a:pt x="109411" y="63529"/>
                    <a:pt x="113823" y="42352"/>
                    <a:pt x="118235" y="19411"/>
                  </a:cubicBezTo>
                  <a:cubicBezTo>
                    <a:pt x="120000" y="10588"/>
                    <a:pt x="112941" y="7058"/>
                    <a:pt x="111176" y="15882"/>
                  </a:cubicBezTo>
                  <a:close/>
                </a:path>
              </a:pathLst>
            </a:custGeom>
            <a:solidFill>
              <a:srgbClr val="0D0138">
                <a:alpha val="165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10"/>
            <p:cNvSpPr/>
            <p:nvPr/>
          </p:nvSpPr>
          <p:spPr>
            <a:xfrm>
              <a:off x="1933575" y="2438401"/>
              <a:ext cx="141300" cy="155700"/>
            </a:xfrm>
            <a:custGeom>
              <a:rect b="b" l="l" r="r" t="t"/>
              <a:pathLst>
                <a:path extrusionOk="0" h="120000" w="120000">
                  <a:moveTo>
                    <a:pt x="87272" y="110000"/>
                  </a:moveTo>
                  <a:cubicBezTo>
                    <a:pt x="70909" y="110000"/>
                    <a:pt x="16363" y="120000"/>
                    <a:pt x="16363" y="90000"/>
                  </a:cubicBezTo>
                  <a:cubicBezTo>
                    <a:pt x="16363" y="70000"/>
                    <a:pt x="0" y="10000"/>
                    <a:pt x="38181" y="10000"/>
                  </a:cubicBezTo>
                  <a:cubicBezTo>
                    <a:pt x="54545" y="5000"/>
                    <a:pt x="109090" y="0"/>
                    <a:pt x="109090" y="30000"/>
                  </a:cubicBezTo>
                  <a:cubicBezTo>
                    <a:pt x="109090" y="45000"/>
                    <a:pt x="120000" y="110000"/>
                    <a:pt x="87272" y="110000"/>
                  </a:cubicBezTo>
                  <a:close/>
                  <a:moveTo>
                    <a:pt x="38181" y="25000"/>
                  </a:moveTo>
                  <a:cubicBezTo>
                    <a:pt x="27272" y="25000"/>
                    <a:pt x="32727" y="80000"/>
                    <a:pt x="32727" y="90000"/>
                  </a:cubicBezTo>
                  <a:cubicBezTo>
                    <a:pt x="32727" y="95000"/>
                    <a:pt x="87272" y="95000"/>
                    <a:pt x="87272" y="95000"/>
                  </a:cubicBezTo>
                  <a:cubicBezTo>
                    <a:pt x="98181" y="95000"/>
                    <a:pt x="92727" y="35000"/>
                    <a:pt x="92727" y="30000"/>
                  </a:cubicBezTo>
                  <a:cubicBezTo>
                    <a:pt x="92727" y="20000"/>
                    <a:pt x="43636" y="25000"/>
                    <a:pt x="38181" y="25000"/>
                  </a:cubicBezTo>
                  <a:cubicBezTo>
                    <a:pt x="38181" y="25000"/>
                    <a:pt x="38181" y="25000"/>
                    <a:pt x="38181" y="25000"/>
                  </a:cubicBezTo>
                  <a:cubicBezTo>
                    <a:pt x="32727" y="25000"/>
                    <a:pt x="38181" y="25000"/>
                    <a:pt x="38181" y="25000"/>
                  </a:cubicBezTo>
                  <a:close/>
                </a:path>
              </a:pathLst>
            </a:custGeom>
            <a:solidFill>
              <a:srgbClr val="E6913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0" name="Google Shape;370;p10"/>
            <p:cNvSpPr/>
            <p:nvPr/>
          </p:nvSpPr>
          <p:spPr>
            <a:xfrm>
              <a:off x="1965325" y="2463801"/>
              <a:ext cx="84000" cy="96900"/>
            </a:xfrm>
            <a:custGeom>
              <a:rect b="b" l="l" r="r" t="t"/>
              <a:pathLst>
                <a:path extrusionOk="0" h="120000" w="120000">
                  <a:moveTo>
                    <a:pt x="18461" y="8000"/>
                  </a:moveTo>
                  <a:cubicBezTo>
                    <a:pt x="0" y="8000"/>
                    <a:pt x="9230" y="96000"/>
                    <a:pt x="9230" y="112000"/>
                  </a:cubicBezTo>
                  <a:cubicBezTo>
                    <a:pt x="9230" y="120000"/>
                    <a:pt x="101538" y="120000"/>
                    <a:pt x="101538" y="120000"/>
                  </a:cubicBezTo>
                  <a:cubicBezTo>
                    <a:pt x="120000" y="120000"/>
                    <a:pt x="110769" y="24000"/>
                    <a:pt x="110769" y="16000"/>
                  </a:cubicBezTo>
                  <a:cubicBezTo>
                    <a:pt x="110769" y="0"/>
                    <a:pt x="27692" y="8000"/>
                    <a:pt x="18461" y="8000"/>
                  </a:cubicBezTo>
                  <a:cubicBezTo>
                    <a:pt x="18461" y="8000"/>
                    <a:pt x="18461" y="8000"/>
                    <a:pt x="18461" y="8000"/>
                  </a:cubicBezTo>
                  <a:cubicBezTo>
                    <a:pt x="9230" y="8000"/>
                    <a:pt x="18461" y="8000"/>
                    <a:pt x="18461" y="8000"/>
                  </a:cubicBezTo>
                  <a:close/>
                </a:path>
              </a:pathLst>
            </a:custGeom>
            <a:solidFill>
              <a:srgbClr val="FFE5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10"/>
            <p:cNvSpPr/>
            <p:nvPr/>
          </p:nvSpPr>
          <p:spPr>
            <a:xfrm>
              <a:off x="1384300" y="1439863"/>
              <a:ext cx="1433400" cy="1671600"/>
            </a:xfrm>
            <a:custGeom>
              <a:rect b="b" l="l" r="r" t="t"/>
              <a:pathLst>
                <a:path extrusionOk="0" h="120000" w="120000">
                  <a:moveTo>
                    <a:pt x="118378" y="76744"/>
                  </a:moveTo>
                  <a:cubicBezTo>
                    <a:pt x="119459" y="67906"/>
                    <a:pt x="118918" y="60930"/>
                    <a:pt x="115135" y="53488"/>
                  </a:cubicBezTo>
                  <a:cubicBezTo>
                    <a:pt x="114054" y="51627"/>
                    <a:pt x="114594" y="52093"/>
                    <a:pt x="115675" y="50232"/>
                  </a:cubicBezTo>
                  <a:cubicBezTo>
                    <a:pt x="116216" y="49302"/>
                    <a:pt x="116216" y="47906"/>
                    <a:pt x="116756" y="46976"/>
                  </a:cubicBezTo>
                  <a:cubicBezTo>
                    <a:pt x="117297" y="44186"/>
                    <a:pt x="117837" y="41395"/>
                    <a:pt x="117837" y="38604"/>
                  </a:cubicBezTo>
                  <a:cubicBezTo>
                    <a:pt x="117837" y="36744"/>
                    <a:pt x="117837" y="33953"/>
                    <a:pt x="115675" y="33488"/>
                  </a:cubicBezTo>
                  <a:cubicBezTo>
                    <a:pt x="112432" y="33023"/>
                    <a:pt x="111891" y="35813"/>
                    <a:pt x="111351" y="37674"/>
                  </a:cubicBezTo>
                  <a:cubicBezTo>
                    <a:pt x="110270" y="40000"/>
                    <a:pt x="109189" y="42325"/>
                    <a:pt x="106486" y="43720"/>
                  </a:cubicBezTo>
                  <a:cubicBezTo>
                    <a:pt x="105405" y="44651"/>
                    <a:pt x="104324" y="45581"/>
                    <a:pt x="103243" y="45581"/>
                  </a:cubicBezTo>
                  <a:cubicBezTo>
                    <a:pt x="102702" y="45581"/>
                    <a:pt x="98918" y="45116"/>
                    <a:pt x="98918" y="45116"/>
                  </a:cubicBezTo>
                  <a:cubicBezTo>
                    <a:pt x="98378" y="44651"/>
                    <a:pt x="98918" y="41860"/>
                    <a:pt x="98378" y="40930"/>
                  </a:cubicBezTo>
                  <a:cubicBezTo>
                    <a:pt x="98378" y="39534"/>
                    <a:pt x="97837" y="38139"/>
                    <a:pt x="97837" y="36744"/>
                  </a:cubicBezTo>
                  <a:cubicBezTo>
                    <a:pt x="96756" y="33953"/>
                    <a:pt x="95675" y="30697"/>
                    <a:pt x="95135" y="27906"/>
                  </a:cubicBezTo>
                  <a:cubicBezTo>
                    <a:pt x="94594" y="26511"/>
                    <a:pt x="92972" y="23255"/>
                    <a:pt x="95135" y="22790"/>
                  </a:cubicBezTo>
                  <a:cubicBezTo>
                    <a:pt x="96216" y="22325"/>
                    <a:pt x="97297" y="23255"/>
                    <a:pt x="97837" y="23720"/>
                  </a:cubicBezTo>
                  <a:cubicBezTo>
                    <a:pt x="99459" y="24186"/>
                    <a:pt x="101081" y="25116"/>
                    <a:pt x="102702" y="25116"/>
                  </a:cubicBezTo>
                  <a:cubicBezTo>
                    <a:pt x="108108" y="26046"/>
                    <a:pt x="114054" y="23255"/>
                    <a:pt x="115135" y="18604"/>
                  </a:cubicBezTo>
                  <a:cubicBezTo>
                    <a:pt x="116756" y="12558"/>
                    <a:pt x="109729" y="7906"/>
                    <a:pt x="103783" y="6046"/>
                  </a:cubicBezTo>
                  <a:cubicBezTo>
                    <a:pt x="97837" y="3720"/>
                    <a:pt x="90270" y="3720"/>
                    <a:pt x="84864" y="6976"/>
                  </a:cubicBezTo>
                  <a:cubicBezTo>
                    <a:pt x="84324" y="7441"/>
                    <a:pt x="83243" y="7906"/>
                    <a:pt x="82702" y="8372"/>
                  </a:cubicBezTo>
                  <a:cubicBezTo>
                    <a:pt x="81081" y="8837"/>
                    <a:pt x="83243" y="8837"/>
                    <a:pt x="81081" y="8372"/>
                  </a:cubicBezTo>
                  <a:cubicBezTo>
                    <a:pt x="79459" y="7906"/>
                    <a:pt x="78378" y="6511"/>
                    <a:pt x="76756" y="6046"/>
                  </a:cubicBezTo>
                  <a:cubicBezTo>
                    <a:pt x="74594" y="4651"/>
                    <a:pt x="71891" y="3255"/>
                    <a:pt x="69189" y="2790"/>
                  </a:cubicBezTo>
                  <a:cubicBezTo>
                    <a:pt x="62702" y="465"/>
                    <a:pt x="55675" y="0"/>
                    <a:pt x="48648" y="1395"/>
                  </a:cubicBezTo>
                  <a:cubicBezTo>
                    <a:pt x="45945" y="1860"/>
                    <a:pt x="43243" y="2325"/>
                    <a:pt x="40540" y="3255"/>
                  </a:cubicBezTo>
                  <a:cubicBezTo>
                    <a:pt x="39459" y="3720"/>
                    <a:pt x="37837" y="5116"/>
                    <a:pt x="36216" y="5581"/>
                  </a:cubicBezTo>
                  <a:cubicBezTo>
                    <a:pt x="34594" y="6046"/>
                    <a:pt x="36756" y="6046"/>
                    <a:pt x="34594" y="5116"/>
                  </a:cubicBezTo>
                  <a:cubicBezTo>
                    <a:pt x="33513" y="5116"/>
                    <a:pt x="32432" y="4186"/>
                    <a:pt x="31891" y="3720"/>
                  </a:cubicBezTo>
                  <a:cubicBezTo>
                    <a:pt x="25945" y="465"/>
                    <a:pt x="18918" y="0"/>
                    <a:pt x="12432" y="1860"/>
                  </a:cubicBezTo>
                  <a:cubicBezTo>
                    <a:pt x="6486" y="3720"/>
                    <a:pt x="0" y="7906"/>
                    <a:pt x="540" y="13953"/>
                  </a:cubicBezTo>
                  <a:cubicBezTo>
                    <a:pt x="540" y="19534"/>
                    <a:pt x="7027" y="22790"/>
                    <a:pt x="12972" y="21860"/>
                  </a:cubicBezTo>
                  <a:cubicBezTo>
                    <a:pt x="14594" y="21395"/>
                    <a:pt x="16216" y="20930"/>
                    <a:pt x="17297" y="20000"/>
                  </a:cubicBezTo>
                  <a:cubicBezTo>
                    <a:pt x="18378" y="19534"/>
                    <a:pt x="18918" y="19069"/>
                    <a:pt x="19459" y="19069"/>
                  </a:cubicBezTo>
                  <a:cubicBezTo>
                    <a:pt x="22162" y="19534"/>
                    <a:pt x="21081" y="22325"/>
                    <a:pt x="20000" y="23720"/>
                  </a:cubicBezTo>
                  <a:cubicBezTo>
                    <a:pt x="17297" y="28372"/>
                    <a:pt x="14594" y="33488"/>
                    <a:pt x="14054" y="39069"/>
                  </a:cubicBezTo>
                  <a:cubicBezTo>
                    <a:pt x="10810" y="52558"/>
                    <a:pt x="22162" y="64186"/>
                    <a:pt x="35675" y="70232"/>
                  </a:cubicBezTo>
                  <a:cubicBezTo>
                    <a:pt x="31351" y="76744"/>
                    <a:pt x="31351" y="85116"/>
                    <a:pt x="31891" y="92558"/>
                  </a:cubicBezTo>
                  <a:cubicBezTo>
                    <a:pt x="32432" y="94883"/>
                    <a:pt x="32972" y="97674"/>
                    <a:pt x="32972" y="100000"/>
                  </a:cubicBezTo>
                  <a:cubicBezTo>
                    <a:pt x="33513" y="101395"/>
                    <a:pt x="34054" y="103255"/>
                    <a:pt x="33513" y="104186"/>
                  </a:cubicBezTo>
                  <a:cubicBezTo>
                    <a:pt x="32972" y="105581"/>
                    <a:pt x="31891" y="105581"/>
                    <a:pt x="30810" y="106976"/>
                  </a:cubicBezTo>
                  <a:cubicBezTo>
                    <a:pt x="28648" y="109302"/>
                    <a:pt x="29189" y="112558"/>
                    <a:pt x="31891" y="114418"/>
                  </a:cubicBezTo>
                  <a:cubicBezTo>
                    <a:pt x="34594" y="116279"/>
                    <a:pt x="38918" y="116279"/>
                    <a:pt x="42162" y="115813"/>
                  </a:cubicBezTo>
                  <a:cubicBezTo>
                    <a:pt x="49729" y="114883"/>
                    <a:pt x="47567" y="109302"/>
                    <a:pt x="48108" y="104186"/>
                  </a:cubicBezTo>
                  <a:cubicBezTo>
                    <a:pt x="48648" y="101860"/>
                    <a:pt x="48648" y="94883"/>
                    <a:pt x="51891" y="93488"/>
                  </a:cubicBezTo>
                  <a:cubicBezTo>
                    <a:pt x="54054" y="92093"/>
                    <a:pt x="57297" y="94883"/>
                    <a:pt x="58378" y="96744"/>
                  </a:cubicBezTo>
                  <a:cubicBezTo>
                    <a:pt x="60540" y="99069"/>
                    <a:pt x="61621" y="100930"/>
                    <a:pt x="61621" y="103720"/>
                  </a:cubicBezTo>
                  <a:cubicBezTo>
                    <a:pt x="62162" y="107441"/>
                    <a:pt x="61081" y="111627"/>
                    <a:pt x="61621" y="115348"/>
                  </a:cubicBezTo>
                  <a:cubicBezTo>
                    <a:pt x="61621" y="119069"/>
                    <a:pt x="65405" y="120000"/>
                    <a:pt x="69189" y="120000"/>
                  </a:cubicBezTo>
                  <a:cubicBezTo>
                    <a:pt x="74594" y="120000"/>
                    <a:pt x="84864" y="115813"/>
                    <a:pt x="78378" y="110232"/>
                  </a:cubicBezTo>
                  <a:cubicBezTo>
                    <a:pt x="77297" y="109767"/>
                    <a:pt x="76216" y="109302"/>
                    <a:pt x="75675" y="108372"/>
                  </a:cubicBezTo>
                  <a:cubicBezTo>
                    <a:pt x="75135" y="107441"/>
                    <a:pt x="75675" y="106046"/>
                    <a:pt x="75675" y="105116"/>
                  </a:cubicBezTo>
                  <a:cubicBezTo>
                    <a:pt x="75675" y="103720"/>
                    <a:pt x="75135" y="99069"/>
                    <a:pt x="76756" y="97674"/>
                  </a:cubicBezTo>
                  <a:cubicBezTo>
                    <a:pt x="77297" y="96744"/>
                    <a:pt x="80540" y="96279"/>
                    <a:pt x="81621" y="95813"/>
                  </a:cubicBezTo>
                  <a:cubicBezTo>
                    <a:pt x="83783" y="94883"/>
                    <a:pt x="85945" y="93953"/>
                    <a:pt x="88648" y="93023"/>
                  </a:cubicBezTo>
                  <a:cubicBezTo>
                    <a:pt x="92972" y="91162"/>
                    <a:pt x="96756" y="88372"/>
                    <a:pt x="100540" y="85581"/>
                  </a:cubicBezTo>
                  <a:cubicBezTo>
                    <a:pt x="100540" y="90232"/>
                    <a:pt x="100000" y="94418"/>
                    <a:pt x="100000" y="99069"/>
                  </a:cubicBezTo>
                  <a:cubicBezTo>
                    <a:pt x="100000" y="104651"/>
                    <a:pt x="110810" y="105116"/>
                    <a:pt x="115135" y="102790"/>
                  </a:cubicBezTo>
                  <a:cubicBezTo>
                    <a:pt x="117297" y="101860"/>
                    <a:pt x="118918" y="100000"/>
                    <a:pt x="118378" y="97674"/>
                  </a:cubicBezTo>
                  <a:cubicBezTo>
                    <a:pt x="118378" y="95813"/>
                    <a:pt x="117297" y="94883"/>
                    <a:pt x="116216" y="93953"/>
                  </a:cubicBezTo>
                  <a:cubicBezTo>
                    <a:pt x="115675" y="93488"/>
                    <a:pt x="115135" y="93488"/>
                    <a:pt x="114594" y="93023"/>
                  </a:cubicBezTo>
                  <a:cubicBezTo>
                    <a:pt x="113513" y="91162"/>
                    <a:pt x="115675" y="86976"/>
                    <a:pt x="116216" y="85581"/>
                  </a:cubicBezTo>
                  <a:cubicBezTo>
                    <a:pt x="117297" y="82325"/>
                    <a:pt x="118378" y="79534"/>
                    <a:pt x="118378" y="76744"/>
                  </a:cubicBezTo>
                  <a:cubicBezTo>
                    <a:pt x="120000" y="64651"/>
                    <a:pt x="118378" y="78604"/>
                    <a:pt x="118378" y="76744"/>
                  </a:cubicBezTo>
                  <a:close/>
                  <a:moveTo>
                    <a:pt x="111351" y="48372"/>
                  </a:moveTo>
                  <a:cubicBezTo>
                    <a:pt x="109729" y="50697"/>
                    <a:pt x="109189" y="49302"/>
                    <a:pt x="106486" y="48372"/>
                  </a:cubicBezTo>
                  <a:cubicBezTo>
                    <a:pt x="109189" y="46976"/>
                    <a:pt x="111351" y="45116"/>
                    <a:pt x="112972" y="43255"/>
                  </a:cubicBezTo>
                  <a:cubicBezTo>
                    <a:pt x="112432" y="45116"/>
                    <a:pt x="112432" y="46511"/>
                    <a:pt x="111351" y="48372"/>
                  </a:cubicBezTo>
                  <a:close/>
                  <a:moveTo>
                    <a:pt x="18378" y="37209"/>
                  </a:moveTo>
                  <a:cubicBezTo>
                    <a:pt x="20000" y="33023"/>
                    <a:pt x="22702" y="28837"/>
                    <a:pt x="24324" y="24186"/>
                  </a:cubicBezTo>
                  <a:cubicBezTo>
                    <a:pt x="25945" y="20465"/>
                    <a:pt x="24864" y="14418"/>
                    <a:pt x="18918" y="15348"/>
                  </a:cubicBezTo>
                  <a:cubicBezTo>
                    <a:pt x="14054" y="15813"/>
                    <a:pt x="10810" y="20465"/>
                    <a:pt x="5945" y="16279"/>
                  </a:cubicBezTo>
                  <a:cubicBezTo>
                    <a:pt x="1081" y="11627"/>
                    <a:pt x="9189" y="6976"/>
                    <a:pt x="13513" y="5581"/>
                  </a:cubicBezTo>
                  <a:cubicBezTo>
                    <a:pt x="20000" y="3255"/>
                    <a:pt x="27027" y="4651"/>
                    <a:pt x="31891" y="8837"/>
                  </a:cubicBezTo>
                  <a:cubicBezTo>
                    <a:pt x="33513" y="9767"/>
                    <a:pt x="34054" y="10697"/>
                    <a:pt x="36216" y="10232"/>
                  </a:cubicBezTo>
                  <a:cubicBezTo>
                    <a:pt x="37297" y="9767"/>
                    <a:pt x="38378" y="8837"/>
                    <a:pt x="39459" y="8372"/>
                  </a:cubicBezTo>
                  <a:cubicBezTo>
                    <a:pt x="41081" y="7441"/>
                    <a:pt x="42702" y="6511"/>
                    <a:pt x="44864" y="6046"/>
                  </a:cubicBezTo>
                  <a:cubicBezTo>
                    <a:pt x="51351" y="3720"/>
                    <a:pt x="58378" y="4186"/>
                    <a:pt x="65405" y="5581"/>
                  </a:cubicBezTo>
                  <a:cubicBezTo>
                    <a:pt x="68108" y="6046"/>
                    <a:pt x="71351" y="6976"/>
                    <a:pt x="74054" y="8372"/>
                  </a:cubicBezTo>
                  <a:cubicBezTo>
                    <a:pt x="75675" y="8837"/>
                    <a:pt x="76756" y="9767"/>
                    <a:pt x="77837" y="10697"/>
                  </a:cubicBezTo>
                  <a:cubicBezTo>
                    <a:pt x="78918" y="11162"/>
                    <a:pt x="80540" y="13488"/>
                    <a:pt x="81621" y="13488"/>
                  </a:cubicBezTo>
                  <a:cubicBezTo>
                    <a:pt x="83243" y="13953"/>
                    <a:pt x="84324" y="12093"/>
                    <a:pt x="85405" y="11627"/>
                  </a:cubicBezTo>
                  <a:cubicBezTo>
                    <a:pt x="87567" y="9767"/>
                    <a:pt x="89729" y="8837"/>
                    <a:pt x="92972" y="8372"/>
                  </a:cubicBezTo>
                  <a:cubicBezTo>
                    <a:pt x="98918" y="7906"/>
                    <a:pt x="106486" y="9767"/>
                    <a:pt x="109729" y="13953"/>
                  </a:cubicBezTo>
                  <a:cubicBezTo>
                    <a:pt x="112972" y="18604"/>
                    <a:pt x="108108" y="22325"/>
                    <a:pt x="103243" y="21395"/>
                  </a:cubicBezTo>
                  <a:cubicBezTo>
                    <a:pt x="98918" y="20930"/>
                    <a:pt x="92972" y="16279"/>
                    <a:pt x="90270" y="21860"/>
                  </a:cubicBezTo>
                  <a:cubicBezTo>
                    <a:pt x="89189" y="25116"/>
                    <a:pt x="90810" y="28837"/>
                    <a:pt x="91891" y="31627"/>
                  </a:cubicBezTo>
                  <a:cubicBezTo>
                    <a:pt x="95675" y="42325"/>
                    <a:pt x="96216" y="53023"/>
                    <a:pt x="85945" y="61395"/>
                  </a:cubicBezTo>
                  <a:cubicBezTo>
                    <a:pt x="68108" y="75813"/>
                    <a:pt x="35135" y="73023"/>
                    <a:pt x="21621" y="54883"/>
                  </a:cubicBezTo>
                  <a:cubicBezTo>
                    <a:pt x="17297" y="48372"/>
                    <a:pt x="16756" y="43255"/>
                    <a:pt x="18378" y="37209"/>
                  </a:cubicBezTo>
                  <a:close/>
                  <a:moveTo>
                    <a:pt x="114054" y="76279"/>
                  </a:moveTo>
                  <a:cubicBezTo>
                    <a:pt x="113513" y="81860"/>
                    <a:pt x="108648" y="89302"/>
                    <a:pt x="110810" y="94418"/>
                  </a:cubicBezTo>
                  <a:cubicBezTo>
                    <a:pt x="111351" y="95813"/>
                    <a:pt x="111891" y="95813"/>
                    <a:pt x="112972" y="96744"/>
                  </a:cubicBezTo>
                  <a:cubicBezTo>
                    <a:pt x="114594" y="98139"/>
                    <a:pt x="114054" y="99534"/>
                    <a:pt x="111351" y="100000"/>
                  </a:cubicBezTo>
                  <a:cubicBezTo>
                    <a:pt x="110270" y="100465"/>
                    <a:pt x="108648" y="100465"/>
                    <a:pt x="107027" y="100000"/>
                  </a:cubicBezTo>
                  <a:cubicBezTo>
                    <a:pt x="105405" y="100000"/>
                    <a:pt x="104864" y="100000"/>
                    <a:pt x="104864" y="98604"/>
                  </a:cubicBezTo>
                  <a:cubicBezTo>
                    <a:pt x="104324" y="96744"/>
                    <a:pt x="104864" y="94418"/>
                    <a:pt x="104864" y="92558"/>
                  </a:cubicBezTo>
                  <a:cubicBezTo>
                    <a:pt x="104864" y="89302"/>
                    <a:pt x="104864" y="86511"/>
                    <a:pt x="104324" y="83720"/>
                  </a:cubicBezTo>
                  <a:cubicBezTo>
                    <a:pt x="104324" y="80465"/>
                    <a:pt x="104864" y="76279"/>
                    <a:pt x="102162" y="73953"/>
                  </a:cubicBezTo>
                  <a:cubicBezTo>
                    <a:pt x="101081" y="72558"/>
                    <a:pt x="98378" y="71627"/>
                    <a:pt x="96216" y="72558"/>
                  </a:cubicBezTo>
                  <a:cubicBezTo>
                    <a:pt x="94054" y="73953"/>
                    <a:pt x="96756" y="74418"/>
                    <a:pt x="98378" y="74883"/>
                  </a:cubicBezTo>
                  <a:cubicBezTo>
                    <a:pt x="102162" y="75348"/>
                    <a:pt x="101621" y="78139"/>
                    <a:pt x="99459" y="80930"/>
                  </a:cubicBezTo>
                  <a:cubicBezTo>
                    <a:pt x="97297" y="83720"/>
                    <a:pt x="94054" y="86046"/>
                    <a:pt x="90810" y="87906"/>
                  </a:cubicBezTo>
                  <a:cubicBezTo>
                    <a:pt x="86486" y="90697"/>
                    <a:pt x="80540" y="93488"/>
                    <a:pt x="75135" y="93953"/>
                  </a:cubicBezTo>
                  <a:cubicBezTo>
                    <a:pt x="75135" y="91162"/>
                    <a:pt x="75135" y="87906"/>
                    <a:pt x="74594" y="85581"/>
                  </a:cubicBezTo>
                  <a:cubicBezTo>
                    <a:pt x="73513" y="82325"/>
                    <a:pt x="72432" y="84186"/>
                    <a:pt x="72432" y="86511"/>
                  </a:cubicBezTo>
                  <a:cubicBezTo>
                    <a:pt x="71891" y="89302"/>
                    <a:pt x="72432" y="92093"/>
                    <a:pt x="72432" y="94883"/>
                  </a:cubicBezTo>
                  <a:cubicBezTo>
                    <a:pt x="72432" y="98139"/>
                    <a:pt x="71891" y="101860"/>
                    <a:pt x="71891" y="105116"/>
                  </a:cubicBezTo>
                  <a:cubicBezTo>
                    <a:pt x="71351" y="108372"/>
                    <a:pt x="70810" y="109767"/>
                    <a:pt x="74054" y="112093"/>
                  </a:cubicBezTo>
                  <a:cubicBezTo>
                    <a:pt x="77297" y="114418"/>
                    <a:pt x="75135" y="116279"/>
                    <a:pt x="71891" y="116279"/>
                  </a:cubicBezTo>
                  <a:cubicBezTo>
                    <a:pt x="70270" y="116279"/>
                    <a:pt x="68648" y="116279"/>
                    <a:pt x="67567" y="115813"/>
                  </a:cubicBezTo>
                  <a:cubicBezTo>
                    <a:pt x="65405" y="115348"/>
                    <a:pt x="65945" y="114883"/>
                    <a:pt x="66486" y="112558"/>
                  </a:cubicBezTo>
                  <a:cubicBezTo>
                    <a:pt x="66486" y="108837"/>
                    <a:pt x="66486" y="104651"/>
                    <a:pt x="65405" y="100930"/>
                  </a:cubicBezTo>
                  <a:cubicBezTo>
                    <a:pt x="64324" y="96279"/>
                    <a:pt x="61621" y="92093"/>
                    <a:pt x="56756" y="90232"/>
                  </a:cubicBezTo>
                  <a:cubicBezTo>
                    <a:pt x="54054" y="89302"/>
                    <a:pt x="48648" y="88372"/>
                    <a:pt x="45945" y="89767"/>
                  </a:cubicBezTo>
                  <a:cubicBezTo>
                    <a:pt x="43783" y="91162"/>
                    <a:pt x="45405" y="92093"/>
                    <a:pt x="47567" y="91627"/>
                  </a:cubicBezTo>
                  <a:cubicBezTo>
                    <a:pt x="45405" y="94883"/>
                    <a:pt x="44864" y="100000"/>
                    <a:pt x="44324" y="103720"/>
                  </a:cubicBezTo>
                  <a:cubicBezTo>
                    <a:pt x="43783" y="104651"/>
                    <a:pt x="43783" y="106046"/>
                    <a:pt x="43243" y="107441"/>
                  </a:cubicBezTo>
                  <a:cubicBezTo>
                    <a:pt x="43243" y="107906"/>
                    <a:pt x="43783" y="111162"/>
                    <a:pt x="43243" y="111627"/>
                  </a:cubicBezTo>
                  <a:cubicBezTo>
                    <a:pt x="42702" y="112558"/>
                    <a:pt x="39459" y="112558"/>
                    <a:pt x="37837" y="112558"/>
                  </a:cubicBezTo>
                  <a:cubicBezTo>
                    <a:pt x="35675" y="112093"/>
                    <a:pt x="32432" y="111162"/>
                    <a:pt x="34594" y="108837"/>
                  </a:cubicBezTo>
                  <a:cubicBezTo>
                    <a:pt x="35135" y="108372"/>
                    <a:pt x="36216" y="108372"/>
                    <a:pt x="36756" y="107441"/>
                  </a:cubicBezTo>
                  <a:cubicBezTo>
                    <a:pt x="37297" y="106511"/>
                    <a:pt x="37297" y="105116"/>
                    <a:pt x="37297" y="104186"/>
                  </a:cubicBezTo>
                  <a:cubicBezTo>
                    <a:pt x="37837" y="98604"/>
                    <a:pt x="36216" y="93023"/>
                    <a:pt x="36216" y="87441"/>
                  </a:cubicBezTo>
                  <a:cubicBezTo>
                    <a:pt x="35675" y="84186"/>
                    <a:pt x="35675" y="70232"/>
                    <a:pt x="42162" y="70697"/>
                  </a:cubicBezTo>
                  <a:cubicBezTo>
                    <a:pt x="43243" y="70697"/>
                    <a:pt x="44864" y="71627"/>
                    <a:pt x="46486" y="71627"/>
                  </a:cubicBezTo>
                  <a:cubicBezTo>
                    <a:pt x="48108" y="72093"/>
                    <a:pt x="50270" y="72558"/>
                    <a:pt x="51891" y="72558"/>
                  </a:cubicBezTo>
                  <a:cubicBezTo>
                    <a:pt x="56216" y="73023"/>
                    <a:pt x="60540" y="73023"/>
                    <a:pt x="64864" y="72558"/>
                  </a:cubicBezTo>
                  <a:cubicBezTo>
                    <a:pt x="72432" y="71162"/>
                    <a:pt x="80000" y="68372"/>
                    <a:pt x="85945" y="64186"/>
                  </a:cubicBezTo>
                  <a:cubicBezTo>
                    <a:pt x="88648" y="62325"/>
                    <a:pt x="90810" y="60465"/>
                    <a:pt x="92432" y="58139"/>
                  </a:cubicBezTo>
                  <a:cubicBezTo>
                    <a:pt x="93513" y="57209"/>
                    <a:pt x="94594" y="55813"/>
                    <a:pt x="95135" y="54418"/>
                  </a:cubicBezTo>
                  <a:cubicBezTo>
                    <a:pt x="95675" y="53488"/>
                    <a:pt x="96216" y="49302"/>
                    <a:pt x="96756" y="48837"/>
                  </a:cubicBezTo>
                  <a:cubicBezTo>
                    <a:pt x="98918" y="47441"/>
                    <a:pt x="105945" y="50232"/>
                    <a:pt x="107567" y="51162"/>
                  </a:cubicBezTo>
                  <a:cubicBezTo>
                    <a:pt x="109729" y="53023"/>
                    <a:pt x="111351" y="54883"/>
                    <a:pt x="112432" y="57209"/>
                  </a:cubicBezTo>
                  <a:cubicBezTo>
                    <a:pt x="115675" y="63255"/>
                    <a:pt x="115135" y="70232"/>
                    <a:pt x="114054" y="76279"/>
                  </a:cubicBezTo>
                  <a:cubicBezTo>
                    <a:pt x="113513" y="81860"/>
                    <a:pt x="115135" y="69767"/>
                    <a:pt x="114054" y="76279"/>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10"/>
            <p:cNvSpPr/>
            <p:nvPr/>
          </p:nvSpPr>
          <p:spPr>
            <a:xfrm>
              <a:off x="1920875" y="2139951"/>
              <a:ext cx="193800" cy="77700"/>
            </a:xfrm>
            <a:custGeom>
              <a:rect b="b" l="l" r="r" t="t"/>
              <a:pathLst>
                <a:path extrusionOk="0" h="120000" w="120000">
                  <a:moveTo>
                    <a:pt x="84000" y="120000"/>
                  </a:moveTo>
                  <a:cubicBezTo>
                    <a:pt x="80000" y="120000"/>
                    <a:pt x="80000" y="120000"/>
                    <a:pt x="76000" y="120000"/>
                  </a:cubicBezTo>
                  <a:cubicBezTo>
                    <a:pt x="72000" y="120000"/>
                    <a:pt x="64000" y="110000"/>
                    <a:pt x="60000" y="100000"/>
                  </a:cubicBezTo>
                  <a:cubicBezTo>
                    <a:pt x="56000" y="110000"/>
                    <a:pt x="48000" y="110000"/>
                    <a:pt x="44000" y="120000"/>
                  </a:cubicBezTo>
                  <a:cubicBezTo>
                    <a:pt x="44000" y="120000"/>
                    <a:pt x="40000" y="120000"/>
                    <a:pt x="40000" y="120000"/>
                  </a:cubicBezTo>
                  <a:cubicBezTo>
                    <a:pt x="24000" y="120000"/>
                    <a:pt x="12000" y="100000"/>
                    <a:pt x="8000" y="70000"/>
                  </a:cubicBezTo>
                  <a:cubicBezTo>
                    <a:pt x="8000" y="60000"/>
                    <a:pt x="0" y="30000"/>
                    <a:pt x="8000" y="10000"/>
                  </a:cubicBezTo>
                  <a:cubicBezTo>
                    <a:pt x="8000" y="0"/>
                    <a:pt x="12000" y="0"/>
                    <a:pt x="12000" y="0"/>
                  </a:cubicBezTo>
                  <a:cubicBezTo>
                    <a:pt x="16000" y="0"/>
                    <a:pt x="20000" y="10000"/>
                    <a:pt x="20000" y="10000"/>
                  </a:cubicBezTo>
                  <a:cubicBezTo>
                    <a:pt x="20000" y="10000"/>
                    <a:pt x="24000" y="20000"/>
                    <a:pt x="24000" y="30000"/>
                  </a:cubicBezTo>
                  <a:cubicBezTo>
                    <a:pt x="24000" y="40000"/>
                    <a:pt x="24000" y="50000"/>
                    <a:pt x="28000" y="60000"/>
                  </a:cubicBezTo>
                  <a:cubicBezTo>
                    <a:pt x="32000" y="70000"/>
                    <a:pt x="36000" y="70000"/>
                    <a:pt x="40000" y="70000"/>
                  </a:cubicBezTo>
                  <a:cubicBezTo>
                    <a:pt x="40000" y="70000"/>
                    <a:pt x="44000" y="70000"/>
                    <a:pt x="48000" y="70000"/>
                  </a:cubicBezTo>
                  <a:cubicBezTo>
                    <a:pt x="52000" y="60000"/>
                    <a:pt x="52000" y="60000"/>
                    <a:pt x="56000" y="50000"/>
                  </a:cubicBezTo>
                  <a:cubicBezTo>
                    <a:pt x="56000" y="50000"/>
                    <a:pt x="60000" y="40000"/>
                    <a:pt x="60000" y="40000"/>
                  </a:cubicBezTo>
                  <a:cubicBezTo>
                    <a:pt x="64000" y="40000"/>
                    <a:pt x="68000" y="50000"/>
                    <a:pt x="72000" y="60000"/>
                  </a:cubicBezTo>
                  <a:cubicBezTo>
                    <a:pt x="76000" y="70000"/>
                    <a:pt x="80000" y="80000"/>
                    <a:pt x="84000" y="80000"/>
                  </a:cubicBezTo>
                  <a:cubicBezTo>
                    <a:pt x="92000" y="80000"/>
                    <a:pt x="96000" y="70000"/>
                    <a:pt x="100000" y="50000"/>
                  </a:cubicBezTo>
                  <a:cubicBezTo>
                    <a:pt x="100000" y="50000"/>
                    <a:pt x="100000" y="50000"/>
                    <a:pt x="100000" y="50000"/>
                  </a:cubicBezTo>
                  <a:cubicBezTo>
                    <a:pt x="104000" y="30000"/>
                    <a:pt x="104000" y="10000"/>
                    <a:pt x="112000" y="10000"/>
                  </a:cubicBezTo>
                  <a:cubicBezTo>
                    <a:pt x="112000" y="10000"/>
                    <a:pt x="116000" y="20000"/>
                    <a:pt x="116000" y="20000"/>
                  </a:cubicBezTo>
                  <a:cubicBezTo>
                    <a:pt x="120000" y="30000"/>
                    <a:pt x="120000" y="50000"/>
                    <a:pt x="116000" y="70000"/>
                  </a:cubicBezTo>
                  <a:cubicBezTo>
                    <a:pt x="112000" y="100000"/>
                    <a:pt x="100000" y="120000"/>
                    <a:pt x="84000" y="120000"/>
                  </a:cubicBezTo>
                  <a:cubicBezTo>
                    <a:pt x="84000" y="120000"/>
                    <a:pt x="84000" y="120000"/>
                    <a:pt x="84000" y="12000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10"/>
            <p:cNvSpPr/>
            <p:nvPr/>
          </p:nvSpPr>
          <p:spPr>
            <a:xfrm>
              <a:off x="1752600" y="2016126"/>
              <a:ext cx="115800" cy="130200"/>
            </a:xfrm>
            <a:custGeom>
              <a:rect b="b" l="l" r="r" t="t"/>
              <a:pathLst>
                <a:path extrusionOk="0" h="120000" w="120000">
                  <a:moveTo>
                    <a:pt x="66666" y="0"/>
                  </a:moveTo>
                  <a:cubicBezTo>
                    <a:pt x="60000" y="0"/>
                    <a:pt x="60000" y="0"/>
                    <a:pt x="53333" y="0"/>
                  </a:cubicBezTo>
                  <a:cubicBezTo>
                    <a:pt x="60000" y="6000"/>
                    <a:pt x="66666" y="12000"/>
                    <a:pt x="66666" y="18000"/>
                  </a:cubicBezTo>
                  <a:cubicBezTo>
                    <a:pt x="66666" y="30000"/>
                    <a:pt x="53333" y="42000"/>
                    <a:pt x="40000" y="42000"/>
                  </a:cubicBezTo>
                  <a:cubicBezTo>
                    <a:pt x="26666" y="42000"/>
                    <a:pt x="20000" y="30000"/>
                    <a:pt x="20000" y="18000"/>
                  </a:cubicBezTo>
                  <a:cubicBezTo>
                    <a:pt x="6666" y="30000"/>
                    <a:pt x="6666" y="42000"/>
                    <a:pt x="0" y="54000"/>
                  </a:cubicBezTo>
                  <a:cubicBezTo>
                    <a:pt x="0" y="90000"/>
                    <a:pt x="26666" y="114000"/>
                    <a:pt x="60000" y="114000"/>
                  </a:cubicBezTo>
                  <a:cubicBezTo>
                    <a:pt x="86666" y="120000"/>
                    <a:pt x="113333" y="90000"/>
                    <a:pt x="120000" y="60000"/>
                  </a:cubicBezTo>
                  <a:cubicBezTo>
                    <a:pt x="120000" y="24000"/>
                    <a:pt x="93333" y="0"/>
                    <a:pt x="66666"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10"/>
            <p:cNvSpPr/>
            <p:nvPr/>
          </p:nvSpPr>
          <p:spPr>
            <a:xfrm>
              <a:off x="2190750" y="2055813"/>
              <a:ext cx="123900" cy="136500"/>
            </a:xfrm>
            <a:custGeom>
              <a:rect b="b" l="l" r="r" t="t"/>
              <a:pathLst>
                <a:path extrusionOk="0" h="120000" w="120000">
                  <a:moveTo>
                    <a:pt x="69473" y="0"/>
                  </a:moveTo>
                  <a:cubicBezTo>
                    <a:pt x="56842" y="0"/>
                    <a:pt x="50526" y="0"/>
                    <a:pt x="44210" y="0"/>
                  </a:cubicBezTo>
                  <a:cubicBezTo>
                    <a:pt x="56842" y="5714"/>
                    <a:pt x="63157" y="11428"/>
                    <a:pt x="63157" y="22857"/>
                  </a:cubicBezTo>
                  <a:cubicBezTo>
                    <a:pt x="63157" y="34285"/>
                    <a:pt x="50526" y="40000"/>
                    <a:pt x="37894" y="40000"/>
                  </a:cubicBezTo>
                  <a:cubicBezTo>
                    <a:pt x="25263" y="40000"/>
                    <a:pt x="18947" y="34285"/>
                    <a:pt x="18947" y="22857"/>
                  </a:cubicBezTo>
                  <a:cubicBezTo>
                    <a:pt x="18947" y="22857"/>
                    <a:pt x="18947" y="22857"/>
                    <a:pt x="18947" y="22857"/>
                  </a:cubicBezTo>
                  <a:cubicBezTo>
                    <a:pt x="12631" y="28571"/>
                    <a:pt x="6315" y="40000"/>
                    <a:pt x="0" y="51428"/>
                  </a:cubicBezTo>
                  <a:cubicBezTo>
                    <a:pt x="0" y="85714"/>
                    <a:pt x="18947" y="114285"/>
                    <a:pt x="44210" y="114285"/>
                  </a:cubicBezTo>
                  <a:cubicBezTo>
                    <a:pt x="75789" y="120000"/>
                    <a:pt x="107368" y="97142"/>
                    <a:pt x="113684" y="62857"/>
                  </a:cubicBezTo>
                  <a:cubicBezTo>
                    <a:pt x="120000" y="28571"/>
                    <a:pt x="94736" y="0"/>
                    <a:pt x="69473" y="0"/>
                  </a:cubicBezTo>
                  <a:close/>
                </a:path>
              </a:pathLst>
            </a:custGeom>
            <a:solidFill>
              <a:srgbClr val="3E4A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75" name="Google Shape;375;p10"/>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8375" y="0"/>
            <a:ext cx="6923400" cy="8529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2400"/>
              <a:buFont typeface="Varela Round"/>
              <a:buNone/>
              <a:defRPr b="1" sz="2400">
                <a:solidFill>
                  <a:schemeClr val="lt1"/>
                </a:solidFill>
                <a:latin typeface="Varela Round"/>
                <a:ea typeface="Varela Round"/>
                <a:cs typeface="Varela Round"/>
                <a:sym typeface="Varela Round"/>
              </a:defRPr>
            </a:lvl1pPr>
            <a:lvl2pPr lvl="1">
              <a:spcBef>
                <a:spcPts val="0"/>
              </a:spcBef>
              <a:spcAft>
                <a:spcPts val="0"/>
              </a:spcAft>
              <a:buClr>
                <a:schemeClr val="lt1"/>
              </a:buClr>
              <a:buSzPts val="2400"/>
              <a:buFont typeface="Varela Round"/>
              <a:buNone/>
              <a:defRPr b="1" sz="2400">
                <a:solidFill>
                  <a:schemeClr val="lt1"/>
                </a:solidFill>
                <a:latin typeface="Varela Round"/>
                <a:ea typeface="Varela Round"/>
                <a:cs typeface="Varela Round"/>
                <a:sym typeface="Varela Round"/>
              </a:defRPr>
            </a:lvl2pPr>
            <a:lvl3pPr lvl="2">
              <a:spcBef>
                <a:spcPts val="0"/>
              </a:spcBef>
              <a:spcAft>
                <a:spcPts val="0"/>
              </a:spcAft>
              <a:buClr>
                <a:schemeClr val="lt1"/>
              </a:buClr>
              <a:buSzPts val="2400"/>
              <a:buFont typeface="Varela Round"/>
              <a:buNone/>
              <a:defRPr b="1" sz="2400">
                <a:solidFill>
                  <a:schemeClr val="lt1"/>
                </a:solidFill>
                <a:latin typeface="Varela Round"/>
                <a:ea typeface="Varela Round"/>
                <a:cs typeface="Varela Round"/>
                <a:sym typeface="Varela Round"/>
              </a:defRPr>
            </a:lvl3pPr>
            <a:lvl4pPr lvl="3">
              <a:spcBef>
                <a:spcPts val="0"/>
              </a:spcBef>
              <a:spcAft>
                <a:spcPts val="0"/>
              </a:spcAft>
              <a:buClr>
                <a:schemeClr val="lt1"/>
              </a:buClr>
              <a:buSzPts val="2400"/>
              <a:buFont typeface="Varela Round"/>
              <a:buNone/>
              <a:defRPr b="1" sz="2400">
                <a:solidFill>
                  <a:schemeClr val="lt1"/>
                </a:solidFill>
                <a:latin typeface="Varela Round"/>
                <a:ea typeface="Varela Round"/>
                <a:cs typeface="Varela Round"/>
                <a:sym typeface="Varela Round"/>
              </a:defRPr>
            </a:lvl4pPr>
            <a:lvl5pPr lvl="4">
              <a:spcBef>
                <a:spcPts val="0"/>
              </a:spcBef>
              <a:spcAft>
                <a:spcPts val="0"/>
              </a:spcAft>
              <a:buClr>
                <a:schemeClr val="lt1"/>
              </a:buClr>
              <a:buSzPts val="2400"/>
              <a:buFont typeface="Varela Round"/>
              <a:buNone/>
              <a:defRPr b="1" sz="2400">
                <a:solidFill>
                  <a:schemeClr val="lt1"/>
                </a:solidFill>
                <a:latin typeface="Varela Round"/>
                <a:ea typeface="Varela Round"/>
                <a:cs typeface="Varela Round"/>
                <a:sym typeface="Varela Round"/>
              </a:defRPr>
            </a:lvl5pPr>
            <a:lvl6pPr lvl="5">
              <a:spcBef>
                <a:spcPts val="0"/>
              </a:spcBef>
              <a:spcAft>
                <a:spcPts val="0"/>
              </a:spcAft>
              <a:buClr>
                <a:schemeClr val="lt1"/>
              </a:buClr>
              <a:buSzPts val="2400"/>
              <a:buFont typeface="Varela Round"/>
              <a:buNone/>
              <a:defRPr b="1" sz="2400">
                <a:solidFill>
                  <a:schemeClr val="lt1"/>
                </a:solidFill>
                <a:latin typeface="Varela Round"/>
                <a:ea typeface="Varela Round"/>
                <a:cs typeface="Varela Round"/>
                <a:sym typeface="Varela Round"/>
              </a:defRPr>
            </a:lvl6pPr>
            <a:lvl7pPr lvl="6">
              <a:spcBef>
                <a:spcPts val="0"/>
              </a:spcBef>
              <a:spcAft>
                <a:spcPts val="0"/>
              </a:spcAft>
              <a:buClr>
                <a:schemeClr val="lt1"/>
              </a:buClr>
              <a:buSzPts val="2400"/>
              <a:buFont typeface="Varela Round"/>
              <a:buNone/>
              <a:defRPr b="1" sz="2400">
                <a:solidFill>
                  <a:schemeClr val="lt1"/>
                </a:solidFill>
                <a:latin typeface="Varela Round"/>
                <a:ea typeface="Varela Round"/>
                <a:cs typeface="Varela Round"/>
                <a:sym typeface="Varela Round"/>
              </a:defRPr>
            </a:lvl7pPr>
            <a:lvl8pPr lvl="7">
              <a:spcBef>
                <a:spcPts val="0"/>
              </a:spcBef>
              <a:spcAft>
                <a:spcPts val="0"/>
              </a:spcAft>
              <a:buClr>
                <a:schemeClr val="lt1"/>
              </a:buClr>
              <a:buSzPts val="2400"/>
              <a:buFont typeface="Varela Round"/>
              <a:buNone/>
              <a:defRPr b="1" sz="2400">
                <a:solidFill>
                  <a:schemeClr val="lt1"/>
                </a:solidFill>
                <a:latin typeface="Varela Round"/>
                <a:ea typeface="Varela Round"/>
                <a:cs typeface="Varela Round"/>
                <a:sym typeface="Varela Round"/>
              </a:defRPr>
            </a:lvl8pPr>
            <a:lvl9pPr lvl="8">
              <a:spcBef>
                <a:spcPts val="0"/>
              </a:spcBef>
              <a:spcAft>
                <a:spcPts val="0"/>
              </a:spcAft>
              <a:buClr>
                <a:schemeClr val="lt1"/>
              </a:buClr>
              <a:buSzPts val="2400"/>
              <a:buFont typeface="Varela Round"/>
              <a:buNone/>
              <a:defRPr b="1" sz="2400">
                <a:solidFill>
                  <a:schemeClr val="lt1"/>
                </a:solidFill>
                <a:latin typeface="Varela Round"/>
                <a:ea typeface="Varela Round"/>
                <a:cs typeface="Varela Round"/>
                <a:sym typeface="Varela Round"/>
              </a:defRPr>
            </a:lvl9pPr>
          </a:lstStyle>
          <a:p/>
        </p:txBody>
      </p:sp>
      <p:sp>
        <p:nvSpPr>
          <p:cNvPr id="7" name="Google Shape;7;p1"/>
          <p:cNvSpPr txBox="1"/>
          <p:nvPr>
            <p:ph idx="1" type="body"/>
          </p:nvPr>
        </p:nvSpPr>
        <p:spPr>
          <a:xfrm>
            <a:off x="582200" y="1040900"/>
            <a:ext cx="6525300" cy="36432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3"/>
              </a:buClr>
              <a:buSzPts val="3000"/>
              <a:buFont typeface="Didact Gothic"/>
              <a:buChar char="●"/>
              <a:defRPr sz="3000">
                <a:solidFill>
                  <a:schemeClr val="dk1"/>
                </a:solidFill>
                <a:latin typeface="Didact Gothic"/>
                <a:ea typeface="Didact Gothic"/>
                <a:cs typeface="Didact Gothic"/>
                <a:sym typeface="Didact Gothic"/>
              </a:defRPr>
            </a:lvl1pPr>
            <a:lvl2pPr indent="-381000" lvl="1" marL="914400">
              <a:spcBef>
                <a:spcPts val="0"/>
              </a:spcBef>
              <a:spcAft>
                <a:spcPts val="0"/>
              </a:spcAft>
              <a:buClr>
                <a:schemeClr val="accent3"/>
              </a:buClr>
              <a:buSzPts val="2400"/>
              <a:buFont typeface="Didact Gothic"/>
              <a:buChar char="○"/>
              <a:defRPr sz="2400">
                <a:solidFill>
                  <a:schemeClr val="dk1"/>
                </a:solidFill>
                <a:latin typeface="Didact Gothic"/>
                <a:ea typeface="Didact Gothic"/>
                <a:cs typeface="Didact Gothic"/>
                <a:sym typeface="Didact Gothic"/>
              </a:defRPr>
            </a:lvl2pPr>
            <a:lvl3pPr indent="-381000" lvl="2" marL="1371600">
              <a:spcBef>
                <a:spcPts val="0"/>
              </a:spcBef>
              <a:spcAft>
                <a:spcPts val="0"/>
              </a:spcAft>
              <a:buClr>
                <a:schemeClr val="accent3"/>
              </a:buClr>
              <a:buSzPts val="2400"/>
              <a:buFont typeface="Didact Gothic"/>
              <a:buChar char="■"/>
              <a:defRPr sz="2400">
                <a:solidFill>
                  <a:schemeClr val="dk1"/>
                </a:solidFill>
                <a:latin typeface="Didact Gothic"/>
                <a:ea typeface="Didact Gothic"/>
                <a:cs typeface="Didact Gothic"/>
                <a:sym typeface="Didact Gothic"/>
              </a:defRPr>
            </a:lvl3pPr>
            <a:lvl4pPr indent="-342900" lvl="3" marL="1828800">
              <a:spcBef>
                <a:spcPts val="0"/>
              </a:spcBef>
              <a:spcAft>
                <a:spcPts val="0"/>
              </a:spcAft>
              <a:buClr>
                <a:schemeClr val="dk1"/>
              </a:buClr>
              <a:buSzPts val="1800"/>
              <a:buFont typeface="Didact Gothic"/>
              <a:buChar char="●"/>
              <a:defRPr sz="1800">
                <a:solidFill>
                  <a:schemeClr val="dk1"/>
                </a:solidFill>
                <a:latin typeface="Didact Gothic"/>
                <a:ea typeface="Didact Gothic"/>
                <a:cs typeface="Didact Gothic"/>
                <a:sym typeface="Didact Gothic"/>
              </a:defRPr>
            </a:lvl4pPr>
            <a:lvl5pPr indent="-342900" lvl="4" marL="2286000">
              <a:spcBef>
                <a:spcPts val="0"/>
              </a:spcBef>
              <a:spcAft>
                <a:spcPts val="0"/>
              </a:spcAft>
              <a:buClr>
                <a:schemeClr val="dk1"/>
              </a:buClr>
              <a:buSzPts val="1800"/>
              <a:buFont typeface="Didact Gothic"/>
              <a:buChar char="○"/>
              <a:defRPr sz="1800">
                <a:solidFill>
                  <a:schemeClr val="dk1"/>
                </a:solidFill>
                <a:latin typeface="Didact Gothic"/>
                <a:ea typeface="Didact Gothic"/>
                <a:cs typeface="Didact Gothic"/>
                <a:sym typeface="Didact Gothic"/>
              </a:defRPr>
            </a:lvl5pPr>
            <a:lvl6pPr indent="-342900" lvl="5" marL="2743200">
              <a:spcBef>
                <a:spcPts val="0"/>
              </a:spcBef>
              <a:spcAft>
                <a:spcPts val="0"/>
              </a:spcAft>
              <a:buClr>
                <a:schemeClr val="dk1"/>
              </a:buClr>
              <a:buSzPts val="1800"/>
              <a:buFont typeface="Didact Gothic"/>
              <a:buChar char="■"/>
              <a:defRPr sz="1800">
                <a:solidFill>
                  <a:schemeClr val="dk1"/>
                </a:solidFill>
                <a:latin typeface="Didact Gothic"/>
                <a:ea typeface="Didact Gothic"/>
                <a:cs typeface="Didact Gothic"/>
                <a:sym typeface="Didact Gothic"/>
              </a:defRPr>
            </a:lvl6pPr>
            <a:lvl7pPr indent="-342900" lvl="6" marL="3200400">
              <a:spcBef>
                <a:spcPts val="0"/>
              </a:spcBef>
              <a:spcAft>
                <a:spcPts val="0"/>
              </a:spcAft>
              <a:buClr>
                <a:schemeClr val="dk1"/>
              </a:buClr>
              <a:buSzPts val="1800"/>
              <a:buFont typeface="Didact Gothic"/>
              <a:buChar char="●"/>
              <a:defRPr sz="1800">
                <a:solidFill>
                  <a:schemeClr val="dk1"/>
                </a:solidFill>
                <a:latin typeface="Didact Gothic"/>
                <a:ea typeface="Didact Gothic"/>
                <a:cs typeface="Didact Gothic"/>
                <a:sym typeface="Didact Gothic"/>
              </a:defRPr>
            </a:lvl7pPr>
            <a:lvl8pPr indent="-342900" lvl="7" marL="3657600">
              <a:spcBef>
                <a:spcPts val="0"/>
              </a:spcBef>
              <a:spcAft>
                <a:spcPts val="0"/>
              </a:spcAft>
              <a:buClr>
                <a:schemeClr val="dk1"/>
              </a:buClr>
              <a:buSzPts val="1800"/>
              <a:buFont typeface="Didact Gothic"/>
              <a:buChar char="○"/>
              <a:defRPr sz="1800">
                <a:solidFill>
                  <a:schemeClr val="dk1"/>
                </a:solidFill>
                <a:latin typeface="Didact Gothic"/>
                <a:ea typeface="Didact Gothic"/>
                <a:cs typeface="Didact Gothic"/>
                <a:sym typeface="Didact Gothic"/>
              </a:defRPr>
            </a:lvl8pPr>
            <a:lvl9pPr indent="-342900" lvl="8" marL="4114800">
              <a:spcBef>
                <a:spcPts val="0"/>
              </a:spcBef>
              <a:spcAft>
                <a:spcPts val="0"/>
              </a:spcAft>
              <a:buClr>
                <a:schemeClr val="dk1"/>
              </a:buClr>
              <a:buSzPts val="1800"/>
              <a:buFont typeface="Didact Gothic"/>
              <a:buChar char="■"/>
              <a:defRPr sz="1800">
                <a:solidFill>
                  <a:schemeClr val="dk1"/>
                </a:solidFill>
                <a:latin typeface="Didact Gothic"/>
                <a:ea typeface="Didact Gothic"/>
                <a:cs typeface="Didact Gothic"/>
                <a:sym typeface="Didact Gothic"/>
              </a:defRPr>
            </a:lvl9pPr>
          </a:lstStyle>
          <a:p/>
        </p:txBody>
      </p:sp>
      <p:sp>
        <p:nvSpPr>
          <p:cNvPr id="8" name="Google Shape;8;p1"/>
          <p:cNvSpPr txBox="1"/>
          <p:nvPr>
            <p:ph idx="12" type="sldNum"/>
          </p:nvPr>
        </p:nvSpPr>
        <p:spPr>
          <a:xfrm>
            <a:off x="8529670" y="32126"/>
            <a:ext cx="548700" cy="393600"/>
          </a:xfrm>
          <a:prstGeom prst="rect">
            <a:avLst/>
          </a:prstGeom>
          <a:noFill/>
          <a:ln>
            <a:noFill/>
          </a:ln>
        </p:spPr>
        <p:txBody>
          <a:bodyPr anchorCtr="0" anchor="t" bIns="91425" lIns="91425" spcFirstLastPara="1" rIns="91425" wrap="square" tIns="91425">
            <a:noAutofit/>
          </a:bodyPr>
          <a:lstStyle>
            <a:lvl1pPr lvl="0" algn="r">
              <a:buNone/>
              <a:defRPr sz="1200">
                <a:solidFill>
                  <a:srgbClr val="FFFFFF"/>
                </a:solidFill>
                <a:latin typeface="Didact Gothic"/>
                <a:ea typeface="Didact Gothic"/>
                <a:cs typeface="Didact Gothic"/>
                <a:sym typeface="Didact Gothic"/>
              </a:defRPr>
            </a:lvl1pPr>
            <a:lvl2pPr lvl="1" algn="r">
              <a:buNone/>
              <a:defRPr sz="1200">
                <a:solidFill>
                  <a:srgbClr val="FFFFFF"/>
                </a:solidFill>
                <a:latin typeface="Didact Gothic"/>
                <a:ea typeface="Didact Gothic"/>
                <a:cs typeface="Didact Gothic"/>
                <a:sym typeface="Didact Gothic"/>
              </a:defRPr>
            </a:lvl2pPr>
            <a:lvl3pPr lvl="2" algn="r">
              <a:buNone/>
              <a:defRPr sz="1200">
                <a:solidFill>
                  <a:srgbClr val="FFFFFF"/>
                </a:solidFill>
                <a:latin typeface="Didact Gothic"/>
                <a:ea typeface="Didact Gothic"/>
                <a:cs typeface="Didact Gothic"/>
                <a:sym typeface="Didact Gothic"/>
              </a:defRPr>
            </a:lvl3pPr>
            <a:lvl4pPr lvl="3" algn="r">
              <a:buNone/>
              <a:defRPr sz="1200">
                <a:solidFill>
                  <a:srgbClr val="FFFFFF"/>
                </a:solidFill>
                <a:latin typeface="Didact Gothic"/>
                <a:ea typeface="Didact Gothic"/>
                <a:cs typeface="Didact Gothic"/>
                <a:sym typeface="Didact Gothic"/>
              </a:defRPr>
            </a:lvl4pPr>
            <a:lvl5pPr lvl="4" algn="r">
              <a:buNone/>
              <a:defRPr sz="1200">
                <a:solidFill>
                  <a:srgbClr val="FFFFFF"/>
                </a:solidFill>
                <a:latin typeface="Didact Gothic"/>
                <a:ea typeface="Didact Gothic"/>
                <a:cs typeface="Didact Gothic"/>
                <a:sym typeface="Didact Gothic"/>
              </a:defRPr>
            </a:lvl5pPr>
            <a:lvl6pPr lvl="5" algn="r">
              <a:buNone/>
              <a:defRPr sz="1200">
                <a:solidFill>
                  <a:srgbClr val="FFFFFF"/>
                </a:solidFill>
                <a:latin typeface="Didact Gothic"/>
                <a:ea typeface="Didact Gothic"/>
                <a:cs typeface="Didact Gothic"/>
                <a:sym typeface="Didact Gothic"/>
              </a:defRPr>
            </a:lvl6pPr>
            <a:lvl7pPr lvl="6" algn="r">
              <a:buNone/>
              <a:defRPr sz="1200">
                <a:solidFill>
                  <a:srgbClr val="FFFFFF"/>
                </a:solidFill>
                <a:latin typeface="Didact Gothic"/>
                <a:ea typeface="Didact Gothic"/>
                <a:cs typeface="Didact Gothic"/>
                <a:sym typeface="Didact Gothic"/>
              </a:defRPr>
            </a:lvl7pPr>
            <a:lvl8pPr lvl="7" algn="r">
              <a:buNone/>
              <a:defRPr sz="1200">
                <a:solidFill>
                  <a:srgbClr val="FFFFFF"/>
                </a:solidFill>
                <a:latin typeface="Didact Gothic"/>
                <a:ea typeface="Didact Gothic"/>
                <a:cs typeface="Didact Gothic"/>
                <a:sym typeface="Didact Gothic"/>
              </a:defRPr>
            </a:lvl8pPr>
            <a:lvl9pPr lvl="8" algn="r">
              <a:buNone/>
              <a:defRPr sz="1200">
                <a:solidFill>
                  <a:srgbClr val="FFFFFF"/>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35476" y="4842714"/>
            <a:ext cx="5108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Didact Gothic"/>
                <a:ea typeface="Didact Gothic"/>
                <a:cs typeface="Didact Gothic"/>
                <a:sym typeface="Didact Gothic"/>
              </a:rPr>
              <a:t>Slides by Jo Franchetti - @thisisjofrank</a:t>
            </a:r>
            <a:endParaRPr sz="1100">
              <a:latin typeface="Didact Gothic"/>
              <a:ea typeface="Didact Gothic"/>
              <a:cs typeface="Didact Gothic"/>
              <a:sym typeface="Didact Gothic"/>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hyperlink" Target="https://dog.ceo/dog-api/" TargetMode="External"/><Relationship Id="rId5" Type="http://schemas.openxmlformats.org/officeDocument/2006/relationships/hyperlink" Target="https://dog.ceo/dog-api/" TargetMode="External"/><Relationship Id="rId6" Type="http://schemas.openxmlformats.org/officeDocument/2006/relationships/hyperlink" Target="https://dog.ceo/api/breeds/image/rand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hyperlink" Target="https://fonts.google.com/specimen/Fredoka+On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 Id="rId3" Type="http://schemas.openxmlformats.org/officeDocument/2006/relationships/image" Target="../media/image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 Id="rId3" Type="http://schemas.openxmlformats.org/officeDocument/2006/relationships/image" Target="../media/image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14"/>
          <p:cNvSpPr txBox="1"/>
          <p:nvPr>
            <p:ph type="ctrTitle"/>
          </p:nvPr>
        </p:nvSpPr>
        <p:spPr>
          <a:xfrm>
            <a:off x="975350" y="1133950"/>
            <a:ext cx="5701800" cy="2875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t>Intro to Vue.js</a:t>
            </a:r>
            <a:endParaRPr/>
          </a:p>
          <a:p>
            <a:pPr indent="0" lvl="0" marL="0" rtl="0" algn="l">
              <a:lnSpc>
                <a:spcPct val="115000"/>
              </a:lnSpc>
              <a:spcBef>
                <a:spcPts val="0"/>
              </a:spcBef>
              <a:spcAft>
                <a:spcPts val="0"/>
              </a:spcAft>
              <a:buNone/>
            </a:pPr>
            <a:r>
              <a:rPr lang="en" sz="2900">
                <a:solidFill>
                  <a:schemeClr val="dk2"/>
                </a:solidFill>
              </a:rPr>
              <a:t>Build a Doggo Faving Web App</a:t>
            </a:r>
            <a:endParaRPr sz="29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23"/>
          <p:cNvSpPr/>
          <p:nvPr/>
        </p:nvSpPr>
        <p:spPr>
          <a:xfrm>
            <a:off x="165400" y="1197153"/>
            <a:ext cx="4228200" cy="373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3"/>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54" name="Google Shape;554;p23"/>
          <p:cNvPicPr preferRelativeResize="0"/>
          <p:nvPr/>
        </p:nvPicPr>
        <p:blipFill>
          <a:blip r:embed="rId3">
            <a:alphaModFix/>
          </a:blip>
          <a:stretch>
            <a:fillRect/>
          </a:stretch>
        </p:blipFill>
        <p:spPr>
          <a:xfrm>
            <a:off x="7136050" y="3114962"/>
            <a:ext cx="1866125" cy="2130672"/>
          </a:xfrm>
          <a:prstGeom prst="rect">
            <a:avLst/>
          </a:prstGeom>
          <a:noFill/>
          <a:ln>
            <a:noFill/>
          </a:ln>
        </p:spPr>
      </p:pic>
      <p:pic>
        <p:nvPicPr>
          <p:cNvPr id="555" name="Google Shape;555;p23"/>
          <p:cNvPicPr preferRelativeResize="0"/>
          <p:nvPr/>
        </p:nvPicPr>
        <p:blipFill>
          <a:blip r:embed="rId4">
            <a:alphaModFix/>
          </a:blip>
          <a:stretch>
            <a:fillRect/>
          </a:stretch>
        </p:blipFill>
        <p:spPr>
          <a:xfrm>
            <a:off x="4393475" y="852900"/>
            <a:ext cx="2918293" cy="3985800"/>
          </a:xfrm>
          <a:prstGeom prst="rect">
            <a:avLst/>
          </a:prstGeom>
          <a:noFill/>
          <a:ln>
            <a:noFill/>
          </a:ln>
        </p:spPr>
      </p:pic>
      <p:sp>
        <p:nvSpPr>
          <p:cNvPr id="556" name="Google Shape;556;p23"/>
          <p:cNvSpPr/>
          <p:nvPr/>
        </p:nvSpPr>
        <p:spPr>
          <a:xfrm>
            <a:off x="165400" y="819175"/>
            <a:ext cx="4228200" cy="373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3"/>
          <p:cNvSpPr txBox="1"/>
          <p:nvPr>
            <p:ph type="title"/>
          </p:nvPr>
        </p:nvSpPr>
        <p:spPr>
          <a:xfrm>
            <a:off x="388375" y="0"/>
            <a:ext cx="6923400" cy="318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500"/>
              <a:t>DoggoGram!</a:t>
            </a:r>
            <a:endParaRPr sz="4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24"/>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 empty Vue App</a:t>
            </a:r>
            <a:endParaRPr/>
          </a:p>
        </p:txBody>
      </p:sp>
      <p:sp>
        <p:nvSpPr>
          <p:cNvPr id="563" name="Google Shape;563;p24"/>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64" name="Google Shape;564;p24"/>
          <p:cNvPicPr preferRelativeResize="0"/>
          <p:nvPr/>
        </p:nvPicPr>
        <p:blipFill>
          <a:blip r:embed="rId3">
            <a:alphaModFix/>
          </a:blip>
          <a:stretch>
            <a:fillRect/>
          </a:stretch>
        </p:blipFill>
        <p:spPr>
          <a:xfrm>
            <a:off x="7136050" y="3114962"/>
            <a:ext cx="1866125" cy="2130672"/>
          </a:xfrm>
          <a:prstGeom prst="rect">
            <a:avLst/>
          </a:prstGeom>
          <a:noFill/>
          <a:ln>
            <a:noFill/>
          </a:ln>
        </p:spPr>
      </p:pic>
      <p:sp>
        <p:nvSpPr>
          <p:cNvPr id="565" name="Google Shape;565;p24"/>
          <p:cNvSpPr txBox="1"/>
          <p:nvPr/>
        </p:nvSpPr>
        <p:spPr>
          <a:xfrm>
            <a:off x="711950" y="1074925"/>
            <a:ext cx="6743400" cy="3324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t/>
            </a:r>
            <a:endParaRPr sz="1200">
              <a:solidFill>
                <a:srgbClr val="565869"/>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head</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title</a:t>
            </a:r>
            <a:r>
              <a:rPr lang="en" sz="1200">
                <a:solidFill>
                  <a:srgbClr val="ADB1C2"/>
                </a:solidFill>
                <a:latin typeface="Consolas"/>
                <a:ea typeface="Consolas"/>
                <a:cs typeface="Consolas"/>
                <a:sym typeface="Consolas"/>
              </a:rPr>
              <a:t>&gt;</a:t>
            </a:r>
            <a:r>
              <a:rPr lang="en" sz="1200">
                <a:solidFill>
                  <a:srgbClr val="565869"/>
                </a:solidFill>
                <a:latin typeface="Consolas"/>
                <a:ea typeface="Consolas"/>
                <a:cs typeface="Consolas"/>
                <a:sym typeface="Consolas"/>
              </a:rPr>
              <a:t>The Goodest Vue App</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title</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    &lt;</a:t>
            </a:r>
            <a:r>
              <a:rPr lang="en" sz="1200">
                <a:solidFill>
                  <a:srgbClr val="13BBB7"/>
                </a:solidFill>
                <a:latin typeface="Consolas"/>
                <a:ea typeface="Consolas"/>
                <a:cs typeface="Consolas"/>
                <a:sym typeface="Consolas"/>
              </a:rPr>
              <a:t>script</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src</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https://cdn.jsdelivr.net/npm/vue/dist/vue.js</a:t>
            </a:r>
            <a:r>
              <a:rPr lang="en" sz="1200">
                <a:solidFill>
                  <a:srgbClr val="ADB1C2"/>
                </a:solidFill>
                <a:latin typeface="Consolas"/>
                <a:ea typeface="Consolas"/>
                <a:cs typeface="Consolas"/>
                <a:sym typeface="Consolas"/>
              </a:rPr>
              <a:t>"&gt;&lt;/</a:t>
            </a:r>
            <a:r>
              <a:rPr lang="en" sz="1200">
                <a:solidFill>
                  <a:srgbClr val="13BBB7"/>
                </a:solidFill>
                <a:latin typeface="Consolas"/>
                <a:ea typeface="Consolas"/>
                <a:cs typeface="Consolas"/>
                <a:sym typeface="Consolas"/>
              </a:rPr>
              <a:t>script</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head</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565869"/>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body</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div</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id</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app</a:t>
            </a:r>
            <a:r>
              <a:rPr lang="en" sz="1200">
                <a:solidFill>
                  <a:srgbClr val="ADB1C2"/>
                </a:solidFill>
                <a:latin typeface="Consolas"/>
                <a:ea typeface="Consolas"/>
                <a:cs typeface="Consolas"/>
                <a:sym typeface="Consolas"/>
              </a:rPr>
              <a:t>"&gt;&lt;/</a:t>
            </a:r>
            <a:r>
              <a:rPr lang="en" sz="1200">
                <a:solidFill>
                  <a:srgbClr val="13BBB7"/>
                </a:solidFill>
                <a:latin typeface="Consolas"/>
                <a:ea typeface="Consolas"/>
                <a:cs typeface="Consolas"/>
                <a:sym typeface="Consolas"/>
              </a:rPr>
              <a:t>div</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    &lt;</a:t>
            </a:r>
            <a:r>
              <a:rPr lang="en" sz="1200">
                <a:solidFill>
                  <a:srgbClr val="13BBB7"/>
                </a:solidFill>
                <a:latin typeface="Consolas"/>
                <a:ea typeface="Consolas"/>
                <a:cs typeface="Consolas"/>
                <a:sym typeface="Consolas"/>
              </a:rPr>
              <a:t>script</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F767BB"/>
                </a:solidFill>
                <a:latin typeface="Consolas"/>
                <a:ea typeface="Consolas"/>
                <a:cs typeface="Consolas"/>
                <a:sym typeface="Consolas"/>
              </a:rPr>
              <a:t>const</a:t>
            </a:r>
            <a:r>
              <a:rPr lang="en" sz="1200">
                <a:solidFill>
                  <a:srgbClr val="565869"/>
                </a:solidFill>
                <a:latin typeface="Consolas"/>
                <a:ea typeface="Consolas"/>
                <a:cs typeface="Consolas"/>
                <a:sym typeface="Consolas"/>
              </a:rPr>
              <a:t> app </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F767BB"/>
                </a:solidFill>
                <a:latin typeface="Consolas"/>
                <a:ea typeface="Consolas"/>
                <a:cs typeface="Consolas"/>
                <a:sym typeface="Consolas"/>
              </a:rPr>
              <a:t>new</a:t>
            </a:r>
            <a:r>
              <a:rPr lang="en" sz="1200">
                <a:solidFill>
                  <a:srgbClr val="565869"/>
                </a:solidFill>
                <a:latin typeface="Consolas"/>
                <a:ea typeface="Consolas"/>
                <a:cs typeface="Consolas"/>
                <a:sym typeface="Consolas"/>
              </a:rPr>
              <a:t> </a:t>
            </a:r>
            <a:r>
              <a:rPr lang="en" sz="1200">
                <a:solidFill>
                  <a:srgbClr val="09A1ED"/>
                </a:solidFill>
                <a:latin typeface="Consolas"/>
                <a:ea typeface="Consolas"/>
                <a:cs typeface="Consolas"/>
                <a:sym typeface="Consolas"/>
              </a:rPr>
              <a:t>Vue</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11658F"/>
                </a:solidFill>
                <a:latin typeface="Consolas"/>
                <a:ea typeface="Consolas"/>
                <a:cs typeface="Consolas"/>
                <a:sym typeface="Consolas"/>
              </a:rPr>
              <a:t>el</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#app</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11658F"/>
                </a:solidFill>
                <a:latin typeface="Consolas"/>
                <a:ea typeface="Consolas"/>
                <a:cs typeface="Consolas"/>
                <a:sym typeface="Consolas"/>
              </a:rPr>
              <a:t>data</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script</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body</a:t>
            </a:r>
            <a:r>
              <a:rPr lang="en" sz="1200">
                <a:solidFill>
                  <a:srgbClr val="ADB1C2"/>
                </a:solidFill>
                <a:latin typeface="Consolas"/>
                <a:ea typeface="Consolas"/>
                <a:cs typeface="Consolas"/>
                <a:sym typeface="Consolas"/>
              </a:rPr>
              <a:t>&gt;</a:t>
            </a:r>
            <a:endParaRPr sz="1200">
              <a:solidFill>
                <a:srgbClr val="565869"/>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ADB1C2"/>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25"/>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Extracting our JavaScript</a:t>
            </a:r>
            <a:endParaRPr/>
          </a:p>
        </p:txBody>
      </p:sp>
      <p:sp>
        <p:nvSpPr>
          <p:cNvPr id="571" name="Google Shape;571;p25"/>
          <p:cNvSpPr txBox="1"/>
          <p:nvPr>
            <p:ph idx="1" type="body"/>
          </p:nvPr>
        </p:nvSpPr>
        <p:spPr>
          <a:xfrm>
            <a:off x="686925" y="1040900"/>
            <a:ext cx="6437700" cy="36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565869"/>
              </a:solidFill>
              <a:latin typeface="Consolas"/>
              <a:ea typeface="Consolas"/>
              <a:cs typeface="Consolas"/>
              <a:sym typeface="Consolas"/>
            </a:endParaRPr>
          </a:p>
          <a:p>
            <a:pPr indent="0" lvl="0" marL="0" rtl="0" algn="l">
              <a:spcBef>
                <a:spcPts val="0"/>
              </a:spcBef>
              <a:spcAft>
                <a:spcPts val="0"/>
              </a:spcAft>
              <a:buNone/>
            </a:pP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head</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title</a:t>
            </a:r>
            <a:r>
              <a:rPr lang="en" sz="1200">
                <a:solidFill>
                  <a:srgbClr val="ADB1C2"/>
                </a:solidFill>
                <a:latin typeface="Consolas"/>
                <a:ea typeface="Consolas"/>
                <a:cs typeface="Consolas"/>
                <a:sym typeface="Consolas"/>
              </a:rPr>
              <a:t>&gt;</a:t>
            </a:r>
            <a:r>
              <a:rPr lang="en" sz="1200">
                <a:solidFill>
                  <a:srgbClr val="565869"/>
                </a:solidFill>
                <a:latin typeface="Consolas"/>
                <a:ea typeface="Consolas"/>
                <a:cs typeface="Consolas"/>
                <a:sym typeface="Consolas"/>
              </a:rPr>
              <a:t>The Goodest Vue App</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title</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spcBef>
                <a:spcPts val="0"/>
              </a:spcBef>
              <a:spcAft>
                <a:spcPts val="0"/>
              </a:spcAft>
              <a:buNone/>
            </a:pPr>
            <a:r>
              <a:rPr lang="en" sz="1200">
                <a:solidFill>
                  <a:srgbClr val="ADB1C2"/>
                </a:solidFill>
                <a:latin typeface="Consolas"/>
                <a:ea typeface="Consolas"/>
                <a:cs typeface="Consolas"/>
                <a:sym typeface="Consolas"/>
              </a:rPr>
              <a:t>    &lt;</a:t>
            </a:r>
            <a:r>
              <a:rPr lang="en" sz="1200">
                <a:solidFill>
                  <a:srgbClr val="13BBB7"/>
                </a:solidFill>
                <a:latin typeface="Consolas"/>
                <a:ea typeface="Consolas"/>
                <a:cs typeface="Consolas"/>
                <a:sym typeface="Consolas"/>
              </a:rPr>
              <a:t>script</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src</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https://cdn.jsdelivr.net/npm/vue/dist/vue.js</a:t>
            </a:r>
            <a:r>
              <a:rPr lang="en" sz="1200">
                <a:solidFill>
                  <a:srgbClr val="ADB1C2"/>
                </a:solidFill>
                <a:latin typeface="Consolas"/>
                <a:ea typeface="Consolas"/>
                <a:cs typeface="Consolas"/>
                <a:sym typeface="Consolas"/>
              </a:rPr>
              <a:t>"&gt;&lt;/</a:t>
            </a:r>
            <a:r>
              <a:rPr lang="en" sz="1200">
                <a:solidFill>
                  <a:srgbClr val="13BBB7"/>
                </a:solidFill>
                <a:latin typeface="Consolas"/>
                <a:ea typeface="Consolas"/>
                <a:cs typeface="Consolas"/>
                <a:sym typeface="Consolas"/>
              </a:rPr>
              <a:t>script</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spcBef>
                <a:spcPts val="0"/>
              </a:spcBef>
              <a:spcAft>
                <a:spcPts val="0"/>
              </a:spcAft>
              <a:buNone/>
            </a:pPr>
            <a:r>
              <a:rPr lang="en" sz="1200">
                <a:solidFill>
                  <a:srgbClr val="ADB1C2"/>
                </a:solidFill>
                <a:highlight>
                  <a:srgbClr val="FFFF00"/>
                </a:highlight>
                <a:latin typeface="Consolas"/>
                <a:ea typeface="Consolas"/>
                <a:cs typeface="Consolas"/>
                <a:sym typeface="Consolas"/>
              </a:rPr>
              <a:t>    &lt;</a:t>
            </a:r>
            <a:r>
              <a:rPr lang="en" sz="1200">
                <a:solidFill>
                  <a:srgbClr val="13BBB7"/>
                </a:solidFill>
                <a:highlight>
                  <a:srgbClr val="FFFF00"/>
                </a:highlight>
                <a:latin typeface="Consolas"/>
                <a:ea typeface="Consolas"/>
                <a:cs typeface="Consolas"/>
                <a:sym typeface="Consolas"/>
              </a:rPr>
              <a:t>script</a:t>
            </a:r>
            <a:r>
              <a:rPr lang="en" sz="1200">
                <a:solidFill>
                  <a:srgbClr val="ADB1C2"/>
                </a:solidFill>
                <a:highlight>
                  <a:srgbClr val="FFFF00"/>
                </a:highlight>
                <a:latin typeface="Consolas"/>
                <a:ea typeface="Consolas"/>
                <a:cs typeface="Consolas"/>
                <a:sym typeface="Consolas"/>
              </a:rPr>
              <a:t> src="</a:t>
            </a:r>
            <a:r>
              <a:rPr lang="en" sz="1200">
                <a:solidFill>
                  <a:srgbClr val="CF9C00"/>
                </a:solidFill>
                <a:highlight>
                  <a:srgbClr val="FFFF00"/>
                </a:highlight>
                <a:latin typeface="Consolas"/>
                <a:ea typeface="Consolas"/>
                <a:cs typeface="Consolas"/>
                <a:sym typeface="Consolas"/>
              </a:rPr>
              <a:t>script.js</a:t>
            </a:r>
            <a:r>
              <a:rPr lang="en" sz="1200">
                <a:solidFill>
                  <a:srgbClr val="ADB1C2"/>
                </a:solidFill>
                <a:highlight>
                  <a:srgbClr val="FFFF00"/>
                </a:highlight>
                <a:latin typeface="Consolas"/>
                <a:ea typeface="Consolas"/>
                <a:cs typeface="Consolas"/>
                <a:sym typeface="Consolas"/>
              </a:rPr>
              <a:t>" </a:t>
            </a:r>
            <a:r>
              <a:rPr lang="en" sz="1200">
                <a:solidFill>
                  <a:srgbClr val="FF8380"/>
                </a:solidFill>
                <a:highlight>
                  <a:srgbClr val="FFFF00"/>
                </a:highlight>
                <a:latin typeface="Consolas"/>
                <a:ea typeface="Consolas"/>
                <a:cs typeface="Consolas"/>
                <a:sym typeface="Consolas"/>
              </a:rPr>
              <a:t>defer</a:t>
            </a:r>
            <a:r>
              <a:rPr lang="en" sz="1200">
                <a:solidFill>
                  <a:srgbClr val="ADB1C2"/>
                </a:solidFill>
                <a:highlight>
                  <a:srgbClr val="FFFF00"/>
                </a:highlight>
                <a:latin typeface="Consolas"/>
                <a:ea typeface="Consolas"/>
                <a:cs typeface="Consolas"/>
                <a:sym typeface="Consolas"/>
              </a:rPr>
              <a:t>&gt;&lt;/</a:t>
            </a:r>
            <a:r>
              <a:rPr lang="en" sz="1200">
                <a:solidFill>
                  <a:srgbClr val="13BBB7"/>
                </a:solidFill>
                <a:highlight>
                  <a:srgbClr val="FFFF00"/>
                </a:highlight>
                <a:latin typeface="Consolas"/>
                <a:ea typeface="Consolas"/>
                <a:cs typeface="Consolas"/>
                <a:sym typeface="Consolas"/>
              </a:rPr>
              <a:t>script</a:t>
            </a:r>
            <a:r>
              <a:rPr lang="en" sz="1200">
                <a:solidFill>
                  <a:srgbClr val="ADB1C2"/>
                </a:solidFill>
                <a:highlight>
                  <a:srgbClr val="FFFF00"/>
                </a:highlight>
                <a:latin typeface="Consolas"/>
                <a:ea typeface="Consolas"/>
                <a:cs typeface="Consolas"/>
                <a:sym typeface="Consolas"/>
              </a:rPr>
              <a:t>&gt;</a:t>
            </a:r>
            <a:endParaRPr sz="1200">
              <a:solidFill>
                <a:srgbClr val="ADB1C2"/>
              </a:solidFill>
              <a:highlight>
                <a:srgbClr val="FFFF00"/>
              </a:highlight>
              <a:latin typeface="Consolas"/>
              <a:ea typeface="Consolas"/>
              <a:cs typeface="Consolas"/>
              <a:sym typeface="Consolas"/>
            </a:endParaRPr>
          </a:p>
          <a:p>
            <a:pPr indent="0" lvl="0" marL="0" rtl="0" algn="l">
              <a:spcBef>
                <a:spcPts val="0"/>
              </a:spcBef>
              <a:spcAft>
                <a:spcPts val="0"/>
              </a:spcAft>
              <a:buNone/>
            </a:pP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head</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spcBef>
                <a:spcPts val="0"/>
              </a:spcBef>
              <a:spcAft>
                <a:spcPts val="0"/>
              </a:spcAft>
              <a:buNone/>
            </a:pPr>
            <a:r>
              <a:t/>
            </a:r>
            <a:endParaRPr sz="1200">
              <a:solidFill>
                <a:srgbClr val="565869"/>
              </a:solidFill>
              <a:latin typeface="Consolas"/>
              <a:ea typeface="Consolas"/>
              <a:cs typeface="Consolas"/>
              <a:sym typeface="Consolas"/>
            </a:endParaRPr>
          </a:p>
          <a:p>
            <a:pPr indent="0" lvl="0" marL="0" rtl="0" algn="l">
              <a:spcBef>
                <a:spcPts val="0"/>
              </a:spcBef>
              <a:spcAft>
                <a:spcPts val="0"/>
              </a:spcAft>
              <a:buNone/>
            </a:pP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body</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div</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id</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app</a:t>
            </a:r>
            <a:r>
              <a:rPr lang="en" sz="1200">
                <a:solidFill>
                  <a:srgbClr val="ADB1C2"/>
                </a:solidFill>
                <a:latin typeface="Consolas"/>
                <a:ea typeface="Consolas"/>
                <a:cs typeface="Consolas"/>
                <a:sym typeface="Consolas"/>
              </a:rPr>
              <a:t>"&gt;&lt;/</a:t>
            </a:r>
            <a:r>
              <a:rPr lang="en" sz="1200">
                <a:solidFill>
                  <a:srgbClr val="13BBB7"/>
                </a:solidFill>
                <a:latin typeface="Consolas"/>
                <a:ea typeface="Consolas"/>
                <a:cs typeface="Consolas"/>
                <a:sym typeface="Consolas"/>
              </a:rPr>
              <a:t>div</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spcBef>
                <a:spcPts val="0"/>
              </a:spcBef>
              <a:spcAft>
                <a:spcPts val="0"/>
              </a:spcAft>
              <a:buNone/>
            </a:pP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body</a:t>
            </a:r>
            <a:r>
              <a:rPr lang="en" sz="1200">
                <a:solidFill>
                  <a:srgbClr val="ADB1C2"/>
                </a:solidFill>
                <a:latin typeface="Consolas"/>
                <a:ea typeface="Consolas"/>
                <a:cs typeface="Consolas"/>
                <a:sym typeface="Consolas"/>
              </a:rPr>
              <a:t>&gt;</a:t>
            </a:r>
            <a:endParaRPr sz="1200">
              <a:solidFill>
                <a:srgbClr val="565869"/>
              </a:solidFill>
              <a:latin typeface="Consolas"/>
              <a:ea typeface="Consolas"/>
              <a:cs typeface="Consolas"/>
              <a:sym typeface="Consolas"/>
            </a:endParaRPr>
          </a:p>
          <a:p>
            <a:pPr indent="0" lvl="0" marL="0" rtl="0" algn="l">
              <a:spcBef>
                <a:spcPts val="0"/>
              </a:spcBef>
              <a:spcAft>
                <a:spcPts val="0"/>
              </a:spcAft>
              <a:buNone/>
            </a:pPr>
            <a:r>
              <a:t/>
            </a:r>
            <a:endParaRPr sz="1200">
              <a:solidFill>
                <a:srgbClr val="ADB1C2"/>
              </a:solidFill>
              <a:latin typeface="Consolas"/>
              <a:ea typeface="Consolas"/>
              <a:cs typeface="Consolas"/>
              <a:sym typeface="Consolas"/>
            </a:endParaRPr>
          </a:p>
          <a:p>
            <a:pPr indent="0" lvl="0" marL="0" rtl="0" algn="l">
              <a:spcBef>
                <a:spcPts val="0"/>
              </a:spcBef>
              <a:spcAft>
                <a:spcPts val="0"/>
              </a:spcAft>
              <a:buNone/>
            </a:pPr>
            <a:r>
              <a:t/>
            </a:r>
            <a:endParaRPr sz="1200">
              <a:solidFill>
                <a:srgbClr val="ADB1C2"/>
              </a:solidFill>
              <a:latin typeface="Consolas"/>
              <a:ea typeface="Consolas"/>
              <a:cs typeface="Consolas"/>
              <a:sym typeface="Consolas"/>
            </a:endParaRPr>
          </a:p>
          <a:p>
            <a:pPr indent="0" lvl="0" marL="0" rtl="0" algn="l">
              <a:spcBef>
                <a:spcPts val="600"/>
              </a:spcBef>
              <a:spcAft>
                <a:spcPts val="0"/>
              </a:spcAft>
              <a:buNone/>
            </a:pPr>
            <a:r>
              <a:t/>
            </a:r>
            <a:endParaRPr/>
          </a:p>
        </p:txBody>
      </p:sp>
      <p:sp>
        <p:nvSpPr>
          <p:cNvPr id="572" name="Google Shape;572;p25"/>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73" name="Google Shape;573;p25"/>
          <p:cNvPicPr preferRelativeResize="0"/>
          <p:nvPr/>
        </p:nvPicPr>
        <p:blipFill>
          <a:blip r:embed="rId3">
            <a:alphaModFix/>
          </a:blip>
          <a:stretch>
            <a:fillRect/>
          </a:stretch>
        </p:blipFill>
        <p:spPr>
          <a:xfrm>
            <a:off x="7136050" y="3114962"/>
            <a:ext cx="1866125" cy="213067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26"/>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script.js</a:t>
            </a:r>
            <a:endParaRPr/>
          </a:p>
        </p:txBody>
      </p:sp>
      <p:sp>
        <p:nvSpPr>
          <p:cNvPr id="579" name="Google Shape;579;p26"/>
          <p:cNvSpPr txBox="1"/>
          <p:nvPr>
            <p:ph idx="1" type="body"/>
          </p:nvPr>
        </p:nvSpPr>
        <p:spPr>
          <a:xfrm>
            <a:off x="726875" y="1040900"/>
            <a:ext cx="6380700" cy="3643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ADB1C2"/>
                </a:solidFill>
                <a:latin typeface="Consolas"/>
                <a:ea typeface="Consolas"/>
                <a:cs typeface="Consolas"/>
                <a:sym typeface="Consolas"/>
              </a:rPr>
              <a:t>/* global Vue */</a:t>
            </a:r>
            <a:endParaRPr sz="16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565869"/>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565869"/>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767BB"/>
                </a:solidFill>
                <a:latin typeface="Consolas"/>
                <a:ea typeface="Consolas"/>
                <a:cs typeface="Consolas"/>
                <a:sym typeface="Consolas"/>
              </a:rPr>
              <a:t>const</a:t>
            </a:r>
            <a:r>
              <a:rPr lang="en" sz="1600">
                <a:solidFill>
                  <a:srgbClr val="565869"/>
                </a:solidFill>
                <a:latin typeface="Consolas"/>
                <a:ea typeface="Consolas"/>
                <a:cs typeface="Consolas"/>
                <a:sym typeface="Consolas"/>
              </a:rPr>
              <a:t> app </a:t>
            </a:r>
            <a:r>
              <a:rPr lang="en" sz="1600">
                <a:solidFill>
                  <a:srgbClr val="ADB1C2"/>
                </a:solidFill>
                <a:latin typeface="Consolas"/>
                <a:ea typeface="Consolas"/>
                <a:cs typeface="Consolas"/>
                <a:sym typeface="Consolas"/>
              </a:rPr>
              <a:t>=</a:t>
            </a:r>
            <a:r>
              <a:rPr lang="en" sz="1600">
                <a:solidFill>
                  <a:srgbClr val="565869"/>
                </a:solidFill>
                <a:latin typeface="Consolas"/>
                <a:ea typeface="Consolas"/>
                <a:cs typeface="Consolas"/>
                <a:sym typeface="Consolas"/>
              </a:rPr>
              <a:t> </a:t>
            </a:r>
            <a:r>
              <a:rPr lang="en" sz="1600">
                <a:solidFill>
                  <a:srgbClr val="F767BB"/>
                </a:solidFill>
                <a:latin typeface="Consolas"/>
                <a:ea typeface="Consolas"/>
                <a:cs typeface="Consolas"/>
                <a:sym typeface="Consolas"/>
              </a:rPr>
              <a:t>new</a:t>
            </a:r>
            <a:r>
              <a:rPr lang="en" sz="1600">
                <a:solidFill>
                  <a:srgbClr val="565869"/>
                </a:solidFill>
                <a:latin typeface="Consolas"/>
                <a:ea typeface="Consolas"/>
                <a:cs typeface="Consolas"/>
                <a:sym typeface="Consolas"/>
              </a:rPr>
              <a:t> </a:t>
            </a:r>
            <a:r>
              <a:rPr lang="en" sz="1600">
                <a:solidFill>
                  <a:srgbClr val="09A1ED"/>
                </a:solidFill>
                <a:latin typeface="Consolas"/>
                <a:ea typeface="Consolas"/>
                <a:cs typeface="Consolas"/>
                <a:sym typeface="Consolas"/>
              </a:rPr>
              <a:t>Vue</a:t>
            </a:r>
            <a:r>
              <a:rPr lang="en" sz="1600">
                <a:solidFill>
                  <a:srgbClr val="ADB1C2"/>
                </a:solidFill>
                <a:latin typeface="Consolas"/>
                <a:ea typeface="Consolas"/>
                <a:cs typeface="Consolas"/>
                <a:sym typeface="Consolas"/>
              </a:rPr>
              <a:t>({</a:t>
            </a:r>
            <a:endParaRPr sz="16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565869"/>
                </a:solidFill>
                <a:latin typeface="Consolas"/>
                <a:ea typeface="Consolas"/>
                <a:cs typeface="Consolas"/>
                <a:sym typeface="Consolas"/>
              </a:rPr>
              <a:t>    </a:t>
            </a:r>
            <a:r>
              <a:rPr lang="en" sz="1600">
                <a:solidFill>
                  <a:srgbClr val="11658F"/>
                </a:solidFill>
                <a:latin typeface="Consolas"/>
                <a:ea typeface="Consolas"/>
                <a:cs typeface="Consolas"/>
                <a:sym typeface="Consolas"/>
              </a:rPr>
              <a:t>el</a:t>
            </a:r>
            <a:r>
              <a:rPr lang="en" sz="1600">
                <a:solidFill>
                  <a:srgbClr val="ADB1C2"/>
                </a:solidFill>
                <a:latin typeface="Consolas"/>
                <a:ea typeface="Consolas"/>
                <a:cs typeface="Consolas"/>
                <a:sym typeface="Consolas"/>
              </a:rPr>
              <a:t>:</a:t>
            </a:r>
            <a:r>
              <a:rPr lang="en" sz="1600">
                <a:solidFill>
                  <a:srgbClr val="565869"/>
                </a:solidFill>
                <a:latin typeface="Consolas"/>
                <a:ea typeface="Consolas"/>
                <a:cs typeface="Consolas"/>
                <a:sym typeface="Consolas"/>
              </a:rPr>
              <a:t> </a:t>
            </a:r>
            <a:r>
              <a:rPr lang="en" sz="1600">
                <a:solidFill>
                  <a:srgbClr val="ADB1C2"/>
                </a:solidFill>
                <a:latin typeface="Consolas"/>
                <a:ea typeface="Consolas"/>
                <a:cs typeface="Consolas"/>
                <a:sym typeface="Consolas"/>
              </a:rPr>
              <a:t>'</a:t>
            </a:r>
            <a:r>
              <a:rPr lang="en" sz="1600">
                <a:solidFill>
                  <a:srgbClr val="CF9C00"/>
                </a:solidFill>
                <a:latin typeface="Consolas"/>
                <a:ea typeface="Consolas"/>
                <a:cs typeface="Consolas"/>
                <a:sym typeface="Consolas"/>
              </a:rPr>
              <a:t>#app</a:t>
            </a:r>
            <a:r>
              <a:rPr lang="en" sz="1600">
                <a:solidFill>
                  <a:srgbClr val="ADB1C2"/>
                </a:solidFill>
                <a:latin typeface="Consolas"/>
                <a:ea typeface="Consolas"/>
                <a:cs typeface="Consolas"/>
                <a:sym typeface="Consolas"/>
              </a:rPr>
              <a:t>',</a:t>
            </a:r>
            <a:endParaRPr sz="16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565869"/>
                </a:solidFill>
                <a:latin typeface="Consolas"/>
                <a:ea typeface="Consolas"/>
                <a:cs typeface="Consolas"/>
                <a:sym typeface="Consolas"/>
              </a:rPr>
              <a:t>    </a:t>
            </a:r>
            <a:r>
              <a:rPr lang="en" sz="1600">
                <a:solidFill>
                  <a:srgbClr val="11658F"/>
                </a:solidFill>
                <a:latin typeface="Consolas"/>
                <a:ea typeface="Consolas"/>
                <a:cs typeface="Consolas"/>
                <a:sym typeface="Consolas"/>
              </a:rPr>
              <a:t>data</a:t>
            </a:r>
            <a:r>
              <a:rPr lang="en" sz="1600">
                <a:solidFill>
                  <a:srgbClr val="ADB1C2"/>
                </a:solidFill>
                <a:latin typeface="Consolas"/>
                <a:ea typeface="Consolas"/>
                <a:cs typeface="Consolas"/>
                <a:sym typeface="Consolas"/>
              </a:rPr>
              <a:t>:</a:t>
            </a:r>
            <a:r>
              <a:rPr lang="en" sz="1600">
                <a:solidFill>
                  <a:srgbClr val="565869"/>
                </a:solidFill>
                <a:latin typeface="Consolas"/>
                <a:ea typeface="Consolas"/>
                <a:cs typeface="Consolas"/>
                <a:sym typeface="Consolas"/>
              </a:rPr>
              <a:t> </a:t>
            </a:r>
            <a:r>
              <a:rPr lang="en" sz="1600">
                <a:solidFill>
                  <a:srgbClr val="ADB1C2"/>
                </a:solidFill>
                <a:latin typeface="Consolas"/>
                <a:ea typeface="Consolas"/>
                <a:cs typeface="Consolas"/>
                <a:sym typeface="Consolas"/>
              </a:rPr>
              <a:t>{}</a:t>
            </a:r>
            <a:endParaRPr sz="16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ADB1C2"/>
                </a:solidFill>
                <a:latin typeface="Consolas"/>
                <a:ea typeface="Consolas"/>
                <a:cs typeface="Consolas"/>
                <a:sym typeface="Consolas"/>
              </a:rPr>
              <a:t>});</a:t>
            </a:r>
            <a:endParaRPr sz="1600"/>
          </a:p>
        </p:txBody>
      </p:sp>
      <p:sp>
        <p:nvSpPr>
          <p:cNvPr id="580" name="Google Shape;580;p26"/>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81" name="Google Shape;581;p26"/>
          <p:cNvPicPr preferRelativeResize="0"/>
          <p:nvPr/>
        </p:nvPicPr>
        <p:blipFill>
          <a:blip r:embed="rId3">
            <a:alphaModFix/>
          </a:blip>
          <a:stretch>
            <a:fillRect/>
          </a:stretch>
        </p:blipFill>
        <p:spPr>
          <a:xfrm>
            <a:off x="7136050" y="3114962"/>
            <a:ext cx="1866125" cy="213067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27"/>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Vue Methods</a:t>
            </a:r>
            <a:endParaRPr/>
          </a:p>
        </p:txBody>
      </p:sp>
      <p:sp>
        <p:nvSpPr>
          <p:cNvPr id="587" name="Google Shape;587;p27"/>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88" name="Google Shape;588;p27"/>
          <p:cNvPicPr preferRelativeResize="0"/>
          <p:nvPr/>
        </p:nvPicPr>
        <p:blipFill>
          <a:blip r:embed="rId3">
            <a:alphaModFix/>
          </a:blip>
          <a:stretch>
            <a:fillRect/>
          </a:stretch>
        </p:blipFill>
        <p:spPr>
          <a:xfrm>
            <a:off x="7136050" y="3114962"/>
            <a:ext cx="1866125" cy="2130672"/>
          </a:xfrm>
          <a:prstGeom prst="rect">
            <a:avLst/>
          </a:prstGeom>
          <a:noFill/>
          <a:ln>
            <a:noFill/>
          </a:ln>
        </p:spPr>
      </p:pic>
      <p:sp>
        <p:nvSpPr>
          <p:cNvPr id="589" name="Google Shape;589;p27"/>
          <p:cNvSpPr txBox="1"/>
          <p:nvPr/>
        </p:nvSpPr>
        <p:spPr>
          <a:xfrm>
            <a:off x="776575" y="1227325"/>
            <a:ext cx="5330700" cy="2798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600">
                <a:solidFill>
                  <a:srgbClr val="F767BB"/>
                </a:solidFill>
                <a:latin typeface="Consolas"/>
                <a:ea typeface="Consolas"/>
                <a:cs typeface="Consolas"/>
                <a:sym typeface="Consolas"/>
              </a:rPr>
              <a:t>const</a:t>
            </a:r>
            <a:r>
              <a:rPr lang="en" sz="1600">
                <a:solidFill>
                  <a:srgbClr val="565869"/>
                </a:solidFill>
                <a:latin typeface="Consolas"/>
                <a:ea typeface="Consolas"/>
                <a:cs typeface="Consolas"/>
                <a:sym typeface="Consolas"/>
              </a:rPr>
              <a:t> app </a:t>
            </a:r>
            <a:r>
              <a:rPr lang="en" sz="1600">
                <a:solidFill>
                  <a:srgbClr val="ADB1C2"/>
                </a:solidFill>
                <a:latin typeface="Consolas"/>
                <a:ea typeface="Consolas"/>
                <a:cs typeface="Consolas"/>
                <a:sym typeface="Consolas"/>
              </a:rPr>
              <a:t>=</a:t>
            </a:r>
            <a:r>
              <a:rPr lang="en" sz="1600">
                <a:solidFill>
                  <a:srgbClr val="565869"/>
                </a:solidFill>
                <a:latin typeface="Consolas"/>
                <a:ea typeface="Consolas"/>
                <a:cs typeface="Consolas"/>
                <a:sym typeface="Consolas"/>
              </a:rPr>
              <a:t> </a:t>
            </a:r>
            <a:r>
              <a:rPr lang="en" sz="1600">
                <a:solidFill>
                  <a:srgbClr val="F767BB"/>
                </a:solidFill>
                <a:latin typeface="Consolas"/>
                <a:ea typeface="Consolas"/>
                <a:cs typeface="Consolas"/>
                <a:sym typeface="Consolas"/>
              </a:rPr>
              <a:t>new</a:t>
            </a:r>
            <a:r>
              <a:rPr lang="en" sz="1600">
                <a:solidFill>
                  <a:srgbClr val="565869"/>
                </a:solidFill>
                <a:latin typeface="Consolas"/>
                <a:ea typeface="Consolas"/>
                <a:cs typeface="Consolas"/>
                <a:sym typeface="Consolas"/>
              </a:rPr>
              <a:t> </a:t>
            </a:r>
            <a:r>
              <a:rPr lang="en" sz="1600">
                <a:solidFill>
                  <a:srgbClr val="09A1ED"/>
                </a:solidFill>
                <a:latin typeface="Consolas"/>
                <a:ea typeface="Consolas"/>
                <a:cs typeface="Consolas"/>
                <a:sym typeface="Consolas"/>
              </a:rPr>
              <a:t>Vue</a:t>
            </a:r>
            <a:r>
              <a:rPr lang="en" sz="1600">
                <a:solidFill>
                  <a:srgbClr val="ADB1C2"/>
                </a:solidFill>
                <a:latin typeface="Consolas"/>
                <a:ea typeface="Consolas"/>
                <a:cs typeface="Consolas"/>
                <a:sym typeface="Consolas"/>
              </a:rPr>
              <a:t>({</a:t>
            </a:r>
            <a:endParaRPr sz="16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565869"/>
                </a:solidFill>
                <a:latin typeface="Consolas"/>
                <a:ea typeface="Consolas"/>
                <a:cs typeface="Consolas"/>
                <a:sym typeface="Consolas"/>
              </a:rPr>
              <a:t>    </a:t>
            </a:r>
            <a:r>
              <a:rPr lang="en" sz="1600">
                <a:solidFill>
                  <a:srgbClr val="11658F"/>
                </a:solidFill>
                <a:latin typeface="Consolas"/>
                <a:ea typeface="Consolas"/>
                <a:cs typeface="Consolas"/>
                <a:sym typeface="Consolas"/>
              </a:rPr>
              <a:t>el</a:t>
            </a:r>
            <a:r>
              <a:rPr lang="en" sz="1600">
                <a:solidFill>
                  <a:srgbClr val="ADB1C2"/>
                </a:solidFill>
                <a:latin typeface="Consolas"/>
                <a:ea typeface="Consolas"/>
                <a:cs typeface="Consolas"/>
                <a:sym typeface="Consolas"/>
              </a:rPr>
              <a:t>:</a:t>
            </a:r>
            <a:r>
              <a:rPr lang="en" sz="1600">
                <a:solidFill>
                  <a:srgbClr val="565869"/>
                </a:solidFill>
                <a:latin typeface="Consolas"/>
                <a:ea typeface="Consolas"/>
                <a:cs typeface="Consolas"/>
                <a:sym typeface="Consolas"/>
              </a:rPr>
              <a:t> </a:t>
            </a:r>
            <a:r>
              <a:rPr lang="en" sz="1600">
                <a:solidFill>
                  <a:srgbClr val="ADB1C2"/>
                </a:solidFill>
                <a:latin typeface="Consolas"/>
                <a:ea typeface="Consolas"/>
                <a:cs typeface="Consolas"/>
                <a:sym typeface="Consolas"/>
              </a:rPr>
              <a:t>"</a:t>
            </a:r>
            <a:r>
              <a:rPr lang="en" sz="1600">
                <a:solidFill>
                  <a:srgbClr val="CF9C00"/>
                </a:solidFill>
                <a:latin typeface="Consolas"/>
                <a:ea typeface="Consolas"/>
                <a:cs typeface="Consolas"/>
                <a:sym typeface="Consolas"/>
              </a:rPr>
              <a:t>#app</a:t>
            </a:r>
            <a:r>
              <a:rPr lang="en" sz="1600">
                <a:solidFill>
                  <a:srgbClr val="ADB1C2"/>
                </a:solidFill>
                <a:latin typeface="Consolas"/>
                <a:ea typeface="Consolas"/>
                <a:cs typeface="Consolas"/>
                <a:sym typeface="Consolas"/>
              </a:rPr>
              <a:t>",</a:t>
            </a:r>
            <a:endParaRPr sz="16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565869"/>
                </a:solidFill>
                <a:latin typeface="Consolas"/>
                <a:ea typeface="Consolas"/>
                <a:cs typeface="Consolas"/>
                <a:sym typeface="Consolas"/>
              </a:rPr>
              <a:t>    </a:t>
            </a:r>
            <a:r>
              <a:rPr lang="en" sz="1600">
                <a:solidFill>
                  <a:srgbClr val="11658F"/>
                </a:solidFill>
                <a:latin typeface="Consolas"/>
                <a:ea typeface="Consolas"/>
                <a:cs typeface="Consolas"/>
                <a:sym typeface="Consolas"/>
              </a:rPr>
              <a:t>data</a:t>
            </a:r>
            <a:r>
              <a:rPr lang="en" sz="1600">
                <a:solidFill>
                  <a:srgbClr val="ADB1C2"/>
                </a:solidFill>
                <a:latin typeface="Consolas"/>
                <a:ea typeface="Consolas"/>
                <a:cs typeface="Consolas"/>
                <a:sym typeface="Consolas"/>
              </a:rPr>
              <a:t>:</a:t>
            </a:r>
            <a:r>
              <a:rPr lang="en" sz="1600">
                <a:solidFill>
                  <a:srgbClr val="565869"/>
                </a:solidFill>
                <a:latin typeface="Consolas"/>
                <a:ea typeface="Consolas"/>
                <a:cs typeface="Consolas"/>
                <a:sym typeface="Consolas"/>
              </a:rPr>
              <a:t> </a:t>
            </a:r>
            <a:r>
              <a:rPr lang="en" sz="1600">
                <a:solidFill>
                  <a:srgbClr val="ADB1C2"/>
                </a:solidFill>
                <a:latin typeface="Consolas"/>
                <a:ea typeface="Consolas"/>
                <a:cs typeface="Consolas"/>
                <a:sym typeface="Consolas"/>
              </a:rPr>
              <a:t>{},</a:t>
            </a:r>
            <a:endParaRPr sz="16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565869"/>
                </a:solidFill>
                <a:latin typeface="Consolas"/>
                <a:ea typeface="Consolas"/>
                <a:cs typeface="Consolas"/>
                <a:sym typeface="Consolas"/>
              </a:rPr>
              <a:t>    </a:t>
            </a:r>
            <a:r>
              <a:rPr lang="en" sz="1600">
                <a:solidFill>
                  <a:srgbClr val="11658F"/>
                </a:solidFill>
                <a:latin typeface="Consolas"/>
                <a:ea typeface="Consolas"/>
                <a:cs typeface="Consolas"/>
                <a:sym typeface="Consolas"/>
              </a:rPr>
              <a:t>methods</a:t>
            </a:r>
            <a:r>
              <a:rPr lang="en" sz="1600">
                <a:solidFill>
                  <a:srgbClr val="ADB1C2"/>
                </a:solidFill>
                <a:latin typeface="Consolas"/>
                <a:ea typeface="Consolas"/>
                <a:cs typeface="Consolas"/>
                <a:sym typeface="Consolas"/>
              </a:rPr>
              <a:t>:</a:t>
            </a:r>
            <a:r>
              <a:rPr lang="en" sz="1600">
                <a:solidFill>
                  <a:srgbClr val="565869"/>
                </a:solidFill>
                <a:latin typeface="Consolas"/>
                <a:ea typeface="Consolas"/>
                <a:cs typeface="Consolas"/>
                <a:sym typeface="Consolas"/>
              </a:rPr>
              <a:t> </a:t>
            </a:r>
            <a:r>
              <a:rPr lang="en" sz="1600">
                <a:solidFill>
                  <a:srgbClr val="ADB1C2"/>
                </a:solidFill>
                <a:latin typeface="Consolas"/>
                <a:ea typeface="Consolas"/>
                <a:cs typeface="Consolas"/>
                <a:sym typeface="Consolas"/>
              </a:rPr>
              <a:t>{</a:t>
            </a:r>
            <a:endParaRPr sz="16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565869"/>
                </a:solidFill>
                <a:latin typeface="Consolas"/>
                <a:ea typeface="Consolas"/>
                <a:cs typeface="Consolas"/>
                <a:sym typeface="Consolas"/>
              </a:rPr>
              <a:t>        </a:t>
            </a:r>
            <a:r>
              <a:rPr lang="en" sz="1600">
                <a:solidFill>
                  <a:srgbClr val="09A1ED"/>
                </a:solidFill>
                <a:latin typeface="Consolas"/>
                <a:ea typeface="Consolas"/>
                <a:cs typeface="Consolas"/>
                <a:sym typeface="Consolas"/>
              </a:rPr>
              <a:t>helloWorld</a:t>
            </a:r>
            <a:r>
              <a:rPr lang="en" sz="1600">
                <a:solidFill>
                  <a:srgbClr val="ADB1C2"/>
                </a:solidFill>
                <a:latin typeface="Consolas"/>
                <a:ea typeface="Consolas"/>
                <a:cs typeface="Consolas"/>
                <a:sym typeface="Consolas"/>
              </a:rPr>
              <a:t>:</a:t>
            </a:r>
            <a:r>
              <a:rPr lang="en" sz="1600">
                <a:solidFill>
                  <a:srgbClr val="565869"/>
                </a:solidFill>
                <a:latin typeface="Consolas"/>
                <a:ea typeface="Consolas"/>
                <a:cs typeface="Consolas"/>
                <a:sym typeface="Consolas"/>
              </a:rPr>
              <a:t> </a:t>
            </a:r>
            <a:r>
              <a:rPr lang="en" sz="1600">
                <a:solidFill>
                  <a:srgbClr val="F767BB"/>
                </a:solidFill>
                <a:latin typeface="Consolas"/>
                <a:ea typeface="Consolas"/>
                <a:cs typeface="Consolas"/>
                <a:sym typeface="Consolas"/>
              </a:rPr>
              <a:t>function</a:t>
            </a:r>
            <a:r>
              <a:rPr lang="en" sz="1600">
                <a:solidFill>
                  <a:srgbClr val="565869"/>
                </a:solidFill>
                <a:latin typeface="Consolas"/>
                <a:ea typeface="Consolas"/>
                <a:cs typeface="Consolas"/>
                <a:sym typeface="Consolas"/>
              </a:rPr>
              <a:t> </a:t>
            </a:r>
            <a:r>
              <a:rPr lang="en" sz="1600">
                <a:solidFill>
                  <a:srgbClr val="ADB1C2"/>
                </a:solidFill>
                <a:latin typeface="Consolas"/>
                <a:ea typeface="Consolas"/>
                <a:cs typeface="Consolas"/>
                <a:sym typeface="Consolas"/>
              </a:rPr>
              <a:t>()</a:t>
            </a:r>
            <a:r>
              <a:rPr lang="en" sz="1600">
                <a:solidFill>
                  <a:srgbClr val="565869"/>
                </a:solidFill>
                <a:latin typeface="Consolas"/>
                <a:ea typeface="Consolas"/>
                <a:cs typeface="Consolas"/>
                <a:sym typeface="Consolas"/>
              </a:rPr>
              <a:t> </a:t>
            </a:r>
            <a:r>
              <a:rPr lang="en" sz="1600">
                <a:solidFill>
                  <a:srgbClr val="ADB1C2"/>
                </a:solidFill>
                <a:latin typeface="Consolas"/>
                <a:ea typeface="Consolas"/>
                <a:cs typeface="Consolas"/>
                <a:sym typeface="Consolas"/>
              </a:rPr>
              <a:t>{</a:t>
            </a:r>
            <a:endParaRPr sz="16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565869"/>
                </a:solidFill>
                <a:latin typeface="Consolas"/>
                <a:ea typeface="Consolas"/>
                <a:cs typeface="Consolas"/>
                <a:sym typeface="Consolas"/>
              </a:rPr>
              <a:t>            console</a:t>
            </a:r>
            <a:r>
              <a:rPr lang="en" sz="1600">
                <a:solidFill>
                  <a:srgbClr val="ADB1C2"/>
                </a:solidFill>
                <a:latin typeface="Consolas"/>
                <a:ea typeface="Consolas"/>
                <a:cs typeface="Consolas"/>
                <a:sym typeface="Consolas"/>
              </a:rPr>
              <a:t>.</a:t>
            </a:r>
            <a:r>
              <a:rPr lang="en" sz="1600">
                <a:solidFill>
                  <a:srgbClr val="09A1ED"/>
                </a:solidFill>
                <a:latin typeface="Consolas"/>
                <a:ea typeface="Consolas"/>
                <a:cs typeface="Consolas"/>
                <a:sym typeface="Consolas"/>
              </a:rPr>
              <a:t>log</a:t>
            </a:r>
            <a:r>
              <a:rPr lang="en" sz="1600">
                <a:solidFill>
                  <a:srgbClr val="ADB1C2"/>
                </a:solidFill>
                <a:latin typeface="Consolas"/>
                <a:ea typeface="Consolas"/>
                <a:cs typeface="Consolas"/>
                <a:sym typeface="Consolas"/>
              </a:rPr>
              <a:t>("</a:t>
            </a:r>
            <a:r>
              <a:rPr lang="en" sz="1600">
                <a:solidFill>
                  <a:srgbClr val="CF9C00"/>
                </a:solidFill>
                <a:latin typeface="Consolas"/>
                <a:ea typeface="Consolas"/>
                <a:cs typeface="Consolas"/>
                <a:sym typeface="Consolas"/>
              </a:rPr>
              <a:t>Hello World!</a:t>
            </a:r>
            <a:r>
              <a:rPr lang="en" sz="1600">
                <a:solidFill>
                  <a:srgbClr val="ADB1C2"/>
                </a:solidFill>
                <a:latin typeface="Consolas"/>
                <a:ea typeface="Consolas"/>
                <a:cs typeface="Consolas"/>
                <a:sym typeface="Consolas"/>
              </a:rPr>
              <a:t>");</a:t>
            </a:r>
            <a:endParaRPr sz="16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565869"/>
                </a:solidFill>
                <a:latin typeface="Consolas"/>
                <a:ea typeface="Consolas"/>
                <a:cs typeface="Consolas"/>
                <a:sym typeface="Consolas"/>
              </a:rPr>
              <a:t>        </a:t>
            </a:r>
            <a:r>
              <a:rPr lang="en" sz="1600">
                <a:solidFill>
                  <a:srgbClr val="ADB1C2"/>
                </a:solidFill>
                <a:latin typeface="Consolas"/>
                <a:ea typeface="Consolas"/>
                <a:cs typeface="Consolas"/>
                <a:sym typeface="Consolas"/>
              </a:rPr>
              <a:t>},</a:t>
            </a:r>
            <a:endParaRPr sz="16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565869"/>
                </a:solidFill>
                <a:latin typeface="Consolas"/>
                <a:ea typeface="Consolas"/>
                <a:cs typeface="Consolas"/>
                <a:sym typeface="Consolas"/>
              </a:rPr>
              <a:t>    </a:t>
            </a:r>
            <a:r>
              <a:rPr lang="en" sz="1600">
                <a:solidFill>
                  <a:srgbClr val="ADB1C2"/>
                </a:solidFill>
                <a:latin typeface="Consolas"/>
                <a:ea typeface="Consolas"/>
                <a:cs typeface="Consolas"/>
                <a:sym typeface="Consolas"/>
              </a:rPr>
              <a:t>},</a:t>
            </a:r>
            <a:endParaRPr sz="16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ADB1C2"/>
                </a:solidFill>
                <a:latin typeface="Consolas"/>
                <a:ea typeface="Consolas"/>
                <a:cs typeface="Consolas"/>
                <a:sym typeface="Consolas"/>
              </a:rPr>
              <a:t>});</a:t>
            </a:r>
            <a:endParaRPr sz="16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2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200">
              <a:solidFill>
                <a:srgbClr val="ADB1C2"/>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28"/>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Vue lifecycle hooks - created()</a:t>
            </a:r>
            <a:endParaRPr/>
          </a:p>
        </p:txBody>
      </p:sp>
      <p:sp>
        <p:nvSpPr>
          <p:cNvPr id="595" name="Google Shape;595;p28"/>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96" name="Google Shape;596;p28"/>
          <p:cNvPicPr preferRelativeResize="0"/>
          <p:nvPr/>
        </p:nvPicPr>
        <p:blipFill>
          <a:blip r:embed="rId3">
            <a:alphaModFix/>
          </a:blip>
          <a:stretch>
            <a:fillRect/>
          </a:stretch>
        </p:blipFill>
        <p:spPr>
          <a:xfrm>
            <a:off x="7136050" y="3114962"/>
            <a:ext cx="1866125" cy="2130672"/>
          </a:xfrm>
          <a:prstGeom prst="rect">
            <a:avLst/>
          </a:prstGeom>
          <a:noFill/>
          <a:ln>
            <a:noFill/>
          </a:ln>
        </p:spPr>
      </p:pic>
      <p:sp>
        <p:nvSpPr>
          <p:cNvPr id="597" name="Google Shape;597;p28"/>
          <p:cNvSpPr txBox="1"/>
          <p:nvPr/>
        </p:nvSpPr>
        <p:spPr>
          <a:xfrm>
            <a:off x="750600" y="1227325"/>
            <a:ext cx="5204400" cy="3140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600">
                <a:solidFill>
                  <a:srgbClr val="F767BB"/>
                </a:solidFill>
                <a:latin typeface="Consolas"/>
                <a:ea typeface="Consolas"/>
                <a:cs typeface="Consolas"/>
                <a:sym typeface="Consolas"/>
              </a:rPr>
              <a:t>const</a:t>
            </a:r>
            <a:r>
              <a:rPr lang="en" sz="1600">
                <a:solidFill>
                  <a:srgbClr val="565869"/>
                </a:solidFill>
                <a:latin typeface="Consolas"/>
                <a:ea typeface="Consolas"/>
                <a:cs typeface="Consolas"/>
                <a:sym typeface="Consolas"/>
              </a:rPr>
              <a:t> app </a:t>
            </a:r>
            <a:r>
              <a:rPr lang="en" sz="1600">
                <a:solidFill>
                  <a:srgbClr val="ADB1C2"/>
                </a:solidFill>
                <a:latin typeface="Consolas"/>
                <a:ea typeface="Consolas"/>
                <a:cs typeface="Consolas"/>
                <a:sym typeface="Consolas"/>
              </a:rPr>
              <a:t>=</a:t>
            </a:r>
            <a:r>
              <a:rPr lang="en" sz="1600">
                <a:solidFill>
                  <a:srgbClr val="565869"/>
                </a:solidFill>
                <a:latin typeface="Consolas"/>
                <a:ea typeface="Consolas"/>
                <a:cs typeface="Consolas"/>
                <a:sym typeface="Consolas"/>
              </a:rPr>
              <a:t> </a:t>
            </a:r>
            <a:r>
              <a:rPr lang="en" sz="1600">
                <a:solidFill>
                  <a:srgbClr val="F767BB"/>
                </a:solidFill>
                <a:latin typeface="Consolas"/>
                <a:ea typeface="Consolas"/>
                <a:cs typeface="Consolas"/>
                <a:sym typeface="Consolas"/>
              </a:rPr>
              <a:t>new</a:t>
            </a:r>
            <a:r>
              <a:rPr lang="en" sz="1600">
                <a:solidFill>
                  <a:srgbClr val="565869"/>
                </a:solidFill>
                <a:latin typeface="Consolas"/>
                <a:ea typeface="Consolas"/>
                <a:cs typeface="Consolas"/>
                <a:sym typeface="Consolas"/>
              </a:rPr>
              <a:t> </a:t>
            </a:r>
            <a:r>
              <a:rPr lang="en" sz="1600">
                <a:solidFill>
                  <a:srgbClr val="09A1ED"/>
                </a:solidFill>
                <a:latin typeface="Consolas"/>
                <a:ea typeface="Consolas"/>
                <a:cs typeface="Consolas"/>
                <a:sym typeface="Consolas"/>
              </a:rPr>
              <a:t>Vue</a:t>
            </a:r>
            <a:r>
              <a:rPr lang="en" sz="1600">
                <a:solidFill>
                  <a:srgbClr val="ADB1C2"/>
                </a:solidFill>
                <a:latin typeface="Consolas"/>
                <a:ea typeface="Consolas"/>
                <a:cs typeface="Consolas"/>
                <a:sym typeface="Consolas"/>
              </a:rPr>
              <a:t>({</a:t>
            </a:r>
            <a:endParaRPr sz="16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565869"/>
                </a:solidFill>
                <a:latin typeface="Consolas"/>
                <a:ea typeface="Consolas"/>
                <a:cs typeface="Consolas"/>
                <a:sym typeface="Consolas"/>
              </a:rPr>
              <a:t>    </a:t>
            </a:r>
            <a:r>
              <a:rPr lang="en" sz="1600">
                <a:solidFill>
                  <a:srgbClr val="11658F"/>
                </a:solidFill>
                <a:latin typeface="Consolas"/>
                <a:ea typeface="Consolas"/>
                <a:cs typeface="Consolas"/>
                <a:sym typeface="Consolas"/>
              </a:rPr>
              <a:t>el</a:t>
            </a:r>
            <a:r>
              <a:rPr lang="en" sz="1600">
                <a:solidFill>
                  <a:srgbClr val="ADB1C2"/>
                </a:solidFill>
                <a:latin typeface="Consolas"/>
                <a:ea typeface="Consolas"/>
                <a:cs typeface="Consolas"/>
                <a:sym typeface="Consolas"/>
              </a:rPr>
              <a:t>:</a:t>
            </a:r>
            <a:r>
              <a:rPr lang="en" sz="1600">
                <a:solidFill>
                  <a:srgbClr val="565869"/>
                </a:solidFill>
                <a:latin typeface="Consolas"/>
                <a:ea typeface="Consolas"/>
                <a:cs typeface="Consolas"/>
                <a:sym typeface="Consolas"/>
              </a:rPr>
              <a:t> </a:t>
            </a:r>
            <a:r>
              <a:rPr lang="en" sz="1600">
                <a:solidFill>
                  <a:srgbClr val="ADB1C2"/>
                </a:solidFill>
                <a:latin typeface="Consolas"/>
                <a:ea typeface="Consolas"/>
                <a:cs typeface="Consolas"/>
                <a:sym typeface="Consolas"/>
              </a:rPr>
              <a:t>'</a:t>
            </a:r>
            <a:r>
              <a:rPr lang="en" sz="1600">
                <a:solidFill>
                  <a:srgbClr val="CF9C00"/>
                </a:solidFill>
                <a:latin typeface="Consolas"/>
                <a:ea typeface="Consolas"/>
                <a:cs typeface="Consolas"/>
                <a:sym typeface="Consolas"/>
              </a:rPr>
              <a:t>#app</a:t>
            </a:r>
            <a:r>
              <a:rPr lang="en" sz="1600">
                <a:solidFill>
                  <a:srgbClr val="ADB1C2"/>
                </a:solidFill>
                <a:latin typeface="Consolas"/>
                <a:ea typeface="Consolas"/>
                <a:cs typeface="Consolas"/>
                <a:sym typeface="Consolas"/>
              </a:rPr>
              <a:t>',</a:t>
            </a:r>
            <a:endParaRPr sz="16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565869"/>
                </a:solidFill>
                <a:latin typeface="Consolas"/>
                <a:ea typeface="Consolas"/>
                <a:cs typeface="Consolas"/>
                <a:sym typeface="Consolas"/>
              </a:rPr>
              <a:t>    </a:t>
            </a:r>
            <a:r>
              <a:rPr lang="en" sz="1600">
                <a:solidFill>
                  <a:srgbClr val="11658F"/>
                </a:solidFill>
                <a:latin typeface="Consolas"/>
                <a:ea typeface="Consolas"/>
                <a:cs typeface="Consolas"/>
                <a:sym typeface="Consolas"/>
              </a:rPr>
              <a:t>data</a:t>
            </a:r>
            <a:r>
              <a:rPr lang="en" sz="1600">
                <a:solidFill>
                  <a:srgbClr val="ADB1C2"/>
                </a:solidFill>
                <a:latin typeface="Consolas"/>
                <a:ea typeface="Consolas"/>
                <a:cs typeface="Consolas"/>
                <a:sym typeface="Consolas"/>
              </a:rPr>
              <a:t>:</a:t>
            </a:r>
            <a:r>
              <a:rPr lang="en" sz="1600">
                <a:solidFill>
                  <a:srgbClr val="565869"/>
                </a:solidFill>
                <a:latin typeface="Consolas"/>
                <a:ea typeface="Consolas"/>
                <a:cs typeface="Consolas"/>
                <a:sym typeface="Consolas"/>
              </a:rPr>
              <a:t> </a:t>
            </a:r>
            <a:r>
              <a:rPr lang="en" sz="1600">
                <a:solidFill>
                  <a:srgbClr val="ADB1C2"/>
                </a:solidFill>
                <a:latin typeface="Consolas"/>
                <a:ea typeface="Consolas"/>
                <a:cs typeface="Consolas"/>
                <a:sym typeface="Consolas"/>
              </a:rPr>
              <a:t>{},</a:t>
            </a:r>
            <a:endParaRPr sz="16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565869"/>
                </a:solidFill>
                <a:latin typeface="Consolas"/>
                <a:ea typeface="Consolas"/>
                <a:cs typeface="Consolas"/>
                <a:sym typeface="Consolas"/>
              </a:rPr>
              <a:t>    </a:t>
            </a:r>
            <a:r>
              <a:rPr lang="en" sz="1600">
                <a:solidFill>
                  <a:srgbClr val="11658F"/>
                </a:solidFill>
                <a:latin typeface="Consolas"/>
                <a:ea typeface="Consolas"/>
                <a:cs typeface="Consolas"/>
                <a:sym typeface="Consolas"/>
              </a:rPr>
              <a:t>methods</a:t>
            </a:r>
            <a:r>
              <a:rPr lang="en" sz="1600">
                <a:solidFill>
                  <a:srgbClr val="ADB1C2"/>
                </a:solidFill>
                <a:latin typeface="Consolas"/>
                <a:ea typeface="Consolas"/>
                <a:cs typeface="Consolas"/>
                <a:sym typeface="Consolas"/>
              </a:rPr>
              <a:t>:</a:t>
            </a:r>
            <a:r>
              <a:rPr lang="en" sz="1600">
                <a:solidFill>
                  <a:srgbClr val="565869"/>
                </a:solidFill>
                <a:latin typeface="Consolas"/>
                <a:ea typeface="Consolas"/>
                <a:cs typeface="Consolas"/>
                <a:sym typeface="Consolas"/>
              </a:rPr>
              <a:t> </a:t>
            </a:r>
            <a:r>
              <a:rPr lang="en" sz="1600">
                <a:solidFill>
                  <a:srgbClr val="ADB1C2"/>
                </a:solidFill>
                <a:latin typeface="Consolas"/>
                <a:ea typeface="Consolas"/>
                <a:cs typeface="Consolas"/>
                <a:sym typeface="Consolas"/>
              </a:rPr>
              <a:t>{</a:t>
            </a:r>
            <a:endParaRPr sz="16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565869"/>
                </a:solidFill>
                <a:latin typeface="Consolas"/>
                <a:ea typeface="Consolas"/>
                <a:cs typeface="Consolas"/>
                <a:sym typeface="Consolas"/>
              </a:rPr>
              <a:t>        </a:t>
            </a:r>
            <a:r>
              <a:rPr lang="en" sz="1600">
                <a:solidFill>
                  <a:srgbClr val="09A1ED"/>
                </a:solidFill>
                <a:latin typeface="Consolas"/>
                <a:ea typeface="Consolas"/>
                <a:cs typeface="Consolas"/>
                <a:sym typeface="Consolas"/>
              </a:rPr>
              <a:t>helloWorld</a:t>
            </a:r>
            <a:r>
              <a:rPr lang="en" sz="1600">
                <a:solidFill>
                  <a:srgbClr val="ADB1C2"/>
                </a:solidFill>
                <a:latin typeface="Consolas"/>
                <a:ea typeface="Consolas"/>
                <a:cs typeface="Consolas"/>
                <a:sym typeface="Consolas"/>
              </a:rPr>
              <a:t>:</a:t>
            </a:r>
            <a:r>
              <a:rPr lang="en" sz="1600">
                <a:solidFill>
                  <a:srgbClr val="565869"/>
                </a:solidFill>
                <a:latin typeface="Consolas"/>
                <a:ea typeface="Consolas"/>
                <a:cs typeface="Consolas"/>
                <a:sym typeface="Consolas"/>
              </a:rPr>
              <a:t> </a:t>
            </a:r>
            <a:r>
              <a:rPr lang="en" sz="1600">
                <a:solidFill>
                  <a:srgbClr val="F767BB"/>
                </a:solidFill>
                <a:latin typeface="Consolas"/>
                <a:ea typeface="Consolas"/>
                <a:cs typeface="Consolas"/>
                <a:sym typeface="Consolas"/>
              </a:rPr>
              <a:t>function</a:t>
            </a:r>
            <a:r>
              <a:rPr lang="en" sz="1600">
                <a:solidFill>
                  <a:srgbClr val="565869"/>
                </a:solidFill>
                <a:latin typeface="Consolas"/>
                <a:ea typeface="Consolas"/>
                <a:cs typeface="Consolas"/>
                <a:sym typeface="Consolas"/>
              </a:rPr>
              <a:t> </a:t>
            </a:r>
            <a:r>
              <a:rPr lang="en" sz="1600">
                <a:solidFill>
                  <a:srgbClr val="ADB1C2"/>
                </a:solidFill>
                <a:latin typeface="Consolas"/>
                <a:ea typeface="Consolas"/>
                <a:cs typeface="Consolas"/>
                <a:sym typeface="Consolas"/>
              </a:rPr>
              <a:t>()</a:t>
            </a:r>
            <a:r>
              <a:rPr lang="en" sz="1600">
                <a:solidFill>
                  <a:srgbClr val="565869"/>
                </a:solidFill>
                <a:latin typeface="Consolas"/>
                <a:ea typeface="Consolas"/>
                <a:cs typeface="Consolas"/>
                <a:sym typeface="Consolas"/>
              </a:rPr>
              <a:t> </a:t>
            </a:r>
            <a:r>
              <a:rPr lang="en" sz="1600">
                <a:solidFill>
                  <a:srgbClr val="ADB1C2"/>
                </a:solidFill>
                <a:latin typeface="Consolas"/>
                <a:ea typeface="Consolas"/>
                <a:cs typeface="Consolas"/>
                <a:sym typeface="Consolas"/>
              </a:rPr>
              <a:t>{</a:t>
            </a:r>
            <a:endParaRPr sz="16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565869"/>
                </a:solidFill>
                <a:latin typeface="Consolas"/>
                <a:ea typeface="Consolas"/>
                <a:cs typeface="Consolas"/>
                <a:sym typeface="Consolas"/>
              </a:rPr>
              <a:t>            console</a:t>
            </a:r>
            <a:r>
              <a:rPr lang="en" sz="1600">
                <a:solidFill>
                  <a:srgbClr val="ADB1C2"/>
                </a:solidFill>
                <a:latin typeface="Consolas"/>
                <a:ea typeface="Consolas"/>
                <a:cs typeface="Consolas"/>
                <a:sym typeface="Consolas"/>
              </a:rPr>
              <a:t>.</a:t>
            </a:r>
            <a:r>
              <a:rPr lang="en" sz="1600">
                <a:solidFill>
                  <a:srgbClr val="09A1ED"/>
                </a:solidFill>
                <a:latin typeface="Consolas"/>
                <a:ea typeface="Consolas"/>
                <a:cs typeface="Consolas"/>
                <a:sym typeface="Consolas"/>
              </a:rPr>
              <a:t>log</a:t>
            </a:r>
            <a:r>
              <a:rPr lang="en" sz="1600">
                <a:solidFill>
                  <a:srgbClr val="ADB1C2"/>
                </a:solidFill>
                <a:latin typeface="Consolas"/>
                <a:ea typeface="Consolas"/>
                <a:cs typeface="Consolas"/>
                <a:sym typeface="Consolas"/>
              </a:rPr>
              <a:t>("</a:t>
            </a:r>
            <a:r>
              <a:rPr lang="en" sz="1600">
                <a:solidFill>
                  <a:srgbClr val="CF9C00"/>
                </a:solidFill>
                <a:latin typeface="Consolas"/>
                <a:ea typeface="Consolas"/>
                <a:cs typeface="Consolas"/>
                <a:sym typeface="Consolas"/>
              </a:rPr>
              <a:t>Hello World!</a:t>
            </a:r>
            <a:r>
              <a:rPr lang="en" sz="1600">
                <a:solidFill>
                  <a:srgbClr val="ADB1C2"/>
                </a:solidFill>
                <a:latin typeface="Consolas"/>
                <a:ea typeface="Consolas"/>
                <a:cs typeface="Consolas"/>
                <a:sym typeface="Consolas"/>
              </a:rPr>
              <a:t>");</a:t>
            </a:r>
            <a:endParaRPr sz="16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565869"/>
                </a:solidFill>
                <a:latin typeface="Consolas"/>
                <a:ea typeface="Consolas"/>
                <a:cs typeface="Consolas"/>
                <a:sym typeface="Consolas"/>
              </a:rPr>
              <a:t>        </a:t>
            </a:r>
            <a:r>
              <a:rPr lang="en" sz="1600">
                <a:solidFill>
                  <a:srgbClr val="ADB1C2"/>
                </a:solidFill>
                <a:latin typeface="Consolas"/>
                <a:ea typeface="Consolas"/>
                <a:cs typeface="Consolas"/>
                <a:sym typeface="Consolas"/>
              </a:rPr>
              <a:t>}</a:t>
            </a:r>
            <a:endParaRPr sz="16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565869"/>
                </a:solidFill>
                <a:latin typeface="Consolas"/>
                <a:ea typeface="Consolas"/>
                <a:cs typeface="Consolas"/>
                <a:sym typeface="Consolas"/>
              </a:rPr>
              <a:t>    </a:t>
            </a:r>
            <a:r>
              <a:rPr lang="en" sz="1600">
                <a:solidFill>
                  <a:srgbClr val="ADB1C2"/>
                </a:solidFill>
                <a:latin typeface="Consolas"/>
                <a:ea typeface="Consolas"/>
                <a:cs typeface="Consolas"/>
                <a:sym typeface="Consolas"/>
              </a:rPr>
              <a:t>},</a:t>
            </a:r>
            <a:endParaRPr sz="16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565869"/>
                </a:solidFill>
                <a:highlight>
                  <a:srgbClr val="FFFF00"/>
                </a:highlight>
                <a:latin typeface="Consolas"/>
                <a:ea typeface="Consolas"/>
                <a:cs typeface="Consolas"/>
                <a:sym typeface="Consolas"/>
              </a:rPr>
              <a:t>    </a:t>
            </a:r>
            <a:r>
              <a:rPr lang="en" sz="1600">
                <a:solidFill>
                  <a:srgbClr val="09A1ED"/>
                </a:solidFill>
                <a:highlight>
                  <a:srgbClr val="FFFF00"/>
                </a:highlight>
                <a:latin typeface="Consolas"/>
                <a:ea typeface="Consolas"/>
                <a:cs typeface="Consolas"/>
                <a:sym typeface="Consolas"/>
              </a:rPr>
              <a:t>created</a:t>
            </a:r>
            <a:r>
              <a:rPr lang="en" sz="1600">
                <a:solidFill>
                  <a:srgbClr val="ADB1C2"/>
                </a:solidFill>
                <a:highlight>
                  <a:srgbClr val="FFFF00"/>
                </a:highlight>
                <a:latin typeface="Consolas"/>
                <a:ea typeface="Consolas"/>
                <a:cs typeface="Consolas"/>
                <a:sym typeface="Consolas"/>
              </a:rPr>
              <a:t>()</a:t>
            </a:r>
            <a:r>
              <a:rPr lang="en" sz="1600">
                <a:solidFill>
                  <a:srgbClr val="565869"/>
                </a:solidFill>
                <a:highlight>
                  <a:srgbClr val="FFFF00"/>
                </a:highlight>
                <a:latin typeface="Consolas"/>
                <a:ea typeface="Consolas"/>
                <a:cs typeface="Consolas"/>
                <a:sym typeface="Consolas"/>
              </a:rPr>
              <a:t> </a:t>
            </a:r>
            <a:r>
              <a:rPr lang="en" sz="1600">
                <a:solidFill>
                  <a:srgbClr val="ADB1C2"/>
                </a:solidFill>
                <a:highlight>
                  <a:srgbClr val="FFFF00"/>
                </a:highlight>
                <a:latin typeface="Consolas"/>
                <a:ea typeface="Consolas"/>
                <a:cs typeface="Consolas"/>
                <a:sym typeface="Consolas"/>
              </a:rPr>
              <a:t>{</a:t>
            </a:r>
            <a:endParaRPr sz="1600">
              <a:solidFill>
                <a:srgbClr val="ADB1C2"/>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565869"/>
                </a:solidFill>
                <a:highlight>
                  <a:srgbClr val="FFFF00"/>
                </a:highlight>
                <a:latin typeface="Consolas"/>
                <a:ea typeface="Consolas"/>
                <a:cs typeface="Consolas"/>
                <a:sym typeface="Consolas"/>
              </a:rPr>
              <a:t>        </a:t>
            </a:r>
            <a:r>
              <a:rPr lang="en" sz="1600">
                <a:solidFill>
                  <a:srgbClr val="13BBB7"/>
                </a:solidFill>
                <a:highlight>
                  <a:srgbClr val="FFFF00"/>
                </a:highlight>
                <a:latin typeface="Consolas"/>
                <a:ea typeface="Consolas"/>
                <a:cs typeface="Consolas"/>
                <a:sym typeface="Consolas"/>
              </a:rPr>
              <a:t>this</a:t>
            </a:r>
            <a:r>
              <a:rPr lang="en" sz="1600">
                <a:solidFill>
                  <a:srgbClr val="ADB1C2"/>
                </a:solidFill>
                <a:highlight>
                  <a:srgbClr val="FFFF00"/>
                </a:highlight>
                <a:latin typeface="Consolas"/>
                <a:ea typeface="Consolas"/>
                <a:cs typeface="Consolas"/>
                <a:sym typeface="Consolas"/>
              </a:rPr>
              <a:t>.</a:t>
            </a:r>
            <a:r>
              <a:rPr lang="en" sz="1600">
                <a:solidFill>
                  <a:srgbClr val="09A1ED"/>
                </a:solidFill>
                <a:highlight>
                  <a:srgbClr val="FFFF00"/>
                </a:highlight>
                <a:latin typeface="Consolas"/>
                <a:ea typeface="Consolas"/>
                <a:cs typeface="Consolas"/>
                <a:sym typeface="Consolas"/>
              </a:rPr>
              <a:t>helloWorld</a:t>
            </a:r>
            <a:r>
              <a:rPr lang="en" sz="1600">
                <a:solidFill>
                  <a:srgbClr val="ADB1C2"/>
                </a:solidFill>
                <a:highlight>
                  <a:srgbClr val="FFFF00"/>
                </a:highlight>
                <a:latin typeface="Consolas"/>
                <a:ea typeface="Consolas"/>
                <a:cs typeface="Consolas"/>
                <a:sym typeface="Consolas"/>
              </a:rPr>
              <a:t>();</a:t>
            </a:r>
            <a:endParaRPr sz="1600">
              <a:solidFill>
                <a:srgbClr val="ADB1C2"/>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565869"/>
                </a:solidFill>
                <a:highlight>
                  <a:srgbClr val="FFFF00"/>
                </a:highlight>
                <a:latin typeface="Consolas"/>
                <a:ea typeface="Consolas"/>
                <a:cs typeface="Consolas"/>
                <a:sym typeface="Consolas"/>
              </a:rPr>
              <a:t>    </a:t>
            </a:r>
            <a:r>
              <a:rPr lang="en" sz="1600">
                <a:solidFill>
                  <a:srgbClr val="ADB1C2"/>
                </a:solidFill>
                <a:highlight>
                  <a:srgbClr val="FFFF00"/>
                </a:highlight>
                <a:latin typeface="Consolas"/>
                <a:ea typeface="Consolas"/>
                <a:cs typeface="Consolas"/>
                <a:sym typeface="Consolas"/>
              </a:rPr>
              <a:t>}</a:t>
            </a:r>
            <a:endParaRPr sz="1600">
              <a:solidFill>
                <a:srgbClr val="ADB1C2"/>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ADB1C2"/>
                </a:solidFill>
                <a:latin typeface="Consolas"/>
                <a:ea typeface="Consolas"/>
                <a:cs typeface="Consolas"/>
                <a:sym typeface="Consolas"/>
              </a:rPr>
              <a:t>});</a:t>
            </a:r>
            <a:endParaRPr sz="1600">
              <a:solidFill>
                <a:srgbClr val="ADB1C2"/>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29"/>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Dog API</a:t>
            </a:r>
            <a:endParaRPr/>
          </a:p>
        </p:txBody>
      </p:sp>
      <p:sp>
        <p:nvSpPr>
          <p:cNvPr id="603" name="Google Shape;603;p29"/>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04" name="Google Shape;604;p29"/>
          <p:cNvPicPr preferRelativeResize="0"/>
          <p:nvPr/>
        </p:nvPicPr>
        <p:blipFill>
          <a:blip r:embed="rId3">
            <a:alphaModFix/>
          </a:blip>
          <a:stretch>
            <a:fillRect/>
          </a:stretch>
        </p:blipFill>
        <p:spPr>
          <a:xfrm>
            <a:off x="7136050" y="3114962"/>
            <a:ext cx="1866125" cy="2130672"/>
          </a:xfrm>
          <a:prstGeom prst="rect">
            <a:avLst/>
          </a:prstGeom>
          <a:noFill/>
          <a:ln>
            <a:noFill/>
          </a:ln>
        </p:spPr>
      </p:pic>
      <p:sp>
        <p:nvSpPr>
          <p:cNvPr id="605" name="Google Shape;605;p29"/>
          <p:cNvSpPr txBox="1"/>
          <p:nvPr/>
        </p:nvSpPr>
        <p:spPr>
          <a:xfrm>
            <a:off x="595500" y="2995450"/>
            <a:ext cx="6540600" cy="134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ADB1C2"/>
                </a:solidFill>
                <a:latin typeface="Consolas"/>
                <a:ea typeface="Consolas"/>
                <a:cs typeface="Consolas"/>
                <a:sym typeface="Consolas"/>
              </a:rPr>
              <a:t>{</a:t>
            </a:r>
            <a:endParaRPr>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rgbClr val="565869"/>
                </a:solidFill>
                <a:latin typeface="Consolas"/>
                <a:ea typeface="Consolas"/>
                <a:cs typeface="Consolas"/>
                <a:sym typeface="Consolas"/>
              </a:rPr>
              <a:t>    </a:t>
            </a:r>
            <a:r>
              <a:rPr lang="en">
                <a:solidFill>
                  <a:srgbClr val="ADB1C2"/>
                </a:solidFill>
                <a:latin typeface="Consolas"/>
                <a:ea typeface="Consolas"/>
                <a:cs typeface="Consolas"/>
                <a:sym typeface="Consolas"/>
              </a:rPr>
              <a:t>"</a:t>
            </a:r>
            <a:r>
              <a:rPr lang="en">
                <a:solidFill>
                  <a:srgbClr val="11658F"/>
                </a:solidFill>
                <a:latin typeface="Consolas"/>
                <a:ea typeface="Consolas"/>
                <a:cs typeface="Consolas"/>
                <a:sym typeface="Consolas"/>
              </a:rPr>
              <a:t>message</a:t>
            </a:r>
            <a:r>
              <a:rPr lang="en">
                <a:solidFill>
                  <a:srgbClr val="ADB1C2"/>
                </a:solidFill>
                <a:latin typeface="Consolas"/>
                <a:ea typeface="Consolas"/>
                <a:cs typeface="Consolas"/>
                <a:sym typeface="Consolas"/>
              </a:rPr>
              <a:t>":</a:t>
            </a:r>
            <a:r>
              <a:rPr lang="en">
                <a:solidFill>
                  <a:srgbClr val="565869"/>
                </a:solidFill>
                <a:latin typeface="Consolas"/>
                <a:ea typeface="Consolas"/>
                <a:cs typeface="Consolas"/>
                <a:sym typeface="Consolas"/>
              </a:rPr>
              <a:t> </a:t>
            </a:r>
            <a:r>
              <a:rPr lang="en">
                <a:solidFill>
                  <a:srgbClr val="ADB1C2"/>
                </a:solidFill>
                <a:latin typeface="Consolas"/>
                <a:ea typeface="Consolas"/>
                <a:cs typeface="Consolas"/>
                <a:sym typeface="Consolas"/>
              </a:rPr>
              <a:t>"</a:t>
            </a:r>
            <a:r>
              <a:rPr lang="en">
                <a:solidFill>
                  <a:srgbClr val="CF9C00"/>
                </a:solidFill>
                <a:latin typeface="Consolas"/>
                <a:ea typeface="Consolas"/>
                <a:cs typeface="Consolas"/>
                <a:sym typeface="Consolas"/>
              </a:rPr>
              <a:t>https://images.dog.ceo/breeds/pug/n020.jpg</a:t>
            </a:r>
            <a:r>
              <a:rPr lang="en">
                <a:solidFill>
                  <a:srgbClr val="ADB1C2"/>
                </a:solidFill>
                <a:latin typeface="Consolas"/>
                <a:ea typeface="Consolas"/>
                <a:cs typeface="Consolas"/>
                <a:sym typeface="Consolas"/>
              </a:rPr>
              <a:t>",</a:t>
            </a:r>
            <a:endParaRPr>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rgbClr val="565869"/>
                </a:solidFill>
                <a:latin typeface="Consolas"/>
                <a:ea typeface="Consolas"/>
                <a:cs typeface="Consolas"/>
                <a:sym typeface="Consolas"/>
              </a:rPr>
              <a:t>    </a:t>
            </a:r>
            <a:r>
              <a:rPr lang="en">
                <a:solidFill>
                  <a:srgbClr val="ADB1C2"/>
                </a:solidFill>
                <a:latin typeface="Consolas"/>
                <a:ea typeface="Consolas"/>
                <a:cs typeface="Consolas"/>
                <a:sym typeface="Consolas"/>
              </a:rPr>
              <a:t>"</a:t>
            </a:r>
            <a:r>
              <a:rPr lang="en">
                <a:solidFill>
                  <a:srgbClr val="11658F"/>
                </a:solidFill>
                <a:latin typeface="Consolas"/>
                <a:ea typeface="Consolas"/>
                <a:cs typeface="Consolas"/>
                <a:sym typeface="Consolas"/>
              </a:rPr>
              <a:t>status</a:t>
            </a:r>
            <a:r>
              <a:rPr lang="en">
                <a:solidFill>
                  <a:srgbClr val="ADB1C2"/>
                </a:solidFill>
                <a:latin typeface="Consolas"/>
                <a:ea typeface="Consolas"/>
                <a:cs typeface="Consolas"/>
                <a:sym typeface="Consolas"/>
              </a:rPr>
              <a:t>":</a:t>
            </a:r>
            <a:r>
              <a:rPr lang="en">
                <a:solidFill>
                  <a:srgbClr val="565869"/>
                </a:solidFill>
                <a:latin typeface="Consolas"/>
                <a:ea typeface="Consolas"/>
                <a:cs typeface="Consolas"/>
                <a:sym typeface="Consolas"/>
              </a:rPr>
              <a:t> </a:t>
            </a:r>
            <a:r>
              <a:rPr lang="en">
                <a:solidFill>
                  <a:srgbClr val="ADB1C2"/>
                </a:solidFill>
                <a:latin typeface="Consolas"/>
                <a:ea typeface="Consolas"/>
                <a:cs typeface="Consolas"/>
                <a:sym typeface="Consolas"/>
              </a:rPr>
              <a:t>"</a:t>
            </a:r>
            <a:r>
              <a:rPr lang="en">
                <a:solidFill>
                  <a:srgbClr val="CF9C00"/>
                </a:solidFill>
                <a:latin typeface="Consolas"/>
                <a:ea typeface="Consolas"/>
                <a:cs typeface="Consolas"/>
                <a:sym typeface="Consolas"/>
              </a:rPr>
              <a:t>success</a:t>
            </a:r>
            <a:r>
              <a:rPr lang="en">
                <a:solidFill>
                  <a:srgbClr val="ADB1C2"/>
                </a:solidFill>
                <a:latin typeface="Consolas"/>
                <a:ea typeface="Consolas"/>
                <a:cs typeface="Consolas"/>
                <a:sym typeface="Consolas"/>
              </a:rPr>
              <a:t>"</a:t>
            </a:r>
            <a:endParaRPr>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rgbClr val="ADB1C2"/>
                </a:solidFill>
                <a:latin typeface="Consolas"/>
                <a:ea typeface="Consolas"/>
                <a:cs typeface="Consolas"/>
                <a:sym typeface="Consolas"/>
              </a:rPr>
              <a:t>}</a:t>
            </a:r>
            <a:endParaRPr>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rgbClr val="ADB1C2"/>
              </a:solidFill>
              <a:latin typeface="Consolas"/>
              <a:ea typeface="Consolas"/>
              <a:cs typeface="Consolas"/>
              <a:sym typeface="Consolas"/>
            </a:endParaRPr>
          </a:p>
        </p:txBody>
      </p:sp>
      <p:sp>
        <p:nvSpPr>
          <p:cNvPr id="606" name="Google Shape;606;p29"/>
          <p:cNvSpPr txBox="1"/>
          <p:nvPr/>
        </p:nvSpPr>
        <p:spPr>
          <a:xfrm>
            <a:off x="562300" y="1185050"/>
            <a:ext cx="5797500" cy="21753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1800">
                <a:solidFill>
                  <a:schemeClr val="dk1"/>
                </a:solidFill>
                <a:latin typeface="Didact Gothic"/>
                <a:ea typeface="Didact Gothic"/>
                <a:cs typeface="Didact Gothic"/>
                <a:sym typeface="Didact Gothic"/>
              </a:rPr>
              <a:t>Using - </a:t>
            </a:r>
            <a:r>
              <a:rPr lang="en" sz="1800" u="sng">
                <a:solidFill>
                  <a:schemeClr val="accent4"/>
                </a:solidFill>
                <a:latin typeface="Didact Gothic"/>
                <a:ea typeface="Didact Gothic"/>
                <a:cs typeface="Didact Gothic"/>
                <a:sym typeface="Didact Gothic"/>
                <a:hlinkClick r:id="rId4">
                  <a:extLst>
                    <a:ext uri="{A12FA001-AC4F-418D-AE19-62706E023703}">
                      <ahyp:hlinkClr val="tx"/>
                    </a:ext>
                  </a:extLst>
                </a:hlinkClick>
              </a:rPr>
              <a:t>https://dog.ceo/dog-api/</a:t>
            </a:r>
            <a:endParaRPr/>
          </a:p>
          <a:p>
            <a:pPr indent="0" lvl="0" marL="0" rtl="0" algn="l">
              <a:spcBef>
                <a:spcPts val="1000"/>
              </a:spcBef>
              <a:spcAft>
                <a:spcPts val="0"/>
              </a:spcAft>
              <a:buNone/>
            </a:pPr>
            <a:r>
              <a:rPr lang="en" sz="1800" u="sng">
                <a:solidFill>
                  <a:schemeClr val="accent4"/>
                </a:solidFill>
                <a:latin typeface="Didact Gothic"/>
                <a:ea typeface="Didact Gothic"/>
                <a:cs typeface="Didact Gothic"/>
                <a:sym typeface="Didact Gothic"/>
                <a:hlinkClick r:id="rId5">
                  <a:extLst>
                    <a:ext uri="{A12FA001-AC4F-418D-AE19-62706E023703}">
                      <ahyp:hlinkClr val="tx"/>
                    </a:ext>
                  </a:extLst>
                </a:hlinkClick>
              </a:rPr>
              <a:t> </a:t>
            </a:r>
            <a:endParaRPr sz="1800">
              <a:solidFill>
                <a:schemeClr val="accent4"/>
              </a:solidFill>
              <a:latin typeface="Didact Gothic"/>
              <a:ea typeface="Didact Gothic"/>
              <a:cs typeface="Didact Gothic"/>
              <a:sym typeface="Didact Gothic"/>
            </a:endParaRPr>
          </a:p>
          <a:p>
            <a:pPr indent="0" lvl="0" marL="0" rtl="0" algn="l">
              <a:spcBef>
                <a:spcPts val="1000"/>
              </a:spcBef>
              <a:spcAft>
                <a:spcPts val="0"/>
              </a:spcAft>
              <a:buNone/>
            </a:pPr>
            <a:r>
              <a:rPr lang="en">
                <a:solidFill>
                  <a:schemeClr val="dk1"/>
                </a:solidFill>
                <a:latin typeface="Didact Gothic"/>
                <a:ea typeface="Didact Gothic"/>
                <a:cs typeface="Didact Gothic"/>
                <a:sym typeface="Didact Gothic"/>
              </a:rPr>
              <a:t>Doing a GET </a:t>
            </a:r>
            <a:r>
              <a:rPr i="1" lang="en">
                <a:solidFill>
                  <a:schemeClr val="dk1"/>
                </a:solidFill>
                <a:latin typeface="Didact Gothic"/>
                <a:ea typeface="Didact Gothic"/>
                <a:cs typeface="Didact Gothic"/>
                <a:sym typeface="Didact Gothic"/>
              </a:rPr>
              <a:t>(a…. fetch?.... lol ) </a:t>
            </a:r>
            <a:r>
              <a:rPr lang="en">
                <a:solidFill>
                  <a:schemeClr val="dk1"/>
                </a:solidFill>
                <a:latin typeface="Didact Gothic"/>
                <a:ea typeface="Didact Gothic"/>
                <a:cs typeface="Didact Gothic"/>
                <a:sym typeface="Didact Gothic"/>
              </a:rPr>
              <a:t>of </a:t>
            </a:r>
            <a:br>
              <a:rPr lang="en">
                <a:solidFill>
                  <a:schemeClr val="dk1"/>
                </a:solidFill>
                <a:latin typeface="Didact Gothic"/>
                <a:ea typeface="Didact Gothic"/>
                <a:cs typeface="Didact Gothic"/>
                <a:sym typeface="Didact Gothic"/>
              </a:rPr>
            </a:br>
            <a:r>
              <a:rPr lang="en" u="sng">
                <a:solidFill>
                  <a:schemeClr val="accent4"/>
                </a:solidFill>
                <a:latin typeface="Didact Gothic"/>
                <a:ea typeface="Didact Gothic"/>
                <a:cs typeface="Didact Gothic"/>
                <a:sym typeface="Didact Gothic"/>
                <a:hlinkClick r:id="rId6">
                  <a:extLst>
                    <a:ext uri="{A12FA001-AC4F-418D-AE19-62706E023703}">
                      <ahyp:hlinkClr val="tx"/>
                    </a:ext>
                  </a:extLst>
                </a:hlinkClick>
              </a:rPr>
              <a:t>https://dog.ceo/api/breeds/image/random </a:t>
            </a:r>
            <a:endParaRPr>
              <a:solidFill>
                <a:schemeClr val="accent4"/>
              </a:solidFill>
              <a:latin typeface="Didact Gothic"/>
              <a:ea typeface="Didact Gothic"/>
              <a:cs typeface="Didact Gothic"/>
              <a:sym typeface="Didact Gothic"/>
            </a:endParaRPr>
          </a:p>
          <a:p>
            <a:pPr indent="0" lvl="0" marL="0" rtl="0" algn="l">
              <a:spcBef>
                <a:spcPts val="1000"/>
              </a:spcBef>
              <a:spcAft>
                <a:spcPts val="0"/>
              </a:spcAft>
              <a:buNone/>
            </a:pPr>
            <a:r>
              <a:rPr lang="en">
                <a:solidFill>
                  <a:schemeClr val="dk1"/>
                </a:solidFill>
                <a:latin typeface="Didact Gothic"/>
                <a:ea typeface="Didact Gothic"/>
                <a:cs typeface="Didact Gothic"/>
                <a:sym typeface="Didact Gothic"/>
              </a:rPr>
              <a:t>Returns:</a:t>
            </a:r>
            <a:endParaRPr>
              <a:solidFill>
                <a:schemeClr val="dk1"/>
              </a:solidFill>
              <a:latin typeface="Didact Gothic"/>
              <a:ea typeface="Didact Gothic"/>
              <a:cs typeface="Didact Gothic"/>
              <a:sym typeface="Didact Gothic"/>
            </a:endParaRPr>
          </a:p>
          <a:p>
            <a:pPr indent="0" lvl="0" marL="0" rtl="0" algn="l">
              <a:spcBef>
                <a:spcPts val="1000"/>
              </a:spcBef>
              <a:spcAft>
                <a:spcPts val="1000"/>
              </a:spcAft>
              <a:buNone/>
            </a:pPr>
            <a:r>
              <a:t/>
            </a:r>
            <a:endParaRPr sz="1800">
              <a:solidFill>
                <a:schemeClr val="dk1"/>
              </a:solidFill>
              <a:latin typeface="Didact Gothic"/>
              <a:ea typeface="Didact Gothic"/>
              <a:cs typeface="Didact Gothic"/>
              <a:sym typeface="Didact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30"/>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“Fetch”-ing a Good Boy</a:t>
            </a:r>
            <a:endParaRPr/>
          </a:p>
        </p:txBody>
      </p:sp>
      <p:sp>
        <p:nvSpPr>
          <p:cNvPr id="612" name="Google Shape;612;p30"/>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13" name="Google Shape;613;p30"/>
          <p:cNvPicPr preferRelativeResize="0"/>
          <p:nvPr/>
        </p:nvPicPr>
        <p:blipFill>
          <a:blip r:embed="rId3">
            <a:alphaModFix/>
          </a:blip>
          <a:stretch>
            <a:fillRect/>
          </a:stretch>
        </p:blipFill>
        <p:spPr>
          <a:xfrm>
            <a:off x="7136050" y="3114962"/>
            <a:ext cx="1866125" cy="2130672"/>
          </a:xfrm>
          <a:prstGeom prst="rect">
            <a:avLst/>
          </a:prstGeom>
          <a:noFill/>
          <a:ln>
            <a:noFill/>
          </a:ln>
        </p:spPr>
      </p:pic>
      <p:sp>
        <p:nvSpPr>
          <p:cNvPr id="614" name="Google Shape;614;p30"/>
          <p:cNvSpPr txBox="1"/>
          <p:nvPr/>
        </p:nvSpPr>
        <p:spPr>
          <a:xfrm>
            <a:off x="508800" y="1082425"/>
            <a:ext cx="7438500" cy="3694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200">
                <a:solidFill>
                  <a:srgbClr val="F767BB"/>
                </a:solidFill>
                <a:latin typeface="Consolas"/>
                <a:ea typeface="Consolas"/>
                <a:cs typeface="Consolas"/>
                <a:sym typeface="Consolas"/>
              </a:rPr>
              <a:t>const</a:t>
            </a:r>
            <a:r>
              <a:rPr lang="en" sz="1200">
                <a:solidFill>
                  <a:srgbClr val="565869"/>
                </a:solidFill>
                <a:latin typeface="Consolas"/>
                <a:ea typeface="Consolas"/>
                <a:cs typeface="Consolas"/>
                <a:sym typeface="Consolas"/>
              </a:rPr>
              <a:t> app </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F767BB"/>
                </a:solidFill>
                <a:latin typeface="Consolas"/>
                <a:ea typeface="Consolas"/>
                <a:cs typeface="Consolas"/>
                <a:sym typeface="Consolas"/>
              </a:rPr>
              <a:t>new</a:t>
            </a:r>
            <a:r>
              <a:rPr lang="en" sz="1200">
                <a:solidFill>
                  <a:srgbClr val="565869"/>
                </a:solidFill>
                <a:latin typeface="Consolas"/>
                <a:ea typeface="Consolas"/>
                <a:cs typeface="Consolas"/>
                <a:sym typeface="Consolas"/>
              </a:rPr>
              <a:t> </a:t>
            </a:r>
            <a:r>
              <a:rPr lang="en" sz="1200">
                <a:solidFill>
                  <a:srgbClr val="09A1ED"/>
                </a:solidFill>
                <a:latin typeface="Consolas"/>
                <a:ea typeface="Consolas"/>
                <a:cs typeface="Consolas"/>
                <a:sym typeface="Consolas"/>
              </a:rPr>
              <a:t>Vue</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11658F"/>
                </a:solidFill>
                <a:latin typeface="Consolas"/>
                <a:ea typeface="Consolas"/>
                <a:cs typeface="Consolas"/>
                <a:sym typeface="Consolas"/>
              </a:rPr>
              <a:t>el</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#app</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11658F"/>
                </a:solidFill>
                <a:latin typeface="Consolas"/>
                <a:ea typeface="Consolas"/>
                <a:cs typeface="Consolas"/>
                <a:sym typeface="Consolas"/>
              </a:rPr>
              <a:t>data</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11658F"/>
                </a:solidFill>
                <a:latin typeface="Consolas"/>
                <a:ea typeface="Consolas"/>
                <a:cs typeface="Consolas"/>
                <a:sym typeface="Consolas"/>
              </a:rPr>
              <a:t>currentDogUrl</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2DAE58"/>
                </a:solidFill>
                <a:latin typeface="Consolas"/>
                <a:ea typeface="Consolas"/>
                <a:cs typeface="Consolas"/>
                <a:sym typeface="Consolas"/>
              </a:rPr>
              <a:t>null</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11658F"/>
                </a:solidFill>
                <a:latin typeface="Consolas"/>
                <a:ea typeface="Consolas"/>
                <a:cs typeface="Consolas"/>
                <a:sym typeface="Consolas"/>
              </a:rPr>
              <a:t>methods</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09A1ED"/>
                </a:solidFill>
                <a:latin typeface="Consolas"/>
                <a:ea typeface="Consolas"/>
                <a:cs typeface="Consolas"/>
                <a:sym typeface="Consolas"/>
              </a:rPr>
              <a:t>loadDog</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F767BB"/>
                </a:solidFill>
                <a:latin typeface="Consolas"/>
                <a:ea typeface="Consolas"/>
                <a:cs typeface="Consolas"/>
                <a:sym typeface="Consolas"/>
              </a:rPr>
              <a:t>async</a:t>
            </a:r>
            <a:r>
              <a:rPr lang="en" sz="1200">
                <a:solidFill>
                  <a:srgbClr val="565869"/>
                </a:solidFill>
                <a:latin typeface="Consolas"/>
                <a:ea typeface="Consolas"/>
                <a:cs typeface="Consolas"/>
                <a:sym typeface="Consolas"/>
              </a:rPr>
              <a:t> </a:t>
            </a:r>
            <a:r>
              <a:rPr lang="en" sz="1200">
                <a:solidFill>
                  <a:srgbClr val="F767BB"/>
                </a:solidFill>
                <a:latin typeface="Consolas"/>
                <a:ea typeface="Consolas"/>
                <a:cs typeface="Consolas"/>
                <a:sym typeface="Consolas"/>
              </a:rPr>
              <a:t>function</a:t>
            </a: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F767BB"/>
                </a:solidFill>
                <a:latin typeface="Consolas"/>
                <a:ea typeface="Consolas"/>
                <a:cs typeface="Consolas"/>
                <a:sym typeface="Consolas"/>
              </a:rPr>
              <a:t>const</a:t>
            </a:r>
            <a:r>
              <a:rPr lang="en" sz="1200">
                <a:solidFill>
                  <a:srgbClr val="565869"/>
                </a:solidFill>
                <a:latin typeface="Consolas"/>
                <a:ea typeface="Consolas"/>
                <a:cs typeface="Consolas"/>
                <a:sym typeface="Consolas"/>
              </a:rPr>
              <a:t> response </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F767BB"/>
                </a:solidFill>
                <a:latin typeface="Consolas"/>
                <a:ea typeface="Consolas"/>
                <a:cs typeface="Consolas"/>
                <a:sym typeface="Consolas"/>
              </a:rPr>
              <a:t>await</a:t>
            </a:r>
            <a:r>
              <a:rPr lang="en" sz="1200">
                <a:solidFill>
                  <a:srgbClr val="565869"/>
                </a:solidFill>
                <a:latin typeface="Consolas"/>
                <a:ea typeface="Consolas"/>
                <a:cs typeface="Consolas"/>
                <a:sym typeface="Consolas"/>
              </a:rPr>
              <a:t> </a:t>
            </a:r>
            <a:r>
              <a:rPr lang="en" sz="1200">
                <a:solidFill>
                  <a:srgbClr val="09A1ED"/>
                </a:solidFill>
                <a:latin typeface="Consolas"/>
                <a:ea typeface="Consolas"/>
                <a:cs typeface="Consolas"/>
                <a:sym typeface="Consolas"/>
              </a:rPr>
              <a:t>fetch</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https://dog.ceo/api/breeds/image/random</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F767BB"/>
                </a:solidFill>
                <a:latin typeface="Consolas"/>
                <a:ea typeface="Consolas"/>
                <a:cs typeface="Consolas"/>
                <a:sym typeface="Consolas"/>
              </a:rPr>
              <a:t>const</a:t>
            </a:r>
            <a:r>
              <a:rPr lang="en" sz="1200">
                <a:solidFill>
                  <a:srgbClr val="565869"/>
                </a:solidFill>
                <a:latin typeface="Consolas"/>
                <a:ea typeface="Consolas"/>
                <a:cs typeface="Consolas"/>
                <a:sym typeface="Consolas"/>
              </a:rPr>
              <a:t> asJson </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F767BB"/>
                </a:solidFill>
                <a:latin typeface="Consolas"/>
                <a:ea typeface="Consolas"/>
                <a:cs typeface="Consolas"/>
                <a:sym typeface="Consolas"/>
              </a:rPr>
              <a:t>await</a:t>
            </a:r>
            <a:r>
              <a:rPr lang="en" sz="1200">
                <a:solidFill>
                  <a:srgbClr val="565869"/>
                </a:solidFill>
                <a:latin typeface="Consolas"/>
                <a:ea typeface="Consolas"/>
                <a:cs typeface="Consolas"/>
                <a:sym typeface="Consolas"/>
              </a:rPr>
              <a:t> response</a:t>
            </a:r>
            <a:r>
              <a:rPr lang="en" sz="1200">
                <a:solidFill>
                  <a:srgbClr val="ADB1C2"/>
                </a:solidFill>
                <a:latin typeface="Consolas"/>
                <a:ea typeface="Consolas"/>
                <a:cs typeface="Consolas"/>
                <a:sym typeface="Consolas"/>
              </a:rPr>
              <a:t>.</a:t>
            </a:r>
            <a:r>
              <a:rPr lang="en" sz="1200">
                <a:solidFill>
                  <a:srgbClr val="09A1ED"/>
                </a:solidFill>
                <a:latin typeface="Consolas"/>
                <a:ea typeface="Consolas"/>
                <a:cs typeface="Consolas"/>
                <a:sym typeface="Consolas"/>
              </a:rPr>
              <a:t>json</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13BBB7"/>
                </a:solidFill>
                <a:latin typeface="Consolas"/>
                <a:ea typeface="Consolas"/>
                <a:cs typeface="Consolas"/>
                <a:sym typeface="Consolas"/>
              </a:rPr>
              <a:t>this</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currentDogUrl </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asJson</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message</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console</a:t>
            </a:r>
            <a:r>
              <a:rPr lang="en" sz="1200">
                <a:solidFill>
                  <a:srgbClr val="ADB1C2"/>
                </a:solidFill>
                <a:latin typeface="Consolas"/>
                <a:ea typeface="Consolas"/>
                <a:cs typeface="Consolas"/>
                <a:sym typeface="Consolas"/>
              </a:rPr>
              <a:t>.</a:t>
            </a:r>
            <a:r>
              <a:rPr lang="en" sz="1200">
                <a:solidFill>
                  <a:srgbClr val="09A1ED"/>
                </a:solidFill>
                <a:latin typeface="Consolas"/>
                <a:ea typeface="Consolas"/>
                <a:cs typeface="Consolas"/>
                <a:sym typeface="Consolas"/>
              </a:rPr>
              <a:t>log</a:t>
            </a:r>
            <a:r>
              <a:rPr lang="en" sz="1200">
                <a:solidFill>
                  <a:srgbClr val="ADB1C2"/>
                </a:solidFill>
                <a:latin typeface="Consolas"/>
                <a:ea typeface="Consolas"/>
                <a:cs typeface="Consolas"/>
                <a:sym typeface="Consolas"/>
              </a:rPr>
              <a:t>(</a:t>
            </a:r>
            <a:r>
              <a:rPr lang="en" sz="1200">
                <a:solidFill>
                  <a:srgbClr val="13BBB7"/>
                </a:solidFill>
                <a:latin typeface="Consolas"/>
                <a:ea typeface="Consolas"/>
                <a:cs typeface="Consolas"/>
                <a:sym typeface="Consolas"/>
              </a:rPr>
              <a:t>this</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currentDogUrl</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09A1ED"/>
                </a:solidFill>
                <a:latin typeface="Consolas"/>
                <a:ea typeface="Consolas"/>
                <a:cs typeface="Consolas"/>
                <a:sym typeface="Consolas"/>
              </a:rPr>
              <a:t>created</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13BBB7"/>
                </a:solidFill>
                <a:latin typeface="Consolas"/>
                <a:ea typeface="Consolas"/>
                <a:cs typeface="Consolas"/>
                <a:sym typeface="Consolas"/>
              </a:rPr>
              <a:t>this</a:t>
            </a:r>
            <a:r>
              <a:rPr lang="en" sz="1200">
                <a:solidFill>
                  <a:srgbClr val="ADB1C2"/>
                </a:solidFill>
                <a:latin typeface="Consolas"/>
                <a:ea typeface="Consolas"/>
                <a:cs typeface="Consolas"/>
                <a:sym typeface="Consolas"/>
              </a:rPr>
              <a:t>.</a:t>
            </a:r>
            <a:r>
              <a:rPr lang="en" sz="1200">
                <a:solidFill>
                  <a:srgbClr val="09A1ED"/>
                </a:solidFill>
                <a:latin typeface="Consolas"/>
                <a:ea typeface="Consolas"/>
                <a:cs typeface="Consolas"/>
                <a:sym typeface="Consolas"/>
              </a:rPr>
              <a:t>loadDog</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a:t>
            </a:r>
            <a:endParaRPr sz="1200">
              <a:solidFill>
                <a:srgbClr val="565869"/>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ADB1C2"/>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31"/>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Displaying an image with the v-bind directive</a:t>
            </a:r>
            <a:endParaRPr/>
          </a:p>
        </p:txBody>
      </p:sp>
      <p:sp>
        <p:nvSpPr>
          <p:cNvPr id="620" name="Google Shape;620;p31"/>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21" name="Google Shape;621;p31"/>
          <p:cNvPicPr preferRelativeResize="0"/>
          <p:nvPr/>
        </p:nvPicPr>
        <p:blipFill>
          <a:blip r:embed="rId3">
            <a:alphaModFix/>
          </a:blip>
          <a:stretch>
            <a:fillRect/>
          </a:stretch>
        </p:blipFill>
        <p:spPr>
          <a:xfrm>
            <a:off x="7136050" y="3114962"/>
            <a:ext cx="1866125" cy="2130672"/>
          </a:xfrm>
          <a:prstGeom prst="rect">
            <a:avLst/>
          </a:prstGeom>
          <a:noFill/>
          <a:ln>
            <a:noFill/>
          </a:ln>
        </p:spPr>
      </p:pic>
      <p:sp>
        <p:nvSpPr>
          <p:cNvPr id="622" name="Google Shape;622;p31"/>
          <p:cNvSpPr txBox="1"/>
          <p:nvPr/>
        </p:nvSpPr>
        <p:spPr>
          <a:xfrm>
            <a:off x="711725" y="1203325"/>
            <a:ext cx="7235700" cy="1293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div</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id</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app</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img</a:t>
            </a:r>
            <a:r>
              <a:rPr lang="en" sz="1200">
                <a:solidFill>
                  <a:srgbClr val="ADB1C2"/>
                </a:solidFill>
                <a:latin typeface="Consolas"/>
                <a:ea typeface="Consolas"/>
                <a:cs typeface="Consolas"/>
                <a:sym typeface="Consolas"/>
              </a:rPr>
              <a:t> </a:t>
            </a:r>
            <a:r>
              <a:rPr lang="en" sz="1200">
                <a:solidFill>
                  <a:srgbClr val="FF8380"/>
                </a:solidFill>
                <a:highlight>
                  <a:srgbClr val="FFFF00"/>
                </a:highlight>
                <a:latin typeface="Consolas"/>
                <a:ea typeface="Consolas"/>
                <a:cs typeface="Consolas"/>
                <a:sym typeface="Consolas"/>
              </a:rPr>
              <a:t>v-bind:src</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currentDogUrl</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alt</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A Good Boy</a:t>
            </a:r>
            <a:r>
              <a:rPr lang="en" sz="1200">
                <a:solidFill>
                  <a:srgbClr val="ADB1C2"/>
                </a:solidFill>
                <a:latin typeface="Consolas"/>
                <a:ea typeface="Consolas"/>
                <a:cs typeface="Consolas"/>
                <a:sym typeface="Consolas"/>
              </a:rPr>
              <a:t>" /&gt;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div</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565869"/>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ADB1C2"/>
              </a:solidFill>
              <a:latin typeface="Consolas"/>
              <a:ea typeface="Consolas"/>
              <a:cs typeface="Consolas"/>
              <a:sym typeface="Consolas"/>
            </a:endParaRPr>
          </a:p>
        </p:txBody>
      </p:sp>
      <p:pic>
        <p:nvPicPr>
          <p:cNvPr id="623" name="Google Shape;623;p31"/>
          <p:cNvPicPr preferRelativeResize="0"/>
          <p:nvPr/>
        </p:nvPicPr>
        <p:blipFill rotWithShape="1">
          <a:blip r:embed="rId4">
            <a:alphaModFix/>
          </a:blip>
          <a:srcRect b="9937" l="3521" r="9104" t="12422"/>
          <a:stretch/>
        </p:blipFill>
        <p:spPr>
          <a:xfrm>
            <a:off x="4289175" y="2711725"/>
            <a:ext cx="2729501" cy="1888800"/>
          </a:xfrm>
          <a:prstGeom prst="rect">
            <a:avLst/>
          </a:prstGeom>
          <a:noFill/>
          <a:ln>
            <a:noFill/>
          </a:ln>
        </p:spPr>
      </p:pic>
      <p:sp>
        <p:nvSpPr>
          <p:cNvPr id="624" name="Google Shape;624;p31"/>
          <p:cNvSpPr txBox="1"/>
          <p:nvPr/>
        </p:nvSpPr>
        <p:spPr>
          <a:xfrm>
            <a:off x="711725" y="2076500"/>
            <a:ext cx="5576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div</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id</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app</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img</a:t>
            </a:r>
            <a:r>
              <a:rPr lang="en" sz="1200">
                <a:solidFill>
                  <a:srgbClr val="ADB1C2"/>
                </a:solidFill>
                <a:latin typeface="Consolas"/>
                <a:ea typeface="Consolas"/>
                <a:cs typeface="Consolas"/>
                <a:sym typeface="Consolas"/>
              </a:rPr>
              <a:t> </a:t>
            </a:r>
            <a:r>
              <a:rPr lang="en" sz="1200">
                <a:solidFill>
                  <a:srgbClr val="FF8380"/>
                </a:solidFill>
                <a:highlight>
                  <a:srgbClr val="FFFF00"/>
                </a:highlight>
                <a:latin typeface="Consolas"/>
                <a:ea typeface="Consolas"/>
                <a:cs typeface="Consolas"/>
                <a:sym typeface="Consolas"/>
              </a:rPr>
              <a:t>:src</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currentDogUrl</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alt</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A Good Boy</a:t>
            </a:r>
            <a:r>
              <a:rPr lang="en" sz="1200">
                <a:solidFill>
                  <a:srgbClr val="ADB1C2"/>
                </a:solidFill>
                <a:latin typeface="Consolas"/>
                <a:ea typeface="Consolas"/>
                <a:cs typeface="Consolas"/>
                <a:sym typeface="Consolas"/>
              </a:rPr>
              <a:t>" /&gt;</a:t>
            </a:r>
            <a:endParaRPr sz="1200">
              <a:solidFill>
                <a:srgbClr val="ADB1C2"/>
              </a:solidFill>
              <a:latin typeface="Consolas"/>
              <a:ea typeface="Consolas"/>
              <a:cs typeface="Consolas"/>
              <a:sym typeface="Consolas"/>
            </a:endParaRPr>
          </a:p>
          <a:p>
            <a:pPr indent="0" lvl="0" marL="0" rtl="0" algn="l">
              <a:spcBef>
                <a:spcPts val="0"/>
              </a:spcBef>
              <a:spcAft>
                <a:spcPts val="0"/>
              </a:spcAft>
              <a:buNone/>
            </a:pP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div</a:t>
            </a:r>
            <a:r>
              <a:rPr lang="en" sz="1200">
                <a:solidFill>
                  <a:srgbClr val="ADB1C2"/>
                </a:solidFill>
                <a:latin typeface="Consolas"/>
                <a:ea typeface="Consolas"/>
                <a:cs typeface="Consolas"/>
                <a:sym typeface="Consolas"/>
              </a:rPr>
              <a:t>&gt;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3"/>
                                        </p:tgtEl>
                                        <p:attrNameLst>
                                          <p:attrName>style.visibility</p:attrName>
                                        </p:attrNameLst>
                                      </p:cBhvr>
                                      <p:to>
                                        <p:strVal val="visible"/>
                                      </p:to>
                                    </p:set>
                                    <p:animEffect filter="fade" transition="in">
                                      <p:cBhvr>
                                        <p:cTn dur="1000"/>
                                        <p:tgtEl>
                                          <p:spTgt spid="6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622"/>
                                        </p:tgtEl>
                                      </p:cBhvr>
                                    </p:animEffect>
                                    <p:set>
                                      <p:cBhvr>
                                        <p:cTn dur="1" fill="hold">
                                          <p:stCondLst>
                                            <p:cond delay="1000"/>
                                          </p:stCondLst>
                                        </p:cTn>
                                        <p:tgtEl>
                                          <p:spTgt spid="62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4"/>
                                        </p:tgtEl>
                                        <p:attrNameLst>
                                          <p:attrName>style.visibility</p:attrName>
                                        </p:attrNameLst>
                                      </p:cBhvr>
                                      <p:to>
                                        <p:strVal val="visible"/>
                                      </p:to>
                                    </p:set>
                                    <p:animEffect filter="fade" transition="in">
                                      <p:cBhvr>
                                        <p:cTn dur="1000"/>
                                        <p:tgtEl>
                                          <p:spTgt spid="6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32"/>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Adding a “Next” button</a:t>
            </a:r>
            <a:endParaRPr/>
          </a:p>
        </p:txBody>
      </p:sp>
      <p:sp>
        <p:nvSpPr>
          <p:cNvPr id="630" name="Google Shape;630;p32"/>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31" name="Google Shape;631;p32"/>
          <p:cNvPicPr preferRelativeResize="0"/>
          <p:nvPr/>
        </p:nvPicPr>
        <p:blipFill>
          <a:blip r:embed="rId3">
            <a:alphaModFix/>
          </a:blip>
          <a:stretch>
            <a:fillRect/>
          </a:stretch>
        </p:blipFill>
        <p:spPr>
          <a:xfrm>
            <a:off x="7136050" y="3114962"/>
            <a:ext cx="1866125" cy="2130672"/>
          </a:xfrm>
          <a:prstGeom prst="rect">
            <a:avLst/>
          </a:prstGeom>
          <a:noFill/>
          <a:ln>
            <a:noFill/>
          </a:ln>
        </p:spPr>
      </p:pic>
      <p:sp>
        <p:nvSpPr>
          <p:cNvPr id="632" name="Google Shape;632;p32"/>
          <p:cNvSpPr txBox="1"/>
          <p:nvPr/>
        </p:nvSpPr>
        <p:spPr>
          <a:xfrm>
            <a:off x="711725" y="1203325"/>
            <a:ext cx="7235700" cy="1372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div</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id</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app</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35714"/>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img</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:src</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currentDogUrl</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alt</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A Good Boy</a:t>
            </a:r>
            <a:r>
              <a:rPr lang="en" sz="1200">
                <a:solidFill>
                  <a:srgbClr val="ADB1C2"/>
                </a:solidFill>
                <a:latin typeface="Consolas"/>
                <a:ea typeface="Consolas"/>
                <a:cs typeface="Consolas"/>
                <a:sym typeface="Consolas"/>
              </a:rPr>
              <a:t>" /&gt;&lt;</a:t>
            </a:r>
            <a:r>
              <a:rPr lang="en" sz="1200">
                <a:solidFill>
                  <a:srgbClr val="13BBB7"/>
                </a:solidFill>
                <a:latin typeface="Consolas"/>
                <a:ea typeface="Consolas"/>
                <a:cs typeface="Consolas"/>
                <a:sym typeface="Consolas"/>
              </a:rPr>
              <a:t>br</a:t>
            </a:r>
            <a:r>
              <a:rPr lang="en" sz="1200">
                <a:solidFill>
                  <a:srgbClr val="ADB1C2"/>
                </a:solidFill>
                <a:latin typeface="Consolas"/>
                <a:ea typeface="Consolas"/>
                <a:cs typeface="Consolas"/>
                <a:sym typeface="Consolas"/>
              </a:rPr>
              <a:t> /&gt;</a:t>
            </a:r>
            <a:endParaRPr sz="1200">
              <a:solidFill>
                <a:srgbClr val="ADB1C2"/>
              </a:solidFill>
              <a:latin typeface="Consolas"/>
              <a:ea typeface="Consolas"/>
              <a:cs typeface="Consolas"/>
              <a:sym typeface="Consolas"/>
            </a:endParaRPr>
          </a:p>
          <a:p>
            <a:pPr indent="0" lvl="0" marL="0" rtl="0" algn="l">
              <a:lnSpc>
                <a:spcPct val="135714"/>
              </a:lnSpc>
              <a:spcBef>
                <a:spcPts val="0"/>
              </a:spcBef>
              <a:spcAft>
                <a:spcPts val="0"/>
              </a:spcAft>
              <a:buNone/>
            </a:pPr>
            <a:r>
              <a:rPr lang="en" sz="1200">
                <a:solidFill>
                  <a:srgbClr val="565869"/>
                </a:solidFill>
                <a:highlight>
                  <a:srgbClr val="FFFF00"/>
                </a:highlight>
                <a:latin typeface="Consolas"/>
                <a:ea typeface="Consolas"/>
                <a:cs typeface="Consolas"/>
                <a:sym typeface="Consolas"/>
              </a:rPr>
              <a:t>    </a:t>
            </a:r>
            <a:r>
              <a:rPr lang="en" sz="1200">
                <a:solidFill>
                  <a:srgbClr val="ADB1C2"/>
                </a:solidFill>
                <a:highlight>
                  <a:srgbClr val="FFFF00"/>
                </a:highlight>
                <a:latin typeface="Consolas"/>
                <a:ea typeface="Consolas"/>
                <a:cs typeface="Consolas"/>
                <a:sym typeface="Consolas"/>
              </a:rPr>
              <a:t>&lt;</a:t>
            </a:r>
            <a:r>
              <a:rPr lang="en" sz="1200">
                <a:solidFill>
                  <a:srgbClr val="13BBB7"/>
                </a:solidFill>
                <a:highlight>
                  <a:srgbClr val="FFFF00"/>
                </a:highlight>
                <a:latin typeface="Consolas"/>
                <a:ea typeface="Consolas"/>
                <a:cs typeface="Consolas"/>
                <a:sym typeface="Consolas"/>
              </a:rPr>
              <a:t>button</a:t>
            </a:r>
            <a:r>
              <a:rPr lang="en" sz="1200">
                <a:solidFill>
                  <a:srgbClr val="ADB1C2"/>
                </a:solidFill>
                <a:highlight>
                  <a:srgbClr val="FFFF00"/>
                </a:highlight>
                <a:latin typeface="Consolas"/>
                <a:ea typeface="Consolas"/>
                <a:cs typeface="Consolas"/>
                <a:sym typeface="Consolas"/>
              </a:rPr>
              <a:t> </a:t>
            </a:r>
            <a:r>
              <a:rPr lang="en" sz="1200">
                <a:solidFill>
                  <a:srgbClr val="FF8380"/>
                </a:solidFill>
                <a:highlight>
                  <a:srgbClr val="FFFF00"/>
                </a:highlight>
                <a:latin typeface="Consolas"/>
                <a:ea typeface="Consolas"/>
                <a:cs typeface="Consolas"/>
                <a:sym typeface="Consolas"/>
              </a:rPr>
              <a:t>@click</a:t>
            </a:r>
            <a:r>
              <a:rPr lang="en" sz="1200">
                <a:solidFill>
                  <a:srgbClr val="ADB1C2"/>
                </a:solidFill>
                <a:highlight>
                  <a:srgbClr val="FFFF00"/>
                </a:highlight>
                <a:latin typeface="Consolas"/>
                <a:ea typeface="Consolas"/>
                <a:cs typeface="Consolas"/>
                <a:sym typeface="Consolas"/>
              </a:rPr>
              <a:t>="</a:t>
            </a:r>
            <a:r>
              <a:rPr lang="en" sz="1200">
                <a:solidFill>
                  <a:srgbClr val="CF9C00"/>
                </a:solidFill>
                <a:highlight>
                  <a:srgbClr val="FFFF00"/>
                </a:highlight>
                <a:latin typeface="Consolas"/>
                <a:ea typeface="Consolas"/>
                <a:cs typeface="Consolas"/>
                <a:sym typeface="Consolas"/>
              </a:rPr>
              <a:t>loadDog</a:t>
            </a:r>
            <a:r>
              <a:rPr lang="en" sz="1200">
                <a:solidFill>
                  <a:srgbClr val="ADB1C2"/>
                </a:solidFill>
                <a:highlight>
                  <a:srgbClr val="FFFF00"/>
                </a:highlight>
                <a:latin typeface="Consolas"/>
                <a:ea typeface="Consolas"/>
                <a:cs typeface="Consolas"/>
                <a:sym typeface="Consolas"/>
              </a:rPr>
              <a:t>"&gt;</a:t>
            </a:r>
            <a:r>
              <a:rPr lang="en" sz="1200">
                <a:solidFill>
                  <a:srgbClr val="565869"/>
                </a:solidFill>
                <a:highlight>
                  <a:srgbClr val="FFFF00"/>
                </a:highlight>
                <a:latin typeface="Consolas"/>
                <a:ea typeface="Consolas"/>
                <a:cs typeface="Consolas"/>
                <a:sym typeface="Consolas"/>
              </a:rPr>
              <a:t>Next</a:t>
            </a:r>
            <a:r>
              <a:rPr lang="en" sz="1200">
                <a:solidFill>
                  <a:srgbClr val="ADB1C2"/>
                </a:solidFill>
                <a:highlight>
                  <a:srgbClr val="FFFF00"/>
                </a:highlight>
                <a:latin typeface="Consolas"/>
                <a:ea typeface="Consolas"/>
                <a:cs typeface="Consolas"/>
                <a:sym typeface="Consolas"/>
              </a:rPr>
              <a:t>&lt;/</a:t>
            </a:r>
            <a:r>
              <a:rPr lang="en" sz="1200">
                <a:solidFill>
                  <a:srgbClr val="13BBB7"/>
                </a:solidFill>
                <a:highlight>
                  <a:srgbClr val="FFFF00"/>
                </a:highlight>
                <a:latin typeface="Consolas"/>
                <a:ea typeface="Consolas"/>
                <a:cs typeface="Consolas"/>
                <a:sym typeface="Consolas"/>
              </a:rPr>
              <a:t>button</a:t>
            </a:r>
            <a:r>
              <a:rPr lang="en" sz="1200">
                <a:solidFill>
                  <a:srgbClr val="ADB1C2"/>
                </a:solidFill>
                <a:highlight>
                  <a:srgbClr val="FFFF00"/>
                </a:highlight>
                <a:latin typeface="Consolas"/>
                <a:ea typeface="Consolas"/>
                <a:cs typeface="Consolas"/>
                <a:sym typeface="Consolas"/>
              </a:rPr>
              <a:t>&gt;</a:t>
            </a:r>
            <a:endParaRPr sz="1200">
              <a:solidFill>
                <a:srgbClr val="ADB1C2"/>
              </a:solidFill>
              <a:highlight>
                <a:srgbClr val="FFFF00"/>
              </a:highlight>
              <a:latin typeface="Consolas"/>
              <a:ea typeface="Consolas"/>
              <a:cs typeface="Consolas"/>
              <a:sym typeface="Consolas"/>
            </a:endParaRPr>
          </a:p>
          <a:p>
            <a:pPr indent="0" lvl="0" marL="0" rtl="0" algn="l">
              <a:lnSpc>
                <a:spcPct val="135714"/>
              </a:lnSpc>
              <a:spcBef>
                <a:spcPts val="0"/>
              </a:spcBef>
              <a:spcAft>
                <a:spcPts val="0"/>
              </a:spcAft>
              <a:buNone/>
            </a:pP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div</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ADB1C2"/>
              </a:solidFill>
              <a:latin typeface="Consolas"/>
              <a:ea typeface="Consolas"/>
              <a:cs typeface="Consolas"/>
              <a:sym typeface="Consolas"/>
            </a:endParaRPr>
          </a:p>
        </p:txBody>
      </p:sp>
      <p:sp>
        <p:nvSpPr>
          <p:cNvPr id="633" name="Google Shape;633;p32"/>
          <p:cNvSpPr txBox="1"/>
          <p:nvPr/>
        </p:nvSpPr>
        <p:spPr>
          <a:xfrm>
            <a:off x="711725" y="3477925"/>
            <a:ext cx="5958000" cy="8055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1600">
                <a:solidFill>
                  <a:schemeClr val="dk1"/>
                </a:solidFill>
                <a:latin typeface="Didact Gothic"/>
                <a:ea typeface="Didact Gothic"/>
                <a:cs typeface="Didact Gothic"/>
                <a:sym typeface="Didact Gothic"/>
              </a:rPr>
              <a:t>Note:</a:t>
            </a:r>
            <a:endParaRPr sz="1600">
              <a:solidFill>
                <a:schemeClr val="dk1"/>
              </a:solidFill>
              <a:latin typeface="Didact Gothic"/>
              <a:ea typeface="Didact Gothic"/>
              <a:cs typeface="Didact Gothic"/>
              <a:sym typeface="Didact Gothic"/>
            </a:endParaRPr>
          </a:p>
          <a:p>
            <a:pPr indent="0" lvl="0" marL="0" rtl="0" algn="l">
              <a:spcBef>
                <a:spcPts val="1000"/>
              </a:spcBef>
              <a:spcAft>
                <a:spcPts val="1000"/>
              </a:spcAft>
              <a:buNone/>
            </a:pPr>
            <a:r>
              <a:rPr lang="en" sz="1600">
                <a:solidFill>
                  <a:srgbClr val="FF8380"/>
                </a:solidFill>
                <a:latin typeface="Consolas"/>
                <a:ea typeface="Consolas"/>
                <a:cs typeface="Consolas"/>
                <a:sym typeface="Consolas"/>
              </a:rPr>
              <a:t>@click</a:t>
            </a:r>
            <a:r>
              <a:rPr lang="en" sz="1600">
                <a:solidFill>
                  <a:srgbClr val="ADB1C2"/>
                </a:solidFill>
                <a:latin typeface="Consolas"/>
                <a:ea typeface="Consolas"/>
                <a:cs typeface="Consolas"/>
                <a:sym typeface="Consolas"/>
              </a:rPr>
              <a:t>="</a:t>
            </a:r>
            <a:r>
              <a:rPr lang="en" sz="1600">
                <a:solidFill>
                  <a:srgbClr val="CF9C00"/>
                </a:solidFill>
                <a:latin typeface="Consolas"/>
                <a:ea typeface="Consolas"/>
                <a:cs typeface="Consolas"/>
                <a:sym typeface="Consolas"/>
              </a:rPr>
              <a:t>loadDog</a:t>
            </a:r>
            <a:r>
              <a:rPr lang="en" sz="1600">
                <a:solidFill>
                  <a:srgbClr val="ADB1C2"/>
                </a:solidFill>
                <a:latin typeface="Consolas"/>
                <a:ea typeface="Consolas"/>
                <a:cs typeface="Consolas"/>
                <a:sym typeface="Consolas"/>
              </a:rPr>
              <a:t>"</a:t>
            </a:r>
            <a:r>
              <a:rPr lang="en" sz="1600">
                <a:solidFill>
                  <a:schemeClr val="dk1"/>
                </a:solidFill>
                <a:latin typeface="Consolas"/>
                <a:ea typeface="Consolas"/>
                <a:cs typeface="Consolas"/>
                <a:sym typeface="Consolas"/>
              </a:rPr>
              <a:t> </a:t>
            </a:r>
            <a:r>
              <a:rPr b="1" lang="en" sz="1600">
                <a:solidFill>
                  <a:schemeClr val="dk1"/>
                </a:solidFill>
                <a:latin typeface="Didact Gothic"/>
                <a:ea typeface="Didact Gothic"/>
                <a:cs typeface="Didact Gothic"/>
                <a:sym typeface="Didact Gothic"/>
              </a:rPr>
              <a:t>is shorthand for </a:t>
            </a:r>
            <a:r>
              <a:rPr lang="en" sz="1600">
                <a:solidFill>
                  <a:schemeClr val="dk1"/>
                </a:solidFill>
                <a:latin typeface="Didact Gothic"/>
                <a:ea typeface="Didact Gothic"/>
                <a:cs typeface="Didact Gothic"/>
                <a:sym typeface="Didact Gothic"/>
              </a:rPr>
              <a:t>  </a:t>
            </a:r>
            <a:r>
              <a:rPr lang="en" sz="1600">
                <a:solidFill>
                  <a:srgbClr val="FF8380"/>
                </a:solidFill>
                <a:latin typeface="Consolas"/>
                <a:ea typeface="Consolas"/>
                <a:cs typeface="Consolas"/>
                <a:sym typeface="Consolas"/>
              </a:rPr>
              <a:t>v-on:click</a:t>
            </a:r>
            <a:r>
              <a:rPr lang="en" sz="1600">
                <a:solidFill>
                  <a:srgbClr val="ADB1C2"/>
                </a:solidFill>
                <a:latin typeface="Consolas"/>
                <a:ea typeface="Consolas"/>
                <a:cs typeface="Consolas"/>
                <a:sym typeface="Consolas"/>
              </a:rPr>
              <a:t>="</a:t>
            </a:r>
            <a:r>
              <a:rPr lang="en" sz="1600">
                <a:solidFill>
                  <a:srgbClr val="CF9C00"/>
                </a:solidFill>
                <a:latin typeface="Consolas"/>
                <a:ea typeface="Consolas"/>
                <a:cs typeface="Consolas"/>
                <a:sym typeface="Consolas"/>
              </a:rPr>
              <a:t>loadDog</a:t>
            </a:r>
            <a:r>
              <a:rPr lang="en" sz="1600">
                <a:solidFill>
                  <a:srgbClr val="ADB1C2"/>
                </a:solidFill>
                <a:latin typeface="Consolas"/>
                <a:ea typeface="Consolas"/>
                <a:cs typeface="Consolas"/>
                <a:sym typeface="Consolas"/>
              </a:rPr>
              <a:t>"</a:t>
            </a:r>
            <a:endParaRPr sz="1600">
              <a:solidFill>
                <a:schemeClr val="dk1"/>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15"/>
          <p:cNvSpPr txBox="1"/>
          <p:nvPr>
            <p:ph type="ctrTitle"/>
          </p:nvPr>
        </p:nvSpPr>
        <p:spPr>
          <a:xfrm>
            <a:off x="967600" y="1583350"/>
            <a:ext cx="5711400" cy="13113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a:t>Single Page </a:t>
            </a:r>
            <a:br>
              <a:rPr lang="en"/>
            </a:br>
            <a:r>
              <a:rPr lang="en"/>
              <a:t>Applications</a:t>
            </a:r>
            <a:endParaRPr sz="2900">
              <a:solidFill>
                <a:schemeClr val="dk2"/>
              </a:solidFill>
            </a:endParaRPr>
          </a:p>
        </p:txBody>
      </p:sp>
      <p:sp>
        <p:nvSpPr>
          <p:cNvPr id="498" name="Google Shape;498;p15"/>
          <p:cNvSpPr txBox="1"/>
          <p:nvPr>
            <p:ph idx="1" type="subTitle"/>
          </p:nvPr>
        </p:nvSpPr>
        <p:spPr>
          <a:xfrm>
            <a:off x="967600" y="3221050"/>
            <a:ext cx="58371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makes a website a web app?</a:t>
            </a:r>
            <a:endParaRPr/>
          </a:p>
        </p:txBody>
      </p:sp>
      <p:sp>
        <p:nvSpPr>
          <p:cNvPr id="499" name="Google Shape;499;p15"/>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33"/>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Create a favourites list</a:t>
            </a:r>
            <a:endParaRPr/>
          </a:p>
        </p:txBody>
      </p:sp>
      <p:sp>
        <p:nvSpPr>
          <p:cNvPr id="639" name="Google Shape;639;p33"/>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40" name="Google Shape;640;p33"/>
          <p:cNvPicPr preferRelativeResize="0"/>
          <p:nvPr/>
        </p:nvPicPr>
        <p:blipFill>
          <a:blip r:embed="rId3">
            <a:alphaModFix/>
          </a:blip>
          <a:stretch>
            <a:fillRect/>
          </a:stretch>
        </p:blipFill>
        <p:spPr>
          <a:xfrm>
            <a:off x="7136050" y="3114962"/>
            <a:ext cx="1866125" cy="2130672"/>
          </a:xfrm>
          <a:prstGeom prst="rect">
            <a:avLst/>
          </a:prstGeom>
          <a:noFill/>
          <a:ln>
            <a:noFill/>
          </a:ln>
        </p:spPr>
      </p:pic>
      <p:sp>
        <p:nvSpPr>
          <p:cNvPr id="641" name="Google Shape;641;p33"/>
          <p:cNvSpPr txBox="1"/>
          <p:nvPr/>
        </p:nvSpPr>
        <p:spPr>
          <a:xfrm>
            <a:off x="711725" y="1203325"/>
            <a:ext cx="7235700" cy="2955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F767BB"/>
                </a:solidFill>
                <a:latin typeface="Consolas"/>
                <a:ea typeface="Consolas"/>
                <a:cs typeface="Consolas"/>
                <a:sym typeface="Consolas"/>
              </a:rPr>
              <a:t>const</a:t>
            </a:r>
            <a:r>
              <a:rPr lang="en" sz="1200">
                <a:solidFill>
                  <a:srgbClr val="565869"/>
                </a:solidFill>
                <a:latin typeface="Consolas"/>
                <a:ea typeface="Consolas"/>
                <a:cs typeface="Consolas"/>
                <a:sym typeface="Consolas"/>
              </a:rPr>
              <a:t> app </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F767BB"/>
                </a:solidFill>
                <a:latin typeface="Consolas"/>
                <a:ea typeface="Consolas"/>
                <a:cs typeface="Consolas"/>
                <a:sym typeface="Consolas"/>
              </a:rPr>
              <a:t>new</a:t>
            </a:r>
            <a:r>
              <a:rPr lang="en" sz="1200">
                <a:solidFill>
                  <a:srgbClr val="565869"/>
                </a:solidFill>
                <a:latin typeface="Consolas"/>
                <a:ea typeface="Consolas"/>
                <a:cs typeface="Consolas"/>
                <a:sym typeface="Consolas"/>
              </a:rPr>
              <a:t> </a:t>
            </a:r>
            <a:r>
              <a:rPr lang="en" sz="1200">
                <a:solidFill>
                  <a:srgbClr val="09A1ED"/>
                </a:solidFill>
                <a:latin typeface="Consolas"/>
                <a:ea typeface="Consolas"/>
                <a:cs typeface="Consolas"/>
                <a:sym typeface="Consolas"/>
              </a:rPr>
              <a:t>Vue</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11658F"/>
                </a:solidFill>
                <a:latin typeface="Consolas"/>
                <a:ea typeface="Consolas"/>
                <a:cs typeface="Consolas"/>
                <a:sym typeface="Consolas"/>
              </a:rPr>
              <a:t>el</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#app</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11658F"/>
                </a:solidFill>
                <a:latin typeface="Consolas"/>
                <a:ea typeface="Consolas"/>
                <a:cs typeface="Consolas"/>
                <a:sym typeface="Consolas"/>
              </a:rPr>
              <a:t>data</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11658F"/>
                </a:solidFill>
                <a:latin typeface="Consolas"/>
                <a:ea typeface="Consolas"/>
                <a:cs typeface="Consolas"/>
                <a:sym typeface="Consolas"/>
              </a:rPr>
              <a:t>currentDogUrl</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2DAE58"/>
                </a:solidFill>
                <a:latin typeface="Consolas"/>
                <a:ea typeface="Consolas"/>
                <a:cs typeface="Consolas"/>
                <a:sym typeface="Consolas"/>
              </a:rPr>
              <a:t>null</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highlight>
                  <a:srgbClr val="FFFF00"/>
                </a:highlight>
                <a:latin typeface="Consolas"/>
                <a:ea typeface="Consolas"/>
                <a:cs typeface="Consolas"/>
                <a:sym typeface="Consolas"/>
              </a:rPr>
              <a:t>            </a:t>
            </a:r>
            <a:r>
              <a:rPr lang="en" sz="1200">
                <a:solidFill>
                  <a:srgbClr val="11658F"/>
                </a:solidFill>
                <a:highlight>
                  <a:srgbClr val="FFFF00"/>
                </a:highlight>
                <a:latin typeface="Consolas"/>
                <a:ea typeface="Consolas"/>
                <a:cs typeface="Consolas"/>
                <a:sym typeface="Consolas"/>
              </a:rPr>
              <a:t>favourites</a:t>
            </a:r>
            <a:r>
              <a:rPr lang="en" sz="1200">
                <a:solidFill>
                  <a:srgbClr val="ADB1C2"/>
                </a:solidFill>
                <a:highlight>
                  <a:srgbClr val="FFFF00"/>
                </a:highlight>
                <a:latin typeface="Consolas"/>
                <a:ea typeface="Consolas"/>
                <a:cs typeface="Consolas"/>
                <a:sym typeface="Consolas"/>
              </a:rPr>
              <a:t>:</a:t>
            </a:r>
            <a:r>
              <a:rPr lang="en" sz="1200">
                <a:solidFill>
                  <a:srgbClr val="565869"/>
                </a:solidFill>
                <a:highlight>
                  <a:srgbClr val="FFFF00"/>
                </a:highlight>
                <a:latin typeface="Consolas"/>
                <a:ea typeface="Consolas"/>
                <a:cs typeface="Consolas"/>
                <a:sym typeface="Consolas"/>
              </a:rPr>
              <a:t> </a:t>
            </a:r>
            <a:r>
              <a:rPr lang="en" sz="1200">
                <a:solidFill>
                  <a:srgbClr val="ADB1C2"/>
                </a:solidFill>
                <a:highlight>
                  <a:srgbClr val="FFFF00"/>
                </a:highlight>
                <a:latin typeface="Consolas"/>
                <a:ea typeface="Consolas"/>
                <a:cs typeface="Consolas"/>
                <a:sym typeface="Consolas"/>
              </a:rPr>
              <a:t>[]</a:t>
            </a:r>
            <a:endParaRPr sz="1200">
              <a:solidFill>
                <a:srgbClr val="ADB1C2"/>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11658F"/>
                </a:solidFill>
                <a:latin typeface="Consolas"/>
                <a:ea typeface="Consolas"/>
                <a:cs typeface="Consolas"/>
                <a:sym typeface="Consolas"/>
              </a:rPr>
              <a:t>methods</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09A1ED"/>
                </a:solidFill>
                <a:latin typeface="Consolas"/>
                <a:ea typeface="Consolas"/>
                <a:cs typeface="Consolas"/>
                <a:sym typeface="Consolas"/>
              </a:rPr>
              <a:t>loadDog</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F767BB"/>
                </a:solidFill>
                <a:latin typeface="Consolas"/>
                <a:ea typeface="Consolas"/>
                <a:cs typeface="Consolas"/>
                <a:sym typeface="Consolas"/>
              </a:rPr>
              <a:t>async</a:t>
            </a:r>
            <a:r>
              <a:rPr lang="en" sz="1200">
                <a:solidFill>
                  <a:srgbClr val="565869"/>
                </a:solidFill>
                <a:latin typeface="Consolas"/>
                <a:ea typeface="Consolas"/>
                <a:cs typeface="Consolas"/>
                <a:sym typeface="Consolas"/>
              </a:rPr>
              <a:t> </a:t>
            </a:r>
            <a:r>
              <a:rPr lang="en" sz="1200">
                <a:solidFill>
                  <a:srgbClr val="F767BB"/>
                </a:solidFill>
                <a:latin typeface="Consolas"/>
                <a:ea typeface="Consolas"/>
                <a:cs typeface="Consolas"/>
                <a:sym typeface="Consolas"/>
              </a:rPr>
              <a:t>function</a:t>
            </a: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09A1ED"/>
                </a:solidFill>
                <a:latin typeface="Consolas"/>
                <a:ea typeface="Consolas"/>
                <a:cs typeface="Consolas"/>
                <a:sym typeface="Consolas"/>
              </a:rPr>
              <a:t>addFave</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F767BB"/>
                </a:solidFill>
                <a:latin typeface="Consolas"/>
                <a:ea typeface="Consolas"/>
                <a:cs typeface="Consolas"/>
                <a:sym typeface="Consolas"/>
              </a:rPr>
              <a:t>function</a:t>
            </a: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09A1ED"/>
                </a:solidFill>
                <a:latin typeface="Consolas"/>
                <a:ea typeface="Consolas"/>
                <a:cs typeface="Consolas"/>
                <a:sym typeface="Consolas"/>
              </a:rPr>
              <a:t>created</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ADB1C2"/>
              </a:solidFill>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34"/>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Display fav button and fav list</a:t>
            </a:r>
            <a:endParaRPr/>
          </a:p>
        </p:txBody>
      </p:sp>
      <p:sp>
        <p:nvSpPr>
          <p:cNvPr id="647" name="Google Shape;647;p34"/>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48" name="Google Shape;648;p34"/>
          <p:cNvPicPr preferRelativeResize="0"/>
          <p:nvPr/>
        </p:nvPicPr>
        <p:blipFill>
          <a:blip r:embed="rId3">
            <a:alphaModFix/>
          </a:blip>
          <a:stretch>
            <a:fillRect/>
          </a:stretch>
        </p:blipFill>
        <p:spPr>
          <a:xfrm>
            <a:off x="7136050" y="3114962"/>
            <a:ext cx="1866125" cy="2130672"/>
          </a:xfrm>
          <a:prstGeom prst="rect">
            <a:avLst/>
          </a:prstGeom>
          <a:noFill/>
          <a:ln>
            <a:noFill/>
          </a:ln>
        </p:spPr>
      </p:pic>
      <p:sp>
        <p:nvSpPr>
          <p:cNvPr id="649" name="Google Shape;649;p34"/>
          <p:cNvSpPr txBox="1"/>
          <p:nvPr/>
        </p:nvSpPr>
        <p:spPr>
          <a:xfrm>
            <a:off x="711725" y="1203325"/>
            <a:ext cx="7235700" cy="2216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div</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id</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app</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img</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:src</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currentDogUrl</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alt</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A Good Boy</a:t>
            </a:r>
            <a:r>
              <a:rPr lang="en" sz="1200">
                <a:solidFill>
                  <a:srgbClr val="ADB1C2"/>
                </a:solidFill>
                <a:latin typeface="Consolas"/>
                <a:ea typeface="Consolas"/>
                <a:cs typeface="Consolas"/>
                <a:sym typeface="Consolas"/>
              </a:rPr>
              <a:t>" /&gt;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button</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@click</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loadDog</a:t>
            </a:r>
            <a:r>
              <a:rPr lang="en" sz="1200">
                <a:solidFill>
                  <a:srgbClr val="ADB1C2"/>
                </a:solidFill>
                <a:latin typeface="Consolas"/>
                <a:ea typeface="Consolas"/>
                <a:cs typeface="Consolas"/>
                <a:sym typeface="Consolas"/>
              </a:rPr>
              <a:t>"&gt;</a:t>
            </a:r>
            <a:r>
              <a:rPr lang="en" sz="1200">
                <a:solidFill>
                  <a:srgbClr val="565869"/>
                </a:solidFill>
                <a:latin typeface="Consolas"/>
                <a:ea typeface="Consolas"/>
                <a:cs typeface="Consolas"/>
                <a:sym typeface="Consolas"/>
              </a:rPr>
              <a:t>Next</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button</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highlight>
                  <a:srgbClr val="FFFF00"/>
                </a:highlight>
                <a:latin typeface="Consolas"/>
                <a:ea typeface="Consolas"/>
                <a:cs typeface="Consolas"/>
                <a:sym typeface="Consolas"/>
              </a:rPr>
              <a:t>    </a:t>
            </a:r>
            <a:r>
              <a:rPr lang="en" sz="1200">
                <a:solidFill>
                  <a:srgbClr val="ADB1C2"/>
                </a:solidFill>
                <a:highlight>
                  <a:srgbClr val="FFFF00"/>
                </a:highlight>
                <a:latin typeface="Consolas"/>
                <a:ea typeface="Consolas"/>
                <a:cs typeface="Consolas"/>
                <a:sym typeface="Consolas"/>
              </a:rPr>
              <a:t>&lt;</a:t>
            </a:r>
            <a:r>
              <a:rPr lang="en" sz="1200">
                <a:solidFill>
                  <a:srgbClr val="13BBB7"/>
                </a:solidFill>
                <a:highlight>
                  <a:srgbClr val="FFFF00"/>
                </a:highlight>
                <a:latin typeface="Consolas"/>
                <a:ea typeface="Consolas"/>
                <a:cs typeface="Consolas"/>
                <a:sym typeface="Consolas"/>
              </a:rPr>
              <a:t>button</a:t>
            </a:r>
            <a:r>
              <a:rPr lang="en" sz="1200">
                <a:solidFill>
                  <a:srgbClr val="ADB1C2"/>
                </a:solidFill>
                <a:highlight>
                  <a:srgbClr val="FFFF00"/>
                </a:highlight>
                <a:latin typeface="Consolas"/>
                <a:ea typeface="Consolas"/>
                <a:cs typeface="Consolas"/>
                <a:sym typeface="Consolas"/>
              </a:rPr>
              <a:t> </a:t>
            </a:r>
            <a:r>
              <a:rPr lang="en" sz="1200">
                <a:solidFill>
                  <a:srgbClr val="FF8380"/>
                </a:solidFill>
                <a:highlight>
                  <a:srgbClr val="FFFF00"/>
                </a:highlight>
                <a:latin typeface="Consolas"/>
                <a:ea typeface="Consolas"/>
                <a:cs typeface="Consolas"/>
                <a:sym typeface="Consolas"/>
              </a:rPr>
              <a:t>@click</a:t>
            </a:r>
            <a:r>
              <a:rPr lang="en" sz="1200">
                <a:solidFill>
                  <a:srgbClr val="ADB1C2"/>
                </a:solidFill>
                <a:highlight>
                  <a:srgbClr val="FFFF00"/>
                </a:highlight>
                <a:latin typeface="Consolas"/>
                <a:ea typeface="Consolas"/>
                <a:cs typeface="Consolas"/>
                <a:sym typeface="Consolas"/>
              </a:rPr>
              <a:t>="</a:t>
            </a:r>
            <a:r>
              <a:rPr lang="en" sz="1200">
                <a:solidFill>
                  <a:srgbClr val="CF9C00"/>
                </a:solidFill>
                <a:highlight>
                  <a:srgbClr val="FFFF00"/>
                </a:highlight>
                <a:latin typeface="Consolas"/>
                <a:ea typeface="Consolas"/>
                <a:cs typeface="Consolas"/>
                <a:sym typeface="Consolas"/>
              </a:rPr>
              <a:t>addFave</a:t>
            </a:r>
            <a:r>
              <a:rPr lang="en" sz="1200">
                <a:solidFill>
                  <a:srgbClr val="ADB1C2"/>
                </a:solidFill>
                <a:highlight>
                  <a:srgbClr val="FFFF00"/>
                </a:highlight>
                <a:latin typeface="Consolas"/>
                <a:ea typeface="Consolas"/>
                <a:cs typeface="Consolas"/>
                <a:sym typeface="Consolas"/>
              </a:rPr>
              <a:t>"&gt;</a:t>
            </a:r>
            <a:r>
              <a:rPr lang="en" sz="1200">
                <a:solidFill>
                  <a:srgbClr val="565869"/>
                </a:solidFill>
                <a:highlight>
                  <a:srgbClr val="FFFF00"/>
                </a:highlight>
                <a:latin typeface="Consolas"/>
                <a:ea typeface="Consolas"/>
                <a:cs typeface="Consolas"/>
                <a:sym typeface="Consolas"/>
              </a:rPr>
              <a:t>Fave</a:t>
            </a:r>
            <a:r>
              <a:rPr lang="en" sz="1200">
                <a:solidFill>
                  <a:srgbClr val="ADB1C2"/>
                </a:solidFill>
                <a:highlight>
                  <a:srgbClr val="FFFF00"/>
                </a:highlight>
                <a:latin typeface="Consolas"/>
                <a:ea typeface="Consolas"/>
                <a:cs typeface="Consolas"/>
                <a:sym typeface="Consolas"/>
              </a:rPr>
              <a:t>&lt;/</a:t>
            </a:r>
            <a:r>
              <a:rPr lang="en" sz="1200">
                <a:solidFill>
                  <a:srgbClr val="13BBB7"/>
                </a:solidFill>
                <a:highlight>
                  <a:srgbClr val="FFFF00"/>
                </a:highlight>
                <a:latin typeface="Consolas"/>
                <a:ea typeface="Consolas"/>
                <a:cs typeface="Consolas"/>
                <a:sym typeface="Consolas"/>
              </a:rPr>
              <a:t>button</a:t>
            </a:r>
            <a:r>
              <a:rPr lang="en" sz="1200">
                <a:solidFill>
                  <a:srgbClr val="ADB1C2"/>
                </a:solidFill>
                <a:highlight>
                  <a:srgbClr val="FFFF00"/>
                </a:highlight>
                <a:latin typeface="Consolas"/>
                <a:ea typeface="Consolas"/>
                <a:cs typeface="Consolas"/>
                <a:sym typeface="Consolas"/>
              </a:rPr>
              <a:t>&gt;</a:t>
            </a:r>
            <a:endParaRPr sz="1200">
              <a:solidFill>
                <a:srgbClr val="ADB1C2"/>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highlight>
                  <a:srgbClr val="FFFF00"/>
                </a:highlight>
                <a:latin typeface="Consolas"/>
                <a:ea typeface="Consolas"/>
                <a:cs typeface="Consolas"/>
                <a:sym typeface="Consolas"/>
              </a:rPr>
              <a:t>    </a:t>
            </a:r>
            <a:r>
              <a:rPr lang="en" sz="1200">
                <a:solidFill>
                  <a:srgbClr val="ADB1C2"/>
                </a:solidFill>
                <a:highlight>
                  <a:srgbClr val="FFFF00"/>
                </a:highlight>
                <a:latin typeface="Consolas"/>
                <a:ea typeface="Consolas"/>
                <a:cs typeface="Consolas"/>
                <a:sym typeface="Consolas"/>
              </a:rPr>
              <a:t>&lt;</a:t>
            </a:r>
            <a:r>
              <a:rPr lang="en" sz="1200">
                <a:solidFill>
                  <a:srgbClr val="13BBB7"/>
                </a:solidFill>
                <a:highlight>
                  <a:srgbClr val="FFFF00"/>
                </a:highlight>
                <a:latin typeface="Consolas"/>
                <a:ea typeface="Consolas"/>
                <a:cs typeface="Consolas"/>
                <a:sym typeface="Consolas"/>
              </a:rPr>
              <a:t>ul</a:t>
            </a:r>
            <a:r>
              <a:rPr lang="en" sz="1200">
                <a:solidFill>
                  <a:srgbClr val="ADB1C2"/>
                </a:solidFill>
                <a:highlight>
                  <a:srgbClr val="FFFF00"/>
                </a:highlight>
                <a:latin typeface="Consolas"/>
                <a:ea typeface="Consolas"/>
                <a:cs typeface="Consolas"/>
                <a:sym typeface="Consolas"/>
              </a:rPr>
              <a:t>&gt;</a:t>
            </a:r>
            <a:endParaRPr sz="1200">
              <a:solidFill>
                <a:srgbClr val="ADB1C2"/>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highlight>
                  <a:srgbClr val="FFFF00"/>
                </a:highlight>
                <a:latin typeface="Consolas"/>
                <a:ea typeface="Consolas"/>
                <a:cs typeface="Consolas"/>
                <a:sym typeface="Consolas"/>
              </a:rPr>
              <a:t>        </a:t>
            </a:r>
            <a:r>
              <a:rPr lang="en" sz="1200">
                <a:solidFill>
                  <a:srgbClr val="ADB1C2"/>
                </a:solidFill>
                <a:highlight>
                  <a:srgbClr val="FFFF00"/>
                </a:highlight>
                <a:latin typeface="Consolas"/>
                <a:ea typeface="Consolas"/>
                <a:cs typeface="Consolas"/>
                <a:sym typeface="Consolas"/>
              </a:rPr>
              <a:t>&lt;</a:t>
            </a:r>
            <a:r>
              <a:rPr lang="en" sz="1200">
                <a:solidFill>
                  <a:srgbClr val="13BBB7"/>
                </a:solidFill>
                <a:highlight>
                  <a:srgbClr val="FFFF00"/>
                </a:highlight>
                <a:latin typeface="Consolas"/>
                <a:ea typeface="Consolas"/>
                <a:cs typeface="Consolas"/>
                <a:sym typeface="Consolas"/>
              </a:rPr>
              <a:t>li</a:t>
            </a:r>
            <a:r>
              <a:rPr lang="en" sz="1200">
                <a:solidFill>
                  <a:srgbClr val="ADB1C2"/>
                </a:solidFill>
                <a:highlight>
                  <a:srgbClr val="FFFF00"/>
                </a:highlight>
                <a:latin typeface="Consolas"/>
                <a:ea typeface="Consolas"/>
                <a:cs typeface="Consolas"/>
                <a:sym typeface="Consolas"/>
              </a:rPr>
              <a:t> </a:t>
            </a:r>
            <a:r>
              <a:rPr lang="en" sz="1200">
                <a:solidFill>
                  <a:srgbClr val="FF8380"/>
                </a:solidFill>
                <a:highlight>
                  <a:srgbClr val="FFFF00"/>
                </a:highlight>
                <a:latin typeface="Consolas"/>
                <a:ea typeface="Consolas"/>
                <a:cs typeface="Consolas"/>
                <a:sym typeface="Consolas"/>
              </a:rPr>
              <a:t>v-for</a:t>
            </a:r>
            <a:r>
              <a:rPr lang="en" sz="1200">
                <a:solidFill>
                  <a:srgbClr val="ADB1C2"/>
                </a:solidFill>
                <a:highlight>
                  <a:srgbClr val="FFFF00"/>
                </a:highlight>
                <a:latin typeface="Consolas"/>
                <a:ea typeface="Consolas"/>
                <a:cs typeface="Consolas"/>
                <a:sym typeface="Consolas"/>
              </a:rPr>
              <a:t>="</a:t>
            </a:r>
            <a:r>
              <a:rPr lang="en" sz="1200">
                <a:solidFill>
                  <a:srgbClr val="CF9C00"/>
                </a:solidFill>
                <a:highlight>
                  <a:srgbClr val="FFFF00"/>
                </a:highlight>
                <a:latin typeface="Consolas"/>
                <a:ea typeface="Consolas"/>
                <a:cs typeface="Consolas"/>
                <a:sym typeface="Consolas"/>
              </a:rPr>
              <a:t>dog in favourites</a:t>
            </a:r>
            <a:r>
              <a:rPr lang="en" sz="1200">
                <a:solidFill>
                  <a:srgbClr val="ADB1C2"/>
                </a:solidFill>
                <a:highlight>
                  <a:srgbClr val="FFFF00"/>
                </a:highlight>
                <a:latin typeface="Consolas"/>
                <a:ea typeface="Consolas"/>
                <a:cs typeface="Consolas"/>
                <a:sym typeface="Consolas"/>
              </a:rPr>
              <a:t>"&gt;</a:t>
            </a:r>
            <a:endParaRPr sz="1200">
              <a:solidFill>
                <a:srgbClr val="ADB1C2"/>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highlight>
                  <a:srgbClr val="FFFF00"/>
                </a:highlight>
                <a:latin typeface="Consolas"/>
                <a:ea typeface="Consolas"/>
                <a:cs typeface="Consolas"/>
                <a:sym typeface="Consolas"/>
              </a:rPr>
              <a:t>            {{ dog }}</a:t>
            </a:r>
            <a:endParaRPr sz="1200">
              <a:solidFill>
                <a:srgbClr val="565869"/>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highlight>
                  <a:srgbClr val="FFFF00"/>
                </a:highlight>
                <a:latin typeface="Consolas"/>
                <a:ea typeface="Consolas"/>
                <a:cs typeface="Consolas"/>
                <a:sym typeface="Consolas"/>
              </a:rPr>
              <a:t>        </a:t>
            </a:r>
            <a:r>
              <a:rPr lang="en" sz="1200">
                <a:solidFill>
                  <a:srgbClr val="ADB1C2"/>
                </a:solidFill>
                <a:highlight>
                  <a:srgbClr val="FFFF00"/>
                </a:highlight>
                <a:latin typeface="Consolas"/>
                <a:ea typeface="Consolas"/>
                <a:cs typeface="Consolas"/>
                <a:sym typeface="Consolas"/>
              </a:rPr>
              <a:t>&lt;/</a:t>
            </a:r>
            <a:r>
              <a:rPr lang="en" sz="1200">
                <a:solidFill>
                  <a:srgbClr val="13BBB7"/>
                </a:solidFill>
                <a:highlight>
                  <a:srgbClr val="FFFF00"/>
                </a:highlight>
                <a:latin typeface="Consolas"/>
                <a:ea typeface="Consolas"/>
                <a:cs typeface="Consolas"/>
                <a:sym typeface="Consolas"/>
              </a:rPr>
              <a:t>li</a:t>
            </a:r>
            <a:r>
              <a:rPr lang="en" sz="1200">
                <a:solidFill>
                  <a:srgbClr val="ADB1C2"/>
                </a:solidFill>
                <a:highlight>
                  <a:srgbClr val="FFFF00"/>
                </a:highlight>
                <a:latin typeface="Consolas"/>
                <a:ea typeface="Consolas"/>
                <a:cs typeface="Consolas"/>
                <a:sym typeface="Consolas"/>
              </a:rPr>
              <a:t>&gt;</a:t>
            </a:r>
            <a:endParaRPr sz="1200">
              <a:solidFill>
                <a:srgbClr val="ADB1C2"/>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highlight>
                  <a:srgbClr val="FFFF00"/>
                </a:highlight>
                <a:latin typeface="Consolas"/>
                <a:ea typeface="Consolas"/>
                <a:cs typeface="Consolas"/>
                <a:sym typeface="Consolas"/>
              </a:rPr>
              <a:t>    </a:t>
            </a:r>
            <a:r>
              <a:rPr lang="en" sz="1200">
                <a:solidFill>
                  <a:srgbClr val="ADB1C2"/>
                </a:solidFill>
                <a:highlight>
                  <a:srgbClr val="FFFF00"/>
                </a:highlight>
                <a:latin typeface="Consolas"/>
                <a:ea typeface="Consolas"/>
                <a:cs typeface="Consolas"/>
                <a:sym typeface="Consolas"/>
              </a:rPr>
              <a:t>&lt;/</a:t>
            </a:r>
            <a:r>
              <a:rPr lang="en" sz="1200">
                <a:solidFill>
                  <a:srgbClr val="13BBB7"/>
                </a:solidFill>
                <a:highlight>
                  <a:srgbClr val="FFFF00"/>
                </a:highlight>
                <a:latin typeface="Consolas"/>
                <a:ea typeface="Consolas"/>
                <a:cs typeface="Consolas"/>
                <a:sym typeface="Consolas"/>
              </a:rPr>
              <a:t>ul</a:t>
            </a:r>
            <a:r>
              <a:rPr lang="en" sz="1200">
                <a:solidFill>
                  <a:srgbClr val="ADB1C2"/>
                </a:solidFill>
                <a:highlight>
                  <a:srgbClr val="FFFF00"/>
                </a:highlight>
                <a:latin typeface="Consolas"/>
                <a:ea typeface="Consolas"/>
                <a:cs typeface="Consolas"/>
                <a:sym typeface="Consolas"/>
              </a:rPr>
              <a:t>&gt;</a:t>
            </a:r>
            <a:endParaRPr sz="1200">
              <a:solidFill>
                <a:srgbClr val="ADB1C2"/>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div</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ADB1C2"/>
              </a:solidFill>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35"/>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Create a favourites list - add logic</a:t>
            </a:r>
            <a:endParaRPr/>
          </a:p>
        </p:txBody>
      </p:sp>
      <p:sp>
        <p:nvSpPr>
          <p:cNvPr id="655" name="Google Shape;655;p35"/>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56" name="Google Shape;656;p35"/>
          <p:cNvPicPr preferRelativeResize="0"/>
          <p:nvPr/>
        </p:nvPicPr>
        <p:blipFill>
          <a:blip r:embed="rId3">
            <a:alphaModFix/>
          </a:blip>
          <a:stretch>
            <a:fillRect/>
          </a:stretch>
        </p:blipFill>
        <p:spPr>
          <a:xfrm>
            <a:off x="7136050" y="3114962"/>
            <a:ext cx="1866125" cy="2130672"/>
          </a:xfrm>
          <a:prstGeom prst="rect">
            <a:avLst/>
          </a:prstGeom>
          <a:noFill/>
          <a:ln>
            <a:noFill/>
          </a:ln>
        </p:spPr>
      </p:pic>
      <p:sp>
        <p:nvSpPr>
          <p:cNvPr id="657" name="Google Shape;657;p35"/>
          <p:cNvSpPr txBox="1"/>
          <p:nvPr/>
        </p:nvSpPr>
        <p:spPr>
          <a:xfrm>
            <a:off x="711725" y="1203325"/>
            <a:ext cx="7235700" cy="1662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methods</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loadDog</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F767BB"/>
                </a:solidFill>
                <a:latin typeface="Consolas"/>
                <a:ea typeface="Consolas"/>
                <a:cs typeface="Consolas"/>
                <a:sym typeface="Consolas"/>
              </a:rPr>
              <a:t>async</a:t>
            </a:r>
            <a:r>
              <a:rPr lang="en" sz="1200">
                <a:solidFill>
                  <a:srgbClr val="565869"/>
                </a:solidFill>
                <a:latin typeface="Consolas"/>
                <a:ea typeface="Consolas"/>
                <a:cs typeface="Consolas"/>
                <a:sym typeface="Consolas"/>
              </a:rPr>
              <a:t> </a:t>
            </a:r>
            <a:r>
              <a:rPr lang="en" sz="1200">
                <a:solidFill>
                  <a:srgbClr val="F767BB"/>
                </a:solidFill>
                <a:latin typeface="Consolas"/>
                <a:ea typeface="Consolas"/>
                <a:cs typeface="Consolas"/>
                <a:sym typeface="Consolas"/>
              </a:rPr>
              <a:t>function</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addFave</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F767BB"/>
                </a:solidFill>
                <a:latin typeface="Consolas"/>
                <a:ea typeface="Consolas"/>
                <a:cs typeface="Consolas"/>
                <a:sym typeface="Consolas"/>
              </a:rPr>
              <a:t>function</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highlight>
                  <a:srgbClr val="FFFF00"/>
                </a:highlight>
                <a:latin typeface="Consolas"/>
                <a:ea typeface="Consolas"/>
                <a:cs typeface="Consolas"/>
                <a:sym typeface="Consolas"/>
              </a:rPr>
              <a:t>        </a:t>
            </a:r>
            <a:r>
              <a:rPr lang="en" sz="1200">
                <a:solidFill>
                  <a:srgbClr val="13BBB7"/>
                </a:solidFill>
                <a:highlight>
                  <a:srgbClr val="FFFF00"/>
                </a:highlight>
                <a:latin typeface="Consolas"/>
                <a:ea typeface="Consolas"/>
                <a:cs typeface="Consolas"/>
                <a:sym typeface="Consolas"/>
              </a:rPr>
              <a:t>this</a:t>
            </a:r>
            <a:r>
              <a:rPr lang="en" sz="1200">
                <a:solidFill>
                  <a:srgbClr val="ADB1C2"/>
                </a:solidFill>
                <a:highlight>
                  <a:srgbClr val="FFFF00"/>
                </a:highlight>
                <a:latin typeface="Consolas"/>
                <a:ea typeface="Consolas"/>
                <a:cs typeface="Consolas"/>
                <a:sym typeface="Consolas"/>
              </a:rPr>
              <a:t>.</a:t>
            </a:r>
            <a:r>
              <a:rPr lang="en" sz="1200">
                <a:solidFill>
                  <a:srgbClr val="565869"/>
                </a:solidFill>
                <a:highlight>
                  <a:srgbClr val="FFFF00"/>
                </a:highlight>
                <a:latin typeface="Consolas"/>
                <a:ea typeface="Consolas"/>
                <a:cs typeface="Consolas"/>
                <a:sym typeface="Consolas"/>
              </a:rPr>
              <a:t>favourites</a:t>
            </a:r>
            <a:r>
              <a:rPr lang="en" sz="1200">
                <a:solidFill>
                  <a:srgbClr val="ADB1C2"/>
                </a:solidFill>
                <a:highlight>
                  <a:srgbClr val="FFFF00"/>
                </a:highlight>
                <a:latin typeface="Consolas"/>
                <a:ea typeface="Consolas"/>
                <a:cs typeface="Consolas"/>
                <a:sym typeface="Consolas"/>
              </a:rPr>
              <a:t>.</a:t>
            </a:r>
            <a:r>
              <a:rPr lang="en" sz="1200">
                <a:solidFill>
                  <a:srgbClr val="09A1ED"/>
                </a:solidFill>
                <a:highlight>
                  <a:srgbClr val="FFFF00"/>
                </a:highlight>
                <a:latin typeface="Consolas"/>
                <a:ea typeface="Consolas"/>
                <a:cs typeface="Consolas"/>
                <a:sym typeface="Consolas"/>
              </a:rPr>
              <a:t>push</a:t>
            </a:r>
            <a:r>
              <a:rPr lang="en" sz="1200">
                <a:solidFill>
                  <a:srgbClr val="ADB1C2"/>
                </a:solidFill>
                <a:highlight>
                  <a:srgbClr val="FFFF00"/>
                </a:highlight>
                <a:latin typeface="Consolas"/>
                <a:ea typeface="Consolas"/>
                <a:cs typeface="Consolas"/>
                <a:sym typeface="Consolas"/>
              </a:rPr>
              <a:t>(</a:t>
            </a:r>
            <a:r>
              <a:rPr lang="en" sz="1200">
                <a:solidFill>
                  <a:srgbClr val="13BBB7"/>
                </a:solidFill>
                <a:highlight>
                  <a:srgbClr val="FFFF00"/>
                </a:highlight>
                <a:latin typeface="Consolas"/>
                <a:ea typeface="Consolas"/>
                <a:cs typeface="Consolas"/>
                <a:sym typeface="Consolas"/>
              </a:rPr>
              <a:t>this</a:t>
            </a:r>
            <a:r>
              <a:rPr lang="en" sz="1200">
                <a:solidFill>
                  <a:srgbClr val="ADB1C2"/>
                </a:solidFill>
                <a:highlight>
                  <a:srgbClr val="FFFF00"/>
                </a:highlight>
                <a:latin typeface="Consolas"/>
                <a:ea typeface="Consolas"/>
                <a:cs typeface="Consolas"/>
                <a:sym typeface="Consolas"/>
              </a:rPr>
              <a:t>.</a:t>
            </a:r>
            <a:r>
              <a:rPr lang="en" sz="1200">
                <a:solidFill>
                  <a:srgbClr val="565869"/>
                </a:solidFill>
                <a:highlight>
                  <a:srgbClr val="FFFF00"/>
                </a:highlight>
                <a:latin typeface="Consolas"/>
                <a:ea typeface="Consolas"/>
                <a:cs typeface="Consolas"/>
                <a:sym typeface="Consolas"/>
              </a:rPr>
              <a:t>currentDogUrl</a:t>
            </a:r>
            <a:r>
              <a:rPr lang="en" sz="1200">
                <a:solidFill>
                  <a:srgbClr val="ADB1C2"/>
                </a:solidFill>
                <a:highlight>
                  <a:srgbClr val="FFFF00"/>
                </a:highlight>
                <a:latin typeface="Consolas"/>
                <a:ea typeface="Consolas"/>
                <a:cs typeface="Consolas"/>
                <a:sym typeface="Consolas"/>
              </a:rPr>
              <a:t>);</a:t>
            </a:r>
            <a:endParaRPr sz="1200">
              <a:solidFill>
                <a:srgbClr val="ADB1C2"/>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565869"/>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ADB1C2"/>
              </a:solidFill>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36"/>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Create a favourites list - add logic</a:t>
            </a:r>
            <a:endParaRPr/>
          </a:p>
        </p:txBody>
      </p:sp>
      <p:sp>
        <p:nvSpPr>
          <p:cNvPr id="663" name="Google Shape;663;p36"/>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64" name="Google Shape;664;p36"/>
          <p:cNvPicPr preferRelativeResize="0"/>
          <p:nvPr/>
        </p:nvPicPr>
        <p:blipFill>
          <a:blip r:embed="rId3">
            <a:alphaModFix/>
          </a:blip>
          <a:stretch>
            <a:fillRect/>
          </a:stretch>
        </p:blipFill>
        <p:spPr>
          <a:xfrm>
            <a:off x="7136050" y="3114962"/>
            <a:ext cx="1866125" cy="2130672"/>
          </a:xfrm>
          <a:prstGeom prst="rect">
            <a:avLst/>
          </a:prstGeom>
          <a:noFill/>
          <a:ln>
            <a:noFill/>
          </a:ln>
        </p:spPr>
      </p:pic>
      <p:sp>
        <p:nvSpPr>
          <p:cNvPr id="665" name="Google Shape;665;p36"/>
          <p:cNvSpPr txBox="1"/>
          <p:nvPr/>
        </p:nvSpPr>
        <p:spPr>
          <a:xfrm>
            <a:off x="711725" y="1203325"/>
            <a:ext cx="7235700" cy="2401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methods</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loadDog</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F767BB"/>
                </a:solidFill>
                <a:latin typeface="Consolas"/>
                <a:ea typeface="Consolas"/>
                <a:cs typeface="Consolas"/>
                <a:sym typeface="Consolas"/>
              </a:rPr>
              <a:t>async</a:t>
            </a:r>
            <a:r>
              <a:rPr lang="en" sz="1200">
                <a:solidFill>
                  <a:srgbClr val="565869"/>
                </a:solidFill>
                <a:latin typeface="Consolas"/>
                <a:ea typeface="Consolas"/>
                <a:cs typeface="Consolas"/>
                <a:sym typeface="Consolas"/>
              </a:rPr>
              <a:t> </a:t>
            </a:r>
            <a:r>
              <a:rPr lang="en" sz="1200">
                <a:solidFill>
                  <a:srgbClr val="F767BB"/>
                </a:solidFill>
                <a:latin typeface="Consolas"/>
                <a:ea typeface="Consolas"/>
                <a:cs typeface="Consolas"/>
                <a:sym typeface="Consolas"/>
              </a:rPr>
              <a:t>function</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addFave</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F767BB"/>
                </a:solidFill>
                <a:latin typeface="Consolas"/>
                <a:ea typeface="Consolas"/>
                <a:cs typeface="Consolas"/>
                <a:sym typeface="Consolas"/>
              </a:rPr>
              <a:t>function</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highlight>
                  <a:srgbClr val="FFFF00"/>
                </a:highlight>
                <a:latin typeface="Consolas"/>
                <a:ea typeface="Consolas"/>
                <a:cs typeface="Consolas"/>
                <a:sym typeface="Consolas"/>
              </a:rPr>
              <a:t>      </a:t>
            </a:r>
            <a:r>
              <a:rPr lang="en" sz="1200">
                <a:solidFill>
                  <a:srgbClr val="F767BB"/>
                </a:solidFill>
                <a:highlight>
                  <a:srgbClr val="FFFF00"/>
                </a:highlight>
                <a:latin typeface="Consolas"/>
                <a:ea typeface="Consolas"/>
                <a:cs typeface="Consolas"/>
                <a:sym typeface="Consolas"/>
              </a:rPr>
              <a:t>  if</a:t>
            </a:r>
            <a:r>
              <a:rPr lang="en" sz="1200">
                <a:solidFill>
                  <a:srgbClr val="565869"/>
                </a:solidFill>
                <a:highlight>
                  <a:srgbClr val="FFFF00"/>
                </a:highlight>
                <a:latin typeface="Consolas"/>
                <a:ea typeface="Consolas"/>
                <a:cs typeface="Consolas"/>
                <a:sym typeface="Consolas"/>
              </a:rPr>
              <a:t> </a:t>
            </a:r>
            <a:r>
              <a:rPr lang="en" sz="1200">
                <a:solidFill>
                  <a:srgbClr val="ADB1C2"/>
                </a:solidFill>
                <a:highlight>
                  <a:srgbClr val="FFFF00"/>
                </a:highlight>
                <a:latin typeface="Consolas"/>
                <a:ea typeface="Consolas"/>
                <a:cs typeface="Consolas"/>
                <a:sym typeface="Consolas"/>
              </a:rPr>
              <a:t>(!</a:t>
            </a:r>
            <a:r>
              <a:rPr lang="en" sz="1200">
                <a:solidFill>
                  <a:srgbClr val="13BBB7"/>
                </a:solidFill>
                <a:highlight>
                  <a:srgbClr val="FFFF00"/>
                </a:highlight>
                <a:latin typeface="Consolas"/>
                <a:ea typeface="Consolas"/>
                <a:cs typeface="Consolas"/>
                <a:sym typeface="Consolas"/>
              </a:rPr>
              <a:t>this</a:t>
            </a:r>
            <a:r>
              <a:rPr lang="en" sz="1200">
                <a:solidFill>
                  <a:srgbClr val="ADB1C2"/>
                </a:solidFill>
                <a:highlight>
                  <a:srgbClr val="FFFF00"/>
                </a:highlight>
                <a:latin typeface="Consolas"/>
                <a:ea typeface="Consolas"/>
                <a:cs typeface="Consolas"/>
                <a:sym typeface="Consolas"/>
              </a:rPr>
              <a:t>.</a:t>
            </a:r>
            <a:r>
              <a:rPr lang="en" sz="1200">
                <a:solidFill>
                  <a:srgbClr val="565869"/>
                </a:solidFill>
                <a:highlight>
                  <a:srgbClr val="FFFF00"/>
                </a:highlight>
                <a:latin typeface="Consolas"/>
                <a:ea typeface="Consolas"/>
                <a:cs typeface="Consolas"/>
                <a:sym typeface="Consolas"/>
              </a:rPr>
              <a:t>favourites</a:t>
            </a:r>
            <a:r>
              <a:rPr lang="en" sz="1200">
                <a:solidFill>
                  <a:srgbClr val="ADB1C2"/>
                </a:solidFill>
                <a:highlight>
                  <a:srgbClr val="FFFF00"/>
                </a:highlight>
                <a:latin typeface="Consolas"/>
                <a:ea typeface="Consolas"/>
                <a:cs typeface="Consolas"/>
                <a:sym typeface="Consolas"/>
              </a:rPr>
              <a:t>.</a:t>
            </a:r>
            <a:r>
              <a:rPr lang="en" sz="1200">
                <a:solidFill>
                  <a:srgbClr val="09A1ED"/>
                </a:solidFill>
                <a:highlight>
                  <a:srgbClr val="FFFF00"/>
                </a:highlight>
                <a:latin typeface="Consolas"/>
                <a:ea typeface="Consolas"/>
                <a:cs typeface="Consolas"/>
                <a:sym typeface="Consolas"/>
              </a:rPr>
              <a:t>includes</a:t>
            </a:r>
            <a:r>
              <a:rPr lang="en" sz="1200">
                <a:solidFill>
                  <a:srgbClr val="ADB1C2"/>
                </a:solidFill>
                <a:highlight>
                  <a:srgbClr val="FFFF00"/>
                </a:highlight>
                <a:latin typeface="Consolas"/>
                <a:ea typeface="Consolas"/>
                <a:cs typeface="Consolas"/>
                <a:sym typeface="Consolas"/>
              </a:rPr>
              <a:t>(</a:t>
            </a:r>
            <a:r>
              <a:rPr lang="en" sz="1200">
                <a:solidFill>
                  <a:srgbClr val="13BBB7"/>
                </a:solidFill>
                <a:highlight>
                  <a:srgbClr val="FFFF00"/>
                </a:highlight>
                <a:latin typeface="Consolas"/>
                <a:ea typeface="Consolas"/>
                <a:cs typeface="Consolas"/>
                <a:sym typeface="Consolas"/>
              </a:rPr>
              <a:t>this</a:t>
            </a:r>
            <a:r>
              <a:rPr lang="en" sz="1200">
                <a:solidFill>
                  <a:srgbClr val="ADB1C2"/>
                </a:solidFill>
                <a:highlight>
                  <a:srgbClr val="FFFF00"/>
                </a:highlight>
                <a:latin typeface="Consolas"/>
                <a:ea typeface="Consolas"/>
                <a:cs typeface="Consolas"/>
                <a:sym typeface="Consolas"/>
              </a:rPr>
              <a:t>.</a:t>
            </a:r>
            <a:r>
              <a:rPr lang="en" sz="1200">
                <a:solidFill>
                  <a:srgbClr val="565869"/>
                </a:solidFill>
                <a:highlight>
                  <a:srgbClr val="FFFF00"/>
                </a:highlight>
                <a:latin typeface="Consolas"/>
                <a:ea typeface="Consolas"/>
                <a:cs typeface="Consolas"/>
                <a:sym typeface="Consolas"/>
              </a:rPr>
              <a:t>currentDogUrl</a:t>
            </a:r>
            <a:r>
              <a:rPr lang="en" sz="1200">
                <a:solidFill>
                  <a:srgbClr val="ADB1C2"/>
                </a:solidFill>
                <a:highlight>
                  <a:srgbClr val="FFFF00"/>
                </a:highlight>
                <a:latin typeface="Consolas"/>
                <a:ea typeface="Consolas"/>
                <a:cs typeface="Consolas"/>
                <a:sym typeface="Consolas"/>
              </a:rPr>
              <a:t>))</a:t>
            </a:r>
            <a:r>
              <a:rPr lang="en" sz="1200">
                <a:solidFill>
                  <a:srgbClr val="565869"/>
                </a:solidFill>
                <a:highlight>
                  <a:srgbClr val="FFFF00"/>
                </a:highlight>
                <a:latin typeface="Consolas"/>
                <a:ea typeface="Consolas"/>
                <a:cs typeface="Consolas"/>
                <a:sym typeface="Consolas"/>
              </a:rPr>
              <a:t> </a:t>
            </a:r>
            <a:r>
              <a:rPr lang="en" sz="1200">
                <a:solidFill>
                  <a:srgbClr val="ADB1C2"/>
                </a:solidFill>
                <a:highlight>
                  <a:srgbClr val="FFFF00"/>
                </a:highlight>
                <a:latin typeface="Consolas"/>
                <a:ea typeface="Consolas"/>
                <a:cs typeface="Consolas"/>
                <a:sym typeface="Consolas"/>
              </a:rPr>
              <a:t>{</a:t>
            </a:r>
            <a:endParaRPr sz="1200">
              <a:solidFill>
                <a:srgbClr val="ADB1C2"/>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highlight>
                  <a:srgbClr val="FFFF00"/>
                </a:highlight>
                <a:latin typeface="Consolas"/>
                <a:ea typeface="Consolas"/>
                <a:cs typeface="Consolas"/>
                <a:sym typeface="Consolas"/>
              </a:rPr>
              <a:t>            </a:t>
            </a:r>
            <a:r>
              <a:rPr lang="en" sz="1200">
                <a:solidFill>
                  <a:srgbClr val="13BBB7"/>
                </a:solidFill>
                <a:highlight>
                  <a:srgbClr val="FFFF00"/>
                </a:highlight>
                <a:latin typeface="Consolas"/>
                <a:ea typeface="Consolas"/>
                <a:cs typeface="Consolas"/>
                <a:sym typeface="Consolas"/>
              </a:rPr>
              <a:t>this</a:t>
            </a:r>
            <a:r>
              <a:rPr lang="en" sz="1200">
                <a:solidFill>
                  <a:srgbClr val="ADB1C2"/>
                </a:solidFill>
                <a:highlight>
                  <a:srgbClr val="FFFF00"/>
                </a:highlight>
                <a:latin typeface="Consolas"/>
                <a:ea typeface="Consolas"/>
                <a:cs typeface="Consolas"/>
                <a:sym typeface="Consolas"/>
              </a:rPr>
              <a:t>.</a:t>
            </a:r>
            <a:r>
              <a:rPr lang="en" sz="1200">
                <a:solidFill>
                  <a:srgbClr val="565869"/>
                </a:solidFill>
                <a:highlight>
                  <a:srgbClr val="FFFF00"/>
                </a:highlight>
                <a:latin typeface="Consolas"/>
                <a:ea typeface="Consolas"/>
                <a:cs typeface="Consolas"/>
                <a:sym typeface="Consolas"/>
              </a:rPr>
              <a:t>favourites</a:t>
            </a:r>
            <a:r>
              <a:rPr lang="en" sz="1200">
                <a:solidFill>
                  <a:srgbClr val="ADB1C2"/>
                </a:solidFill>
                <a:highlight>
                  <a:srgbClr val="FFFF00"/>
                </a:highlight>
                <a:latin typeface="Consolas"/>
                <a:ea typeface="Consolas"/>
                <a:cs typeface="Consolas"/>
                <a:sym typeface="Consolas"/>
              </a:rPr>
              <a:t>.</a:t>
            </a:r>
            <a:r>
              <a:rPr lang="en" sz="1200">
                <a:solidFill>
                  <a:srgbClr val="09A1ED"/>
                </a:solidFill>
                <a:highlight>
                  <a:srgbClr val="FFFF00"/>
                </a:highlight>
                <a:latin typeface="Consolas"/>
                <a:ea typeface="Consolas"/>
                <a:cs typeface="Consolas"/>
                <a:sym typeface="Consolas"/>
              </a:rPr>
              <a:t>push</a:t>
            </a:r>
            <a:r>
              <a:rPr lang="en" sz="1200">
                <a:solidFill>
                  <a:srgbClr val="ADB1C2"/>
                </a:solidFill>
                <a:highlight>
                  <a:srgbClr val="FFFF00"/>
                </a:highlight>
                <a:latin typeface="Consolas"/>
                <a:ea typeface="Consolas"/>
                <a:cs typeface="Consolas"/>
                <a:sym typeface="Consolas"/>
              </a:rPr>
              <a:t>(</a:t>
            </a:r>
            <a:r>
              <a:rPr lang="en" sz="1200">
                <a:solidFill>
                  <a:srgbClr val="13BBB7"/>
                </a:solidFill>
                <a:highlight>
                  <a:srgbClr val="FFFF00"/>
                </a:highlight>
                <a:latin typeface="Consolas"/>
                <a:ea typeface="Consolas"/>
                <a:cs typeface="Consolas"/>
                <a:sym typeface="Consolas"/>
              </a:rPr>
              <a:t>this</a:t>
            </a:r>
            <a:r>
              <a:rPr lang="en" sz="1200">
                <a:solidFill>
                  <a:srgbClr val="ADB1C2"/>
                </a:solidFill>
                <a:highlight>
                  <a:srgbClr val="FFFF00"/>
                </a:highlight>
                <a:latin typeface="Consolas"/>
                <a:ea typeface="Consolas"/>
                <a:cs typeface="Consolas"/>
                <a:sym typeface="Consolas"/>
              </a:rPr>
              <a:t>.</a:t>
            </a:r>
            <a:r>
              <a:rPr lang="en" sz="1200">
                <a:solidFill>
                  <a:srgbClr val="565869"/>
                </a:solidFill>
                <a:highlight>
                  <a:srgbClr val="FFFF00"/>
                </a:highlight>
                <a:latin typeface="Consolas"/>
                <a:ea typeface="Consolas"/>
                <a:cs typeface="Consolas"/>
                <a:sym typeface="Consolas"/>
              </a:rPr>
              <a:t>currentDogUrl</a:t>
            </a:r>
            <a:r>
              <a:rPr lang="en" sz="1200">
                <a:solidFill>
                  <a:srgbClr val="ADB1C2"/>
                </a:solidFill>
                <a:highlight>
                  <a:srgbClr val="FFFF00"/>
                </a:highlight>
                <a:latin typeface="Consolas"/>
                <a:ea typeface="Consolas"/>
                <a:cs typeface="Consolas"/>
                <a:sym typeface="Consolas"/>
              </a:rPr>
              <a:t>);</a:t>
            </a:r>
            <a:endParaRPr sz="1200">
              <a:solidFill>
                <a:srgbClr val="ADB1C2"/>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highlight>
                  <a:srgbClr val="FFFF00"/>
                </a:highlight>
                <a:latin typeface="Consolas"/>
                <a:ea typeface="Consolas"/>
                <a:cs typeface="Consolas"/>
                <a:sym typeface="Consolas"/>
              </a:rPr>
              <a:t>        }</a:t>
            </a:r>
            <a:endParaRPr sz="1200">
              <a:solidFill>
                <a:srgbClr val="ADB1C2"/>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highlight>
                  <a:srgbClr val="FFFF00"/>
                </a:highlight>
                <a:latin typeface="Consolas"/>
                <a:ea typeface="Consolas"/>
                <a:cs typeface="Consolas"/>
                <a:sym typeface="Consolas"/>
              </a:rPr>
              <a:t>	   </a:t>
            </a:r>
            <a:endParaRPr sz="1200">
              <a:solidFill>
                <a:srgbClr val="ADB1C2"/>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highlight>
                  <a:srgbClr val="FFFF00"/>
                </a:highlight>
                <a:latin typeface="Consolas"/>
                <a:ea typeface="Consolas"/>
                <a:cs typeface="Consolas"/>
                <a:sym typeface="Consolas"/>
              </a:rPr>
              <a:t>        </a:t>
            </a:r>
            <a:r>
              <a:rPr lang="en" sz="1200">
                <a:solidFill>
                  <a:srgbClr val="13BBB7"/>
                </a:solidFill>
                <a:highlight>
                  <a:srgbClr val="FFFF00"/>
                </a:highlight>
                <a:latin typeface="Consolas"/>
                <a:ea typeface="Consolas"/>
                <a:cs typeface="Consolas"/>
                <a:sym typeface="Consolas"/>
              </a:rPr>
              <a:t>this</a:t>
            </a:r>
            <a:r>
              <a:rPr lang="en" sz="1200">
                <a:solidFill>
                  <a:srgbClr val="ADB1C2"/>
                </a:solidFill>
                <a:highlight>
                  <a:srgbClr val="FFFF00"/>
                </a:highlight>
                <a:latin typeface="Consolas"/>
                <a:ea typeface="Consolas"/>
                <a:cs typeface="Consolas"/>
                <a:sym typeface="Consolas"/>
              </a:rPr>
              <a:t>.loadDog();</a:t>
            </a:r>
            <a:endParaRPr sz="1200">
              <a:solidFill>
                <a:srgbClr val="ADB1C2"/>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ADB1C2"/>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ADB1C2"/>
              </a:solidFill>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37"/>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Displaying Your favourite dogs as images</a:t>
            </a:r>
            <a:endParaRPr/>
          </a:p>
        </p:txBody>
      </p:sp>
      <p:sp>
        <p:nvSpPr>
          <p:cNvPr id="671" name="Google Shape;671;p37"/>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72" name="Google Shape;672;p37"/>
          <p:cNvPicPr preferRelativeResize="0"/>
          <p:nvPr/>
        </p:nvPicPr>
        <p:blipFill>
          <a:blip r:embed="rId3">
            <a:alphaModFix/>
          </a:blip>
          <a:stretch>
            <a:fillRect/>
          </a:stretch>
        </p:blipFill>
        <p:spPr>
          <a:xfrm>
            <a:off x="7136050" y="3114962"/>
            <a:ext cx="1866125" cy="2130672"/>
          </a:xfrm>
          <a:prstGeom prst="rect">
            <a:avLst/>
          </a:prstGeom>
          <a:noFill/>
          <a:ln>
            <a:noFill/>
          </a:ln>
        </p:spPr>
      </p:pic>
      <p:sp>
        <p:nvSpPr>
          <p:cNvPr id="673" name="Google Shape;673;p37"/>
          <p:cNvSpPr txBox="1"/>
          <p:nvPr/>
        </p:nvSpPr>
        <p:spPr>
          <a:xfrm>
            <a:off x="635525" y="1203325"/>
            <a:ext cx="7235700" cy="3140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div</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id</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app</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class</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app</a:t>
            </a:r>
            <a:r>
              <a:rPr lang="en" sz="1200">
                <a:solidFill>
                  <a:srgbClr val="ADB1C2"/>
                </a:solidFill>
                <a:latin typeface="Consolas"/>
                <a:ea typeface="Consolas"/>
                <a:cs typeface="Consolas"/>
                <a:sym typeface="Consolas"/>
              </a:rPr>
              <a:t>"&gt;</a:t>
            </a:r>
            <a:r>
              <a:rPr lang="en" sz="1200">
                <a:solidFill>
                  <a:srgbClr val="565869"/>
                </a:solidFill>
                <a:latin typeface="Consolas"/>
                <a:ea typeface="Consolas"/>
                <a:cs typeface="Consolas"/>
                <a:sym typeface="Consolas"/>
              </a:rPr>
              <a:t> </a:t>
            </a:r>
            <a:endParaRPr sz="1200">
              <a:solidFill>
                <a:srgbClr val="565869"/>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h1</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class</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title</a:t>
            </a:r>
            <a:r>
              <a:rPr lang="en" sz="1200">
                <a:solidFill>
                  <a:srgbClr val="ADB1C2"/>
                </a:solidFill>
                <a:latin typeface="Consolas"/>
                <a:ea typeface="Consolas"/>
                <a:cs typeface="Consolas"/>
                <a:sym typeface="Consolas"/>
              </a:rPr>
              <a:t>"&gt;</a:t>
            </a:r>
            <a:r>
              <a:rPr lang="en" sz="1200">
                <a:solidFill>
                  <a:srgbClr val="565869"/>
                </a:solidFill>
                <a:latin typeface="Consolas"/>
                <a:ea typeface="Consolas"/>
                <a:cs typeface="Consolas"/>
                <a:sym typeface="Consolas"/>
              </a:rPr>
              <a:t>🐶 Dogstagram</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h1</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img</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:src</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currentDogUrl</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alt</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A Good Boy</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button</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@click</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loadDog</a:t>
            </a:r>
            <a:r>
              <a:rPr lang="en" sz="1200">
                <a:solidFill>
                  <a:srgbClr val="ADB1C2"/>
                </a:solidFill>
                <a:latin typeface="Consolas"/>
                <a:ea typeface="Consolas"/>
                <a:cs typeface="Consolas"/>
                <a:sym typeface="Consolas"/>
              </a:rPr>
              <a:t>"&gt;</a:t>
            </a:r>
            <a:r>
              <a:rPr lang="en" sz="1200">
                <a:solidFill>
                  <a:srgbClr val="565869"/>
                </a:solidFill>
                <a:latin typeface="Consolas"/>
                <a:ea typeface="Consolas"/>
                <a:cs typeface="Consolas"/>
                <a:sym typeface="Consolas"/>
              </a:rPr>
              <a:t>Next</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button</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button</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@click</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addFave</a:t>
            </a:r>
            <a:r>
              <a:rPr lang="en" sz="1200">
                <a:solidFill>
                  <a:srgbClr val="ADB1C2"/>
                </a:solidFill>
                <a:latin typeface="Consolas"/>
                <a:ea typeface="Consolas"/>
                <a:cs typeface="Consolas"/>
                <a:sym typeface="Consolas"/>
              </a:rPr>
              <a:t>"&gt;</a:t>
            </a:r>
            <a:r>
              <a:rPr lang="en" sz="1200">
                <a:solidFill>
                  <a:srgbClr val="565869"/>
                </a:solidFill>
                <a:latin typeface="Consolas"/>
                <a:ea typeface="Consolas"/>
                <a:cs typeface="Consolas"/>
                <a:sym typeface="Consolas"/>
              </a:rPr>
              <a:t>Fave</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button</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565869"/>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section</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h2</a:t>
            </a:r>
            <a:r>
              <a:rPr lang="en" sz="1200">
                <a:solidFill>
                  <a:srgbClr val="ADB1C2"/>
                </a:solidFill>
                <a:latin typeface="Consolas"/>
                <a:ea typeface="Consolas"/>
                <a:cs typeface="Consolas"/>
                <a:sym typeface="Consolas"/>
              </a:rPr>
              <a:t>&gt;</a:t>
            </a:r>
            <a:r>
              <a:rPr lang="en" sz="1200">
                <a:solidFill>
                  <a:srgbClr val="565869"/>
                </a:solidFill>
                <a:latin typeface="Consolas"/>
                <a:ea typeface="Consolas"/>
                <a:cs typeface="Consolas"/>
                <a:sym typeface="Consolas"/>
              </a:rPr>
              <a:t>Favourite Doggos</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h2</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ul</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li</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v-for</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dog in favourites</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img</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:src</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dog</a:t>
            </a:r>
            <a:r>
              <a:rPr lang="en" sz="1200">
                <a:solidFill>
                  <a:srgbClr val="ADB1C2"/>
                </a:solidFill>
                <a:latin typeface="Consolas"/>
                <a:ea typeface="Consolas"/>
                <a:cs typeface="Consolas"/>
                <a:sym typeface="Consolas"/>
              </a:rPr>
              <a:t>" /&gt;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li</a:t>
            </a:r>
            <a:r>
              <a:rPr lang="en" sz="1200">
                <a:solidFill>
                  <a:srgbClr val="ADB1C2"/>
                </a:solidFill>
                <a:latin typeface="Consolas"/>
                <a:ea typeface="Consolas"/>
                <a:cs typeface="Consolas"/>
                <a:sym typeface="Consolas"/>
              </a:rPr>
              <a:t>&gt;</a:t>
            </a:r>
            <a:r>
              <a:rPr lang="en" sz="1200">
                <a:solidFill>
                  <a:srgbClr val="565869"/>
                </a:solidFill>
                <a:latin typeface="Consolas"/>
                <a:ea typeface="Consolas"/>
                <a:cs typeface="Consolas"/>
                <a:sym typeface="Consolas"/>
              </a:rPr>
              <a:t>        </a:t>
            </a:r>
            <a:endParaRPr sz="1200">
              <a:solidFill>
                <a:srgbClr val="565869"/>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ul</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section</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div</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ADB1C2"/>
              </a:solidFill>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38"/>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Remove from Favourites Button</a:t>
            </a:r>
            <a:endParaRPr/>
          </a:p>
        </p:txBody>
      </p:sp>
      <p:sp>
        <p:nvSpPr>
          <p:cNvPr id="679" name="Google Shape;679;p38"/>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80" name="Google Shape;680;p38"/>
          <p:cNvPicPr preferRelativeResize="0"/>
          <p:nvPr/>
        </p:nvPicPr>
        <p:blipFill>
          <a:blip r:embed="rId3">
            <a:alphaModFix/>
          </a:blip>
          <a:stretch>
            <a:fillRect/>
          </a:stretch>
        </p:blipFill>
        <p:spPr>
          <a:xfrm>
            <a:off x="7136050" y="3114962"/>
            <a:ext cx="1866125" cy="2130672"/>
          </a:xfrm>
          <a:prstGeom prst="rect">
            <a:avLst/>
          </a:prstGeom>
          <a:noFill/>
          <a:ln>
            <a:noFill/>
          </a:ln>
        </p:spPr>
      </p:pic>
      <p:sp>
        <p:nvSpPr>
          <p:cNvPr id="681" name="Google Shape;681;p38"/>
          <p:cNvSpPr txBox="1"/>
          <p:nvPr/>
        </p:nvSpPr>
        <p:spPr>
          <a:xfrm>
            <a:off x="635529" y="1203325"/>
            <a:ext cx="73626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div</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id</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app</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class</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app</a:t>
            </a:r>
            <a:r>
              <a:rPr lang="en" sz="1200">
                <a:solidFill>
                  <a:srgbClr val="ADB1C2"/>
                </a:solidFill>
                <a:latin typeface="Consolas"/>
                <a:ea typeface="Consolas"/>
                <a:cs typeface="Consolas"/>
                <a:sym typeface="Consolas"/>
              </a:rPr>
              <a:t>"&gt;</a:t>
            </a:r>
            <a:r>
              <a:rPr lang="en" sz="1200">
                <a:solidFill>
                  <a:srgbClr val="565869"/>
                </a:solidFill>
                <a:latin typeface="Consolas"/>
                <a:ea typeface="Consolas"/>
                <a:cs typeface="Consolas"/>
                <a:sym typeface="Consolas"/>
              </a:rPr>
              <a:t> </a:t>
            </a:r>
            <a:endParaRPr sz="1200">
              <a:solidFill>
                <a:srgbClr val="565869"/>
              </a:solidFill>
              <a:latin typeface="Consolas"/>
              <a:ea typeface="Consolas"/>
              <a:cs typeface="Consolas"/>
              <a:sym typeface="Consolas"/>
            </a:endParaRPr>
          </a:p>
          <a:p>
            <a:pPr indent="0" lvl="0" marL="0" rtl="0" algn="l">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h1</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class</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title</a:t>
            </a:r>
            <a:r>
              <a:rPr lang="en" sz="1200">
                <a:solidFill>
                  <a:srgbClr val="ADB1C2"/>
                </a:solidFill>
                <a:latin typeface="Consolas"/>
                <a:ea typeface="Consolas"/>
                <a:cs typeface="Consolas"/>
                <a:sym typeface="Consolas"/>
              </a:rPr>
              <a:t>"&gt;</a:t>
            </a:r>
            <a:r>
              <a:rPr lang="en" sz="1200">
                <a:solidFill>
                  <a:srgbClr val="565869"/>
                </a:solidFill>
                <a:latin typeface="Consolas"/>
                <a:ea typeface="Consolas"/>
                <a:cs typeface="Consolas"/>
                <a:sym typeface="Consolas"/>
              </a:rPr>
              <a:t>🐶 Dogstagram</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h1</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img</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:src</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currentDogUrl</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alt</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A Good Boy</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button</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@click</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loadDog</a:t>
            </a:r>
            <a:r>
              <a:rPr lang="en" sz="1200">
                <a:solidFill>
                  <a:srgbClr val="ADB1C2"/>
                </a:solidFill>
                <a:latin typeface="Consolas"/>
                <a:ea typeface="Consolas"/>
                <a:cs typeface="Consolas"/>
                <a:sym typeface="Consolas"/>
              </a:rPr>
              <a:t>"&gt;</a:t>
            </a:r>
            <a:r>
              <a:rPr lang="en" sz="1200">
                <a:solidFill>
                  <a:srgbClr val="565869"/>
                </a:solidFill>
                <a:latin typeface="Consolas"/>
                <a:ea typeface="Consolas"/>
                <a:cs typeface="Consolas"/>
                <a:sym typeface="Consolas"/>
              </a:rPr>
              <a:t>Next</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button</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button</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@click</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addFave</a:t>
            </a:r>
            <a:r>
              <a:rPr lang="en" sz="1200">
                <a:solidFill>
                  <a:srgbClr val="ADB1C2"/>
                </a:solidFill>
                <a:latin typeface="Consolas"/>
                <a:ea typeface="Consolas"/>
                <a:cs typeface="Consolas"/>
                <a:sym typeface="Consolas"/>
              </a:rPr>
              <a:t>"&gt;</a:t>
            </a:r>
            <a:r>
              <a:rPr lang="en" sz="1200">
                <a:solidFill>
                  <a:srgbClr val="565869"/>
                </a:solidFill>
                <a:latin typeface="Consolas"/>
                <a:ea typeface="Consolas"/>
                <a:cs typeface="Consolas"/>
                <a:sym typeface="Consolas"/>
              </a:rPr>
              <a:t>Fave</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button</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spcBef>
                <a:spcPts val="0"/>
              </a:spcBef>
              <a:spcAft>
                <a:spcPts val="0"/>
              </a:spcAft>
              <a:buNone/>
            </a:pPr>
            <a:r>
              <a:t/>
            </a:r>
            <a:endParaRPr sz="1200">
              <a:solidFill>
                <a:srgbClr val="565869"/>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section</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h2</a:t>
            </a:r>
            <a:r>
              <a:rPr lang="en" sz="1200">
                <a:solidFill>
                  <a:srgbClr val="ADB1C2"/>
                </a:solidFill>
                <a:latin typeface="Consolas"/>
                <a:ea typeface="Consolas"/>
                <a:cs typeface="Consolas"/>
                <a:sym typeface="Consolas"/>
              </a:rPr>
              <a:t>&gt;</a:t>
            </a:r>
            <a:r>
              <a:rPr lang="en" sz="1200">
                <a:solidFill>
                  <a:srgbClr val="565869"/>
                </a:solidFill>
                <a:latin typeface="Consolas"/>
                <a:ea typeface="Consolas"/>
                <a:cs typeface="Consolas"/>
                <a:sym typeface="Consolas"/>
              </a:rPr>
              <a:t>Favourite Doggos</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h2</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ul</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li</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v-for</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dog in favourites</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img</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:src</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dog</a:t>
            </a:r>
            <a:r>
              <a:rPr lang="en" sz="1200">
                <a:solidFill>
                  <a:srgbClr val="ADB1C2"/>
                </a:solidFill>
                <a:latin typeface="Consolas"/>
                <a:ea typeface="Consolas"/>
                <a:cs typeface="Consolas"/>
                <a:sym typeface="Consolas"/>
              </a:rPr>
              <a:t>" /&gt;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highlight>
                  <a:srgbClr val="FFFF00"/>
                </a:highlight>
                <a:latin typeface="Consolas"/>
                <a:ea typeface="Consolas"/>
                <a:cs typeface="Consolas"/>
                <a:sym typeface="Consolas"/>
              </a:rPr>
              <a:t>                </a:t>
            </a:r>
            <a:r>
              <a:rPr lang="en" sz="1200">
                <a:solidFill>
                  <a:srgbClr val="ADB1C2"/>
                </a:solidFill>
                <a:highlight>
                  <a:srgbClr val="FFFF00"/>
                </a:highlight>
                <a:latin typeface="Consolas"/>
                <a:ea typeface="Consolas"/>
                <a:cs typeface="Consolas"/>
                <a:sym typeface="Consolas"/>
              </a:rPr>
              <a:t>&lt;</a:t>
            </a:r>
            <a:r>
              <a:rPr lang="en" sz="1200">
                <a:solidFill>
                  <a:srgbClr val="13BBB7"/>
                </a:solidFill>
                <a:highlight>
                  <a:srgbClr val="FFFF00"/>
                </a:highlight>
                <a:latin typeface="Consolas"/>
                <a:ea typeface="Consolas"/>
                <a:cs typeface="Consolas"/>
                <a:sym typeface="Consolas"/>
              </a:rPr>
              <a:t>button</a:t>
            </a:r>
            <a:r>
              <a:rPr lang="en" sz="1200">
                <a:solidFill>
                  <a:srgbClr val="ADB1C2"/>
                </a:solidFill>
                <a:highlight>
                  <a:srgbClr val="FFFF00"/>
                </a:highlight>
                <a:latin typeface="Consolas"/>
                <a:ea typeface="Consolas"/>
                <a:cs typeface="Consolas"/>
                <a:sym typeface="Consolas"/>
              </a:rPr>
              <a:t> </a:t>
            </a:r>
            <a:r>
              <a:rPr lang="en" sz="1200">
                <a:solidFill>
                  <a:srgbClr val="FF8380"/>
                </a:solidFill>
                <a:highlight>
                  <a:srgbClr val="FFFF00"/>
                </a:highlight>
                <a:latin typeface="Consolas"/>
                <a:ea typeface="Consolas"/>
                <a:cs typeface="Consolas"/>
                <a:sym typeface="Consolas"/>
              </a:rPr>
              <a:t>@click</a:t>
            </a:r>
            <a:r>
              <a:rPr lang="en" sz="1200">
                <a:solidFill>
                  <a:srgbClr val="ADB1C2"/>
                </a:solidFill>
                <a:highlight>
                  <a:srgbClr val="FFFF00"/>
                </a:highlight>
                <a:latin typeface="Consolas"/>
                <a:ea typeface="Consolas"/>
                <a:cs typeface="Consolas"/>
                <a:sym typeface="Consolas"/>
              </a:rPr>
              <a:t>="</a:t>
            </a:r>
            <a:r>
              <a:rPr lang="en" sz="1200">
                <a:solidFill>
                  <a:srgbClr val="CF9C00"/>
                </a:solidFill>
                <a:highlight>
                  <a:srgbClr val="FFFF00"/>
                </a:highlight>
                <a:latin typeface="Consolas"/>
                <a:ea typeface="Consolas"/>
                <a:cs typeface="Consolas"/>
                <a:sym typeface="Consolas"/>
              </a:rPr>
              <a:t>removeFave(dog)</a:t>
            </a:r>
            <a:r>
              <a:rPr lang="en" sz="1200">
                <a:solidFill>
                  <a:srgbClr val="ADB1C2"/>
                </a:solidFill>
                <a:highlight>
                  <a:srgbClr val="FFFF00"/>
                </a:highlight>
                <a:latin typeface="Consolas"/>
                <a:ea typeface="Consolas"/>
                <a:cs typeface="Consolas"/>
                <a:sym typeface="Consolas"/>
              </a:rPr>
              <a:t>"&gt;</a:t>
            </a:r>
            <a:r>
              <a:rPr lang="en" sz="1200">
                <a:solidFill>
                  <a:srgbClr val="565869"/>
                </a:solidFill>
                <a:highlight>
                  <a:srgbClr val="FFFF00"/>
                </a:highlight>
                <a:latin typeface="Consolas"/>
                <a:ea typeface="Consolas"/>
                <a:cs typeface="Consolas"/>
                <a:sym typeface="Consolas"/>
              </a:rPr>
              <a:t>Remove</a:t>
            </a:r>
            <a:r>
              <a:rPr lang="en" sz="1200">
                <a:solidFill>
                  <a:srgbClr val="ADB1C2"/>
                </a:solidFill>
                <a:highlight>
                  <a:srgbClr val="FFFF00"/>
                </a:highlight>
                <a:latin typeface="Consolas"/>
                <a:ea typeface="Consolas"/>
                <a:cs typeface="Consolas"/>
                <a:sym typeface="Consolas"/>
              </a:rPr>
              <a:t>&lt;/</a:t>
            </a:r>
            <a:r>
              <a:rPr lang="en" sz="1200">
                <a:solidFill>
                  <a:srgbClr val="13BBB7"/>
                </a:solidFill>
                <a:highlight>
                  <a:srgbClr val="FFFF00"/>
                </a:highlight>
                <a:latin typeface="Consolas"/>
                <a:ea typeface="Consolas"/>
                <a:cs typeface="Consolas"/>
                <a:sym typeface="Consolas"/>
              </a:rPr>
              <a:t>button</a:t>
            </a:r>
            <a:r>
              <a:rPr lang="en" sz="1200">
                <a:solidFill>
                  <a:srgbClr val="ADB1C2"/>
                </a:solidFill>
                <a:highlight>
                  <a:srgbClr val="FFFF00"/>
                </a:highlight>
                <a:latin typeface="Consolas"/>
                <a:ea typeface="Consolas"/>
                <a:cs typeface="Consolas"/>
                <a:sym typeface="Consolas"/>
              </a:rPr>
              <a:t>&gt;</a:t>
            </a:r>
            <a:endParaRPr sz="1200">
              <a:solidFill>
                <a:srgbClr val="ADB1C2"/>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li</a:t>
            </a:r>
            <a:r>
              <a:rPr lang="en" sz="1200">
                <a:solidFill>
                  <a:srgbClr val="ADB1C2"/>
                </a:solidFill>
                <a:latin typeface="Consolas"/>
                <a:ea typeface="Consolas"/>
                <a:cs typeface="Consolas"/>
                <a:sym typeface="Consolas"/>
              </a:rPr>
              <a:t>&gt;</a:t>
            </a:r>
            <a:r>
              <a:rPr lang="en" sz="1200">
                <a:solidFill>
                  <a:srgbClr val="565869"/>
                </a:solidFill>
                <a:latin typeface="Consolas"/>
                <a:ea typeface="Consolas"/>
                <a:cs typeface="Consolas"/>
                <a:sym typeface="Consolas"/>
              </a:rPr>
              <a:t>        </a:t>
            </a:r>
            <a:endParaRPr sz="1200">
              <a:solidFill>
                <a:srgbClr val="565869"/>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ul</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section</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spcBef>
                <a:spcPts val="0"/>
              </a:spcBef>
              <a:spcAft>
                <a:spcPts val="0"/>
              </a:spcAft>
              <a:buNone/>
            </a:pP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div</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spcBef>
                <a:spcPts val="0"/>
              </a:spcBef>
              <a:spcAft>
                <a:spcPts val="0"/>
              </a:spcAft>
              <a:buNone/>
            </a:pPr>
            <a:r>
              <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ADB1C2"/>
              </a:solidFill>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39"/>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Remove from Favourites Button</a:t>
            </a:r>
            <a:endParaRPr/>
          </a:p>
        </p:txBody>
      </p:sp>
      <p:sp>
        <p:nvSpPr>
          <p:cNvPr id="687" name="Google Shape;687;p39"/>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88" name="Google Shape;688;p39"/>
          <p:cNvPicPr preferRelativeResize="0"/>
          <p:nvPr/>
        </p:nvPicPr>
        <p:blipFill>
          <a:blip r:embed="rId3">
            <a:alphaModFix/>
          </a:blip>
          <a:stretch>
            <a:fillRect/>
          </a:stretch>
        </p:blipFill>
        <p:spPr>
          <a:xfrm>
            <a:off x="7136050" y="3114962"/>
            <a:ext cx="1866125" cy="2130672"/>
          </a:xfrm>
          <a:prstGeom prst="rect">
            <a:avLst/>
          </a:prstGeom>
          <a:noFill/>
          <a:ln>
            <a:noFill/>
          </a:ln>
        </p:spPr>
      </p:pic>
      <p:sp>
        <p:nvSpPr>
          <p:cNvPr id="689" name="Google Shape;689;p39"/>
          <p:cNvSpPr txBox="1"/>
          <p:nvPr/>
        </p:nvSpPr>
        <p:spPr>
          <a:xfrm>
            <a:off x="711725" y="1203325"/>
            <a:ext cx="7235700" cy="1847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methods</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loadDog</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F767BB"/>
                </a:solidFill>
                <a:latin typeface="Consolas"/>
                <a:ea typeface="Consolas"/>
                <a:cs typeface="Consolas"/>
                <a:sym typeface="Consolas"/>
              </a:rPr>
              <a:t>async</a:t>
            </a:r>
            <a:r>
              <a:rPr lang="en" sz="1200">
                <a:solidFill>
                  <a:srgbClr val="565869"/>
                </a:solidFill>
                <a:latin typeface="Consolas"/>
                <a:ea typeface="Consolas"/>
                <a:cs typeface="Consolas"/>
                <a:sym typeface="Consolas"/>
              </a:rPr>
              <a:t> </a:t>
            </a:r>
            <a:r>
              <a:rPr lang="en" sz="1200">
                <a:solidFill>
                  <a:srgbClr val="F767BB"/>
                </a:solidFill>
                <a:latin typeface="Consolas"/>
                <a:ea typeface="Consolas"/>
                <a:cs typeface="Consolas"/>
                <a:sym typeface="Consolas"/>
              </a:rPr>
              <a:t>function</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 </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addFave</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F767BB"/>
                </a:solidFill>
                <a:latin typeface="Consolas"/>
                <a:ea typeface="Consolas"/>
                <a:cs typeface="Consolas"/>
                <a:sym typeface="Consolas"/>
              </a:rPr>
              <a:t>function</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 </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highlight>
                  <a:srgbClr val="FFFF00"/>
                </a:highlight>
                <a:latin typeface="Consolas"/>
                <a:ea typeface="Consolas"/>
                <a:cs typeface="Consolas"/>
                <a:sym typeface="Consolas"/>
              </a:rPr>
              <a:t>    removeFave</a:t>
            </a:r>
            <a:r>
              <a:rPr lang="en" sz="1200">
                <a:solidFill>
                  <a:srgbClr val="ADB1C2"/>
                </a:solidFill>
                <a:highlight>
                  <a:srgbClr val="FFFF00"/>
                </a:highlight>
                <a:latin typeface="Consolas"/>
                <a:ea typeface="Consolas"/>
                <a:cs typeface="Consolas"/>
                <a:sym typeface="Consolas"/>
              </a:rPr>
              <a:t>:</a:t>
            </a:r>
            <a:r>
              <a:rPr lang="en" sz="1200">
                <a:solidFill>
                  <a:srgbClr val="565869"/>
                </a:solidFill>
                <a:highlight>
                  <a:srgbClr val="FFFF00"/>
                </a:highlight>
                <a:latin typeface="Consolas"/>
                <a:ea typeface="Consolas"/>
                <a:cs typeface="Consolas"/>
                <a:sym typeface="Consolas"/>
              </a:rPr>
              <a:t> </a:t>
            </a:r>
            <a:r>
              <a:rPr lang="en" sz="1200">
                <a:solidFill>
                  <a:srgbClr val="F767BB"/>
                </a:solidFill>
                <a:highlight>
                  <a:srgbClr val="FFFF00"/>
                </a:highlight>
                <a:latin typeface="Consolas"/>
                <a:ea typeface="Consolas"/>
                <a:cs typeface="Consolas"/>
                <a:sym typeface="Consolas"/>
              </a:rPr>
              <a:t>function</a:t>
            </a:r>
            <a:r>
              <a:rPr lang="en" sz="1200">
                <a:solidFill>
                  <a:srgbClr val="ADB1C2"/>
                </a:solidFill>
                <a:highlight>
                  <a:srgbClr val="FFFF00"/>
                </a:highlight>
                <a:latin typeface="Consolas"/>
                <a:ea typeface="Consolas"/>
                <a:cs typeface="Consolas"/>
                <a:sym typeface="Consolas"/>
              </a:rPr>
              <a:t>(</a:t>
            </a:r>
            <a:r>
              <a:rPr lang="en" sz="1200">
                <a:solidFill>
                  <a:srgbClr val="565869"/>
                </a:solidFill>
                <a:highlight>
                  <a:srgbClr val="FFFF00"/>
                </a:highlight>
                <a:latin typeface="Consolas"/>
                <a:ea typeface="Consolas"/>
                <a:cs typeface="Consolas"/>
                <a:sym typeface="Consolas"/>
              </a:rPr>
              <a:t>dog</a:t>
            </a:r>
            <a:r>
              <a:rPr lang="en" sz="1200">
                <a:solidFill>
                  <a:srgbClr val="ADB1C2"/>
                </a:solidFill>
                <a:highlight>
                  <a:srgbClr val="FFFF00"/>
                </a:highlight>
                <a:latin typeface="Consolas"/>
                <a:ea typeface="Consolas"/>
                <a:cs typeface="Consolas"/>
                <a:sym typeface="Consolas"/>
              </a:rPr>
              <a:t>)</a:t>
            </a:r>
            <a:r>
              <a:rPr lang="en" sz="1200">
                <a:solidFill>
                  <a:srgbClr val="565869"/>
                </a:solidFill>
                <a:highlight>
                  <a:srgbClr val="FFFF00"/>
                </a:highlight>
                <a:latin typeface="Consolas"/>
                <a:ea typeface="Consolas"/>
                <a:cs typeface="Consolas"/>
                <a:sym typeface="Consolas"/>
              </a:rPr>
              <a:t> </a:t>
            </a:r>
            <a:r>
              <a:rPr lang="en" sz="1200">
                <a:solidFill>
                  <a:srgbClr val="ADB1C2"/>
                </a:solidFill>
                <a:highlight>
                  <a:srgbClr val="FFFF00"/>
                </a:highlight>
                <a:latin typeface="Consolas"/>
                <a:ea typeface="Consolas"/>
                <a:cs typeface="Consolas"/>
                <a:sym typeface="Consolas"/>
              </a:rPr>
              <a:t>{</a:t>
            </a:r>
            <a:endParaRPr sz="1200">
              <a:solidFill>
                <a:srgbClr val="ADB1C2"/>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highlight>
                  <a:srgbClr val="FFFF00"/>
                </a:highlight>
                <a:latin typeface="Consolas"/>
                <a:ea typeface="Consolas"/>
                <a:cs typeface="Consolas"/>
                <a:sym typeface="Consolas"/>
              </a:rPr>
              <a:t>        </a:t>
            </a:r>
            <a:r>
              <a:rPr lang="en" sz="1200">
                <a:solidFill>
                  <a:srgbClr val="13BBB7"/>
                </a:solidFill>
                <a:highlight>
                  <a:srgbClr val="FFFF00"/>
                </a:highlight>
                <a:latin typeface="Consolas"/>
                <a:ea typeface="Consolas"/>
                <a:cs typeface="Consolas"/>
                <a:sym typeface="Consolas"/>
              </a:rPr>
              <a:t>this</a:t>
            </a:r>
            <a:r>
              <a:rPr lang="en" sz="1200">
                <a:solidFill>
                  <a:srgbClr val="ADB1C2"/>
                </a:solidFill>
                <a:highlight>
                  <a:srgbClr val="FFFF00"/>
                </a:highlight>
                <a:latin typeface="Consolas"/>
                <a:ea typeface="Consolas"/>
                <a:cs typeface="Consolas"/>
                <a:sym typeface="Consolas"/>
              </a:rPr>
              <a:t>.</a:t>
            </a:r>
            <a:r>
              <a:rPr lang="en" sz="1200">
                <a:solidFill>
                  <a:srgbClr val="565869"/>
                </a:solidFill>
                <a:highlight>
                  <a:srgbClr val="FFFF00"/>
                </a:highlight>
                <a:latin typeface="Consolas"/>
                <a:ea typeface="Consolas"/>
                <a:cs typeface="Consolas"/>
                <a:sym typeface="Consolas"/>
              </a:rPr>
              <a:t>favourites </a:t>
            </a:r>
            <a:r>
              <a:rPr lang="en" sz="1200">
                <a:solidFill>
                  <a:srgbClr val="ADB1C2"/>
                </a:solidFill>
                <a:highlight>
                  <a:srgbClr val="FFFF00"/>
                </a:highlight>
                <a:latin typeface="Consolas"/>
                <a:ea typeface="Consolas"/>
                <a:cs typeface="Consolas"/>
                <a:sym typeface="Consolas"/>
              </a:rPr>
              <a:t>=</a:t>
            </a:r>
            <a:r>
              <a:rPr lang="en" sz="1200">
                <a:solidFill>
                  <a:srgbClr val="565869"/>
                </a:solidFill>
                <a:highlight>
                  <a:srgbClr val="FFFF00"/>
                </a:highlight>
                <a:latin typeface="Consolas"/>
                <a:ea typeface="Consolas"/>
                <a:cs typeface="Consolas"/>
                <a:sym typeface="Consolas"/>
              </a:rPr>
              <a:t> </a:t>
            </a:r>
            <a:r>
              <a:rPr lang="en" sz="1200">
                <a:solidFill>
                  <a:srgbClr val="13BBB7"/>
                </a:solidFill>
                <a:highlight>
                  <a:srgbClr val="FFFF00"/>
                </a:highlight>
                <a:latin typeface="Consolas"/>
                <a:ea typeface="Consolas"/>
                <a:cs typeface="Consolas"/>
                <a:sym typeface="Consolas"/>
              </a:rPr>
              <a:t>this</a:t>
            </a:r>
            <a:r>
              <a:rPr lang="en" sz="1200">
                <a:solidFill>
                  <a:srgbClr val="ADB1C2"/>
                </a:solidFill>
                <a:highlight>
                  <a:srgbClr val="FFFF00"/>
                </a:highlight>
                <a:latin typeface="Consolas"/>
                <a:ea typeface="Consolas"/>
                <a:cs typeface="Consolas"/>
                <a:sym typeface="Consolas"/>
              </a:rPr>
              <a:t>.</a:t>
            </a:r>
            <a:r>
              <a:rPr lang="en" sz="1200">
                <a:solidFill>
                  <a:srgbClr val="565869"/>
                </a:solidFill>
                <a:highlight>
                  <a:srgbClr val="FFFF00"/>
                </a:highlight>
                <a:latin typeface="Consolas"/>
                <a:ea typeface="Consolas"/>
                <a:cs typeface="Consolas"/>
                <a:sym typeface="Consolas"/>
              </a:rPr>
              <a:t>favourites</a:t>
            </a:r>
            <a:r>
              <a:rPr lang="en" sz="1200">
                <a:solidFill>
                  <a:srgbClr val="ADB1C2"/>
                </a:solidFill>
                <a:highlight>
                  <a:srgbClr val="FFFF00"/>
                </a:highlight>
                <a:latin typeface="Consolas"/>
                <a:ea typeface="Consolas"/>
                <a:cs typeface="Consolas"/>
                <a:sym typeface="Consolas"/>
              </a:rPr>
              <a:t>.</a:t>
            </a:r>
            <a:r>
              <a:rPr lang="en" sz="1200">
                <a:solidFill>
                  <a:srgbClr val="09A1ED"/>
                </a:solidFill>
                <a:highlight>
                  <a:srgbClr val="FFFF00"/>
                </a:highlight>
                <a:latin typeface="Consolas"/>
                <a:ea typeface="Consolas"/>
                <a:cs typeface="Consolas"/>
                <a:sym typeface="Consolas"/>
              </a:rPr>
              <a:t>filter</a:t>
            </a:r>
            <a:r>
              <a:rPr lang="en" sz="1200">
                <a:solidFill>
                  <a:srgbClr val="ADB1C2"/>
                </a:solidFill>
                <a:highlight>
                  <a:srgbClr val="FFFF00"/>
                </a:highlight>
                <a:latin typeface="Consolas"/>
                <a:ea typeface="Consolas"/>
                <a:cs typeface="Consolas"/>
                <a:sym typeface="Consolas"/>
              </a:rPr>
              <a:t>(</a:t>
            </a:r>
            <a:r>
              <a:rPr lang="en" sz="1200">
                <a:solidFill>
                  <a:srgbClr val="565869"/>
                </a:solidFill>
                <a:highlight>
                  <a:srgbClr val="FFFF00"/>
                </a:highlight>
                <a:latin typeface="Consolas"/>
                <a:ea typeface="Consolas"/>
                <a:cs typeface="Consolas"/>
                <a:sym typeface="Consolas"/>
              </a:rPr>
              <a:t>item </a:t>
            </a:r>
            <a:r>
              <a:rPr lang="en" sz="1200">
                <a:solidFill>
                  <a:srgbClr val="ADB1C2"/>
                </a:solidFill>
                <a:highlight>
                  <a:srgbClr val="FFFF00"/>
                </a:highlight>
                <a:latin typeface="Consolas"/>
                <a:ea typeface="Consolas"/>
                <a:cs typeface="Consolas"/>
                <a:sym typeface="Consolas"/>
              </a:rPr>
              <a:t>=&gt;</a:t>
            </a:r>
            <a:r>
              <a:rPr lang="en" sz="1200">
                <a:solidFill>
                  <a:srgbClr val="565869"/>
                </a:solidFill>
                <a:highlight>
                  <a:srgbClr val="FFFF00"/>
                </a:highlight>
                <a:latin typeface="Consolas"/>
                <a:ea typeface="Consolas"/>
                <a:cs typeface="Consolas"/>
                <a:sym typeface="Consolas"/>
              </a:rPr>
              <a:t> item </a:t>
            </a:r>
            <a:r>
              <a:rPr lang="en" sz="1200">
                <a:solidFill>
                  <a:srgbClr val="ADB1C2"/>
                </a:solidFill>
                <a:highlight>
                  <a:srgbClr val="FFFF00"/>
                </a:highlight>
                <a:latin typeface="Consolas"/>
                <a:ea typeface="Consolas"/>
                <a:cs typeface="Consolas"/>
                <a:sym typeface="Consolas"/>
              </a:rPr>
              <a:t>!==</a:t>
            </a:r>
            <a:r>
              <a:rPr lang="en" sz="1200">
                <a:solidFill>
                  <a:srgbClr val="565869"/>
                </a:solidFill>
                <a:highlight>
                  <a:srgbClr val="FFFF00"/>
                </a:highlight>
                <a:latin typeface="Consolas"/>
                <a:ea typeface="Consolas"/>
                <a:cs typeface="Consolas"/>
                <a:sym typeface="Consolas"/>
              </a:rPr>
              <a:t> dog</a:t>
            </a:r>
            <a:r>
              <a:rPr lang="en" sz="1200">
                <a:solidFill>
                  <a:srgbClr val="ADB1C2"/>
                </a:solidFill>
                <a:highlight>
                  <a:srgbClr val="FFFF00"/>
                </a:highlight>
                <a:latin typeface="Consolas"/>
                <a:ea typeface="Consolas"/>
                <a:cs typeface="Consolas"/>
                <a:sym typeface="Consolas"/>
              </a:rPr>
              <a:t>);</a:t>
            </a:r>
            <a:endParaRPr sz="1200">
              <a:solidFill>
                <a:srgbClr val="ADB1C2"/>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highlight>
                  <a:srgbClr val="FFFF00"/>
                </a:highlight>
                <a:latin typeface="Consolas"/>
                <a:ea typeface="Consolas"/>
                <a:cs typeface="Consolas"/>
                <a:sym typeface="Consolas"/>
              </a:rPr>
              <a:t>    </a:t>
            </a:r>
            <a:r>
              <a:rPr lang="en" sz="1200">
                <a:solidFill>
                  <a:srgbClr val="ADB1C2"/>
                </a:solidFill>
                <a:highlight>
                  <a:srgbClr val="FFFF00"/>
                </a:highlight>
                <a:latin typeface="Consolas"/>
                <a:ea typeface="Consolas"/>
                <a:cs typeface="Consolas"/>
                <a:sym typeface="Consolas"/>
              </a:rPr>
              <a:t>}</a:t>
            </a:r>
            <a:endParaRPr sz="1200">
              <a:solidFill>
                <a:srgbClr val="ADB1C2"/>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565869"/>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ADB1C2"/>
              </a:solidFill>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40"/>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add some styles</a:t>
            </a:r>
            <a:endParaRPr/>
          </a:p>
        </p:txBody>
      </p:sp>
      <p:sp>
        <p:nvSpPr>
          <p:cNvPr id="695" name="Google Shape;695;p40"/>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96" name="Google Shape;696;p40"/>
          <p:cNvPicPr preferRelativeResize="0"/>
          <p:nvPr/>
        </p:nvPicPr>
        <p:blipFill>
          <a:blip r:embed="rId3">
            <a:alphaModFix/>
          </a:blip>
          <a:stretch>
            <a:fillRect/>
          </a:stretch>
        </p:blipFill>
        <p:spPr>
          <a:xfrm>
            <a:off x="7136050" y="3114962"/>
            <a:ext cx="1866125" cy="2130672"/>
          </a:xfrm>
          <a:prstGeom prst="rect">
            <a:avLst/>
          </a:prstGeom>
          <a:noFill/>
          <a:ln>
            <a:noFill/>
          </a:ln>
        </p:spPr>
      </p:pic>
      <p:sp>
        <p:nvSpPr>
          <p:cNvPr id="697" name="Google Shape;697;p40"/>
          <p:cNvSpPr txBox="1"/>
          <p:nvPr/>
        </p:nvSpPr>
        <p:spPr>
          <a:xfrm>
            <a:off x="474050" y="1203325"/>
            <a:ext cx="7473300" cy="3140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div</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id</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app</a:t>
            </a:r>
            <a:r>
              <a:rPr lang="en" sz="1200">
                <a:solidFill>
                  <a:srgbClr val="ADB1C2"/>
                </a:solidFill>
                <a:latin typeface="Consolas"/>
                <a:ea typeface="Consolas"/>
                <a:cs typeface="Consolas"/>
                <a:sym typeface="Consolas"/>
              </a:rPr>
              <a:t>"</a:t>
            </a:r>
            <a:r>
              <a:rPr lang="en" sz="1200">
                <a:solidFill>
                  <a:srgbClr val="ADB1C2"/>
                </a:solidFill>
                <a:highlight>
                  <a:srgbClr val="FFFF00"/>
                </a:highlight>
                <a:latin typeface="Consolas"/>
                <a:ea typeface="Consolas"/>
                <a:cs typeface="Consolas"/>
                <a:sym typeface="Consolas"/>
              </a:rPr>
              <a:t> </a:t>
            </a:r>
            <a:r>
              <a:rPr lang="en" sz="1200">
                <a:solidFill>
                  <a:srgbClr val="FF8380"/>
                </a:solidFill>
                <a:highlight>
                  <a:srgbClr val="FFFF00"/>
                </a:highlight>
                <a:latin typeface="Consolas"/>
                <a:ea typeface="Consolas"/>
                <a:cs typeface="Consolas"/>
                <a:sym typeface="Consolas"/>
              </a:rPr>
              <a:t>class</a:t>
            </a:r>
            <a:r>
              <a:rPr lang="en" sz="1200">
                <a:solidFill>
                  <a:srgbClr val="ADB1C2"/>
                </a:solidFill>
                <a:highlight>
                  <a:srgbClr val="FFFF00"/>
                </a:highlight>
                <a:latin typeface="Consolas"/>
                <a:ea typeface="Consolas"/>
                <a:cs typeface="Consolas"/>
                <a:sym typeface="Consolas"/>
              </a:rPr>
              <a:t>="</a:t>
            </a:r>
            <a:r>
              <a:rPr lang="en" sz="1200">
                <a:solidFill>
                  <a:srgbClr val="CF9C00"/>
                </a:solidFill>
                <a:highlight>
                  <a:srgbClr val="FFFF00"/>
                </a:highlight>
                <a:latin typeface="Consolas"/>
                <a:ea typeface="Consolas"/>
                <a:cs typeface="Consolas"/>
                <a:sym typeface="Consolas"/>
              </a:rPr>
              <a:t>app</a:t>
            </a:r>
            <a:r>
              <a:rPr lang="en" sz="1200">
                <a:solidFill>
                  <a:srgbClr val="ADB1C2"/>
                </a:solidFill>
                <a:highlight>
                  <a:srgbClr val="FFFF00"/>
                </a:highlight>
                <a:latin typeface="Consolas"/>
                <a:ea typeface="Consolas"/>
                <a:cs typeface="Consolas"/>
                <a:sym typeface="Consolas"/>
              </a:rPr>
              <a:t>"</a:t>
            </a:r>
            <a:r>
              <a:rPr lang="en" sz="1200">
                <a:solidFill>
                  <a:srgbClr val="ADB1C2"/>
                </a:solidFill>
                <a:latin typeface="Consolas"/>
                <a:ea typeface="Consolas"/>
                <a:cs typeface="Consolas"/>
                <a:sym typeface="Consolas"/>
              </a:rPr>
              <a:t>&gt;</a:t>
            </a:r>
            <a:r>
              <a:rPr lang="en" sz="1200">
                <a:solidFill>
                  <a:srgbClr val="565869"/>
                </a:solidFill>
                <a:latin typeface="Consolas"/>
                <a:ea typeface="Consolas"/>
                <a:cs typeface="Consolas"/>
                <a:sym typeface="Consolas"/>
              </a:rPr>
              <a:t> </a:t>
            </a:r>
            <a:endParaRPr sz="1200">
              <a:solidFill>
                <a:srgbClr val="565869"/>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h1</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class</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title</a:t>
            </a:r>
            <a:r>
              <a:rPr lang="en" sz="1200">
                <a:solidFill>
                  <a:srgbClr val="ADB1C2"/>
                </a:solidFill>
                <a:latin typeface="Consolas"/>
                <a:ea typeface="Consolas"/>
                <a:cs typeface="Consolas"/>
                <a:sym typeface="Consolas"/>
              </a:rPr>
              <a:t>"&gt;</a:t>
            </a:r>
            <a:r>
              <a:rPr lang="en" sz="1200">
                <a:solidFill>
                  <a:srgbClr val="565869"/>
                </a:solidFill>
                <a:latin typeface="Consolas"/>
                <a:ea typeface="Consolas"/>
                <a:cs typeface="Consolas"/>
                <a:sym typeface="Consolas"/>
              </a:rPr>
              <a:t>🐶 DoggoGram</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h1</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img</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:src</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currentDogUrl</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alt</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A Good Boy</a:t>
            </a:r>
            <a:r>
              <a:rPr lang="en" sz="1200">
                <a:solidFill>
                  <a:srgbClr val="ADB1C2"/>
                </a:solidFill>
                <a:latin typeface="Consolas"/>
                <a:ea typeface="Consolas"/>
                <a:cs typeface="Consolas"/>
                <a:sym typeface="Consolas"/>
              </a:rPr>
              <a:t>"</a:t>
            </a:r>
            <a:r>
              <a:rPr lang="en" sz="1200">
                <a:solidFill>
                  <a:srgbClr val="ADB1C2"/>
                </a:solidFill>
                <a:highlight>
                  <a:srgbClr val="FFFF00"/>
                </a:highlight>
                <a:latin typeface="Consolas"/>
                <a:ea typeface="Consolas"/>
                <a:cs typeface="Consolas"/>
                <a:sym typeface="Consolas"/>
              </a:rPr>
              <a:t> </a:t>
            </a:r>
            <a:r>
              <a:rPr lang="en" sz="1200">
                <a:solidFill>
                  <a:srgbClr val="FF8380"/>
                </a:solidFill>
                <a:highlight>
                  <a:srgbClr val="FFFF00"/>
                </a:highlight>
                <a:latin typeface="Consolas"/>
                <a:ea typeface="Consolas"/>
                <a:cs typeface="Consolas"/>
                <a:sym typeface="Consolas"/>
              </a:rPr>
              <a:t>class</a:t>
            </a:r>
            <a:r>
              <a:rPr lang="en" sz="1200">
                <a:solidFill>
                  <a:srgbClr val="ADB1C2"/>
                </a:solidFill>
                <a:highlight>
                  <a:srgbClr val="FFFF00"/>
                </a:highlight>
                <a:latin typeface="Consolas"/>
                <a:ea typeface="Consolas"/>
                <a:cs typeface="Consolas"/>
                <a:sym typeface="Consolas"/>
              </a:rPr>
              <a:t>="</a:t>
            </a:r>
            <a:r>
              <a:rPr lang="en" sz="1200">
                <a:solidFill>
                  <a:srgbClr val="CF9C00"/>
                </a:solidFill>
                <a:highlight>
                  <a:srgbClr val="FFFF00"/>
                </a:highlight>
                <a:latin typeface="Consolas"/>
                <a:ea typeface="Consolas"/>
                <a:cs typeface="Consolas"/>
                <a:sym typeface="Consolas"/>
              </a:rPr>
              <a:t>card</a:t>
            </a:r>
            <a:r>
              <a:rPr lang="en" sz="1200">
                <a:solidFill>
                  <a:srgbClr val="ADB1C2"/>
                </a:solidFill>
                <a:highlight>
                  <a:srgbClr val="FFFF00"/>
                </a:highlight>
                <a:latin typeface="Consolas"/>
                <a:ea typeface="Consolas"/>
                <a:cs typeface="Consolas"/>
                <a:sym typeface="Consolas"/>
              </a:rPr>
              <a:t>"/</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button</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@click</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loadDog</a:t>
            </a:r>
            <a:r>
              <a:rPr lang="en" sz="1200">
                <a:solidFill>
                  <a:srgbClr val="ADB1C2"/>
                </a:solidFill>
                <a:latin typeface="Consolas"/>
                <a:ea typeface="Consolas"/>
                <a:cs typeface="Consolas"/>
                <a:sym typeface="Consolas"/>
              </a:rPr>
              <a:t>"</a:t>
            </a:r>
            <a:r>
              <a:rPr lang="en" sz="1200">
                <a:solidFill>
                  <a:srgbClr val="ADB1C2"/>
                </a:solidFill>
                <a:highlight>
                  <a:srgbClr val="FFFF00"/>
                </a:highlight>
                <a:latin typeface="Consolas"/>
                <a:ea typeface="Consolas"/>
                <a:cs typeface="Consolas"/>
                <a:sym typeface="Consolas"/>
              </a:rPr>
              <a:t> </a:t>
            </a:r>
            <a:r>
              <a:rPr lang="en" sz="1200">
                <a:solidFill>
                  <a:srgbClr val="FF8380"/>
                </a:solidFill>
                <a:highlight>
                  <a:srgbClr val="FFFF00"/>
                </a:highlight>
                <a:latin typeface="Consolas"/>
                <a:ea typeface="Consolas"/>
                <a:cs typeface="Consolas"/>
                <a:sym typeface="Consolas"/>
              </a:rPr>
              <a:t>class</a:t>
            </a:r>
            <a:r>
              <a:rPr lang="en" sz="1200">
                <a:solidFill>
                  <a:srgbClr val="ADB1C2"/>
                </a:solidFill>
                <a:highlight>
                  <a:srgbClr val="FFFF00"/>
                </a:highlight>
                <a:latin typeface="Consolas"/>
                <a:ea typeface="Consolas"/>
                <a:cs typeface="Consolas"/>
                <a:sym typeface="Consolas"/>
              </a:rPr>
              <a:t>="</a:t>
            </a:r>
            <a:r>
              <a:rPr lang="en" sz="1200">
                <a:solidFill>
                  <a:srgbClr val="CF9C00"/>
                </a:solidFill>
                <a:highlight>
                  <a:srgbClr val="FFFF00"/>
                </a:highlight>
                <a:latin typeface="Consolas"/>
                <a:ea typeface="Consolas"/>
                <a:cs typeface="Consolas"/>
                <a:sym typeface="Consolas"/>
              </a:rPr>
              <a:t>nope</a:t>
            </a:r>
            <a:r>
              <a:rPr lang="en" sz="1200">
                <a:solidFill>
                  <a:srgbClr val="ADB1C2"/>
                </a:solidFill>
                <a:highlight>
                  <a:srgbClr val="FFFF00"/>
                </a:highlight>
                <a:latin typeface="Consolas"/>
                <a:ea typeface="Consolas"/>
                <a:cs typeface="Consolas"/>
                <a:sym typeface="Consolas"/>
              </a:rPr>
              <a:t>"</a:t>
            </a:r>
            <a:r>
              <a:rPr lang="en" sz="1200">
                <a:solidFill>
                  <a:srgbClr val="ADB1C2"/>
                </a:solidFill>
                <a:latin typeface="Consolas"/>
                <a:ea typeface="Consolas"/>
                <a:cs typeface="Consolas"/>
                <a:sym typeface="Consolas"/>
              </a:rPr>
              <a:t>&gt;</a:t>
            </a:r>
            <a:r>
              <a:rPr lang="en" sz="1200">
                <a:solidFill>
                  <a:srgbClr val="565869"/>
                </a:solidFill>
                <a:latin typeface="Consolas"/>
                <a:ea typeface="Consolas"/>
                <a:cs typeface="Consolas"/>
                <a:sym typeface="Consolas"/>
              </a:rPr>
              <a:t>Next</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button</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button</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@click</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addFave</a:t>
            </a:r>
            <a:r>
              <a:rPr lang="en" sz="1200">
                <a:solidFill>
                  <a:srgbClr val="ADB1C2"/>
                </a:solidFill>
                <a:latin typeface="Consolas"/>
                <a:ea typeface="Consolas"/>
                <a:cs typeface="Consolas"/>
                <a:sym typeface="Consolas"/>
              </a:rPr>
              <a:t>"</a:t>
            </a:r>
            <a:r>
              <a:rPr lang="en" sz="1200">
                <a:solidFill>
                  <a:srgbClr val="ADB1C2"/>
                </a:solidFill>
                <a:highlight>
                  <a:srgbClr val="FFFF00"/>
                </a:highlight>
                <a:latin typeface="Consolas"/>
                <a:ea typeface="Consolas"/>
                <a:cs typeface="Consolas"/>
                <a:sym typeface="Consolas"/>
              </a:rPr>
              <a:t> </a:t>
            </a:r>
            <a:r>
              <a:rPr lang="en" sz="1200">
                <a:solidFill>
                  <a:srgbClr val="FF8380"/>
                </a:solidFill>
                <a:highlight>
                  <a:srgbClr val="FFFF00"/>
                </a:highlight>
                <a:latin typeface="Consolas"/>
                <a:ea typeface="Consolas"/>
                <a:cs typeface="Consolas"/>
                <a:sym typeface="Consolas"/>
              </a:rPr>
              <a:t>class</a:t>
            </a:r>
            <a:r>
              <a:rPr lang="en" sz="1200">
                <a:solidFill>
                  <a:srgbClr val="ADB1C2"/>
                </a:solidFill>
                <a:highlight>
                  <a:srgbClr val="FFFF00"/>
                </a:highlight>
                <a:latin typeface="Consolas"/>
                <a:ea typeface="Consolas"/>
                <a:cs typeface="Consolas"/>
                <a:sym typeface="Consolas"/>
              </a:rPr>
              <a:t>="</a:t>
            </a:r>
            <a:r>
              <a:rPr lang="en" sz="1200">
                <a:solidFill>
                  <a:srgbClr val="CF9C00"/>
                </a:solidFill>
                <a:highlight>
                  <a:srgbClr val="FFFF00"/>
                </a:highlight>
                <a:latin typeface="Consolas"/>
                <a:ea typeface="Consolas"/>
                <a:cs typeface="Consolas"/>
                <a:sym typeface="Consolas"/>
              </a:rPr>
              <a:t>fav</a:t>
            </a:r>
            <a:r>
              <a:rPr lang="en" sz="1200">
                <a:solidFill>
                  <a:srgbClr val="ADB1C2"/>
                </a:solidFill>
                <a:highlight>
                  <a:srgbClr val="FFFF00"/>
                </a:highlight>
                <a:latin typeface="Consolas"/>
                <a:ea typeface="Consolas"/>
                <a:cs typeface="Consolas"/>
                <a:sym typeface="Consolas"/>
              </a:rPr>
              <a:t>"</a:t>
            </a:r>
            <a:r>
              <a:rPr lang="en" sz="1200">
                <a:solidFill>
                  <a:srgbClr val="ADB1C2"/>
                </a:solidFill>
                <a:latin typeface="Consolas"/>
                <a:ea typeface="Consolas"/>
                <a:cs typeface="Consolas"/>
                <a:sym typeface="Consolas"/>
              </a:rPr>
              <a:t>&gt;</a:t>
            </a:r>
            <a:r>
              <a:rPr lang="en" sz="1200">
                <a:solidFill>
                  <a:srgbClr val="565869"/>
                </a:solidFill>
                <a:latin typeface="Consolas"/>
                <a:ea typeface="Consolas"/>
                <a:cs typeface="Consolas"/>
                <a:sym typeface="Consolas"/>
              </a:rPr>
              <a:t>Fave</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button</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565869"/>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section</a:t>
            </a:r>
            <a:r>
              <a:rPr lang="en" sz="1200">
                <a:solidFill>
                  <a:srgbClr val="ADB1C2"/>
                </a:solidFill>
                <a:highlight>
                  <a:srgbClr val="FFFF00"/>
                </a:highlight>
                <a:latin typeface="Consolas"/>
                <a:ea typeface="Consolas"/>
                <a:cs typeface="Consolas"/>
                <a:sym typeface="Consolas"/>
              </a:rPr>
              <a:t> </a:t>
            </a:r>
            <a:r>
              <a:rPr lang="en" sz="1200">
                <a:solidFill>
                  <a:srgbClr val="FF8380"/>
                </a:solidFill>
                <a:highlight>
                  <a:srgbClr val="FFFF00"/>
                </a:highlight>
                <a:latin typeface="Consolas"/>
                <a:ea typeface="Consolas"/>
                <a:cs typeface="Consolas"/>
                <a:sym typeface="Consolas"/>
              </a:rPr>
              <a:t>class</a:t>
            </a:r>
            <a:r>
              <a:rPr lang="en" sz="1200">
                <a:solidFill>
                  <a:srgbClr val="ADB1C2"/>
                </a:solidFill>
                <a:highlight>
                  <a:srgbClr val="FFFF00"/>
                </a:highlight>
                <a:latin typeface="Consolas"/>
                <a:ea typeface="Consolas"/>
                <a:cs typeface="Consolas"/>
                <a:sym typeface="Consolas"/>
              </a:rPr>
              <a:t>="</a:t>
            </a:r>
            <a:r>
              <a:rPr lang="en" sz="1200">
                <a:solidFill>
                  <a:srgbClr val="CF9C00"/>
                </a:solidFill>
                <a:highlight>
                  <a:srgbClr val="FFFF00"/>
                </a:highlight>
                <a:latin typeface="Consolas"/>
                <a:ea typeface="Consolas"/>
                <a:cs typeface="Consolas"/>
                <a:sym typeface="Consolas"/>
              </a:rPr>
              <a:t>favourites</a:t>
            </a:r>
            <a:r>
              <a:rPr lang="en" sz="1200">
                <a:solidFill>
                  <a:srgbClr val="ADB1C2"/>
                </a:solidFill>
                <a:highlight>
                  <a:srgbClr val="FFFF00"/>
                </a:highlight>
                <a:latin typeface="Consolas"/>
                <a:ea typeface="Consolas"/>
                <a:cs typeface="Consolas"/>
                <a:sym typeface="Consolas"/>
              </a:rPr>
              <a:t>"</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h2</a:t>
            </a:r>
            <a:r>
              <a:rPr lang="en" sz="1200">
                <a:solidFill>
                  <a:srgbClr val="ADB1C2"/>
                </a:solidFill>
                <a:latin typeface="Consolas"/>
                <a:ea typeface="Consolas"/>
                <a:cs typeface="Consolas"/>
                <a:sym typeface="Consolas"/>
              </a:rPr>
              <a:t>&gt;</a:t>
            </a:r>
            <a:r>
              <a:rPr lang="en" sz="1200">
                <a:solidFill>
                  <a:srgbClr val="565869"/>
                </a:solidFill>
                <a:latin typeface="Consolas"/>
                <a:ea typeface="Consolas"/>
                <a:cs typeface="Consolas"/>
                <a:sym typeface="Consolas"/>
              </a:rPr>
              <a:t>Favourite Doggos</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h2</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ul</a:t>
            </a:r>
            <a:r>
              <a:rPr lang="en" sz="1200">
                <a:solidFill>
                  <a:srgbClr val="ADB1C2"/>
                </a:solidFill>
                <a:latin typeface="Consolas"/>
                <a:ea typeface="Consolas"/>
                <a:cs typeface="Consolas"/>
                <a:sym typeface="Consolas"/>
              </a:rPr>
              <a:t> </a:t>
            </a:r>
            <a:r>
              <a:rPr lang="en" sz="1200">
                <a:solidFill>
                  <a:srgbClr val="FF8380"/>
                </a:solidFill>
                <a:highlight>
                  <a:srgbClr val="FFFF00"/>
                </a:highlight>
                <a:latin typeface="Consolas"/>
                <a:ea typeface="Consolas"/>
                <a:cs typeface="Consolas"/>
                <a:sym typeface="Consolas"/>
              </a:rPr>
              <a:t>class</a:t>
            </a:r>
            <a:r>
              <a:rPr lang="en" sz="1200">
                <a:solidFill>
                  <a:srgbClr val="ADB1C2"/>
                </a:solidFill>
                <a:highlight>
                  <a:srgbClr val="FFFF00"/>
                </a:highlight>
                <a:latin typeface="Consolas"/>
                <a:ea typeface="Consolas"/>
                <a:cs typeface="Consolas"/>
                <a:sym typeface="Consolas"/>
              </a:rPr>
              <a:t>="</a:t>
            </a:r>
            <a:r>
              <a:rPr lang="en" sz="1200">
                <a:solidFill>
                  <a:srgbClr val="CF9C00"/>
                </a:solidFill>
                <a:highlight>
                  <a:srgbClr val="FFFF00"/>
                </a:highlight>
                <a:latin typeface="Consolas"/>
                <a:ea typeface="Consolas"/>
                <a:cs typeface="Consolas"/>
                <a:sym typeface="Consolas"/>
              </a:rPr>
              <a:t>favourites-list</a:t>
            </a:r>
            <a:r>
              <a:rPr lang="en" sz="1200">
                <a:solidFill>
                  <a:srgbClr val="ADB1C2"/>
                </a:solidFill>
                <a:highlight>
                  <a:srgbClr val="FFFF00"/>
                </a:highlight>
                <a:latin typeface="Consolas"/>
                <a:ea typeface="Consolas"/>
                <a:cs typeface="Consolas"/>
                <a:sym typeface="Consolas"/>
              </a:rPr>
              <a:t>"</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li</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v-for</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dog in favourites</a:t>
            </a:r>
            <a:r>
              <a:rPr lang="en" sz="1200">
                <a:solidFill>
                  <a:srgbClr val="ADB1C2"/>
                </a:solidFill>
                <a:latin typeface="Consolas"/>
                <a:ea typeface="Consolas"/>
                <a:cs typeface="Consolas"/>
                <a:sym typeface="Consolas"/>
              </a:rPr>
              <a:t>" </a:t>
            </a:r>
            <a:r>
              <a:rPr lang="en" sz="1200">
                <a:solidFill>
                  <a:srgbClr val="FF8380"/>
                </a:solidFill>
                <a:highlight>
                  <a:srgbClr val="FFFF00"/>
                </a:highlight>
                <a:latin typeface="Consolas"/>
                <a:ea typeface="Consolas"/>
                <a:cs typeface="Consolas"/>
                <a:sym typeface="Consolas"/>
              </a:rPr>
              <a:t>class</a:t>
            </a:r>
            <a:r>
              <a:rPr lang="en" sz="1200">
                <a:solidFill>
                  <a:srgbClr val="ADB1C2"/>
                </a:solidFill>
                <a:highlight>
                  <a:srgbClr val="FFFF00"/>
                </a:highlight>
                <a:latin typeface="Consolas"/>
                <a:ea typeface="Consolas"/>
                <a:cs typeface="Consolas"/>
                <a:sym typeface="Consolas"/>
              </a:rPr>
              <a:t>="</a:t>
            </a:r>
            <a:r>
              <a:rPr lang="en" sz="1200">
                <a:solidFill>
                  <a:srgbClr val="CF9C00"/>
                </a:solidFill>
                <a:highlight>
                  <a:srgbClr val="FFFF00"/>
                </a:highlight>
                <a:latin typeface="Consolas"/>
                <a:ea typeface="Consolas"/>
                <a:cs typeface="Consolas"/>
                <a:sym typeface="Consolas"/>
              </a:rPr>
              <a:t>favourites-item</a:t>
            </a:r>
            <a:r>
              <a:rPr lang="en" sz="1200">
                <a:solidFill>
                  <a:srgbClr val="ADB1C2"/>
                </a:solidFill>
                <a:highlight>
                  <a:srgbClr val="FFFF00"/>
                </a:highlight>
                <a:latin typeface="Consolas"/>
                <a:ea typeface="Consolas"/>
                <a:cs typeface="Consolas"/>
                <a:sym typeface="Consolas"/>
              </a:rPr>
              <a:t>"</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img</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:src</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dog</a:t>
            </a:r>
            <a:r>
              <a:rPr lang="en" sz="1200">
                <a:solidFill>
                  <a:srgbClr val="ADB1C2"/>
                </a:solidFill>
                <a:latin typeface="Consolas"/>
                <a:ea typeface="Consolas"/>
                <a:cs typeface="Consolas"/>
                <a:sym typeface="Consolas"/>
              </a:rPr>
              <a:t>" </a:t>
            </a:r>
            <a:r>
              <a:rPr lang="en" sz="1200">
                <a:solidFill>
                  <a:srgbClr val="FF8380"/>
                </a:solidFill>
                <a:highlight>
                  <a:srgbClr val="FFFF00"/>
                </a:highlight>
                <a:latin typeface="Consolas"/>
                <a:ea typeface="Consolas"/>
                <a:cs typeface="Consolas"/>
                <a:sym typeface="Consolas"/>
              </a:rPr>
              <a:t>class</a:t>
            </a:r>
            <a:r>
              <a:rPr lang="en" sz="1200">
                <a:solidFill>
                  <a:srgbClr val="ADB1C2"/>
                </a:solidFill>
                <a:highlight>
                  <a:srgbClr val="FFFF00"/>
                </a:highlight>
                <a:latin typeface="Consolas"/>
                <a:ea typeface="Consolas"/>
                <a:cs typeface="Consolas"/>
                <a:sym typeface="Consolas"/>
              </a:rPr>
              <a:t>="</a:t>
            </a:r>
            <a:r>
              <a:rPr lang="en" sz="1200">
                <a:solidFill>
                  <a:srgbClr val="CF9C00"/>
                </a:solidFill>
                <a:highlight>
                  <a:srgbClr val="FFFF00"/>
                </a:highlight>
                <a:latin typeface="Consolas"/>
                <a:ea typeface="Consolas"/>
                <a:cs typeface="Consolas"/>
                <a:sym typeface="Consolas"/>
              </a:rPr>
              <a:t>favourites-img</a:t>
            </a:r>
            <a:r>
              <a:rPr lang="en" sz="1200">
                <a:solidFill>
                  <a:srgbClr val="ADB1C2"/>
                </a:solidFill>
                <a:highlight>
                  <a:srgbClr val="FFFF00"/>
                </a:highlight>
                <a:latin typeface="Consolas"/>
                <a:ea typeface="Consolas"/>
                <a:cs typeface="Consolas"/>
                <a:sym typeface="Consolas"/>
              </a:rPr>
              <a:t>"</a:t>
            </a:r>
            <a:r>
              <a:rPr lang="en" sz="1200">
                <a:solidFill>
                  <a:srgbClr val="ADB1C2"/>
                </a:solidFill>
                <a:latin typeface="Consolas"/>
                <a:ea typeface="Consolas"/>
                <a:cs typeface="Consolas"/>
                <a:sym typeface="Consolas"/>
              </a:rPr>
              <a:t> /&gt;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button</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@click</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removeFave(dog)</a:t>
            </a:r>
            <a:r>
              <a:rPr lang="en" sz="1200">
                <a:solidFill>
                  <a:srgbClr val="ADB1C2"/>
                </a:solidFill>
                <a:latin typeface="Consolas"/>
                <a:ea typeface="Consolas"/>
                <a:cs typeface="Consolas"/>
                <a:sym typeface="Consolas"/>
              </a:rPr>
              <a:t>" </a:t>
            </a:r>
            <a:r>
              <a:rPr lang="en" sz="1200">
                <a:solidFill>
                  <a:srgbClr val="FF8380"/>
                </a:solidFill>
                <a:highlight>
                  <a:srgbClr val="FFFF00"/>
                </a:highlight>
                <a:latin typeface="Consolas"/>
                <a:ea typeface="Consolas"/>
                <a:cs typeface="Consolas"/>
                <a:sym typeface="Consolas"/>
              </a:rPr>
              <a:t>class</a:t>
            </a:r>
            <a:r>
              <a:rPr lang="en" sz="1200">
                <a:solidFill>
                  <a:srgbClr val="ADB1C2"/>
                </a:solidFill>
                <a:highlight>
                  <a:srgbClr val="FFFF00"/>
                </a:highlight>
                <a:latin typeface="Consolas"/>
                <a:ea typeface="Consolas"/>
                <a:cs typeface="Consolas"/>
                <a:sym typeface="Consolas"/>
              </a:rPr>
              <a:t>="</a:t>
            </a:r>
            <a:r>
              <a:rPr lang="en" sz="1200">
                <a:solidFill>
                  <a:srgbClr val="CF9C00"/>
                </a:solidFill>
                <a:highlight>
                  <a:srgbClr val="FFFF00"/>
                </a:highlight>
                <a:latin typeface="Consolas"/>
                <a:ea typeface="Consolas"/>
                <a:cs typeface="Consolas"/>
                <a:sym typeface="Consolas"/>
              </a:rPr>
              <a:t>remove</a:t>
            </a:r>
            <a:r>
              <a:rPr lang="en" sz="1200">
                <a:solidFill>
                  <a:srgbClr val="ADB1C2"/>
                </a:solidFill>
                <a:highlight>
                  <a:srgbClr val="FFFF00"/>
                </a:highlight>
                <a:latin typeface="Consolas"/>
                <a:ea typeface="Consolas"/>
                <a:cs typeface="Consolas"/>
                <a:sym typeface="Consolas"/>
              </a:rPr>
              <a:t>"</a:t>
            </a:r>
            <a:r>
              <a:rPr lang="en" sz="1200">
                <a:solidFill>
                  <a:srgbClr val="ADB1C2"/>
                </a:solidFill>
                <a:latin typeface="Consolas"/>
                <a:ea typeface="Consolas"/>
                <a:cs typeface="Consolas"/>
                <a:sym typeface="Consolas"/>
              </a:rPr>
              <a:t>&gt;</a:t>
            </a:r>
            <a:r>
              <a:rPr lang="en" sz="1200">
                <a:solidFill>
                  <a:srgbClr val="565869"/>
                </a:solidFill>
                <a:latin typeface="Consolas"/>
                <a:ea typeface="Consolas"/>
                <a:cs typeface="Consolas"/>
                <a:sym typeface="Consolas"/>
              </a:rPr>
              <a:t>Remove</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button</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li</a:t>
            </a:r>
            <a:r>
              <a:rPr lang="en" sz="1200">
                <a:solidFill>
                  <a:srgbClr val="ADB1C2"/>
                </a:solidFill>
                <a:latin typeface="Consolas"/>
                <a:ea typeface="Consolas"/>
                <a:cs typeface="Consolas"/>
                <a:sym typeface="Consolas"/>
              </a:rPr>
              <a:t>&gt;</a:t>
            </a:r>
            <a:r>
              <a:rPr lang="en" sz="1200">
                <a:solidFill>
                  <a:srgbClr val="565869"/>
                </a:solidFill>
                <a:latin typeface="Consolas"/>
                <a:ea typeface="Consolas"/>
                <a:cs typeface="Consolas"/>
                <a:sym typeface="Consolas"/>
              </a:rPr>
              <a:t>        </a:t>
            </a:r>
            <a:endParaRPr sz="1200">
              <a:solidFill>
                <a:srgbClr val="565869"/>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ul</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section</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div</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41"/>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Grid template areas</a:t>
            </a:r>
            <a:endParaRPr/>
          </a:p>
        </p:txBody>
      </p:sp>
      <p:sp>
        <p:nvSpPr>
          <p:cNvPr id="703" name="Google Shape;703;p41"/>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04" name="Google Shape;704;p41"/>
          <p:cNvSpPr txBox="1"/>
          <p:nvPr/>
        </p:nvSpPr>
        <p:spPr>
          <a:xfrm>
            <a:off x="474050" y="1050925"/>
            <a:ext cx="4282200" cy="3986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300">
                <a:solidFill>
                  <a:srgbClr val="F767BB"/>
                </a:solidFill>
                <a:latin typeface="Consolas"/>
                <a:ea typeface="Consolas"/>
                <a:cs typeface="Consolas"/>
                <a:sym typeface="Consolas"/>
              </a:rPr>
              <a:t>body</a:t>
            </a:r>
            <a:r>
              <a:rPr lang="en" sz="1300">
                <a:solidFill>
                  <a:srgbClr val="ADB1C2"/>
                </a:solidFill>
                <a:latin typeface="Consolas"/>
                <a:ea typeface="Consolas"/>
                <a:cs typeface="Consolas"/>
                <a:sym typeface="Consolas"/>
              </a:rPr>
              <a:t> {</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ADB1C2"/>
                </a:solidFill>
                <a:latin typeface="Consolas"/>
                <a:ea typeface="Consolas"/>
                <a:cs typeface="Consolas"/>
                <a:sym typeface="Consolas"/>
              </a:rPr>
              <a:t>    </a:t>
            </a:r>
            <a:r>
              <a:rPr lang="en" sz="1300">
                <a:solidFill>
                  <a:srgbClr val="565869"/>
                </a:solidFill>
                <a:latin typeface="Consolas"/>
                <a:ea typeface="Consolas"/>
                <a:cs typeface="Consolas"/>
                <a:sym typeface="Consolas"/>
              </a:rPr>
              <a:t>margin</a:t>
            </a:r>
            <a:r>
              <a:rPr lang="en" sz="1300">
                <a:solidFill>
                  <a:srgbClr val="ADB1C2"/>
                </a:solidFill>
                <a:latin typeface="Consolas"/>
                <a:ea typeface="Consolas"/>
                <a:cs typeface="Consolas"/>
                <a:sym typeface="Consolas"/>
              </a:rPr>
              <a:t>: </a:t>
            </a:r>
            <a:r>
              <a:rPr lang="en" sz="1300">
                <a:solidFill>
                  <a:srgbClr val="FF5C57"/>
                </a:solidFill>
                <a:latin typeface="Consolas"/>
                <a:ea typeface="Consolas"/>
                <a:cs typeface="Consolas"/>
                <a:sym typeface="Consolas"/>
              </a:rPr>
              <a:t>0</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ADB1C2"/>
                </a:solidFill>
                <a:latin typeface="Consolas"/>
                <a:ea typeface="Consolas"/>
                <a:cs typeface="Consolas"/>
                <a:sym typeface="Consolas"/>
              </a:rPr>
              <a:t>    </a:t>
            </a:r>
            <a:r>
              <a:rPr lang="en" sz="1300">
                <a:solidFill>
                  <a:srgbClr val="565869"/>
                </a:solidFill>
                <a:latin typeface="Consolas"/>
                <a:ea typeface="Consolas"/>
                <a:cs typeface="Consolas"/>
                <a:sym typeface="Consolas"/>
              </a:rPr>
              <a:t>font-family</a:t>
            </a:r>
            <a:r>
              <a:rPr lang="en" sz="1300">
                <a:solidFill>
                  <a:srgbClr val="ADB1C2"/>
                </a:solidFill>
                <a:latin typeface="Consolas"/>
                <a:ea typeface="Consolas"/>
                <a:cs typeface="Consolas"/>
                <a:sym typeface="Consolas"/>
              </a:rPr>
              <a:t>: </a:t>
            </a:r>
            <a:r>
              <a:rPr lang="en" sz="1300">
                <a:solidFill>
                  <a:srgbClr val="2DAE58"/>
                </a:solidFill>
                <a:latin typeface="Consolas"/>
                <a:ea typeface="Consolas"/>
                <a:cs typeface="Consolas"/>
                <a:sym typeface="Consolas"/>
              </a:rPr>
              <a:t>arial</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ADB1C2"/>
                </a:solidFill>
                <a:latin typeface="Consolas"/>
                <a:ea typeface="Consolas"/>
                <a:cs typeface="Consolas"/>
                <a:sym typeface="Consolas"/>
              </a:rPr>
              <a:t>    </a:t>
            </a:r>
            <a:r>
              <a:rPr lang="en" sz="1300">
                <a:solidFill>
                  <a:srgbClr val="565869"/>
                </a:solidFill>
                <a:latin typeface="Consolas"/>
                <a:ea typeface="Consolas"/>
                <a:cs typeface="Consolas"/>
                <a:sym typeface="Consolas"/>
              </a:rPr>
              <a:t>background</a:t>
            </a:r>
            <a:r>
              <a:rPr lang="en" sz="1300">
                <a:solidFill>
                  <a:srgbClr val="ADB1C2"/>
                </a:solidFill>
                <a:latin typeface="Consolas"/>
                <a:ea typeface="Consolas"/>
                <a:cs typeface="Consolas"/>
                <a:sym typeface="Consolas"/>
              </a:rPr>
              <a:t>: </a:t>
            </a:r>
            <a:r>
              <a:rPr lang="en" sz="1300">
                <a:solidFill>
                  <a:srgbClr val="09A1ED"/>
                </a:solidFill>
                <a:latin typeface="Consolas"/>
                <a:ea typeface="Consolas"/>
                <a:cs typeface="Consolas"/>
                <a:sym typeface="Consolas"/>
              </a:rPr>
              <a:t>url</a:t>
            </a:r>
            <a:r>
              <a:rPr lang="en" sz="1300">
                <a:solidFill>
                  <a:srgbClr val="ADB1C2"/>
                </a:solidFill>
                <a:latin typeface="Consolas"/>
                <a:ea typeface="Consolas"/>
                <a:cs typeface="Consolas"/>
                <a:sym typeface="Consolas"/>
              </a:rPr>
              <a:t>(</a:t>
            </a:r>
            <a:r>
              <a:rPr lang="en" sz="1300">
                <a:solidFill>
                  <a:srgbClr val="11658F"/>
                </a:solidFill>
                <a:latin typeface="Consolas"/>
                <a:ea typeface="Consolas"/>
                <a:cs typeface="Consolas"/>
                <a:sym typeface="Consolas"/>
              </a:rPr>
              <a:t>url.goes.here</a:t>
            </a:r>
            <a:r>
              <a:rPr lang="en" sz="1300">
                <a:solidFill>
                  <a:srgbClr val="ADB1C2"/>
                </a:solidFill>
                <a:latin typeface="Consolas"/>
                <a:ea typeface="Consolas"/>
                <a:cs typeface="Consolas"/>
                <a:sym typeface="Consolas"/>
              </a:rPr>
              <a:t>)</a:t>
            </a:r>
            <a:r>
              <a:rPr lang="en" sz="1300">
                <a:solidFill>
                  <a:srgbClr val="13BBB7"/>
                </a:solidFill>
                <a:latin typeface="Consolas"/>
                <a:ea typeface="Consolas"/>
                <a:cs typeface="Consolas"/>
                <a:sym typeface="Consolas"/>
              </a:rPr>
              <a:t> </a:t>
            </a:r>
            <a:r>
              <a:rPr lang="en" sz="1300">
                <a:solidFill>
                  <a:srgbClr val="ADB1C2"/>
                </a:solidFill>
                <a:latin typeface="Consolas"/>
                <a:ea typeface="Consolas"/>
                <a:cs typeface="Consolas"/>
                <a:sym typeface="Consolas"/>
              </a:rPr>
              <a:t>#</a:t>
            </a:r>
            <a:r>
              <a:rPr lang="en" sz="1300">
                <a:solidFill>
                  <a:srgbClr val="2DAE58"/>
                </a:solidFill>
                <a:latin typeface="Consolas"/>
                <a:ea typeface="Consolas"/>
                <a:cs typeface="Consolas"/>
                <a:sym typeface="Consolas"/>
              </a:rPr>
              <a:t>f2f2f2</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82CB"/>
                </a:solidFill>
                <a:latin typeface="Consolas"/>
                <a:ea typeface="Consolas"/>
                <a:cs typeface="Consolas"/>
                <a:sym typeface="Consolas"/>
              </a:rPr>
              <a:t>.</a:t>
            </a:r>
            <a:r>
              <a:rPr lang="en" sz="1300">
                <a:solidFill>
                  <a:srgbClr val="F767BB"/>
                </a:solidFill>
                <a:latin typeface="Consolas"/>
                <a:ea typeface="Consolas"/>
                <a:cs typeface="Consolas"/>
                <a:sym typeface="Consolas"/>
              </a:rPr>
              <a:t>app</a:t>
            </a:r>
            <a:r>
              <a:rPr lang="en" sz="1300">
                <a:solidFill>
                  <a:srgbClr val="ADB1C2"/>
                </a:solidFill>
                <a:latin typeface="Consolas"/>
                <a:ea typeface="Consolas"/>
                <a:cs typeface="Consolas"/>
                <a:sym typeface="Consolas"/>
              </a:rPr>
              <a:t> {</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ADB1C2"/>
                </a:solidFill>
                <a:latin typeface="Consolas"/>
                <a:ea typeface="Consolas"/>
                <a:cs typeface="Consolas"/>
                <a:sym typeface="Consolas"/>
              </a:rPr>
              <a:t>    </a:t>
            </a:r>
            <a:r>
              <a:rPr lang="en" sz="1300">
                <a:solidFill>
                  <a:srgbClr val="565869"/>
                </a:solidFill>
                <a:latin typeface="Consolas"/>
                <a:ea typeface="Consolas"/>
                <a:cs typeface="Consolas"/>
                <a:sym typeface="Consolas"/>
              </a:rPr>
              <a:t>display</a:t>
            </a:r>
            <a:r>
              <a:rPr lang="en" sz="1300">
                <a:solidFill>
                  <a:srgbClr val="ADB1C2"/>
                </a:solidFill>
                <a:latin typeface="Consolas"/>
                <a:ea typeface="Consolas"/>
                <a:cs typeface="Consolas"/>
                <a:sym typeface="Consolas"/>
              </a:rPr>
              <a:t>: </a:t>
            </a:r>
            <a:r>
              <a:rPr lang="en" sz="1300">
                <a:solidFill>
                  <a:srgbClr val="13BBB7"/>
                </a:solidFill>
                <a:latin typeface="Consolas"/>
                <a:ea typeface="Consolas"/>
                <a:cs typeface="Consolas"/>
                <a:sym typeface="Consolas"/>
              </a:rPr>
              <a:t>grid</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ADB1C2"/>
                </a:solidFill>
                <a:latin typeface="Consolas"/>
                <a:ea typeface="Consolas"/>
                <a:cs typeface="Consolas"/>
                <a:sym typeface="Consolas"/>
              </a:rPr>
              <a:t>    </a:t>
            </a:r>
            <a:r>
              <a:rPr lang="en" sz="1300">
                <a:solidFill>
                  <a:srgbClr val="565869"/>
                </a:solidFill>
                <a:latin typeface="Consolas"/>
                <a:ea typeface="Consolas"/>
                <a:cs typeface="Consolas"/>
                <a:sym typeface="Consolas"/>
              </a:rPr>
              <a:t>grid-template-columns</a:t>
            </a:r>
            <a:r>
              <a:rPr lang="en" sz="1300">
                <a:solidFill>
                  <a:srgbClr val="ADB1C2"/>
                </a:solidFill>
                <a:latin typeface="Consolas"/>
                <a:ea typeface="Consolas"/>
                <a:cs typeface="Consolas"/>
                <a:sym typeface="Consolas"/>
              </a:rPr>
              <a:t>: </a:t>
            </a:r>
            <a:r>
              <a:rPr lang="en" sz="1300">
                <a:solidFill>
                  <a:srgbClr val="FF5C57"/>
                </a:solidFill>
                <a:latin typeface="Consolas"/>
                <a:ea typeface="Consolas"/>
                <a:cs typeface="Consolas"/>
                <a:sym typeface="Consolas"/>
              </a:rPr>
              <a:t>1fr</a:t>
            </a:r>
            <a:r>
              <a:rPr lang="en" sz="1300">
                <a:solidFill>
                  <a:srgbClr val="13BBB7"/>
                </a:solidFill>
                <a:latin typeface="Consolas"/>
                <a:ea typeface="Consolas"/>
                <a:cs typeface="Consolas"/>
                <a:sym typeface="Consolas"/>
              </a:rPr>
              <a:t> </a:t>
            </a:r>
            <a:r>
              <a:rPr lang="en" sz="1300">
                <a:solidFill>
                  <a:srgbClr val="FF5C57"/>
                </a:solidFill>
                <a:latin typeface="Consolas"/>
                <a:ea typeface="Consolas"/>
                <a:cs typeface="Consolas"/>
                <a:sym typeface="Consolas"/>
              </a:rPr>
              <a:t>1fr</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ADB1C2"/>
                </a:solidFill>
                <a:latin typeface="Consolas"/>
                <a:ea typeface="Consolas"/>
                <a:cs typeface="Consolas"/>
                <a:sym typeface="Consolas"/>
              </a:rPr>
              <a:t>    </a:t>
            </a:r>
            <a:r>
              <a:rPr lang="en" sz="1300">
                <a:solidFill>
                  <a:srgbClr val="565869"/>
                </a:solidFill>
                <a:latin typeface="Consolas"/>
                <a:ea typeface="Consolas"/>
                <a:cs typeface="Consolas"/>
                <a:sym typeface="Consolas"/>
              </a:rPr>
              <a:t>grid-template-rows</a:t>
            </a:r>
            <a:r>
              <a:rPr lang="en" sz="1300">
                <a:solidFill>
                  <a:srgbClr val="ADB1C2"/>
                </a:solidFill>
                <a:latin typeface="Consolas"/>
                <a:ea typeface="Consolas"/>
                <a:cs typeface="Consolas"/>
                <a:sym typeface="Consolas"/>
              </a:rPr>
              <a:t>: </a:t>
            </a:r>
            <a:r>
              <a:rPr lang="en" sz="1300">
                <a:solidFill>
                  <a:srgbClr val="13BBB7"/>
                </a:solidFill>
                <a:latin typeface="Consolas"/>
                <a:ea typeface="Consolas"/>
                <a:cs typeface="Consolas"/>
                <a:sym typeface="Consolas"/>
              </a:rPr>
              <a:t>auto </a:t>
            </a:r>
            <a:r>
              <a:rPr lang="en" sz="1300">
                <a:solidFill>
                  <a:srgbClr val="FF5C57"/>
                </a:solidFill>
                <a:latin typeface="Consolas"/>
                <a:ea typeface="Consolas"/>
                <a:cs typeface="Consolas"/>
                <a:sym typeface="Consolas"/>
              </a:rPr>
              <a:t>520px</a:t>
            </a:r>
            <a:r>
              <a:rPr lang="en" sz="1300">
                <a:solidFill>
                  <a:srgbClr val="13BBB7"/>
                </a:solidFill>
                <a:latin typeface="Consolas"/>
                <a:ea typeface="Consolas"/>
                <a:cs typeface="Consolas"/>
                <a:sym typeface="Consolas"/>
              </a:rPr>
              <a:t> </a:t>
            </a:r>
            <a:r>
              <a:rPr lang="en" sz="1300">
                <a:solidFill>
                  <a:srgbClr val="FF5C57"/>
                </a:solidFill>
                <a:latin typeface="Consolas"/>
                <a:ea typeface="Consolas"/>
                <a:cs typeface="Consolas"/>
                <a:sym typeface="Consolas"/>
              </a:rPr>
              <a:t>120px</a:t>
            </a:r>
            <a:r>
              <a:rPr lang="en" sz="1300">
                <a:solidFill>
                  <a:srgbClr val="13BBB7"/>
                </a:solidFill>
                <a:latin typeface="Consolas"/>
                <a:ea typeface="Consolas"/>
                <a:cs typeface="Consolas"/>
                <a:sym typeface="Consolas"/>
              </a:rPr>
              <a:t> </a:t>
            </a:r>
            <a:r>
              <a:rPr lang="en" sz="1300">
                <a:solidFill>
                  <a:srgbClr val="FF5C57"/>
                </a:solidFill>
                <a:latin typeface="Consolas"/>
                <a:ea typeface="Consolas"/>
                <a:cs typeface="Consolas"/>
                <a:sym typeface="Consolas"/>
              </a:rPr>
              <a:t>1fr</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ADB1C2"/>
                </a:solidFill>
                <a:latin typeface="Consolas"/>
                <a:ea typeface="Consolas"/>
                <a:cs typeface="Consolas"/>
                <a:sym typeface="Consolas"/>
              </a:rPr>
              <a:t>    </a:t>
            </a:r>
            <a:r>
              <a:rPr lang="en" sz="1300">
                <a:solidFill>
                  <a:srgbClr val="565869"/>
                </a:solidFill>
                <a:latin typeface="Consolas"/>
                <a:ea typeface="Consolas"/>
                <a:cs typeface="Consolas"/>
                <a:sym typeface="Consolas"/>
              </a:rPr>
              <a:t>grid-template-areas</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13BBB7"/>
                </a:solidFill>
                <a:latin typeface="Consolas"/>
                <a:ea typeface="Consolas"/>
                <a:cs typeface="Consolas"/>
                <a:sym typeface="Consolas"/>
              </a:rPr>
              <a:t>        </a:t>
            </a:r>
            <a:r>
              <a:rPr lang="en" sz="1300">
                <a:solidFill>
                  <a:srgbClr val="ADB1C2"/>
                </a:solidFill>
                <a:latin typeface="Consolas"/>
                <a:ea typeface="Consolas"/>
                <a:cs typeface="Consolas"/>
                <a:sym typeface="Consolas"/>
              </a:rPr>
              <a:t>"</a:t>
            </a:r>
            <a:r>
              <a:rPr lang="en" sz="1300">
                <a:solidFill>
                  <a:srgbClr val="CF9C00"/>
                </a:solidFill>
                <a:latin typeface="Consolas"/>
                <a:ea typeface="Consolas"/>
                <a:cs typeface="Consolas"/>
                <a:sym typeface="Consolas"/>
              </a:rPr>
              <a:t>title title</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13BBB7"/>
                </a:solidFill>
                <a:latin typeface="Consolas"/>
                <a:ea typeface="Consolas"/>
                <a:cs typeface="Consolas"/>
                <a:sym typeface="Consolas"/>
              </a:rPr>
              <a:t>        </a:t>
            </a:r>
            <a:r>
              <a:rPr lang="en" sz="1300">
                <a:solidFill>
                  <a:srgbClr val="ADB1C2"/>
                </a:solidFill>
                <a:latin typeface="Consolas"/>
                <a:ea typeface="Consolas"/>
                <a:cs typeface="Consolas"/>
                <a:sym typeface="Consolas"/>
              </a:rPr>
              <a:t>"</a:t>
            </a:r>
            <a:r>
              <a:rPr lang="en" sz="1300">
                <a:solidFill>
                  <a:srgbClr val="CF9C00"/>
                </a:solidFill>
                <a:latin typeface="Consolas"/>
                <a:ea typeface="Consolas"/>
                <a:cs typeface="Consolas"/>
                <a:sym typeface="Consolas"/>
              </a:rPr>
              <a:t>card card</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13BBB7"/>
                </a:solidFill>
                <a:latin typeface="Consolas"/>
                <a:ea typeface="Consolas"/>
                <a:cs typeface="Consolas"/>
                <a:sym typeface="Consolas"/>
              </a:rPr>
              <a:t>        </a:t>
            </a:r>
            <a:r>
              <a:rPr lang="en" sz="1300">
                <a:solidFill>
                  <a:srgbClr val="ADB1C2"/>
                </a:solidFill>
                <a:latin typeface="Consolas"/>
                <a:ea typeface="Consolas"/>
                <a:cs typeface="Consolas"/>
                <a:sym typeface="Consolas"/>
              </a:rPr>
              <a:t>"</a:t>
            </a:r>
            <a:r>
              <a:rPr lang="en" sz="1300">
                <a:solidFill>
                  <a:srgbClr val="CF9C00"/>
                </a:solidFill>
                <a:latin typeface="Consolas"/>
                <a:ea typeface="Consolas"/>
                <a:cs typeface="Consolas"/>
                <a:sym typeface="Consolas"/>
              </a:rPr>
              <a:t>nope fav</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13BBB7"/>
                </a:solidFill>
                <a:latin typeface="Consolas"/>
                <a:ea typeface="Consolas"/>
                <a:cs typeface="Consolas"/>
                <a:sym typeface="Consolas"/>
              </a:rPr>
              <a:t>        </a:t>
            </a:r>
            <a:r>
              <a:rPr lang="en" sz="1300">
                <a:solidFill>
                  <a:srgbClr val="ADB1C2"/>
                </a:solidFill>
                <a:latin typeface="Consolas"/>
                <a:ea typeface="Consolas"/>
                <a:cs typeface="Consolas"/>
                <a:sym typeface="Consolas"/>
              </a:rPr>
              <a:t>"</a:t>
            </a:r>
            <a:r>
              <a:rPr lang="en" sz="1300">
                <a:solidFill>
                  <a:srgbClr val="CF9C00"/>
                </a:solidFill>
                <a:latin typeface="Consolas"/>
                <a:ea typeface="Consolas"/>
                <a:cs typeface="Consolas"/>
                <a:sym typeface="Consolas"/>
              </a:rPr>
              <a:t>favourites favourites</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ADB1C2"/>
                </a:solidFill>
                <a:latin typeface="Consolas"/>
                <a:ea typeface="Consolas"/>
                <a:cs typeface="Consolas"/>
                <a:sym typeface="Consolas"/>
              </a:rPr>
              <a:t>    </a:t>
            </a:r>
            <a:r>
              <a:rPr lang="en" sz="1300">
                <a:solidFill>
                  <a:srgbClr val="565869"/>
                </a:solidFill>
                <a:latin typeface="Consolas"/>
                <a:ea typeface="Consolas"/>
                <a:cs typeface="Consolas"/>
                <a:sym typeface="Consolas"/>
              </a:rPr>
              <a:t>height</a:t>
            </a:r>
            <a:r>
              <a:rPr lang="en" sz="1300">
                <a:solidFill>
                  <a:srgbClr val="ADB1C2"/>
                </a:solidFill>
                <a:latin typeface="Consolas"/>
                <a:ea typeface="Consolas"/>
                <a:cs typeface="Consolas"/>
                <a:sym typeface="Consolas"/>
              </a:rPr>
              <a:t>: </a:t>
            </a:r>
            <a:r>
              <a:rPr lang="en" sz="1300">
                <a:solidFill>
                  <a:srgbClr val="FF5C57"/>
                </a:solidFill>
                <a:latin typeface="Consolas"/>
                <a:ea typeface="Consolas"/>
                <a:cs typeface="Consolas"/>
                <a:sym typeface="Consolas"/>
              </a:rPr>
              <a:t>100vh</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F767BB"/>
              </a:solidFill>
              <a:latin typeface="Consolas"/>
              <a:ea typeface="Consolas"/>
              <a:cs typeface="Consolas"/>
              <a:sym typeface="Consolas"/>
            </a:endParaRPr>
          </a:p>
        </p:txBody>
      </p:sp>
      <p:pic>
        <p:nvPicPr>
          <p:cNvPr id="705" name="Google Shape;705;p41"/>
          <p:cNvPicPr preferRelativeResize="0"/>
          <p:nvPr/>
        </p:nvPicPr>
        <p:blipFill>
          <a:blip r:embed="rId3">
            <a:alphaModFix/>
          </a:blip>
          <a:stretch>
            <a:fillRect/>
          </a:stretch>
        </p:blipFill>
        <p:spPr>
          <a:xfrm>
            <a:off x="7185355" y="3367686"/>
            <a:ext cx="1832225" cy="1685333"/>
          </a:xfrm>
          <a:prstGeom prst="rect">
            <a:avLst/>
          </a:prstGeom>
          <a:noFill/>
          <a:ln>
            <a:noFill/>
          </a:ln>
        </p:spPr>
      </p:pic>
      <p:sp>
        <p:nvSpPr>
          <p:cNvPr id="706" name="Google Shape;706;p41"/>
          <p:cNvSpPr txBox="1"/>
          <p:nvPr/>
        </p:nvSpPr>
        <p:spPr>
          <a:xfrm>
            <a:off x="5214600" y="1358950"/>
            <a:ext cx="1746000" cy="3065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cxnSp>
        <p:nvCxnSpPr>
          <p:cNvPr id="707" name="Google Shape;707;p41"/>
          <p:cNvCxnSpPr/>
          <p:nvPr/>
        </p:nvCxnSpPr>
        <p:spPr>
          <a:xfrm>
            <a:off x="5230400" y="1809300"/>
            <a:ext cx="1738200" cy="0"/>
          </a:xfrm>
          <a:prstGeom prst="straightConnector1">
            <a:avLst/>
          </a:prstGeom>
          <a:noFill/>
          <a:ln cap="flat" cmpd="sng" w="9525">
            <a:solidFill>
              <a:schemeClr val="dk2"/>
            </a:solidFill>
            <a:prstDash val="solid"/>
            <a:round/>
            <a:headEnd len="med" w="med" type="none"/>
            <a:tailEnd len="med" w="med" type="none"/>
          </a:ln>
        </p:spPr>
      </p:cxnSp>
      <p:cxnSp>
        <p:nvCxnSpPr>
          <p:cNvPr id="708" name="Google Shape;708;p41"/>
          <p:cNvCxnSpPr/>
          <p:nvPr/>
        </p:nvCxnSpPr>
        <p:spPr>
          <a:xfrm>
            <a:off x="5230400" y="2891800"/>
            <a:ext cx="1738200" cy="0"/>
          </a:xfrm>
          <a:prstGeom prst="straightConnector1">
            <a:avLst/>
          </a:prstGeom>
          <a:noFill/>
          <a:ln cap="flat" cmpd="sng" w="9525">
            <a:solidFill>
              <a:schemeClr val="dk2"/>
            </a:solidFill>
            <a:prstDash val="solid"/>
            <a:round/>
            <a:headEnd len="med" w="med" type="none"/>
            <a:tailEnd len="med" w="med" type="none"/>
          </a:ln>
        </p:spPr>
      </p:cxnSp>
      <p:cxnSp>
        <p:nvCxnSpPr>
          <p:cNvPr id="709" name="Google Shape;709;p41"/>
          <p:cNvCxnSpPr/>
          <p:nvPr/>
        </p:nvCxnSpPr>
        <p:spPr>
          <a:xfrm>
            <a:off x="5230400" y="3367675"/>
            <a:ext cx="1738200" cy="0"/>
          </a:xfrm>
          <a:prstGeom prst="straightConnector1">
            <a:avLst/>
          </a:prstGeom>
          <a:noFill/>
          <a:ln cap="flat" cmpd="sng" w="9525">
            <a:solidFill>
              <a:schemeClr val="dk2"/>
            </a:solidFill>
            <a:prstDash val="solid"/>
            <a:round/>
            <a:headEnd len="med" w="med" type="none"/>
            <a:tailEnd len="med" w="med" type="none"/>
          </a:ln>
        </p:spPr>
      </p:cxnSp>
      <p:cxnSp>
        <p:nvCxnSpPr>
          <p:cNvPr id="710" name="Google Shape;710;p41"/>
          <p:cNvCxnSpPr/>
          <p:nvPr/>
        </p:nvCxnSpPr>
        <p:spPr>
          <a:xfrm>
            <a:off x="6087600" y="2883847"/>
            <a:ext cx="0" cy="489900"/>
          </a:xfrm>
          <a:prstGeom prst="straightConnector1">
            <a:avLst/>
          </a:prstGeom>
          <a:noFill/>
          <a:ln cap="flat" cmpd="sng" w="9525">
            <a:solidFill>
              <a:schemeClr val="dk2"/>
            </a:solidFill>
            <a:prstDash val="solid"/>
            <a:round/>
            <a:headEnd len="med" w="med" type="none"/>
            <a:tailEnd len="med" w="med" type="none"/>
          </a:ln>
        </p:spPr>
      </p:cxnSp>
      <p:sp>
        <p:nvSpPr>
          <p:cNvPr id="711" name="Google Shape;711;p41"/>
          <p:cNvSpPr txBox="1"/>
          <p:nvPr/>
        </p:nvSpPr>
        <p:spPr>
          <a:xfrm>
            <a:off x="5222550" y="1454700"/>
            <a:ext cx="1746000" cy="255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Didact Gothic"/>
                <a:ea typeface="Didact Gothic"/>
                <a:cs typeface="Didact Gothic"/>
                <a:sym typeface="Didact Gothic"/>
              </a:rPr>
              <a:t>Title</a:t>
            </a:r>
            <a:endParaRPr>
              <a:latin typeface="Didact Gothic"/>
              <a:ea typeface="Didact Gothic"/>
              <a:cs typeface="Didact Gothic"/>
              <a:sym typeface="Didact Gothic"/>
            </a:endParaRPr>
          </a:p>
          <a:p>
            <a:pPr indent="0" lvl="0" marL="0" rtl="0" algn="ctr">
              <a:spcBef>
                <a:spcPts val="0"/>
              </a:spcBef>
              <a:spcAft>
                <a:spcPts val="0"/>
              </a:spcAft>
              <a:buNone/>
            </a:pPr>
            <a:r>
              <a:t/>
            </a:r>
            <a:endParaRPr>
              <a:latin typeface="Didact Gothic"/>
              <a:ea typeface="Didact Gothic"/>
              <a:cs typeface="Didact Gothic"/>
              <a:sym typeface="Didact Gothic"/>
            </a:endParaRPr>
          </a:p>
          <a:p>
            <a:pPr indent="0" lvl="0" marL="0" rtl="0" algn="ctr">
              <a:spcBef>
                <a:spcPts val="0"/>
              </a:spcBef>
              <a:spcAft>
                <a:spcPts val="0"/>
              </a:spcAft>
              <a:buNone/>
            </a:pPr>
            <a:r>
              <a:t/>
            </a:r>
            <a:endParaRPr>
              <a:latin typeface="Didact Gothic"/>
              <a:ea typeface="Didact Gothic"/>
              <a:cs typeface="Didact Gothic"/>
              <a:sym typeface="Didact Gothic"/>
            </a:endParaRPr>
          </a:p>
          <a:p>
            <a:pPr indent="0" lvl="0" marL="0" rtl="0" algn="ctr">
              <a:spcBef>
                <a:spcPts val="0"/>
              </a:spcBef>
              <a:spcAft>
                <a:spcPts val="0"/>
              </a:spcAft>
              <a:buNone/>
            </a:pPr>
            <a:r>
              <a:rPr lang="en">
                <a:latin typeface="Didact Gothic"/>
                <a:ea typeface="Didact Gothic"/>
                <a:cs typeface="Didact Gothic"/>
                <a:sym typeface="Didact Gothic"/>
              </a:rPr>
              <a:t>Card with dog photos</a:t>
            </a:r>
            <a:endParaRPr>
              <a:latin typeface="Didact Gothic"/>
              <a:ea typeface="Didact Gothic"/>
              <a:cs typeface="Didact Gothic"/>
              <a:sym typeface="Didact Gothic"/>
            </a:endParaRPr>
          </a:p>
          <a:p>
            <a:pPr indent="0" lvl="0" marL="0" rtl="0" algn="ctr">
              <a:spcBef>
                <a:spcPts val="0"/>
              </a:spcBef>
              <a:spcAft>
                <a:spcPts val="0"/>
              </a:spcAft>
              <a:buNone/>
            </a:pPr>
            <a:r>
              <a:t/>
            </a:r>
            <a:endParaRPr>
              <a:latin typeface="Didact Gothic"/>
              <a:ea typeface="Didact Gothic"/>
              <a:cs typeface="Didact Gothic"/>
              <a:sym typeface="Didact Gothic"/>
            </a:endParaRPr>
          </a:p>
          <a:p>
            <a:pPr indent="0" lvl="0" marL="0" rtl="0" algn="ctr">
              <a:spcBef>
                <a:spcPts val="0"/>
              </a:spcBef>
              <a:spcAft>
                <a:spcPts val="0"/>
              </a:spcAft>
              <a:buNone/>
            </a:pPr>
            <a:r>
              <a:t/>
            </a:r>
            <a:endParaRPr>
              <a:latin typeface="Didact Gothic"/>
              <a:ea typeface="Didact Gothic"/>
              <a:cs typeface="Didact Gothic"/>
              <a:sym typeface="Didact Gothic"/>
            </a:endParaRPr>
          </a:p>
          <a:p>
            <a:pPr indent="0" lvl="0" marL="0" rtl="0" algn="ctr">
              <a:spcBef>
                <a:spcPts val="0"/>
              </a:spcBef>
              <a:spcAft>
                <a:spcPts val="0"/>
              </a:spcAft>
              <a:buNone/>
            </a:pPr>
            <a:r>
              <a:t/>
            </a:r>
            <a:endParaRPr>
              <a:latin typeface="Didact Gothic"/>
              <a:ea typeface="Didact Gothic"/>
              <a:cs typeface="Didact Gothic"/>
              <a:sym typeface="Didact Gothic"/>
            </a:endParaRPr>
          </a:p>
          <a:p>
            <a:pPr indent="0" lvl="0" marL="0" rtl="0" algn="ctr">
              <a:spcBef>
                <a:spcPts val="0"/>
              </a:spcBef>
              <a:spcAft>
                <a:spcPts val="0"/>
              </a:spcAft>
              <a:buNone/>
            </a:pPr>
            <a:r>
              <a:t/>
            </a:r>
            <a:endParaRPr>
              <a:latin typeface="Didact Gothic"/>
              <a:ea typeface="Didact Gothic"/>
              <a:cs typeface="Didact Gothic"/>
              <a:sym typeface="Didact Gothic"/>
            </a:endParaRPr>
          </a:p>
          <a:p>
            <a:pPr indent="0" lvl="0" marL="0" rtl="0" algn="ctr">
              <a:spcBef>
                <a:spcPts val="0"/>
              </a:spcBef>
              <a:spcAft>
                <a:spcPts val="0"/>
              </a:spcAft>
              <a:buNone/>
            </a:pPr>
            <a:r>
              <a:rPr lang="en">
                <a:latin typeface="Didact Gothic"/>
                <a:ea typeface="Didact Gothic"/>
                <a:cs typeface="Didact Gothic"/>
                <a:sym typeface="Didact Gothic"/>
              </a:rPr>
              <a:t> </a:t>
            </a:r>
            <a:endParaRPr>
              <a:latin typeface="Didact Gothic"/>
              <a:ea typeface="Didact Gothic"/>
              <a:cs typeface="Didact Gothic"/>
              <a:sym typeface="Didact Gothic"/>
            </a:endParaRPr>
          </a:p>
          <a:p>
            <a:pPr indent="0" lvl="0" marL="0" rtl="0" algn="ctr">
              <a:spcBef>
                <a:spcPts val="0"/>
              </a:spcBef>
              <a:spcAft>
                <a:spcPts val="0"/>
              </a:spcAft>
              <a:buNone/>
            </a:pPr>
            <a:r>
              <a:rPr lang="en">
                <a:latin typeface="Didact Gothic"/>
                <a:ea typeface="Didact Gothic"/>
                <a:cs typeface="Didact Gothic"/>
                <a:sym typeface="Didact Gothic"/>
              </a:rPr>
              <a:t>Favourites section</a:t>
            </a:r>
            <a:endParaRPr>
              <a:latin typeface="Didact Gothic"/>
              <a:ea typeface="Didact Gothic"/>
              <a:cs typeface="Didact Gothic"/>
              <a:sym typeface="Didact Gothic"/>
            </a:endParaRPr>
          </a:p>
        </p:txBody>
      </p:sp>
      <p:sp>
        <p:nvSpPr>
          <p:cNvPr id="712" name="Google Shape;712;p41"/>
          <p:cNvSpPr txBox="1"/>
          <p:nvPr/>
        </p:nvSpPr>
        <p:spPr>
          <a:xfrm>
            <a:off x="5214625" y="2891800"/>
            <a:ext cx="174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idact Gothic"/>
                <a:ea typeface="Didact Gothic"/>
                <a:cs typeface="Didact Gothic"/>
                <a:sym typeface="Didact Gothic"/>
              </a:rPr>
              <a:t>     Next             Fav</a:t>
            </a:r>
            <a:endParaRPr>
              <a:latin typeface="Didact Gothic"/>
              <a:ea typeface="Didact Gothic"/>
              <a:cs typeface="Didact Gothic"/>
              <a:sym typeface="Didact Gothic"/>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42"/>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Grid template areas</a:t>
            </a:r>
            <a:endParaRPr/>
          </a:p>
        </p:txBody>
      </p:sp>
      <p:sp>
        <p:nvSpPr>
          <p:cNvPr id="718" name="Google Shape;718;p42"/>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19" name="Google Shape;719;p42"/>
          <p:cNvSpPr txBox="1"/>
          <p:nvPr/>
        </p:nvSpPr>
        <p:spPr>
          <a:xfrm>
            <a:off x="474050" y="941975"/>
            <a:ext cx="4911900" cy="4294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150">
                <a:solidFill>
                  <a:srgbClr val="FF82CB"/>
                </a:solidFill>
                <a:latin typeface="Consolas"/>
                <a:ea typeface="Consolas"/>
                <a:cs typeface="Consolas"/>
                <a:sym typeface="Consolas"/>
              </a:rPr>
              <a:t>.</a:t>
            </a:r>
            <a:r>
              <a:rPr lang="en" sz="1150">
                <a:solidFill>
                  <a:srgbClr val="F767BB"/>
                </a:solidFill>
                <a:latin typeface="Consolas"/>
                <a:ea typeface="Consolas"/>
                <a:cs typeface="Consolas"/>
                <a:sym typeface="Consolas"/>
              </a:rPr>
              <a:t>title</a:t>
            </a:r>
            <a:r>
              <a:rPr lang="en" sz="1150">
                <a:solidFill>
                  <a:srgbClr val="ADB1C2"/>
                </a:solidFill>
                <a:latin typeface="Consolas"/>
                <a:ea typeface="Consolas"/>
                <a:cs typeface="Consolas"/>
                <a:sym typeface="Consolas"/>
              </a:rPr>
              <a:t> {</a:t>
            </a:r>
            <a:endParaRPr sz="115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150">
                <a:solidFill>
                  <a:srgbClr val="ADB1C2"/>
                </a:solidFill>
                <a:latin typeface="Consolas"/>
                <a:ea typeface="Consolas"/>
                <a:cs typeface="Consolas"/>
                <a:sym typeface="Consolas"/>
              </a:rPr>
              <a:t> </a:t>
            </a:r>
            <a:r>
              <a:rPr lang="en" sz="1300">
                <a:solidFill>
                  <a:srgbClr val="ADB1C2"/>
                </a:solidFill>
                <a:latin typeface="Consolas"/>
                <a:ea typeface="Consolas"/>
                <a:cs typeface="Consolas"/>
                <a:sym typeface="Consolas"/>
              </a:rPr>
              <a:t>  </a:t>
            </a:r>
            <a:r>
              <a:rPr lang="en" sz="1150">
                <a:solidFill>
                  <a:srgbClr val="ADB1C2"/>
                </a:solidFill>
                <a:latin typeface="Consolas"/>
                <a:ea typeface="Consolas"/>
                <a:cs typeface="Consolas"/>
                <a:sym typeface="Consolas"/>
              </a:rPr>
              <a:t> </a:t>
            </a:r>
            <a:r>
              <a:rPr lang="en" sz="1150">
                <a:solidFill>
                  <a:srgbClr val="565869"/>
                </a:solidFill>
                <a:latin typeface="Consolas"/>
                <a:ea typeface="Consolas"/>
                <a:cs typeface="Consolas"/>
                <a:sym typeface="Consolas"/>
              </a:rPr>
              <a:t>grid-area</a:t>
            </a:r>
            <a:r>
              <a:rPr lang="en" sz="1150">
                <a:solidFill>
                  <a:srgbClr val="ADB1C2"/>
                </a:solidFill>
                <a:latin typeface="Consolas"/>
                <a:ea typeface="Consolas"/>
                <a:cs typeface="Consolas"/>
                <a:sym typeface="Consolas"/>
              </a:rPr>
              <a:t>: </a:t>
            </a:r>
            <a:r>
              <a:rPr lang="en" sz="1150">
                <a:solidFill>
                  <a:srgbClr val="13BBB7"/>
                </a:solidFill>
                <a:latin typeface="Consolas"/>
                <a:ea typeface="Consolas"/>
                <a:cs typeface="Consolas"/>
                <a:sym typeface="Consolas"/>
              </a:rPr>
              <a:t>title</a:t>
            </a:r>
            <a:r>
              <a:rPr lang="en" sz="1150">
                <a:solidFill>
                  <a:srgbClr val="ADB1C2"/>
                </a:solidFill>
                <a:latin typeface="Consolas"/>
                <a:ea typeface="Consolas"/>
                <a:cs typeface="Consolas"/>
                <a:sym typeface="Consolas"/>
              </a:rPr>
              <a:t>;</a:t>
            </a:r>
            <a:endParaRPr sz="1150">
              <a:solidFill>
                <a:srgbClr val="ADB1C2"/>
              </a:solidFill>
              <a:latin typeface="Consolas"/>
              <a:ea typeface="Consolas"/>
              <a:cs typeface="Consolas"/>
              <a:sym typeface="Consolas"/>
            </a:endParaRPr>
          </a:p>
          <a:p>
            <a:pPr indent="0" lvl="0" marL="0" rtl="0" algn="l">
              <a:spcBef>
                <a:spcPts val="0"/>
              </a:spcBef>
              <a:spcAft>
                <a:spcPts val="0"/>
              </a:spcAft>
              <a:buNone/>
            </a:pPr>
            <a:r>
              <a:rPr lang="en" sz="1150">
                <a:solidFill>
                  <a:srgbClr val="ADB1C2"/>
                </a:solidFill>
                <a:latin typeface="Consolas"/>
                <a:ea typeface="Consolas"/>
                <a:cs typeface="Consolas"/>
                <a:sym typeface="Consolas"/>
              </a:rPr>
              <a:t>    </a:t>
            </a:r>
            <a:r>
              <a:rPr lang="en" sz="1150">
                <a:solidFill>
                  <a:srgbClr val="565869"/>
                </a:solidFill>
                <a:latin typeface="Consolas"/>
                <a:ea typeface="Consolas"/>
                <a:cs typeface="Consolas"/>
                <a:sym typeface="Consolas"/>
              </a:rPr>
              <a:t>margin</a:t>
            </a:r>
            <a:r>
              <a:rPr lang="en" sz="1150">
                <a:solidFill>
                  <a:srgbClr val="ADB1C2"/>
                </a:solidFill>
                <a:latin typeface="Consolas"/>
                <a:ea typeface="Consolas"/>
                <a:cs typeface="Consolas"/>
                <a:sym typeface="Consolas"/>
              </a:rPr>
              <a:t>: </a:t>
            </a:r>
            <a:r>
              <a:rPr lang="en" sz="1150">
                <a:solidFill>
                  <a:srgbClr val="FF5C57"/>
                </a:solidFill>
                <a:latin typeface="Consolas"/>
                <a:ea typeface="Consolas"/>
                <a:cs typeface="Consolas"/>
                <a:sym typeface="Consolas"/>
              </a:rPr>
              <a:t>.5em</a:t>
            </a:r>
            <a:r>
              <a:rPr lang="en" sz="1150">
                <a:solidFill>
                  <a:srgbClr val="ADB1C2"/>
                </a:solidFill>
                <a:latin typeface="Consolas"/>
                <a:ea typeface="Consolas"/>
                <a:cs typeface="Consolas"/>
                <a:sym typeface="Consolas"/>
              </a:rPr>
              <a:t>;</a:t>
            </a:r>
            <a:endParaRPr sz="1150">
              <a:solidFill>
                <a:srgbClr val="ADB1C2"/>
              </a:solidFill>
              <a:latin typeface="Consolas"/>
              <a:ea typeface="Consolas"/>
              <a:cs typeface="Consolas"/>
              <a:sym typeface="Consolas"/>
            </a:endParaRPr>
          </a:p>
          <a:p>
            <a:pPr indent="0" lvl="0" marL="0" rtl="0" algn="l">
              <a:spcBef>
                <a:spcPts val="0"/>
              </a:spcBef>
              <a:spcAft>
                <a:spcPts val="0"/>
              </a:spcAft>
              <a:buNone/>
            </a:pPr>
            <a:r>
              <a:rPr lang="en" sz="1150">
                <a:solidFill>
                  <a:srgbClr val="ADB1C2"/>
                </a:solidFill>
                <a:latin typeface="Consolas"/>
                <a:ea typeface="Consolas"/>
                <a:cs typeface="Consolas"/>
                <a:sym typeface="Consolas"/>
              </a:rPr>
              <a:t>    </a:t>
            </a:r>
            <a:r>
              <a:rPr lang="en" sz="1150">
                <a:solidFill>
                  <a:srgbClr val="565869"/>
                </a:solidFill>
                <a:latin typeface="Consolas"/>
                <a:ea typeface="Consolas"/>
                <a:cs typeface="Consolas"/>
                <a:sym typeface="Consolas"/>
              </a:rPr>
              <a:t>text-align</a:t>
            </a:r>
            <a:r>
              <a:rPr lang="en" sz="1150">
                <a:solidFill>
                  <a:srgbClr val="ADB1C2"/>
                </a:solidFill>
                <a:latin typeface="Consolas"/>
                <a:ea typeface="Consolas"/>
                <a:cs typeface="Consolas"/>
                <a:sym typeface="Consolas"/>
              </a:rPr>
              <a:t>: </a:t>
            </a:r>
            <a:r>
              <a:rPr lang="en" sz="1150">
                <a:solidFill>
                  <a:srgbClr val="13BBB7"/>
                </a:solidFill>
                <a:latin typeface="Consolas"/>
                <a:ea typeface="Consolas"/>
                <a:cs typeface="Consolas"/>
                <a:sym typeface="Consolas"/>
              </a:rPr>
              <a:t>center</a:t>
            </a:r>
            <a:r>
              <a:rPr lang="en" sz="1150">
                <a:solidFill>
                  <a:srgbClr val="ADB1C2"/>
                </a:solidFill>
                <a:latin typeface="Consolas"/>
                <a:ea typeface="Consolas"/>
                <a:cs typeface="Consolas"/>
                <a:sym typeface="Consolas"/>
              </a:rPr>
              <a:t>;</a:t>
            </a:r>
            <a:endParaRPr sz="1150">
              <a:solidFill>
                <a:srgbClr val="ADB1C2"/>
              </a:solidFill>
              <a:latin typeface="Consolas"/>
              <a:ea typeface="Consolas"/>
              <a:cs typeface="Consolas"/>
              <a:sym typeface="Consolas"/>
            </a:endParaRPr>
          </a:p>
          <a:p>
            <a:pPr indent="0" lvl="0" marL="0" rtl="0" algn="l">
              <a:spcBef>
                <a:spcPts val="0"/>
              </a:spcBef>
              <a:spcAft>
                <a:spcPts val="0"/>
              </a:spcAft>
              <a:buNone/>
            </a:pPr>
            <a:r>
              <a:rPr lang="en" sz="1150">
                <a:solidFill>
                  <a:srgbClr val="ADB1C2"/>
                </a:solidFill>
                <a:latin typeface="Consolas"/>
                <a:ea typeface="Consolas"/>
                <a:cs typeface="Consolas"/>
                <a:sym typeface="Consolas"/>
              </a:rPr>
              <a:t>    </a:t>
            </a:r>
            <a:r>
              <a:rPr lang="en" sz="1150">
                <a:solidFill>
                  <a:srgbClr val="565869"/>
                </a:solidFill>
                <a:latin typeface="Consolas"/>
                <a:ea typeface="Consolas"/>
                <a:cs typeface="Consolas"/>
                <a:sym typeface="Consolas"/>
              </a:rPr>
              <a:t>color</a:t>
            </a:r>
            <a:r>
              <a:rPr lang="en" sz="1150">
                <a:solidFill>
                  <a:srgbClr val="ADB1C2"/>
                </a:solidFill>
                <a:latin typeface="Consolas"/>
                <a:ea typeface="Consolas"/>
                <a:cs typeface="Consolas"/>
                <a:sym typeface="Consolas"/>
              </a:rPr>
              <a:t>: </a:t>
            </a:r>
            <a:r>
              <a:rPr lang="en" sz="1150">
                <a:solidFill>
                  <a:srgbClr val="2DAE58"/>
                </a:solidFill>
                <a:latin typeface="Consolas"/>
                <a:ea typeface="Consolas"/>
                <a:cs typeface="Consolas"/>
                <a:sym typeface="Consolas"/>
              </a:rPr>
              <a:t>tomato</a:t>
            </a:r>
            <a:r>
              <a:rPr lang="en" sz="1150">
                <a:solidFill>
                  <a:srgbClr val="ADB1C2"/>
                </a:solidFill>
                <a:latin typeface="Consolas"/>
                <a:ea typeface="Consolas"/>
                <a:cs typeface="Consolas"/>
                <a:sym typeface="Consolas"/>
              </a:rPr>
              <a:t>;</a:t>
            </a:r>
            <a:endParaRPr sz="115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150">
                <a:solidFill>
                  <a:srgbClr val="ADB1C2"/>
                </a:solidFill>
                <a:latin typeface="Consolas"/>
                <a:ea typeface="Consolas"/>
                <a:cs typeface="Consolas"/>
                <a:sym typeface="Consolas"/>
              </a:rPr>
              <a:t>}</a:t>
            </a:r>
            <a:endParaRPr sz="115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150">
              <a:solidFill>
                <a:srgbClr val="565869"/>
              </a:solidFill>
              <a:latin typeface="Consolas"/>
              <a:ea typeface="Consolas"/>
              <a:cs typeface="Consolas"/>
              <a:sym typeface="Consolas"/>
            </a:endParaRPr>
          </a:p>
          <a:p>
            <a:pPr indent="0" lvl="0" marL="0" rtl="0" algn="l">
              <a:lnSpc>
                <a:spcPct val="100000"/>
              </a:lnSpc>
              <a:spcBef>
                <a:spcPts val="0"/>
              </a:spcBef>
              <a:spcAft>
                <a:spcPts val="0"/>
              </a:spcAft>
              <a:buNone/>
            </a:pPr>
            <a:r>
              <a:rPr lang="en" sz="1150">
                <a:solidFill>
                  <a:srgbClr val="FF82CB"/>
                </a:solidFill>
                <a:latin typeface="Consolas"/>
                <a:ea typeface="Consolas"/>
                <a:cs typeface="Consolas"/>
                <a:sym typeface="Consolas"/>
              </a:rPr>
              <a:t>.</a:t>
            </a:r>
            <a:r>
              <a:rPr lang="en" sz="1150">
                <a:solidFill>
                  <a:srgbClr val="F767BB"/>
                </a:solidFill>
                <a:latin typeface="Consolas"/>
                <a:ea typeface="Consolas"/>
                <a:cs typeface="Consolas"/>
                <a:sym typeface="Consolas"/>
              </a:rPr>
              <a:t>card</a:t>
            </a:r>
            <a:r>
              <a:rPr lang="en" sz="1150">
                <a:solidFill>
                  <a:srgbClr val="ADB1C2"/>
                </a:solidFill>
                <a:latin typeface="Consolas"/>
                <a:ea typeface="Consolas"/>
                <a:cs typeface="Consolas"/>
                <a:sym typeface="Consolas"/>
              </a:rPr>
              <a:t> {</a:t>
            </a:r>
            <a:endParaRPr sz="115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150">
                <a:solidFill>
                  <a:srgbClr val="ADB1C2"/>
                </a:solidFill>
                <a:latin typeface="Consolas"/>
                <a:ea typeface="Consolas"/>
                <a:cs typeface="Consolas"/>
                <a:sym typeface="Consolas"/>
              </a:rPr>
              <a:t>    </a:t>
            </a:r>
            <a:r>
              <a:rPr lang="en" sz="1150">
                <a:solidFill>
                  <a:srgbClr val="565869"/>
                </a:solidFill>
                <a:latin typeface="Consolas"/>
                <a:ea typeface="Consolas"/>
                <a:cs typeface="Consolas"/>
                <a:sym typeface="Consolas"/>
              </a:rPr>
              <a:t>grid-area</a:t>
            </a:r>
            <a:r>
              <a:rPr lang="en" sz="1150">
                <a:solidFill>
                  <a:srgbClr val="ADB1C2"/>
                </a:solidFill>
                <a:latin typeface="Consolas"/>
                <a:ea typeface="Consolas"/>
                <a:cs typeface="Consolas"/>
                <a:sym typeface="Consolas"/>
              </a:rPr>
              <a:t>: </a:t>
            </a:r>
            <a:r>
              <a:rPr lang="en" sz="1150">
                <a:solidFill>
                  <a:srgbClr val="13BBB7"/>
                </a:solidFill>
                <a:latin typeface="Consolas"/>
                <a:ea typeface="Consolas"/>
                <a:cs typeface="Consolas"/>
                <a:sym typeface="Consolas"/>
              </a:rPr>
              <a:t>card</a:t>
            </a:r>
            <a:r>
              <a:rPr lang="en" sz="1150">
                <a:solidFill>
                  <a:srgbClr val="ADB1C2"/>
                </a:solidFill>
                <a:latin typeface="Consolas"/>
                <a:ea typeface="Consolas"/>
                <a:cs typeface="Consolas"/>
                <a:sym typeface="Consolas"/>
              </a:rPr>
              <a:t>;</a:t>
            </a:r>
            <a:endParaRPr sz="115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150">
                <a:solidFill>
                  <a:srgbClr val="ADB1C2"/>
                </a:solidFill>
                <a:latin typeface="Consolas"/>
                <a:ea typeface="Consolas"/>
                <a:cs typeface="Consolas"/>
                <a:sym typeface="Consolas"/>
              </a:rPr>
              <a:t>    </a:t>
            </a:r>
            <a:r>
              <a:rPr lang="en" sz="1150">
                <a:solidFill>
                  <a:srgbClr val="565869"/>
                </a:solidFill>
                <a:latin typeface="Consolas"/>
                <a:ea typeface="Consolas"/>
                <a:cs typeface="Consolas"/>
                <a:sym typeface="Consolas"/>
              </a:rPr>
              <a:t>display</a:t>
            </a:r>
            <a:r>
              <a:rPr lang="en" sz="1150">
                <a:solidFill>
                  <a:srgbClr val="ADB1C2"/>
                </a:solidFill>
                <a:latin typeface="Consolas"/>
                <a:ea typeface="Consolas"/>
                <a:cs typeface="Consolas"/>
                <a:sym typeface="Consolas"/>
              </a:rPr>
              <a:t>: </a:t>
            </a:r>
            <a:r>
              <a:rPr lang="en" sz="1150">
                <a:solidFill>
                  <a:srgbClr val="13BBB7"/>
                </a:solidFill>
                <a:latin typeface="Consolas"/>
                <a:ea typeface="Consolas"/>
                <a:cs typeface="Consolas"/>
                <a:sym typeface="Consolas"/>
              </a:rPr>
              <a:t>block</a:t>
            </a:r>
            <a:r>
              <a:rPr lang="en" sz="1150">
                <a:solidFill>
                  <a:srgbClr val="ADB1C2"/>
                </a:solidFill>
                <a:latin typeface="Consolas"/>
                <a:ea typeface="Consolas"/>
                <a:cs typeface="Consolas"/>
                <a:sym typeface="Consolas"/>
              </a:rPr>
              <a:t>;</a:t>
            </a:r>
            <a:endParaRPr sz="115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150">
                <a:solidFill>
                  <a:srgbClr val="ADB1C2"/>
                </a:solidFill>
                <a:latin typeface="Consolas"/>
                <a:ea typeface="Consolas"/>
                <a:cs typeface="Consolas"/>
                <a:sym typeface="Consolas"/>
              </a:rPr>
              <a:t>    </a:t>
            </a:r>
            <a:r>
              <a:rPr lang="en" sz="1150">
                <a:solidFill>
                  <a:srgbClr val="565869"/>
                </a:solidFill>
                <a:latin typeface="Consolas"/>
                <a:ea typeface="Consolas"/>
                <a:cs typeface="Consolas"/>
                <a:sym typeface="Consolas"/>
              </a:rPr>
              <a:t>width</a:t>
            </a:r>
            <a:r>
              <a:rPr lang="en" sz="1150">
                <a:solidFill>
                  <a:srgbClr val="ADB1C2"/>
                </a:solidFill>
                <a:latin typeface="Consolas"/>
                <a:ea typeface="Consolas"/>
                <a:cs typeface="Consolas"/>
                <a:sym typeface="Consolas"/>
              </a:rPr>
              <a:t>: </a:t>
            </a:r>
            <a:r>
              <a:rPr lang="en" sz="1150">
                <a:solidFill>
                  <a:srgbClr val="FF5C57"/>
                </a:solidFill>
                <a:latin typeface="Consolas"/>
                <a:ea typeface="Consolas"/>
                <a:cs typeface="Consolas"/>
                <a:sym typeface="Consolas"/>
              </a:rPr>
              <a:t>100%</a:t>
            </a:r>
            <a:r>
              <a:rPr lang="en" sz="1150">
                <a:solidFill>
                  <a:srgbClr val="ADB1C2"/>
                </a:solidFill>
                <a:latin typeface="Consolas"/>
                <a:ea typeface="Consolas"/>
                <a:cs typeface="Consolas"/>
                <a:sym typeface="Consolas"/>
              </a:rPr>
              <a:t>;</a:t>
            </a:r>
            <a:endParaRPr sz="115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150">
                <a:solidFill>
                  <a:srgbClr val="ADB1C2"/>
                </a:solidFill>
                <a:latin typeface="Consolas"/>
                <a:ea typeface="Consolas"/>
                <a:cs typeface="Consolas"/>
                <a:sym typeface="Consolas"/>
              </a:rPr>
              <a:t>    </a:t>
            </a:r>
            <a:r>
              <a:rPr lang="en" sz="1150">
                <a:solidFill>
                  <a:srgbClr val="565869"/>
                </a:solidFill>
                <a:latin typeface="Consolas"/>
                <a:ea typeface="Consolas"/>
                <a:cs typeface="Consolas"/>
                <a:sym typeface="Consolas"/>
              </a:rPr>
              <a:t>max-width</a:t>
            </a:r>
            <a:r>
              <a:rPr lang="en" sz="1150">
                <a:solidFill>
                  <a:srgbClr val="ADB1C2"/>
                </a:solidFill>
                <a:latin typeface="Consolas"/>
                <a:ea typeface="Consolas"/>
                <a:cs typeface="Consolas"/>
                <a:sym typeface="Consolas"/>
              </a:rPr>
              <a:t>: </a:t>
            </a:r>
            <a:r>
              <a:rPr lang="en" sz="1150">
                <a:solidFill>
                  <a:srgbClr val="FF5C57"/>
                </a:solidFill>
                <a:latin typeface="Consolas"/>
                <a:ea typeface="Consolas"/>
                <a:cs typeface="Consolas"/>
                <a:sym typeface="Consolas"/>
              </a:rPr>
              <a:t>400px</a:t>
            </a:r>
            <a:r>
              <a:rPr lang="en" sz="1150">
                <a:solidFill>
                  <a:srgbClr val="ADB1C2"/>
                </a:solidFill>
                <a:latin typeface="Consolas"/>
                <a:ea typeface="Consolas"/>
                <a:cs typeface="Consolas"/>
                <a:sym typeface="Consolas"/>
              </a:rPr>
              <a:t>;</a:t>
            </a:r>
            <a:endParaRPr sz="115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150">
                <a:solidFill>
                  <a:srgbClr val="ADB1C2"/>
                </a:solidFill>
                <a:latin typeface="Consolas"/>
                <a:ea typeface="Consolas"/>
                <a:cs typeface="Consolas"/>
                <a:sym typeface="Consolas"/>
              </a:rPr>
              <a:t>    </a:t>
            </a:r>
            <a:r>
              <a:rPr lang="en" sz="1150">
                <a:solidFill>
                  <a:srgbClr val="565869"/>
                </a:solidFill>
                <a:latin typeface="Consolas"/>
                <a:ea typeface="Consolas"/>
                <a:cs typeface="Consolas"/>
                <a:sym typeface="Consolas"/>
              </a:rPr>
              <a:t>height</a:t>
            </a:r>
            <a:r>
              <a:rPr lang="en" sz="1150">
                <a:solidFill>
                  <a:srgbClr val="ADB1C2"/>
                </a:solidFill>
                <a:latin typeface="Consolas"/>
                <a:ea typeface="Consolas"/>
                <a:cs typeface="Consolas"/>
                <a:sym typeface="Consolas"/>
              </a:rPr>
              <a:t>: </a:t>
            </a:r>
            <a:r>
              <a:rPr lang="en" sz="1150">
                <a:solidFill>
                  <a:srgbClr val="FF5C57"/>
                </a:solidFill>
                <a:latin typeface="Consolas"/>
                <a:ea typeface="Consolas"/>
                <a:cs typeface="Consolas"/>
                <a:sym typeface="Consolas"/>
              </a:rPr>
              <a:t>500px</a:t>
            </a:r>
            <a:r>
              <a:rPr lang="en" sz="1150">
                <a:solidFill>
                  <a:srgbClr val="ADB1C2"/>
                </a:solidFill>
                <a:latin typeface="Consolas"/>
                <a:ea typeface="Consolas"/>
                <a:cs typeface="Consolas"/>
                <a:sym typeface="Consolas"/>
              </a:rPr>
              <a:t>;</a:t>
            </a:r>
            <a:endParaRPr sz="115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150">
                <a:solidFill>
                  <a:srgbClr val="ADB1C2"/>
                </a:solidFill>
                <a:latin typeface="Consolas"/>
                <a:ea typeface="Consolas"/>
                <a:cs typeface="Consolas"/>
                <a:sym typeface="Consolas"/>
              </a:rPr>
              <a:t>    </a:t>
            </a:r>
            <a:r>
              <a:rPr lang="en" sz="1150">
                <a:solidFill>
                  <a:srgbClr val="565869"/>
                </a:solidFill>
                <a:latin typeface="Consolas"/>
                <a:ea typeface="Consolas"/>
                <a:cs typeface="Consolas"/>
                <a:sym typeface="Consolas"/>
              </a:rPr>
              <a:t>margin</a:t>
            </a:r>
            <a:r>
              <a:rPr lang="en" sz="1150">
                <a:solidFill>
                  <a:srgbClr val="ADB1C2"/>
                </a:solidFill>
                <a:latin typeface="Consolas"/>
                <a:ea typeface="Consolas"/>
                <a:cs typeface="Consolas"/>
                <a:sym typeface="Consolas"/>
              </a:rPr>
              <a:t>: </a:t>
            </a:r>
            <a:r>
              <a:rPr lang="en" sz="1150">
                <a:solidFill>
                  <a:srgbClr val="13BBB7"/>
                </a:solidFill>
                <a:latin typeface="Consolas"/>
                <a:ea typeface="Consolas"/>
                <a:cs typeface="Consolas"/>
                <a:sym typeface="Consolas"/>
              </a:rPr>
              <a:t>auto</a:t>
            </a:r>
            <a:r>
              <a:rPr lang="en" sz="1150">
                <a:solidFill>
                  <a:srgbClr val="ADB1C2"/>
                </a:solidFill>
                <a:latin typeface="Consolas"/>
                <a:ea typeface="Consolas"/>
                <a:cs typeface="Consolas"/>
                <a:sym typeface="Consolas"/>
              </a:rPr>
              <a:t>;</a:t>
            </a:r>
            <a:endParaRPr sz="115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150">
                <a:solidFill>
                  <a:srgbClr val="ADB1C2"/>
                </a:solidFill>
                <a:latin typeface="Consolas"/>
                <a:ea typeface="Consolas"/>
                <a:cs typeface="Consolas"/>
                <a:sym typeface="Consolas"/>
              </a:rPr>
              <a:t>    </a:t>
            </a:r>
            <a:r>
              <a:rPr lang="en" sz="1150">
                <a:solidFill>
                  <a:srgbClr val="565869"/>
                </a:solidFill>
                <a:latin typeface="Consolas"/>
                <a:ea typeface="Consolas"/>
                <a:cs typeface="Consolas"/>
                <a:sym typeface="Consolas"/>
              </a:rPr>
              <a:t>border-radius</a:t>
            </a:r>
            <a:r>
              <a:rPr lang="en" sz="1150">
                <a:solidFill>
                  <a:srgbClr val="ADB1C2"/>
                </a:solidFill>
                <a:latin typeface="Consolas"/>
                <a:ea typeface="Consolas"/>
                <a:cs typeface="Consolas"/>
                <a:sym typeface="Consolas"/>
              </a:rPr>
              <a:t>: </a:t>
            </a:r>
            <a:r>
              <a:rPr lang="en" sz="1150">
                <a:solidFill>
                  <a:srgbClr val="FF5C57"/>
                </a:solidFill>
                <a:latin typeface="Consolas"/>
                <a:ea typeface="Consolas"/>
                <a:cs typeface="Consolas"/>
                <a:sym typeface="Consolas"/>
              </a:rPr>
              <a:t>10px</a:t>
            </a:r>
            <a:r>
              <a:rPr lang="en" sz="1150">
                <a:solidFill>
                  <a:srgbClr val="ADB1C2"/>
                </a:solidFill>
                <a:latin typeface="Consolas"/>
                <a:ea typeface="Consolas"/>
                <a:cs typeface="Consolas"/>
                <a:sym typeface="Consolas"/>
              </a:rPr>
              <a:t>;</a:t>
            </a:r>
            <a:endParaRPr sz="115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150">
                <a:solidFill>
                  <a:srgbClr val="ADB1C2"/>
                </a:solidFill>
                <a:latin typeface="Consolas"/>
                <a:ea typeface="Consolas"/>
                <a:cs typeface="Consolas"/>
                <a:sym typeface="Consolas"/>
              </a:rPr>
              <a:t>    </a:t>
            </a:r>
            <a:r>
              <a:rPr lang="en" sz="1150">
                <a:solidFill>
                  <a:srgbClr val="565869"/>
                </a:solidFill>
                <a:latin typeface="Consolas"/>
                <a:ea typeface="Consolas"/>
                <a:cs typeface="Consolas"/>
                <a:sym typeface="Consolas"/>
              </a:rPr>
              <a:t>o</a:t>
            </a:r>
            <a:r>
              <a:rPr lang="en" sz="1150">
                <a:solidFill>
                  <a:srgbClr val="565869"/>
                </a:solidFill>
                <a:latin typeface="Consolas"/>
                <a:ea typeface="Consolas"/>
                <a:cs typeface="Consolas"/>
                <a:sym typeface="Consolas"/>
              </a:rPr>
              <a:t>utline</a:t>
            </a:r>
            <a:r>
              <a:rPr lang="en" sz="1150">
                <a:solidFill>
                  <a:srgbClr val="ADB1C2"/>
                </a:solidFill>
                <a:latin typeface="Consolas"/>
                <a:ea typeface="Consolas"/>
                <a:cs typeface="Consolas"/>
                <a:sym typeface="Consolas"/>
              </a:rPr>
              <a:t>: </a:t>
            </a:r>
            <a:r>
              <a:rPr lang="en" sz="1150">
                <a:solidFill>
                  <a:srgbClr val="FF5C57"/>
                </a:solidFill>
                <a:latin typeface="Consolas"/>
                <a:ea typeface="Consolas"/>
                <a:cs typeface="Consolas"/>
                <a:sym typeface="Consolas"/>
              </a:rPr>
              <a:t>10px</a:t>
            </a:r>
            <a:r>
              <a:rPr lang="en" sz="1150">
                <a:solidFill>
                  <a:srgbClr val="ADB1C2"/>
                </a:solidFill>
                <a:latin typeface="Consolas"/>
                <a:ea typeface="Consolas"/>
                <a:cs typeface="Consolas"/>
                <a:sym typeface="Consolas"/>
              </a:rPr>
              <a:t> </a:t>
            </a:r>
            <a:r>
              <a:rPr lang="en" sz="1150">
                <a:solidFill>
                  <a:srgbClr val="13BBB7"/>
                </a:solidFill>
                <a:latin typeface="Consolas"/>
                <a:ea typeface="Consolas"/>
                <a:cs typeface="Consolas"/>
                <a:sym typeface="Consolas"/>
              </a:rPr>
              <a:t>solid</a:t>
            </a:r>
            <a:r>
              <a:rPr lang="en" sz="1150">
                <a:solidFill>
                  <a:srgbClr val="ADB1C2"/>
                </a:solidFill>
                <a:latin typeface="Consolas"/>
                <a:ea typeface="Consolas"/>
                <a:cs typeface="Consolas"/>
                <a:sym typeface="Consolas"/>
              </a:rPr>
              <a:t> </a:t>
            </a:r>
            <a:r>
              <a:rPr lang="en" sz="1150">
                <a:solidFill>
                  <a:srgbClr val="2DAE58"/>
                </a:solidFill>
                <a:latin typeface="Consolas"/>
                <a:ea typeface="Consolas"/>
                <a:cs typeface="Consolas"/>
                <a:sym typeface="Consolas"/>
              </a:rPr>
              <a:t>white</a:t>
            </a:r>
            <a:r>
              <a:rPr lang="en" sz="1150">
                <a:solidFill>
                  <a:srgbClr val="ADB1C2"/>
                </a:solidFill>
                <a:latin typeface="Consolas"/>
                <a:ea typeface="Consolas"/>
                <a:cs typeface="Consolas"/>
                <a:sym typeface="Consolas"/>
              </a:rPr>
              <a:t>;</a:t>
            </a:r>
            <a:endParaRPr sz="115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150">
                <a:solidFill>
                  <a:srgbClr val="ADB1C2"/>
                </a:solidFill>
                <a:latin typeface="Consolas"/>
                <a:ea typeface="Consolas"/>
                <a:cs typeface="Consolas"/>
                <a:sym typeface="Consolas"/>
              </a:rPr>
              <a:t>    </a:t>
            </a:r>
            <a:r>
              <a:rPr lang="en" sz="1150">
                <a:solidFill>
                  <a:srgbClr val="565869"/>
                </a:solidFill>
                <a:latin typeface="Consolas"/>
                <a:ea typeface="Consolas"/>
                <a:cs typeface="Consolas"/>
                <a:sym typeface="Consolas"/>
              </a:rPr>
              <a:t>object-fit</a:t>
            </a:r>
            <a:r>
              <a:rPr lang="en" sz="1150">
                <a:solidFill>
                  <a:srgbClr val="ADB1C2"/>
                </a:solidFill>
                <a:latin typeface="Consolas"/>
                <a:ea typeface="Consolas"/>
                <a:cs typeface="Consolas"/>
                <a:sym typeface="Consolas"/>
              </a:rPr>
              <a:t>: </a:t>
            </a:r>
            <a:r>
              <a:rPr lang="en" sz="1150">
                <a:solidFill>
                  <a:srgbClr val="13BBB7"/>
                </a:solidFill>
                <a:latin typeface="Consolas"/>
                <a:ea typeface="Consolas"/>
                <a:cs typeface="Consolas"/>
                <a:sym typeface="Consolas"/>
              </a:rPr>
              <a:t>cover</a:t>
            </a:r>
            <a:r>
              <a:rPr lang="en" sz="1150">
                <a:solidFill>
                  <a:srgbClr val="ADB1C2"/>
                </a:solidFill>
                <a:latin typeface="Consolas"/>
                <a:ea typeface="Consolas"/>
                <a:cs typeface="Consolas"/>
                <a:sym typeface="Consolas"/>
              </a:rPr>
              <a:t>;</a:t>
            </a:r>
            <a:endParaRPr sz="115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150">
                <a:solidFill>
                  <a:srgbClr val="ADB1C2"/>
                </a:solidFill>
                <a:latin typeface="Consolas"/>
                <a:ea typeface="Consolas"/>
                <a:cs typeface="Consolas"/>
                <a:sym typeface="Consolas"/>
              </a:rPr>
              <a:t>    </a:t>
            </a:r>
            <a:r>
              <a:rPr lang="en" sz="1150">
                <a:solidFill>
                  <a:srgbClr val="565869"/>
                </a:solidFill>
                <a:latin typeface="Consolas"/>
                <a:ea typeface="Consolas"/>
                <a:cs typeface="Consolas"/>
                <a:sym typeface="Consolas"/>
              </a:rPr>
              <a:t>overflow</a:t>
            </a:r>
            <a:r>
              <a:rPr lang="en" sz="1150">
                <a:solidFill>
                  <a:srgbClr val="ADB1C2"/>
                </a:solidFill>
                <a:latin typeface="Consolas"/>
                <a:ea typeface="Consolas"/>
                <a:cs typeface="Consolas"/>
                <a:sym typeface="Consolas"/>
              </a:rPr>
              <a:t>: </a:t>
            </a:r>
            <a:r>
              <a:rPr lang="en" sz="1150">
                <a:solidFill>
                  <a:srgbClr val="13BBB7"/>
                </a:solidFill>
                <a:latin typeface="Consolas"/>
                <a:ea typeface="Consolas"/>
                <a:cs typeface="Consolas"/>
                <a:sym typeface="Consolas"/>
              </a:rPr>
              <a:t>hidden</a:t>
            </a:r>
            <a:r>
              <a:rPr lang="en" sz="1150">
                <a:solidFill>
                  <a:srgbClr val="ADB1C2"/>
                </a:solidFill>
                <a:latin typeface="Consolas"/>
                <a:ea typeface="Consolas"/>
                <a:cs typeface="Consolas"/>
                <a:sym typeface="Consolas"/>
              </a:rPr>
              <a:t>;</a:t>
            </a:r>
            <a:endParaRPr sz="115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150">
                <a:solidFill>
                  <a:srgbClr val="ADB1C2"/>
                </a:solidFill>
                <a:latin typeface="Consolas"/>
                <a:ea typeface="Consolas"/>
                <a:cs typeface="Consolas"/>
                <a:sym typeface="Consolas"/>
              </a:rPr>
              <a:t>    </a:t>
            </a:r>
            <a:r>
              <a:rPr lang="en" sz="1150">
                <a:solidFill>
                  <a:srgbClr val="565869"/>
                </a:solidFill>
                <a:latin typeface="Consolas"/>
                <a:ea typeface="Consolas"/>
                <a:cs typeface="Consolas"/>
                <a:sym typeface="Consolas"/>
              </a:rPr>
              <a:t>background-color</a:t>
            </a:r>
            <a:r>
              <a:rPr lang="en" sz="1150">
                <a:solidFill>
                  <a:srgbClr val="ADB1C2"/>
                </a:solidFill>
                <a:latin typeface="Consolas"/>
                <a:ea typeface="Consolas"/>
                <a:cs typeface="Consolas"/>
                <a:sym typeface="Consolas"/>
              </a:rPr>
              <a:t>: </a:t>
            </a:r>
            <a:r>
              <a:rPr lang="en" sz="1150">
                <a:solidFill>
                  <a:srgbClr val="2DAE58"/>
                </a:solidFill>
                <a:latin typeface="Consolas"/>
                <a:ea typeface="Consolas"/>
                <a:cs typeface="Consolas"/>
                <a:sym typeface="Consolas"/>
              </a:rPr>
              <a:t>white</a:t>
            </a:r>
            <a:r>
              <a:rPr lang="en" sz="1150">
                <a:solidFill>
                  <a:srgbClr val="ADB1C2"/>
                </a:solidFill>
                <a:latin typeface="Consolas"/>
                <a:ea typeface="Consolas"/>
                <a:cs typeface="Consolas"/>
                <a:sym typeface="Consolas"/>
              </a:rPr>
              <a:t>;</a:t>
            </a:r>
            <a:endParaRPr sz="115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150">
                <a:solidFill>
                  <a:srgbClr val="ADB1C2"/>
                </a:solidFill>
                <a:latin typeface="Consolas"/>
                <a:ea typeface="Consolas"/>
                <a:cs typeface="Consolas"/>
                <a:sym typeface="Consolas"/>
              </a:rPr>
              <a:t>    </a:t>
            </a:r>
            <a:r>
              <a:rPr lang="en" sz="1150">
                <a:solidFill>
                  <a:srgbClr val="565869"/>
                </a:solidFill>
                <a:latin typeface="Consolas"/>
                <a:ea typeface="Consolas"/>
                <a:cs typeface="Consolas"/>
                <a:sym typeface="Consolas"/>
              </a:rPr>
              <a:t>box-shadow</a:t>
            </a:r>
            <a:r>
              <a:rPr lang="en" sz="1150">
                <a:solidFill>
                  <a:srgbClr val="ADB1C2"/>
                </a:solidFill>
                <a:latin typeface="Consolas"/>
                <a:ea typeface="Consolas"/>
                <a:cs typeface="Consolas"/>
                <a:sym typeface="Consolas"/>
              </a:rPr>
              <a:t>: </a:t>
            </a:r>
            <a:r>
              <a:rPr lang="en" sz="1150">
                <a:solidFill>
                  <a:srgbClr val="FF5C57"/>
                </a:solidFill>
                <a:latin typeface="Consolas"/>
                <a:ea typeface="Consolas"/>
                <a:cs typeface="Consolas"/>
                <a:sym typeface="Consolas"/>
              </a:rPr>
              <a:t>0px 5px 15px 5px</a:t>
            </a:r>
            <a:r>
              <a:rPr lang="en" sz="1150">
                <a:solidFill>
                  <a:srgbClr val="ADB1C2"/>
                </a:solidFill>
                <a:latin typeface="Consolas"/>
                <a:ea typeface="Consolas"/>
                <a:cs typeface="Consolas"/>
                <a:sym typeface="Consolas"/>
              </a:rPr>
              <a:t> </a:t>
            </a:r>
            <a:r>
              <a:rPr lang="en" sz="1150">
                <a:solidFill>
                  <a:srgbClr val="2DAE58"/>
                </a:solidFill>
                <a:latin typeface="Consolas"/>
                <a:ea typeface="Consolas"/>
                <a:cs typeface="Consolas"/>
                <a:sym typeface="Consolas"/>
              </a:rPr>
              <a:t>rgba</a:t>
            </a:r>
            <a:r>
              <a:rPr lang="en" sz="1150">
                <a:solidFill>
                  <a:srgbClr val="565869"/>
                </a:solidFill>
                <a:latin typeface="Consolas"/>
                <a:ea typeface="Consolas"/>
                <a:cs typeface="Consolas"/>
                <a:sym typeface="Consolas"/>
              </a:rPr>
              <a:t>(</a:t>
            </a:r>
            <a:r>
              <a:rPr lang="en" sz="1150">
                <a:solidFill>
                  <a:srgbClr val="FF5C57"/>
                </a:solidFill>
                <a:latin typeface="Consolas"/>
                <a:ea typeface="Consolas"/>
                <a:cs typeface="Consolas"/>
                <a:sym typeface="Consolas"/>
              </a:rPr>
              <a:t>0, 0, 0, 0.5</a:t>
            </a:r>
            <a:r>
              <a:rPr lang="en" sz="1150">
                <a:solidFill>
                  <a:srgbClr val="565869"/>
                </a:solidFill>
                <a:latin typeface="Consolas"/>
                <a:ea typeface="Consolas"/>
                <a:cs typeface="Consolas"/>
                <a:sym typeface="Consolas"/>
              </a:rPr>
              <a:t>)</a:t>
            </a:r>
            <a:r>
              <a:rPr lang="en" sz="1150">
                <a:solidFill>
                  <a:srgbClr val="ADB1C2"/>
                </a:solidFill>
                <a:latin typeface="Consolas"/>
                <a:ea typeface="Consolas"/>
                <a:cs typeface="Consolas"/>
                <a:sym typeface="Consolas"/>
              </a:rPr>
              <a:t>;</a:t>
            </a:r>
            <a:endParaRPr sz="115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150">
                <a:solidFill>
                  <a:srgbClr val="ADB1C2"/>
                </a:solidFill>
                <a:latin typeface="Consolas"/>
                <a:ea typeface="Consolas"/>
                <a:cs typeface="Consolas"/>
                <a:sym typeface="Consolas"/>
              </a:rPr>
              <a:t>}</a:t>
            </a:r>
            <a:endParaRPr sz="115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F767BB"/>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F767BB"/>
              </a:solidFill>
              <a:latin typeface="Consolas"/>
              <a:ea typeface="Consolas"/>
              <a:cs typeface="Consolas"/>
              <a:sym typeface="Consolas"/>
            </a:endParaRPr>
          </a:p>
        </p:txBody>
      </p:sp>
      <p:pic>
        <p:nvPicPr>
          <p:cNvPr id="720" name="Google Shape;720;p42"/>
          <p:cNvPicPr preferRelativeResize="0"/>
          <p:nvPr/>
        </p:nvPicPr>
        <p:blipFill>
          <a:blip r:embed="rId3">
            <a:alphaModFix/>
          </a:blip>
          <a:stretch>
            <a:fillRect/>
          </a:stretch>
        </p:blipFill>
        <p:spPr>
          <a:xfrm>
            <a:off x="7185355" y="3367686"/>
            <a:ext cx="1832225" cy="1685333"/>
          </a:xfrm>
          <a:prstGeom prst="rect">
            <a:avLst/>
          </a:prstGeom>
          <a:noFill/>
          <a:ln>
            <a:noFill/>
          </a:ln>
        </p:spPr>
      </p:pic>
      <p:cxnSp>
        <p:nvCxnSpPr>
          <p:cNvPr id="721" name="Google Shape;721;p42"/>
          <p:cNvCxnSpPr/>
          <p:nvPr/>
        </p:nvCxnSpPr>
        <p:spPr>
          <a:xfrm flipH="1">
            <a:off x="2365400" y="1327350"/>
            <a:ext cx="2865000" cy="2700"/>
          </a:xfrm>
          <a:prstGeom prst="straightConnector1">
            <a:avLst/>
          </a:prstGeom>
          <a:noFill/>
          <a:ln cap="flat" cmpd="sng" w="9525">
            <a:solidFill>
              <a:schemeClr val="dk2"/>
            </a:solidFill>
            <a:prstDash val="solid"/>
            <a:round/>
            <a:headEnd len="med" w="med" type="none"/>
            <a:tailEnd len="med" w="med" type="triangle"/>
          </a:ln>
        </p:spPr>
      </p:cxnSp>
      <p:cxnSp>
        <p:nvCxnSpPr>
          <p:cNvPr id="722" name="Google Shape;722;p42"/>
          <p:cNvCxnSpPr/>
          <p:nvPr/>
        </p:nvCxnSpPr>
        <p:spPr>
          <a:xfrm flipH="1">
            <a:off x="2273700" y="1627600"/>
            <a:ext cx="2940900" cy="927900"/>
          </a:xfrm>
          <a:prstGeom prst="straightConnector1">
            <a:avLst/>
          </a:prstGeom>
          <a:noFill/>
          <a:ln cap="flat" cmpd="sng" w="9525">
            <a:solidFill>
              <a:schemeClr val="dk2"/>
            </a:solidFill>
            <a:prstDash val="solid"/>
            <a:round/>
            <a:headEnd len="med" w="med" type="none"/>
            <a:tailEnd len="med" w="med" type="triangle"/>
          </a:ln>
        </p:spPr>
      </p:cxnSp>
      <p:sp>
        <p:nvSpPr>
          <p:cNvPr id="723" name="Google Shape;723;p42"/>
          <p:cNvSpPr txBox="1"/>
          <p:nvPr/>
        </p:nvSpPr>
        <p:spPr>
          <a:xfrm>
            <a:off x="5333100" y="1124725"/>
            <a:ext cx="2062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idact Gothic"/>
                <a:ea typeface="Didact Gothic"/>
                <a:cs typeface="Didact Gothic"/>
                <a:sym typeface="Didact Gothic"/>
              </a:rPr>
              <a:t>Grid area name, </a:t>
            </a:r>
            <a:endParaRPr>
              <a:latin typeface="Didact Gothic"/>
              <a:ea typeface="Didact Gothic"/>
              <a:cs typeface="Didact Gothic"/>
              <a:sym typeface="Didact Gothic"/>
            </a:endParaRPr>
          </a:p>
          <a:p>
            <a:pPr indent="0" lvl="0" marL="0" rtl="0" algn="l">
              <a:spcBef>
                <a:spcPts val="0"/>
              </a:spcBef>
              <a:spcAft>
                <a:spcPts val="0"/>
              </a:spcAft>
              <a:buNone/>
            </a:pPr>
            <a:r>
              <a:rPr lang="en">
                <a:latin typeface="Didact Gothic"/>
                <a:ea typeface="Didact Gothic"/>
                <a:cs typeface="Didact Gothic"/>
                <a:sym typeface="Didact Gothic"/>
              </a:rPr>
              <a:t>t</a:t>
            </a:r>
            <a:r>
              <a:rPr lang="en">
                <a:latin typeface="Didact Gothic"/>
                <a:ea typeface="Didact Gothic"/>
                <a:cs typeface="Didact Gothic"/>
                <a:sym typeface="Didact Gothic"/>
              </a:rPr>
              <a:t>o reference in </a:t>
            </a:r>
            <a:endParaRPr>
              <a:latin typeface="Didact Gothic"/>
              <a:ea typeface="Didact Gothic"/>
              <a:cs typeface="Didact Gothic"/>
              <a:sym typeface="Didact Gothic"/>
            </a:endParaRPr>
          </a:p>
          <a:p>
            <a:pPr indent="0" lvl="0" marL="0" rtl="0" algn="l">
              <a:spcBef>
                <a:spcPts val="0"/>
              </a:spcBef>
              <a:spcAft>
                <a:spcPts val="0"/>
              </a:spcAft>
              <a:buNone/>
            </a:pPr>
            <a:r>
              <a:rPr lang="en">
                <a:latin typeface="Didact Gothic"/>
                <a:ea typeface="Didact Gothic"/>
                <a:cs typeface="Didact Gothic"/>
                <a:sym typeface="Didact Gothic"/>
              </a:rPr>
              <a:t>grid-template-areas</a:t>
            </a:r>
            <a:endParaRPr>
              <a:latin typeface="Didact Gothic"/>
              <a:ea typeface="Didact Gothic"/>
              <a:cs typeface="Didact Gothic"/>
              <a:sym typeface="Didact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16"/>
          <p:cNvSpPr txBox="1"/>
          <p:nvPr>
            <p:ph idx="1" type="subTitle"/>
          </p:nvPr>
        </p:nvSpPr>
        <p:spPr>
          <a:xfrm>
            <a:off x="967600" y="1087450"/>
            <a:ext cx="58371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makes a website a web app?</a:t>
            </a:r>
            <a:endParaRPr/>
          </a:p>
        </p:txBody>
      </p:sp>
      <p:sp>
        <p:nvSpPr>
          <p:cNvPr id="505" name="Google Shape;505;p16"/>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6" name="Google Shape;506;p16"/>
          <p:cNvSpPr txBox="1"/>
          <p:nvPr/>
        </p:nvSpPr>
        <p:spPr>
          <a:xfrm>
            <a:off x="1124450" y="2045800"/>
            <a:ext cx="5382900" cy="1877700"/>
          </a:xfrm>
          <a:prstGeom prst="rect">
            <a:avLst/>
          </a:prstGeom>
          <a:noFill/>
          <a:ln>
            <a:noFill/>
          </a:ln>
        </p:spPr>
        <p:txBody>
          <a:bodyPr anchorCtr="0" anchor="t" bIns="91425" lIns="91425" spcFirstLastPara="1" rIns="91425" wrap="square" tIns="91425">
            <a:spAutoFit/>
          </a:bodyPr>
          <a:lstStyle/>
          <a:p>
            <a:pPr indent="-330200" lvl="0" marL="457200" rtl="0" algn="l">
              <a:lnSpc>
                <a:spcPct val="200000"/>
              </a:lnSpc>
              <a:spcBef>
                <a:spcPts val="0"/>
              </a:spcBef>
              <a:spcAft>
                <a:spcPts val="0"/>
              </a:spcAft>
              <a:buClr>
                <a:schemeClr val="accent3"/>
              </a:buClr>
              <a:buSzPts val="1600"/>
              <a:buFont typeface="Didact Gothic"/>
              <a:buChar char="●"/>
            </a:pPr>
            <a:r>
              <a:rPr lang="en" sz="1600">
                <a:solidFill>
                  <a:schemeClr val="dk1"/>
                </a:solidFill>
                <a:latin typeface="Didact Gothic"/>
                <a:ea typeface="Didact Gothic"/>
                <a:cs typeface="Didact Gothic"/>
                <a:sym typeface="Didact Gothic"/>
              </a:rPr>
              <a:t>Increased user interaction</a:t>
            </a:r>
            <a:endParaRPr sz="1600">
              <a:solidFill>
                <a:schemeClr val="dk1"/>
              </a:solidFill>
              <a:latin typeface="Didact Gothic"/>
              <a:ea typeface="Didact Gothic"/>
              <a:cs typeface="Didact Gothic"/>
              <a:sym typeface="Didact Gothic"/>
            </a:endParaRPr>
          </a:p>
          <a:p>
            <a:pPr indent="-330200" lvl="0" marL="457200" rtl="0" algn="l">
              <a:lnSpc>
                <a:spcPct val="200000"/>
              </a:lnSpc>
              <a:spcBef>
                <a:spcPts val="0"/>
              </a:spcBef>
              <a:spcAft>
                <a:spcPts val="0"/>
              </a:spcAft>
              <a:buClr>
                <a:schemeClr val="accent3"/>
              </a:buClr>
              <a:buSzPts val="1600"/>
              <a:buFont typeface="Didact Gothic"/>
              <a:buChar char="●"/>
            </a:pPr>
            <a:r>
              <a:rPr lang="en" sz="1600">
                <a:solidFill>
                  <a:schemeClr val="dk1"/>
                </a:solidFill>
                <a:latin typeface="Didact Gothic"/>
                <a:ea typeface="Didact Gothic"/>
                <a:cs typeface="Didact Gothic"/>
                <a:sym typeface="Didact Gothic"/>
              </a:rPr>
              <a:t>Single Page Applications use APIs to save data</a:t>
            </a:r>
            <a:endParaRPr sz="1600">
              <a:solidFill>
                <a:schemeClr val="dk1"/>
              </a:solidFill>
              <a:latin typeface="Didact Gothic"/>
              <a:ea typeface="Didact Gothic"/>
              <a:cs typeface="Didact Gothic"/>
              <a:sym typeface="Didact Gothic"/>
            </a:endParaRPr>
          </a:p>
          <a:p>
            <a:pPr indent="-330200" lvl="0" marL="457200" rtl="0" algn="l">
              <a:lnSpc>
                <a:spcPct val="200000"/>
              </a:lnSpc>
              <a:spcBef>
                <a:spcPts val="0"/>
              </a:spcBef>
              <a:spcAft>
                <a:spcPts val="0"/>
              </a:spcAft>
              <a:buClr>
                <a:schemeClr val="accent3"/>
              </a:buClr>
              <a:buSzPts val="1600"/>
              <a:buFont typeface="Didact Gothic"/>
              <a:buChar char="●"/>
            </a:pPr>
            <a:r>
              <a:rPr lang="en" sz="1600">
                <a:solidFill>
                  <a:schemeClr val="dk1"/>
                </a:solidFill>
                <a:latin typeface="Didact Gothic"/>
                <a:ea typeface="Didact Gothic"/>
                <a:cs typeface="Didact Gothic"/>
                <a:sym typeface="Didact Gothic"/>
              </a:rPr>
              <a:t>Feel more responsive to users</a:t>
            </a:r>
            <a:endParaRPr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a:latin typeface="Didact Gothic"/>
              <a:ea typeface="Didact Gothic"/>
              <a:cs typeface="Didact Gothic"/>
              <a:sym typeface="Didact Gothic"/>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43"/>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Google fonts</a:t>
            </a:r>
            <a:endParaRPr/>
          </a:p>
        </p:txBody>
      </p:sp>
      <p:sp>
        <p:nvSpPr>
          <p:cNvPr id="729" name="Google Shape;729;p43"/>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30" name="Google Shape;730;p43"/>
          <p:cNvSpPr txBox="1"/>
          <p:nvPr/>
        </p:nvSpPr>
        <p:spPr>
          <a:xfrm>
            <a:off x="474050" y="941975"/>
            <a:ext cx="4911900" cy="2216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200">
                <a:solidFill>
                  <a:srgbClr val="FF82CB"/>
                </a:solidFill>
                <a:latin typeface="Consolas"/>
                <a:ea typeface="Consolas"/>
                <a:cs typeface="Consolas"/>
                <a:sym typeface="Consolas"/>
              </a:rPr>
              <a:t>.</a:t>
            </a:r>
            <a:r>
              <a:rPr lang="en" sz="1200">
                <a:solidFill>
                  <a:srgbClr val="F767BB"/>
                </a:solidFill>
                <a:latin typeface="Consolas"/>
                <a:ea typeface="Consolas"/>
                <a:cs typeface="Consolas"/>
                <a:sym typeface="Consolas"/>
              </a:rPr>
              <a:t>title</a:t>
            </a:r>
            <a:r>
              <a:rPr lang="en" sz="1200">
                <a:solidFill>
                  <a:srgbClr val="ADB1C2"/>
                </a:solidFill>
                <a:latin typeface="Consolas"/>
                <a:ea typeface="Consolas"/>
                <a:cs typeface="Consolas"/>
                <a:sym typeface="Consolas"/>
              </a:rPr>
              <a:t> {</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   </a:t>
            </a:r>
            <a:r>
              <a:rPr lang="en" sz="1200">
                <a:solidFill>
                  <a:srgbClr val="ADB1C2"/>
                </a:solidFill>
                <a:latin typeface="Consolas"/>
                <a:ea typeface="Consolas"/>
                <a:cs typeface="Consolas"/>
                <a:sym typeface="Consolas"/>
              </a:rPr>
              <a:t> </a:t>
            </a:r>
            <a:r>
              <a:rPr lang="en" sz="1200">
                <a:solidFill>
                  <a:srgbClr val="565869"/>
                </a:solidFill>
                <a:latin typeface="Consolas"/>
                <a:ea typeface="Consolas"/>
                <a:cs typeface="Consolas"/>
                <a:sym typeface="Consolas"/>
              </a:rPr>
              <a:t>grid-area</a:t>
            </a:r>
            <a:r>
              <a:rPr lang="en" sz="1200">
                <a:solidFill>
                  <a:srgbClr val="ADB1C2"/>
                </a:solidFill>
                <a:latin typeface="Consolas"/>
                <a:ea typeface="Consolas"/>
                <a:cs typeface="Consolas"/>
                <a:sym typeface="Consolas"/>
              </a:rPr>
              <a:t>: </a:t>
            </a:r>
            <a:r>
              <a:rPr lang="en" sz="1200">
                <a:solidFill>
                  <a:srgbClr val="13BBB7"/>
                </a:solidFill>
                <a:latin typeface="Consolas"/>
                <a:ea typeface="Consolas"/>
                <a:cs typeface="Consolas"/>
                <a:sym typeface="Consolas"/>
              </a:rPr>
              <a:t>title</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    </a:t>
            </a:r>
            <a:r>
              <a:rPr lang="en" sz="1200">
                <a:solidFill>
                  <a:srgbClr val="565869"/>
                </a:solidFill>
                <a:latin typeface="Consolas"/>
                <a:ea typeface="Consolas"/>
                <a:cs typeface="Consolas"/>
                <a:sym typeface="Consolas"/>
              </a:rPr>
              <a:t>margin</a:t>
            </a:r>
            <a:r>
              <a:rPr lang="en" sz="1200">
                <a:solidFill>
                  <a:srgbClr val="ADB1C2"/>
                </a:solidFill>
                <a:latin typeface="Consolas"/>
                <a:ea typeface="Consolas"/>
                <a:cs typeface="Consolas"/>
                <a:sym typeface="Consolas"/>
              </a:rPr>
              <a:t>: </a:t>
            </a:r>
            <a:r>
              <a:rPr lang="en" sz="1200">
                <a:solidFill>
                  <a:srgbClr val="FF5C57"/>
                </a:solidFill>
                <a:latin typeface="Consolas"/>
                <a:ea typeface="Consolas"/>
                <a:cs typeface="Consolas"/>
                <a:sym typeface="Consolas"/>
              </a:rPr>
              <a:t>.5em</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highlight>
                  <a:srgbClr val="FFFF00"/>
                </a:highlight>
                <a:latin typeface="Consolas"/>
                <a:ea typeface="Consolas"/>
                <a:cs typeface="Consolas"/>
                <a:sym typeface="Consolas"/>
              </a:rPr>
              <a:t>    </a:t>
            </a:r>
            <a:r>
              <a:rPr lang="en" sz="1200">
                <a:solidFill>
                  <a:srgbClr val="565869"/>
                </a:solidFill>
                <a:highlight>
                  <a:srgbClr val="FFFF00"/>
                </a:highlight>
                <a:latin typeface="Consolas"/>
                <a:ea typeface="Consolas"/>
                <a:cs typeface="Consolas"/>
                <a:sym typeface="Consolas"/>
              </a:rPr>
              <a:t>font-size</a:t>
            </a:r>
            <a:r>
              <a:rPr lang="en" sz="1200">
                <a:solidFill>
                  <a:srgbClr val="ADB1C2"/>
                </a:solidFill>
                <a:highlight>
                  <a:srgbClr val="FFFF00"/>
                </a:highlight>
                <a:latin typeface="Consolas"/>
                <a:ea typeface="Consolas"/>
                <a:cs typeface="Consolas"/>
                <a:sym typeface="Consolas"/>
              </a:rPr>
              <a:t>: </a:t>
            </a:r>
            <a:r>
              <a:rPr lang="en" sz="1200">
                <a:solidFill>
                  <a:srgbClr val="13BBB7"/>
                </a:solidFill>
                <a:highlight>
                  <a:srgbClr val="FFFF00"/>
                </a:highlight>
                <a:latin typeface="Consolas"/>
                <a:ea typeface="Consolas"/>
                <a:cs typeface="Consolas"/>
                <a:sym typeface="Consolas"/>
              </a:rPr>
              <a:t>clamp(</a:t>
            </a:r>
            <a:r>
              <a:rPr lang="en" sz="1200">
                <a:solidFill>
                  <a:srgbClr val="FF5C57"/>
                </a:solidFill>
                <a:highlight>
                  <a:srgbClr val="FFFF00"/>
                </a:highlight>
                <a:latin typeface="Consolas"/>
                <a:ea typeface="Consolas"/>
                <a:cs typeface="Consolas"/>
                <a:sym typeface="Consolas"/>
              </a:rPr>
              <a:t>40px</a:t>
            </a:r>
            <a:r>
              <a:rPr lang="en" sz="1200">
                <a:solidFill>
                  <a:srgbClr val="ADB1C2"/>
                </a:solidFill>
                <a:highlight>
                  <a:srgbClr val="FFFF00"/>
                </a:highlight>
                <a:latin typeface="Consolas"/>
                <a:ea typeface="Consolas"/>
                <a:cs typeface="Consolas"/>
                <a:sym typeface="Consolas"/>
              </a:rPr>
              <a:t>,</a:t>
            </a:r>
            <a:r>
              <a:rPr lang="en" sz="1200">
                <a:solidFill>
                  <a:srgbClr val="13BBB7"/>
                </a:solidFill>
                <a:highlight>
                  <a:srgbClr val="FFFF00"/>
                </a:highlight>
                <a:latin typeface="Consolas"/>
                <a:ea typeface="Consolas"/>
                <a:cs typeface="Consolas"/>
                <a:sym typeface="Consolas"/>
              </a:rPr>
              <a:t> </a:t>
            </a:r>
            <a:r>
              <a:rPr lang="en" sz="1200">
                <a:solidFill>
                  <a:srgbClr val="FF5C57"/>
                </a:solidFill>
                <a:highlight>
                  <a:srgbClr val="FFFF00"/>
                </a:highlight>
                <a:latin typeface="Consolas"/>
                <a:ea typeface="Consolas"/>
                <a:cs typeface="Consolas"/>
                <a:sym typeface="Consolas"/>
              </a:rPr>
              <a:t>5vw</a:t>
            </a:r>
            <a:r>
              <a:rPr lang="en" sz="1200">
                <a:solidFill>
                  <a:srgbClr val="ADB1C2"/>
                </a:solidFill>
                <a:highlight>
                  <a:srgbClr val="FFFF00"/>
                </a:highlight>
                <a:latin typeface="Consolas"/>
                <a:ea typeface="Consolas"/>
                <a:cs typeface="Consolas"/>
                <a:sym typeface="Consolas"/>
              </a:rPr>
              <a:t>,</a:t>
            </a:r>
            <a:r>
              <a:rPr lang="en" sz="1200">
                <a:solidFill>
                  <a:srgbClr val="13BBB7"/>
                </a:solidFill>
                <a:highlight>
                  <a:srgbClr val="FFFF00"/>
                </a:highlight>
                <a:latin typeface="Consolas"/>
                <a:ea typeface="Consolas"/>
                <a:cs typeface="Consolas"/>
                <a:sym typeface="Consolas"/>
              </a:rPr>
              <a:t> </a:t>
            </a:r>
            <a:r>
              <a:rPr lang="en" sz="1200">
                <a:solidFill>
                  <a:srgbClr val="FF5C57"/>
                </a:solidFill>
                <a:highlight>
                  <a:srgbClr val="FFFF00"/>
                </a:highlight>
                <a:latin typeface="Consolas"/>
                <a:ea typeface="Consolas"/>
                <a:cs typeface="Consolas"/>
                <a:sym typeface="Consolas"/>
              </a:rPr>
              <a:t>3rem</a:t>
            </a:r>
            <a:r>
              <a:rPr lang="en" sz="1200">
                <a:solidFill>
                  <a:srgbClr val="ADB1C2"/>
                </a:solidFill>
                <a:highlight>
                  <a:srgbClr val="FFFF00"/>
                </a:highlight>
                <a:latin typeface="Consolas"/>
                <a:ea typeface="Consolas"/>
                <a:cs typeface="Consolas"/>
                <a:sym typeface="Consolas"/>
              </a:rPr>
              <a:t>);</a:t>
            </a:r>
            <a:endParaRPr sz="1200">
              <a:solidFill>
                <a:srgbClr val="ADB1C2"/>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highlight>
                  <a:srgbClr val="FFFF00"/>
                </a:highlight>
                <a:latin typeface="Consolas"/>
                <a:ea typeface="Consolas"/>
                <a:cs typeface="Consolas"/>
                <a:sym typeface="Consolas"/>
              </a:rPr>
              <a:t>    </a:t>
            </a:r>
            <a:r>
              <a:rPr lang="en" sz="1200">
                <a:solidFill>
                  <a:srgbClr val="565869"/>
                </a:solidFill>
                <a:highlight>
                  <a:srgbClr val="FFFF00"/>
                </a:highlight>
                <a:latin typeface="Consolas"/>
                <a:ea typeface="Consolas"/>
                <a:cs typeface="Consolas"/>
                <a:sym typeface="Consolas"/>
              </a:rPr>
              <a:t>font-family</a:t>
            </a:r>
            <a:r>
              <a:rPr lang="en" sz="1200">
                <a:solidFill>
                  <a:srgbClr val="ADB1C2"/>
                </a:solidFill>
                <a:highlight>
                  <a:srgbClr val="FFFF00"/>
                </a:highlight>
                <a:latin typeface="Consolas"/>
                <a:ea typeface="Consolas"/>
                <a:cs typeface="Consolas"/>
                <a:sym typeface="Consolas"/>
              </a:rPr>
              <a:t>: '</a:t>
            </a:r>
            <a:r>
              <a:rPr lang="en" sz="1200">
                <a:solidFill>
                  <a:srgbClr val="CF9C00"/>
                </a:solidFill>
                <a:highlight>
                  <a:srgbClr val="FFFF00"/>
                </a:highlight>
                <a:latin typeface="Consolas"/>
                <a:ea typeface="Consolas"/>
                <a:cs typeface="Consolas"/>
                <a:sym typeface="Consolas"/>
              </a:rPr>
              <a:t>Fredoka One</a:t>
            </a:r>
            <a:r>
              <a:rPr lang="en" sz="1200">
                <a:solidFill>
                  <a:srgbClr val="ADB1C2"/>
                </a:solidFill>
                <a:highlight>
                  <a:srgbClr val="FFFF00"/>
                </a:highlight>
                <a:latin typeface="Consolas"/>
                <a:ea typeface="Consolas"/>
                <a:cs typeface="Consolas"/>
                <a:sym typeface="Consolas"/>
              </a:rPr>
              <a:t>',</a:t>
            </a:r>
            <a:r>
              <a:rPr lang="en" sz="1200">
                <a:solidFill>
                  <a:srgbClr val="13BBB7"/>
                </a:solidFill>
                <a:highlight>
                  <a:srgbClr val="FFFF00"/>
                </a:highlight>
                <a:latin typeface="Consolas"/>
                <a:ea typeface="Consolas"/>
                <a:cs typeface="Consolas"/>
                <a:sym typeface="Consolas"/>
              </a:rPr>
              <a:t> cursive</a:t>
            </a:r>
            <a:r>
              <a:rPr lang="en" sz="1200">
                <a:solidFill>
                  <a:srgbClr val="ADB1C2"/>
                </a:solidFill>
                <a:highlight>
                  <a:srgbClr val="FFFF00"/>
                </a:highlight>
                <a:latin typeface="Consolas"/>
                <a:ea typeface="Consolas"/>
                <a:cs typeface="Consolas"/>
                <a:sym typeface="Consolas"/>
              </a:rPr>
              <a:t>;</a:t>
            </a:r>
            <a:endParaRPr sz="1200">
              <a:solidFill>
                <a:srgbClr val="ADB1C2"/>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highlight>
                  <a:srgbClr val="FFFF00"/>
                </a:highlight>
                <a:latin typeface="Consolas"/>
                <a:ea typeface="Consolas"/>
                <a:cs typeface="Consolas"/>
                <a:sym typeface="Consolas"/>
              </a:rPr>
              <a:t>    </a:t>
            </a:r>
            <a:r>
              <a:rPr lang="en" sz="1200">
                <a:solidFill>
                  <a:srgbClr val="565869"/>
                </a:solidFill>
                <a:highlight>
                  <a:srgbClr val="FFFF00"/>
                </a:highlight>
                <a:latin typeface="Consolas"/>
                <a:ea typeface="Consolas"/>
                <a:cs typeface="Consolas"/>
                <a:sym typeface="Consolas"/>
              </a:rPr>
              <a:t>letter-spacing</a:t>
            </a:r>
            <a:r>
              <a:rPr lang="en" sz="1200">
                <a:solidFill>
                  <a:srgbClr val="ADB1C2"/>
                </a:solidFill>
                <a:highlight>
                  <a:srgbClr val="FFFF00"/>
                </a:highlight>
                <a:latin typeface="Consolas"/>
                <a:ea typeface="Consolas"/>
                <a:cs typeface="Consolas"/>
                <a:sym typeface="Consolas"/>
              </a:rPr>
              <a:t>: </a:t>
            </a:r>
            <a:r>
              <a:rPr lang="en" sz="1200">
                <a:solidFill>
                  <a:srgbClr val="FF5C57"/>
                </a:solidFill>
                <a:highlight>
                  <a:srgbClr val="FFFF00"/>
                </a:highlight>
                <a:latin typeface="Consolas"/>
                <a:ea typeface="Consolas"/>
                <a:cs typeface="Consolas"/>
                <a:sym typeface="Consolas"/>
              </a:rPr>
              <a:t>1px</a:t>
            </a:r>
            <a:r>
              <a:rPr lang="en" sz="1200">
                <a:solidFill>
                  <a:srgbClr val="ADB1C2"/>
                </a:solidFill>
                <a:highlight>
                  <a:srgbClr val="FFFF00"/>
                </a:highlight>
                <a:latin typeface="Consolas"/>
                <a:ea typeface="Consolas"/>
                <a:cs typeface="Consolas"/>
                <a:sym typeface="Consolas"/>
              </a:rPr>
              <a:t>;</a:t>
            </a:r>
            <a:endParaRPr sz="1200">
              <a:solidFill>
                <a:srgbClr val="ADB1C2"/>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    </a:t>
            </a:r>
            <a:r>
              <a:rPr lang="en" sz="1200">
                <a:solidFill>
                  <a:srgbClr val="565869"/>
                </a:solidFill>
                <a:latin typeface="Consolas"/>
                <a:ea typeface="Consolas"/>
                <a:cs typeface="Consolas"/>
                <a:sym typeface="Consolas"/>
              </a:rPr>
              <a:t>text-align</a:t>
            </a:r>
            <a:r>
              <a:rPr lang="en" sz="1200">
                <a:solidFill>
                  <a:srgbClr val="ADB1C2"/>
                </a:solidFill>
                <a:latin typeface="Consolas"/>
                <a:ea typeface="Consolas"/>
                <a:cs typeface="Consolas"/>
                <a:sym typeface="Consolas"/>
              </a:rPr>
              <a:t>: </a:t>
            </a:r>
            <a:r>
              <a:rPr lang="en" sz="1200">
                <a:solidFill>
                  <a:srgbClr val="13BBB7"/>
                </a:solidFill>
                <a:latin typeface="Consolas"/>
                <a:ea typeface="Consolas"/>
                <a:cs typeface="Consolas"/>
                <a:sym typeface="Consolas"/>
              </a:rPr>
              <a:t>center</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    </a:t>
            </a:r>
            <a:r>
              <a:rPr lang="en" sz="1200">
                <a:solidFill>
                  <a:srgbClr val="565869"/>
                </a:solidFill>
                <a:latin typeface="Consolas"/>
                <a:ea typeface="Consolas"/>
                <a:cs typeface="Consolas"/>
                <a:sym typeface="Consolas"/>
              </a:rPr>
              <a:t>color</a:t>
            </a:r>
            <a:r>
              <a:rPr lang="en" sz="1200">
                <a:solidFill>
                  <a:srgbClr val="ADB1C2"/>
                </a:solidFill>
                <a:latin typeface="Consolas"/>
                <a:ea typeface="Consolas"/>
                <a:cs typeface="Consolas"/>
                <a:sym typeface="Consolas"/>
              </a:rPr>
              <a:t>: </a:t>
            </a:r>
            <a:r>
              <a:rPr lang="en" sz="1200">
                <a:solidFill>
                  <a:srgbClr val="2DAE58"/>
                </a:solidFill>
                <a:latin typeface="Consolas"/>
                <a:ea typeface="Consolas"/>
                <a:cs typeface="Consolas"/>
                <a:sym typeface="Consolas"/>
              </a:rPr>
              <a:t>tomato</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565869"/>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F767BB"/>
              </a:solidFill>
              <a:latin typeface="Consolas"/>
              <a:ea typeface="Consolas"/>
              <a:cs typeface="Consolas"/>
              <a:sym typeface="Consolas"/>
            </a:endParaRPr>
          </a:p>
        </p:txBody>
      </p:sp>
      <p:pic>
        <p:nvPicPr>
          <p:cNvPr id="731" name="Google Shape;731;p43"/>
          <p:cNvPicPr preferRelativeResize="0"/>
          <p:nvPr/>
        </p:nvPicPr>
        <p:blipFill>
          <a:blip r:embed="rId3">
            <a:alphaModFix/>
          </a:blip>
          <a:stretch>
            <a:fillRect/>
          </a:stretch>
        </p:blipFill>
        <p:spPr>
          <a:xfrm>
            <a:off x="7185355" y="3367686"/>
            <a:ext cx="1832225" cy="1685333"/>
          </a:xfrm>
          <a:prstGeom prst="rect">
            <a:avLst/>
          </a:prstGeom>
          <a:noFill/>
          <a:ln>
            <a:noFill/>
          </a:ln>
        </p:spPr>
      </p:pic>
      <p:sp>
        <p:nvSpPr>
          <p:cNvPr id="732" name="Google Shape;732;p43"/>
          <p:cNvSpPr txBox="1"/>
          <p:nvPr/>
        </p:nvSpPr>
        <p:spPr>
          <a:xfrm>
            <a:off x="777425" y="4201175"/>
            <a:ext cx="556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rgbClr val="09A1ED"/>
                </a:solidFill>
                <a:latin typeface="Didact Gothic"/>
                <a:ea typeface="Didact Gothic"/>
                <a:cs typeface="Didact Gothic"/>
                <a:sym typeface="Didact Gothic"/>
                <a:hlinkClick r:id="rId4">
                  <a:extLst>
                    <a:ext uri="{A12FA001-AC4F-418D-AE19-62706E023703}">
                      <ahyp:hlinkClr val="tx"/>
                    </a:ext>
                  </a:extLst>
                </a:hlinkClick>
              </a:rPr>
              <a:t>https://fonts.google.com/specimen/Fredoka+One</a:t>
            </a:r>
            <a:endParaRPr u="sng">
              <a:solidFill>
                <a:srgbClr val="09A1ED"/>
              </a:solidFill>
              <a:latin typeface="Didact Gothic"/>
              <a:ea typeface="Didact Gothic"/>
              <a:cs typeface="Didact Gothic"/>
              <a:sym typeface="Didact Gothic"/>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44"/>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Buttons</a:t>
            </a:r>
            <a:endParaRPr/>
          </a:p>
        </p:txBody>
      </p:sp>
      <p:sp>
        <p:nvSpPr>
          <p:cNvPr id="738" name="Google Shape;738;p44"/>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39" name="Google Shape;739;p44"/>
          <p:cNvSpPr txBox="1"/>
          <p:nvPr/>
        </p:nvSpPr>
        <p:spPr>
          <a:xfrm>
            <a:off x="624175" y="1058725"/>
            <a:ext cx="6561300" cy="2555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a:solidFill>
                  <a:srgbClr val="F767BB"/>
                </a:solidFill>
                <a:latin typeface="Consolas"/>
                <a:ea typeface="Consolas"/>
                <a:cs typeface="Consolas"/>
                <a:sym typeface="Consolas"/>
              </a:rPr>
              <a:t>button</a:t>
            </a:r>
            <a:r>
              <a:rPr lang="en">
                <a:solidFill>
                  <a:srgbClr val="ADB1C2"/>
                </a:solidFill>
                <a:latin typeface="Consolas"/>
                <a:ea typeface="Consolas"/>
                <a:cs typeface="Consolas"/>
                <a:sym typeface="Consolas"/>
              </a:rPr>
              <a:t> {</a:t>
            </a:r>
            <a:endParaRPr>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ADB1C2"/>
                </a:solidFill>
                <a:latin typeface="Consolas"/>
                <a:ea typeface="Consolas"/>
                <a:cs typeface="Consolas"/>
                <a:sym typeface="Consolas"/>
              </a:rPr>
              <a:t>    </a:t>
            </a:r>
            <a:r>
              <a:rPr lang="en">
                <a:solidFill>
                  <a:srgbClr val="565869"/>
                </a:solidFill>
                <a:latin typeface="Consolas"/>
                <a:ea typeface="Consolas"/>
                <a:cs typeface="Consolas"/>
                <a:sym typeface="Consolas"/>
              </a:rPr>
              <a:t>width</a:t>
            </a:r>
            <a:r>
              <a:rPr lang="en">
                <a:solidFill>
                  <a:srgbClr val="ADB1C2"/>
                </a:solidFill>
                <a:latin typeface="Consolas"/>
                <a:ea typeface="Consolas"/>
                <a:cs typeface="Consolas"/>
                <a:sym typeface="Consolas"/>
              </a:rPr>
              <a:t>: </a:t>
            </a:r>
            <a:r>
              <a:rPr lang="en">
                <a:solidFill>
                  <a:srgbClr val="FF5C57"/>
                </a:solidFill>
                <a:latin typeface="Consolas"/>
                <a:ea typeface="Consolas"/>
                <a:cs typeface="Consolas"/>
                <a:sym typeface="Consolas"/>
              </a:rPr>
              <a:t>70px</a:t>
            </a:r>
            <a:r>
              <a:rPr lang="en">
                <a:solidFill>
                  <a:srgbClr val="ADB1C2"/>
                </a:solidFill>
                <a:latin typeface="Consolas"/>
                <a:ea typeface="Consolas"/>
                <a:cs typeface="Consolas"/>
                <a:sym typeface="Consolas"/>
              </a:rPr>
              <a:t>;</a:t>
            </a:r>
            <a:endParaRPr>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ADB1C2"/>
                </a:solidFill>
                <a:latin typeface="Consolas"/>
                <a:ea typeface="Consolas"/>
                <a:cs typeface="Consolas"/>
                <a:sym typeface="Consolas"/>
              </a:rPr>
              <a:t>    </a:t>
            </a:r>
            <a:r>
              <a:rPr lang="en">
                <a:solidFill>
                  <a:srgbClr val="565869"/>
                </a:solidFill>
                <a:latin typeface="Consolas"/>
                <a:ea typeface="Consolas"/>
                <a:cs typeface="Consolas"/>
                <a:sym typeface="Consolas"/>
              </a:rPr>
              <a:t>height</a:t>
            </a:r>
            <a:r>
              <a:rPr lang="en">
                <a:solidFill>
                  <a:srgbClr val="ADB1C2"/>
                </a:solidFill>
                <a:latin typeface="Consolas"/>
                <a:ea typeface="Consolas"/>
                <a:cs typeface="Consolas"/>
                <a:sym typeface="Consolas"/>
              </a:rPr>
              <a:t>: </a:t>
            </a:r>
            <a:r>
              <a:rPr lang="en">
                <a:solidFill>
                  <a:srgbClr val="FF5C57"/>
                </a:solidFill>
                <a:latin typeface="Consolas"/>
                <a:ea typeface="Consolas"/>
                <a:cs typeface="Consolas"/>
                <a:sym typeface="Consolas"/>
              </a:rPr>
              <a:t>70px</a:t>
            </a:r>
            <a:r>
              <a:rPr lang="en">
                <a:solidFill>
                  <a:srgbClr val="ADB1C2"/>
                </a:solidFill>
                <a:latin typeface="Consolas"/>
                <a:ea typeface="Consolas"/>
                <a:cs typeface="Consolas"/>
                <a:sym typeface="Consolas"/>
              </a:rPr>
              <a:t>;</a:t>
            </a:r>
            <a:endParaRPr>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ADB1C2"/>
                </a:solidFill>
                <a:latin typeface="Consolas"/>
                <a:ea typeface="Consolas"/>
                <a:cs typeface="Consolas"/>
                <a:sym typeface="Consolas"/>
              </a:rPr>
              <a:t>    </a:t>
            </a:r>
            <a:r>
              <a:rPr lang="en">
                <a:solidFill>
                  <a:srgbClr val="565869"/>
                </a:solidFill>
                <a:latin typeface="Consolas"/>
                <a:ea typeface="Consolas"/>
                <a:cs typeface="Consolas"/>
                <a:sym typeface="Consolas"/>
              </a:rPr>
              <a:t>margin</a:t>
            </a:r>
            <a:r>
              <a:rPr lang="en">
                <a:solidFill>
                  <a:srgbClr val="ADB1C2"/>
                </a:solidFill>
                <a:latin typeface="Consolas"/>
                <a:ea typeface="Consolas"/>
                <a:cs typeface="Consolas"/>
                <a:sym typeface="Consolas"/>
              </a:rPr>
              <a:t>: </a:t>
            </a:r>
            <a:r>
              <a:rPr lang="en">
                <a:solidFill>
                  <a:srgbClr val="FF5C57"/>
                </a:solidFill>
                <a:latin typeface="Consolas"/>
                <a:ea typeface="Consolas"/>
                <a:cs typeface="Consolas"/>
                <a:sym typeface="Consolas"/>
              </a:rPr>
              <a:t>20px</a:t>
            </a:r>
            <a:r>
              <a:rPr lang="en">
                <a:solidFill>
                  <a:srgbClr val="13BBB7"/>
                </a:solidFill>
                <a:latin typeface="Consolas"/>
                <a:ea typeface="Consolas"/>
                <a:cs typeface="Consolas"/>
                <a:sym typeface="Consolas"/>
              </a:rPr>
              <a:t> </a:t>
            </a:r>
            <a:r>
              <a:rPr lang="en">
                <a:solidFill>
                  <a:srgbClr val="FF5C57"/>
                </a:solidFill>
                <a:latin typeface="Consolas"/>
                <a:ea typeface="Consolas"/>
                <a:cs typeface="Consolas"/>
                <a:sym typeface="Consolas"/>
              </a:rPr>
              <a:t>5px</a:t>
            </a:r>
            <a:r>
              <a:rPr lang="en">
                <a:solidFill>
                  <a:srgbClr val="ADB1C2"/>
                </a:solidFill>
                <a:latin typeface="Consolas"/>
                <a:ea typeface="Consolas"/>
                <a:cs typeface="Consolas"/>
                <a:sym typeface="Consolas"/>
              </a:rPr>
              <a:t>;</a:t>
            </a:r>
            <a:endParaRPr>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ADB1C2"/>
                </a:solidFill>
                <a:latin typeface="Consolas"/>
                <a:ea typeface="Consolas"/>
                <a:cs typeface="Consolas"/>
                <a:sym typeface="Consolas"/>
              </a:rPr>
              <a:t>    </a:t>
            </a:r>
            <a:r>
              <a:rPr lang="en">
                <a:solidFill>
                  <a:srgbClr val="565869"/>
                </a:solidFill>
                <a:latin typeface="Consolas"/>
                <a:ea typeface="Consolas"/>
                <a:cs typeface="Consolas"/>
                <a:sym typeface="Consolas"/>
              </a:rPr>
              <a:t>border</a:t>
            </a:r>
            <a:r>
              <a:rPr lang="en">
                <a:solidFill>
                  <a:srgbClr val="ADB1C2"/>
                </a:solidFill>
                <a:latin typeface="Consolas"/>
                <a:ea typeface="Consolas"/>
                <a:cs typeface="Consolas"/>
                <a:sym typeface="Consolas"/>
              </a:rPr>
              <a:t>: </a:t>
            </a:r>
            <a:r>
              <a:rPr lang="en">
                <a:solidFill>
                  <a:srgbClr val="FF5C57"/>
                </a:solidFill>
                <a:latin typeface="Consolas"/>
                <a:ea typeface="Consolas"/>
                <a:cs typeface="Consolas"/>
                <a:sym typeface="Consolas"/>
              </a:rPr>
              <a:t>8px</a:t>
            </a:r>
            <a:r>
              <a:rPr lang="en">
                <a:solidFill>
                  <a:srgbClr val="13BBB7"/>
                </a:solidFill>
                <a:latin typeface="Consolas"/>
                <a:ea typeface="Consolas"/>
                <a:cs typeface="Consolas"/>
                <a:sym typeface="Consolas"/>
              </a:rPr>
              <a:t> solid </a:t>
            </a:r>
            <a:r>
              <a:rPr lang="en">
                <a:solidFill>
                  <a:srgbClr val="2DAE58"/>
                </a:solidFill>
                <a:latin typeface="Consolas"/>
                <a:ea typeface="Consolas"/>
                <a:cs typeface="Consolas"/>
                <a:sym typeface="Consolas"/>
              </a:rPr>
              <a:t>white</a:t>
            </a:r>
            <a:r>
              <a:rPr lang="en">
                <a:solidFill>
                  <a:srgbClr val="ADB1C2"/>
                </a:solidFill>
                <a:latin typeface="Consolas"/>
                <a:ea typeface="Consolas"/>
                <a:cs typeface="Consolas"/>
                <a:sym typeface="Consolas"/>
              </a:rPr>
              <a:t>;</a:t>
            </a:r>
            <a:endParaRPr>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ADB1C2"/>
                </a:solidFill>
                <a:latin typeface="Consolas"/>
                <a:ea typeface="Consolas"/>
                <a:cs typeface="Consolas"/>
                <a:sym typeface="Consolas"/>
              </a:rPr>
              <a:t>    </a:t>
            </a:r>
            <a:r>
              <a:rPr lang="en">
                <a:solidFill>
                  <a:srgbClr val="565869"/>
                </a:solidFill>
                <a:latin typeface="Consolas"/>
                <a:ea typeface="Consolas"/>
                <a:cs typeface="Consolas"/>
                <a:sym typeface="Consolas"/>
              </a:rPr>
              <a:t>border-radius</a:t>
            </a:r>
            <a:r>
              <a:rPr lang="en">
                <a:solidFill>
                  <a:srgbClr val="ADB1C2"/>
                </a:solidFill>
                <a:latin typeface="Consolas"/>
                <a:ea typeface="Consolas"/>
                <a:cs typeface="Consolas"/>
                <a:sym typeface="Consolas"/>
              </a:rPr>
              <a:t>: </a:t>
            </a:r>
            <a:r>
              <a:rPr lang="en">
                <a:solidFill>
                  <a:srgbClr val="FF5C57"/>
                </a:solidFill>
                <a:latin typeface="Consolas"/>
                <a:ea typeface="Consolas"/>
                <a:cs typeface="Consolas"/>
                <a:sym typeface="Consolas"/>
              </a:rPr>
              <a:t>50%</a:t>
            </a:r>
            <a:r>
              <a:rPr lang="en">
                <a:solidFill>
                  <a:srgbClr val="ADB1C2"/>
                </a:solidFill>
                <a:latin typeface="Consolas"/>
                <a:ea typeface="Consolas"/>
                <a:cs typeface="Consolas"/>
                <a:sym typeface="Consolas"/>
              </a:rPr>
              <a:t>;</a:t>
            </a:r>
            <a:endParaRPr>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ADB1C2"/>
                </a:solidFill>
                <a:latin typeface="Consolas"/>
                <a:ea typeface="Consolas"/>
                <a:cs typeface="Consolas"/>
                <a:sym typeface="Consolas"/>
              </a:rPr>
              <a:t>    </a:t>
            </a:r>
            <a:r>
              <a:rPr lang="en">
                <a:solidFill>
                  <a:srgbClr val="565869"/>
                </a:solidFill>
                <a:latin typeface="Consolas"/>
                <a:ea typeface="Consolas"/>
                <a:cs typeface="Consolas"/>
                <a:sym typeface="Consolas"/>
              </a:rPr>
              <a:t>color</a:t>
            </a:r>
            <a:r>
              <a:rPr lang="en">
                <a:solidFill>
                  <a:srgbClr val="ADB1C2"/>
                </a:solidFill>
                <a:latin typeface="Consolas"/>
                <a:ea typeface="Consolas"/>
                <a:cs typeface="Consolas"/>
                <a:sym typeface="Consolas"/>
              </a:rPr>
              <a:t>: </a:t>
            </a:r>
            <a:r>
              <a:rPr lang="en">
                <a:solidFill>
                  <a:srgbClr val="13BBB7"/>
                </a:solidFill>
                <a:latin typeface="Consolas"/>
                <a:ea typeface="Consolas"/>
                <a:cs typeface="Consolas"/>
                <a:sym typeface="Consolas"/>
              </a:rPr>
              <a:t>transparent</a:t>
            </a:r>
            <a:r>
              <a:rPr lang="en">
                <a:solidFill>
                  <a:srgbClr val="ADB1C2"/>
                </a:solidFill>
                <a:latin typeface="Consolas"/>
                <a:ea typeface="Consolas"/>
                <a:cs typeface="Consolas"/>
                <a:sym typeface="Consolas"/>
              </a:rPr>
              <a:t>;</a:t>
            </a:r>
            <a:endParaRPr>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ADB1C2"/>
                </a:solidFill>
                <a:latin typeface="Consolas"/>
                <a:ea typeface="Consolas"/>
                <a:cs typeface="Consolas"/>
                <a:sym typeface="Consolas"/>
              </a:rPr>
              <a:t>    </a:t>
            </a:r>
            <a:r>
              <a:rPr lang="en">
                <a:solidFill>
                  <a:srgbClr val="565869"/>
                </a:solidFill>
                <a:latin typeface="Consolas"/>
                <a:ea typeface="Consolas"/>
                <a:cs typeface="Consolas"/>
                <a:sym typeface="Consolas"/>
              </a:rPr>
              <a:t>cursor</a:t>
            </a:r>
            <a:r>
              <a:rPr lang="en">
                <a:solidFill>
                  <a:srgbClr val="ADB1C2"/>
                </a:solidFill>
                <a:latin typeface="Consolas"/>
                <a:ea typeface="Consolas"/>
                <a:cs typeface="Consolas"/>
                <a:sym typeface="Consolas"/>
              </a:rPr>
              <a:t>: </a:t>
            </a:r>
            <a:r>
              <a:rPr lang="en">
                <a:solidFill>
                  <a:srgbClr val="13BBB7"/>
                </a:solidFill>
                <a:latin typeface="Consolas"/>
                <a:ea typeface="Consolas"/>
                <a:cs typeface="Consolas"/>
                <a:sym typeface="Consolas"/>
              </a:rPr>
              <a:t>pointer</a:t>
            </a:r>
            <a:r>
              <a:rPr lang="en">
                <a:solidFill>
                  <a:srgbClr val="ADB1C2"/>
                </a:solidFill>
                <a:latin typeface="Consolas"/>
                <a:ea typeface="Consolas"/>
                <a:cs typeface="Consolas"/>
                <a:sym typeface="Consolas"/>
              </a:rPr>
              <a:t>;</a:t>
            </a:r>
            <a:endParaRPr>
              <a:solidFill>
                <a:srgbClr val="ADB1C2"/>
              </a:solidFill>
              <a:latin typeface="Consolas"/>
              <a:ea typeface="Consolas"/>
              <a:cs typeface="Consolas"/>
              <a:sym typeface="Consolas"/>
            </a:endParaRPr>
          </a:p>
          <a:p>
            <a:pPr indent="0" lvl="0" marL="0" rtl="0" algn="l">
              <a:spcBef>
                <a:spcPts val="0"/>
              </a:spcBef>
              <a:spcAft>
                <a:spcPts val="0"/>
              </a:spcAft>
              <a:buNone/>
            </a:pPr>
            <a:r>
              <a:rPr lang="en">
                <a:solidFill>
                  <a:srgbClr val="565869"/>
                </a:solidFill>
                <a:latin typeface="Consolas"/>
                <a:ea typeface="Consolas"/>
                <a:cs typeface="Consolas"/>
                <a:sym typeface="Consolas"/>
              </a:rPr>
              <a:t>    </a:t>
            </a:r>
            <a:r>
              <a:rPr lang="en">
                <a:solidFill>
                  <a:srgbClr val="565869"/>
                </a:solidFill>
                <a:latin typeface="Consolas"/>
                <a:ea typeface="Consolas"/>
                <a:cs typeface="Consolas"/>
                <a:sym typeface="Consolas"/>
              </a:rPr>
              <a:t>b</a:t>
            </a:r>
            <a:r>
              <a:rPr lang="en">
                <a:solidFill>
                  <a:srgbClr val="565869"/>
                </a:solidFill>
                <a:latin typeface="Consolas"/>
                <a:ea typeface="Consolas"/>
                <a:cs typeface="Consolas"/>
                <a:sym typeface="Consolas"/>
              </a:rPr>
              <a:t>ox-shadow</a:t>
            </a:r>
            <a:r>
              <a:rPr lang="en">
                <a:solidFill>
                  <a:srgbClr val="ADB1C2"/>
                </a:solidFill>
                <a:latin typeface="Consolas"/>
                <a:ea typeface="Consolas"/>
                <a:cs typeface="Consolas"/>
                <a:sym typeface="Consolas"/>
              </a:rPr>
              <a:t>: </a:t>
            </a:r>
            <a:r>
              <a:rPr lang="en">
                <a:solidFill>
                  <a:srgbClr val="FF5C57"/>
                </a:solidFill>
                <a:latin typeface="Consolas"/>
                <a:ea typeface="Consolas"/>
                <a:cs typeface="Consolas"/>
                <a:sym typeface="Consolas"/>
              </a:rPr>
              <a:t>0</a:t>
            </a:r>
            <a:r>
              <a:rPr lang="en">
                <a:solidFill>
                  <a:srgbClr val="ADB1C2"/>
                </a:solidFill>
                <a:latin typeface="Consolas"/>
                <a:ea typeface="Consolas"/>
                <a:cs typeface="Consolas"/>
                <a:sym typeface="Consolas"/>
              </a:rPr>
              <a:t> </a:t>
            </a:r>
            <a:r>
              <a:rPr lang="en">
                <a:solidFill>
                  <a:srgbClr val="FF5C57"/>
                </a:solidFill>
                <a:latin typeface="Consolas"/>
                <a:ea typeface="Consolas"/>
                <a:cs typeface="Consolas"/>
                <a:sym typeface="Consolas"/>
              </a:rPr>
              <a:t>2px</a:t>
            </a:r>
            <a:r>
              <a:rPr lang="en">
                <a:solidFill>
                  <a:srgbClr val="13BBB7"/>
                </a:solidFill>
                <a:latin typeface="Consolas"/>
                <a:ea typeface="Consolas"/>
                <a:cs typeface="Consolas"/>
                <a:sym typeface="Consolas"/>
              </a:rPr>
              <a:t> </a:t>
            </a:r>
            <a:r>
              <a:rPr lang="en">
                <a:solidFill>
                  <a:srgbClr val="FF5C57"/>
                </a:solidFill>
                <a:latin typeface="Consolas"/>
                <a:ea typeface="Consolas"/>
                <a:cs typeface="Consolas"/>
                <a:sym typeface="Consolas"/>
              </a:rPr>
              <a:t>10px 5px </a:t>
            </a:r>
            <a:r>
              <a:rPr lang="en">
                <a:solidFill>
                  <a:srgbClr val="2DAE58"/>
                </a:solidFill>
                <a:latin typeface="Consolas"/>
                <a:ea typeface="Consolas"/>
                <a:cs typeface="Consolas"/>
                <a:sym typeface="Consolas"/>
              </a:rPr>
              <a:t>rgba</a:t>
            </a:r>
            <a:r>
              <a:rPr lang="en">
                <a:solidFill>
                  <a:srgbClr val="565869"/>
                </a:solidFill>
                <a:latin typeface="Consolas"/>
                <a:ea typeface="Consolas"/>
                <a:cs typeface="Consolas"/>
                <a:sym typeface="Consolas"/>
              </a:rPr>
              <a:t>(</a:t>
            </a:r>
            <a:r>
              <a:rPr lang="en">
                <a:solidFill>
                  <a:srgbClr val="FF5C57"/>
                </a:solidFill>
                <a:latin typeface="Consolas"/>
                <a:ea typeface="Consolas"/>
                <a:cs typeface="Consolas"/>
                <a:sym typeface="Consolas"/>
              </a:rPr>
              <a:t>0, 0, 0, 0.1</a:t>
            </a:r>
            <a:r>
              <a:rPr lang="en">
                <a:solidFill>
                  <a:srgbClr val="565869"/>
                </a:solidFill>
                <a:latin typeface="Consolas"/>
                <a:ea typeface="Consolas"/>
                <a:cs typeface="Consolas"/>
                <a:sym typeface="Consolas"/>
              </a:rPr>
              <a:t>)</a:t>
            </a:r>
            <a:r>
              <a:rPr lang="en">
                <a:solidFill>
                  <a:srgbClr val="ADB1C2"/>
                </a:solidFill>
                <a:latin typeface="Consolas"/>
                <a:ea typeface="Consolas"/>
                <a:cs typeface="Consolas"/>
                <a:sym typeface="Consolas"/>
              </a:rPr>
              <a:t>;</a:t>
            </a:r>
            <a:endParaRPr>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ADB1C2"/>
                </a:solidFill>
                <a:latin typeface="Consolas"/>
                <a:ea typeface="Consolas"/>
                <a:cs typeface="Consolas"/>
                <a:sym typeface="Consolas"/>
              </a:rPr>
              <a:t>}</a:t>
            </a:r>
            <a:endParaRPr>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ADB1C2"/>
                </a:solidFill>
                <a:latin typeface="Consolas"/>
                <a:ea typeface="Consolas"/>
                <a:cs typeface="Consolas"/>
                <a:sym typeface="Consolas"/>
              </a:rPr>
              <a:t> </a:t>
            </a:r>
            <a:endParaRPr>
              <a:solidFill>
                <a:srgbClr val="FF82CB"/>
              </a:solidFill>
              <a:latin typeface="Consolas"/>
              <a:ea typeface="Consolas"/>
              <a:cs typeface="Consolas"/>
              <a:sym typeface="Consolas"/>
            </a:endParaRPr>
          </a:p>
        </p:txBody>
      </p:sp>
      <p:pic>
        <p:nvPicPr>
          <p:cNvPr id="740" name="Google Shape;740;p44"/>
          <p:cNvPicPr preferRelativeResize="0"/>
          <p:nvPr/>
        </p:nvPicPr>
        <p:blipFill>
          <a:blip r:embed="rId3">
            <a:alphaModFix/>
          </a:blip>
          <a:stretch>
            <a:fillRect/>
          </a:stretch>
        </p:blipFill>
        <p:spPr>
          <a:xfrm>
            <a:off x="7185355" y="3367686"/>
            <a:ext cx="1832225" cy="168533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45"/>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Buttons</a:t>
            </a:r>
            <a:endParaRPr/>
          </a:p>
        </p:txBody>
      </p:sp>
      <p:sp>
        <p:nvSpPr>
          <p:cNvPr id="746" name="Google Shape;746;p45"/>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47" name="Google Shape;747;p45"/>
          <p:cNvSpPr txBox="1"/>
          <p:nvPr/>
        </p:nvSpPr>
        <p:spPr>
          <a:xfrm>
            <a:off x="624175" y="871900"/>
            <a:ext cx="65613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ADB1C2"/>
                </a:solidFill>
                <a:latin typeface="Consolas"/>
                <a:ea typeface="Consolas"/>
                <a:cs typeface="Consolas"/>
                <a:sym typeface="Consolas"/>
              </a:rPr>
              <a:t> </a:t>
            </a:r>
            <a:r>
              <a:rPr lang="en" sz="1100">
                <a:solidFill>
                  <a:srgbClr val="FF82CB"/>
                </a:solidFill>
                <a:latin typeface="Consolas"/>
                <a:ea typeface="Consolas"/>
                <a:cs typeface="Consolas"/>
                <a:sym typeface="Consolas"/>
              </a:rPr>
              <a:t>.</a:t>
            </a:r>
            <a:r>
              <a:rPr lang="en" sz="1100">
                <a:solidFill>
                  <a:srgbClr val="F767BB"/>
                </a:solidFill>
                <a:latin typeface="Consolas"/>
                <a:ea typeface="Consolas"/>
                <a:cs typeface="Consolas"/>
                <a:sym typeface="Consolas"/>
              </a:rPr>
              <a:t>nope</a:t>
            </a:r>
            <a:r>
              <a:rPr lang="en" sz="1100">
                <a:solidFill>
                  <a:srgbClr val="ADB1C2"/>
                </a:solidFill>
                <a:latin typeface="Consolas"/>
                <a:ea typeface="Consolas"/>
                <a:cs typeface="Consolas"/>
                <a:sym typeface="Consolas"/>
              </a:rPr>
              <a:t> {</a:t>
            </a:r>
            <a:endParaRPr sz="1100">
              <a:solidFill>
                <a:srgbClr val="ADB1C2"/>
              </a:solidFill>
              <a:latin typeface="Consolas"/>
              <a:ea typeface="Consolas"/>
              <a:cs typeface="Consolas"/>
              <a:sym typeface="Consolas"/>
            </a:endParaRPr>
          </a:p>
          <a:p>
            <a:pPr indent="0" lvl="0" marL="0" rtl="0" algn="l">
              <a:spcBef>
                <a:spcPts val="0"/>
              </a:spcBef>
              <a:spcAft>
                <a:spcPts val="0"/>
              </a:spcAft>
              <a:buNone/>
            </a:pPr>
            <a:r>
              <a:rPr lang="en" sz="1100">
                <a:solidFill>
                  <a:srgbClr val="ADB1C2"/>
                </a:solidFill>
                <a:latin typeface="Consolas"/>
                <a:ea typeface="Consolas"/>
                <a:cs typeface="Consolas"/>
                <a:sym typeface="Consolas"/>
              </a:rPr>
              <a:t>    </a:t>
            </a:r>
            <a:r>
              <a:rPr lang="en" sz="1100">
                <a:solidFill>
                  <a:srgbClr val="565869"/>
                </a:solidFill>
                <a:latin typeface="Consolas"/>
                <a:ea typeface="Consolas"/>
                <a:cs typeface="Consolas"/>
                <a:sym typeface="Consolas"/>
              </a:rPr>
              <a:t>grid-area</a:t>
            </a:r>
            <a:r>
              <a:rPr lang="en" sz="1100">
                <a:solidFill>
                  <a:srgbClr val="ADB1C2"/>
                </a:solidFill>
                <a:latin typeface="Consolas"/>
                <a:ea typeface="Consolas"/>
                <a:cs typeface="Consolas"/>
                <a:sym typeface="Consolas"/>
              </a:rPr>
              <a:t>: </a:t>
            </a:r>
            <a:r>
              <a:rPr lang="en" sz="1100">
                <a:solidFill>
                  <a:srgbClr val="13BBB7"/>
                </a:solidFill>
                <a:latin typeface="Consolas"/>
                <a:ea typeface="Consolas"/>
                <a:cs typeface="Consolas"/>
                <a:sym typeface="Consolas"/>
              </a:rPr>
              <a:t>nope</a:t>
            </a:r>
            <a:r>
              <a:rPr lang="en" sz="1100">
                <a:solidFill>
                  <a:srgbClr val="ADB1C2"/>
                </a:solidFill>
                <a:latin typeface="Consolas"/>
                <a:ea typeface="Consolas"/>
                <a:cs typeface="Consolas"/>
                <a:sym typeface="Consolas"/>
              </a:rPr>
              <a:t>;</a:t>
            </a:r>
            <a:endParaRPr sz="1100">
              <a:solidFill>
                <a:srgbClr val="ADB1C2"/>
              </a:solidFill>
              <a:latin typeface="Consolas"/>
              <a:ea typeface="Consolas"/>
              <a:cs typeface="Consolas"/>
              <a:sym typeface="Consolas"/>
            </a:endParaRPr>
          </a:p>
          <a:p>
            <a:pPr indent="0" lvl="0" marL="0" rtl="0" algn="l">
              <a:spcBef>
                <a:spcPts val="0"/>
              </a:spcBef>
              <a:spcAft>
                <a:spcPts val="0"/>
              </a:spcAft>
              <a:buNone/>
            </a:pPr>
            <a:r>
              <a:rPr lang="en" sz="1100">
                <a:solidFill>
                  <a:srgbClr val="ADB1C2"/>
                </a:solidFill>
                <a:latin typeface="Consolas"/>
                <a:ea typeface="Consolas"/>
                <a:cs typeface="Consolas"/>
                <a:sym typeface="Consolas"/>
              </a:rPr>
              <a:t>    </a:t>
            </a:r>
            <a:r>
              <a:rPr lang="en" sz="1100">
                <a:solidFill>
                  <a:srgbClr val="565869"/>
                </a:solidFill>
                <a:latin typeface="Consolas"/>
                <a:ea typeface="Consolas"/>
                <a:cs typeface="Consolas"/>
                <a:sym typeface="Consolas"/>
              </a:rPr>
              <a:t>background</a:t>
            </a:r>
            <a:r>
              <a:rPr lang="en" sz="1100">
                <a:solidFill>
                  <a:srgbClr val="ADB1C2"/>
                </a:solidFill>
                <a:latin typeface="Consolas"/>
                <a:ea typeface="Consolas"/>
                <a:cs typeface="Consolas"/>
                <a:sym typeface="Consolas"/>
              </a:rPr>
              <a:t>: </a:t>
            </a:r>
            <a:r>
              <a:rPr lang="en" sz="1100">
                <a:solidFill>
                  <a:srgbClr val="09A1ED"/>
                </a:solidFill>
                <a:latin typeface="Consolas"/>
                <a:ea typeface="Consolas"/>
                <a:cs typeface="Consolas"/>
                <a:sym typeface="Consolas"/>
              </a:rPr>
              <a:t>url</a:t>
            </a:r>
            <a:r>
              <a:rPr lang="en" sz="1100">
                <a:solidFill>
                  <a:srgbClr val="ADB1C2"/>
                </a:solidFill>
                <a:latin typeface="Consolas"/>
                <a:ea typeface="Consolas"/>
                <a:cs typeface="Consolas"/>
                <a:sym typeface="Consolas"/>
              </a:rPr>
              <a:t>('https://urlgoeshere.com')</a:t>
            </a:r>
            <a:r>
              <a:rPr lang="en" sz="1100">
                <a:solidFill>
                  <a:srgbClr val="13BBB7"/>
                </a:solidFill>
                <a:latin typeface="Consolas"/>
                <a:ea typeface="Consolas"/>
                <a:cs typeface="Consolas"/>
                <a:sym typeface="Consolas"/>
              </a:rPr>
              <a:t> </a:t>
            </a:r>
            <a:r>
              <a:rPr lang="en" sz="1100">
                <a:solidFill>
                  <a:srgbClr val="2DAE58"/>
                </a:solidFill>
                <a:latin typeface="Consolas"/>
                <a:ea typeface="Consolas"/>
                <a:cs typeface="Consolas"/>
                <a:sym typeface="Consolas"/>
              </a:rPr>
              <a:t>tomato</a:t>
            </a:r>
            <a:r>
              <a:rPr lang="en" sz="1100">
                <a:solidFill>
                  <a:srgbClr val="13BBB7"/>
                </a:solidFill>
                <a:latin typeface="Consolas"/>
                <a:ea typeface="Consolas"/>
                <a:cs typeface="Consolas"/>
                <a:sym typeface="Consolas"/>
              </a:rPr>
              <a:t> center no-repeat</a:t>
            </a:r>
            <a:r>
              <a:rPr lang="en" sz="1100">
                <a:solidFill>
                  <a:srgbClr val="ADB1C2"/>
                </a:solidFill>
                <a:latin typeface="Consolas"/>
                <a:ea typeface="Consolas"/>
                <a:cs typeface="Consolas"/>
                <a:sym typeface="Consolas"/>
              </a:rPr>
              <a:t>;</a:t>
            </a:r>
            <a:endParaRPr sz="1100">
              <a:solidFill>
                <a:srgbClr val="ADB1C2"/>
              </a:solidFill>
              <a:latin typeface="Consolas"/>
              <a:ea typeface="Consolas"/>
              <a:cs typeface="Consolas"/>
              <a:sym typeface="Consolas"/>
            </a:endParaRPr>
          </a:p>
          <a:p>
            <a:pPr indent="0" lvl="0" marL="0" rtl="0" algn="l">
              <a:spcBef>
                <a:spcPts val="0"/>
              </a:spcBef>
              <a:spcAft>
                <a:spcPts val="0"/>
              </a:spcAft>
              <a:buNone/>
            </a:pPr>
            <a:r>
              <a:rPr lang="en" sz="1100">
                <a:solidFill>
                  <a:srgbClr val="ADB1C2"/>
                </a:solidFill>
                <a:latin typeface="Consolas"/>
                <a:ea typeface="Consolas"/>
                <a:cs typeface="Consolas"/>
                <a:sym typeface="Consolas"/>
              </a:rPr>
              <a:t>    </a:t>
            </a:r>
            <a:r>
              <a:rPr lang="en" sz="1100">
                <a:solidFill>
                  <a:srgbClr val="565869"/>
                </a:solidFill>
                <a:latin typeface="Consolas"/>
                <a:ea typeface="Consolas"/>
                <a:cs typeface="Consolas"/>
                <a:sym typeface="Consolas"/>
              </a:rPr>
              <a:t>background-size</a:t>
            </a:r>
            <a:r>
              <a:rPr lang="en" sz="1100">
                <a:solidFill>
                  <a:srgbClr val="ADB1C2"/>
                </a:solidFill>
                <a:latin typeface="Consolas"/>
                <a:ea typeface="Consolas"/>
                <a:cs typeface="Consolas"/>
                <a:sym typeface="Consolas"/>
              </a:rPr>
              <a:t>: </a:t>
            </a:r>
            <a:r>
              <a:rPr lang="en" sz="1100">
                <a:solidFill>
                  <a:srgbClr val="FF5C57"/>
                </a:solidFill>
                <a:latin typeface="Consolas"/>
                <a:ea typeface="Consolas"/>
                <a:cs typeface="Consolas"/>
                <a:sym typeface="Consolas"/>
              </a:rPr>
              <a:t>20px</a:t>
            </a:r>
            <a:r>
              <a:rPr lang="en" sz="1100">
                <a:solidFill>
                  <a:srgbClr val="ADB1C2"/>
                </a:solidFill>
                <a:latin typeface="Consolas"/>
                <a:ea typeface="Consolas"/>
                <a:cs typeface="Consolas"/>
                <a:sym typeface="Consolas"/>
              </a:rPr>
              <a:t>;</a:t>
            </a:r>
            <a:endParaRPr sz="1100">
              <a:solidFill>
                <a:srgbClr val="ADB1C2"/>
              </a:solidFill>
              <a:latin typeface="Consolas"/>
              <a:ea typeface="Consolas"/>
              <a:cs typeface="Consolas"/>
              <a:sym typeface="Consolas"/>
            </a:endParaRPr>
          </a:p>
          <a:p>
            <a:pPr indent="0" lvl="0" marL="0" rtl="0" algn="l">
              <a:spcBef>
                <a:spcPts val="0"/>
              </a:spcBef>
              <a:spcAft>
                <a:spcPts val="0"/>
              </a:spcAft>
              <a:buNone/>
            </a:pPr>
            <a:r>
              <a:rPr lang="en" sz="1100">
                <a:solidFill>
                  <a:srgbClr val="ADB1C2"/>
                </a:solidFill>
                <a:latin typeface="Consolas"/>
                <a:ea typeface="Consolas"/>
                <a:cs typeface="Consolas"/>
                <a:sym typeface="Consolas"/>
              </a:rPr>
              <a:t>    </a:t>
            </a:r>
            <a:r>
              <a:rPr lang="en" sz="1100">
                <a:solidFill>
                  <a:srgbClr val="565869"/>
                </a:solidFill>
                <a:latin typeface="Consolas"/>
                <a:ea typeface="Consolas"/>
                <a:cs typeface="Consolas"/>
                <a:sym typeface="Consolas"/>
              </a:rPr>
              <a:t>justify-self</a:t>
            </a:r>
            <a:r>
              <a:rPr lang="en" sz="1100">
                <a:solidFill>
                  <a:srgbClr val="ADB1C2"/>
                </a:solidFill>
                <a:latin typeface="Consolas"/>
                <a:ea typeface="Consolas"/>
                <a:cs typeface="Consolas"/>
                <a:sym typeface="Consolas"/>
              </a:rPr>
              <a:t>: </a:t>
            </a:r>
            <a:r>
              <a:rPr lang="en" sz="1100">
                <a:solidFill>
                  <a:srgbClr val="13BBB7"/>
                </a:solidFill>
                <a:latin typeface="Consolas"/>
                <a:ea typeface="Consolas"/>
                <a:cs typeface="Consolas"/>
                <a:sym typeface="Consolas"/>
              </a:rPr>
              <a:t>end</a:t>
            </a:r>
            <a:r>
              <a:rPr lang="en" sz="1100">
                <a:solidFill>
                  <a:srgbClr val="ADB1C2"/>
                </a:solidFill>
                <a:latin typeface="Consolas"/>
                <a:ea typeface="Consolas"/>
                <a:cs typeface="Consolas"/>
                <a:sym typeface="Consolas"/>
              </a:rPr>
              <a:t>;</a:t>
            </a:r>
            <a:endParaRPr sz="1100">
              <a:solidFill>
                <a:srgbClr val="ADB1C2"/>
              </a:solidFill>
              <a:latin typeface="Consolas"/>
              <a:ea typeface="Consolas"/>
              <a:cs typeface="Consolas"/>
              <a:sym typeface="Consolas"/>
            </a:endParaRPr>
          </a:p>
          <a:p>
            <a:pPr indent="0" lvl="0" marL="0" rtl="0" algn="l">
              <a:spcBef>
                <a:spcPts val="0"/>
              </a:spcBef>
              <a:spcAft>
                <a:spcPts val="0"/>
              </a:spcAft>
              <a:buNone/>
            </a:pPr>
            <a:r>
              <a:rPr lang="en" sz="1100">
                <a:solidFill>
                  <a:srgbClr val="ADB1C2"/>
                </a:solidFill>
                <a:latin typeface="Consolas"/>
                <a:ea typeface="Consolas"/>
                <a:cs typeface="Consolas"/>
                <a:sym typeface="Consolas"/>
              </a:rPr>
              <a:t>  }</a:t>
            </a:r>
            <a:endParaRPr sz="1100">
              <a:solidFill>
                <a:srgbClr val="ADB1C2"/>
              </a:solidFill>
              <a:latin typeface="Consolas"/>
              <a:ea typeface="Consolas"/>
              <a:cs typeface="Consolas"/>
              <a:sym typeface="Consolas"/>
            </a:endParaRPr>
          </a:p>
          <a:p>
            <a:pPr indent="0" lvl="0" marL="0" rtl="0" algn="l">
              <a:spcBef>
                <a:spcPts val="0"/>
              </a:spcBef>
              <a:spcAft>
                <a:spcPts val="0"/>
              </a:spcAft>
              <a:buNone/>
            </a:pPr>
            <a:r>
              <a:rPr lang="en" sz="1100">
                <a:solidFill>
                  <a:srgbClr val="ADB1C2"/>
                </a:solidFill>
                <a:latin typeface="Consolas"/>
                <a:ea typeface="Consolas"/>
                <a:cs typeface="Consolas"/>
                <a:sym typeface="Consolas"/>
              </a:rPr>
              <a:t>  </a:t>
            </a:r>
            <a:endParaRPr sz="1100">
              <a:solidFill>
                <a:srgbClr val="ADB1C2"/>
              </a:solidFill>
              <a:latin typeface="Consolas"/>
              <a:ea typeface="Consolas"/>
              <a:cs typeface="Consolas"/>
              <a:sym typeface="Consolas"/>
            </a:endParaRPr>
          </a:p>
          <a:p>
            <a:pPr indent="0" lvl="0" marL="0" rtl="0" algn="l">
              <a:spcBef>
                <a:spcPts val="0"/>
              </a:spcBef>
              <a:spcAft>
                <a:spcPts val="0"/>
              </a:spcAft>
              <a:buNone/>
            </a:pPr>
            <a:r>
              <a:rPr lang="en" sz="1100">
                <a:solidFill>
                  <a:srgbClr val="ADB1C2"/>
                </a:solidFill>
                <a:latin typeface="Consolas"/>
                <a:ea typeface="Consolas"/>
                <a:cs typeface="Consolas"/>
                <a:sym typeface="Consolas"/>
              </a:rPr>
              <a:t>  </a:t>
            </a:r>
            <a:r>
              <a:rPr lang="en" sz="1100">
                <a:solidFill>
                  <a:srgbClr val="FF82CB"/>
                </a:solidFill>
                <a:latin typeface="Consolas"/>
                <a:ea typeface="Consolas"/>
                <a:cs typeface="Consolas"/>
                <a:sym typeface="Consolas"/>
              </a:rPr>
              <a:t>.</a:t>
            </a:r>
            <a:r>
              <a:rPr lang="en" sz="1100">
                <a:solidFill>
                  <a:srgbClr val="F767BB"/>
                </a:solidFill>
                <a:latin typeface="Consolas"/>
                <a:ea typeface="Consolas"/>
                <a:cs typeface="Consolas"/>
                <a:sym typeface="Consolas"/>
              </a:rPr>
              <a:t>nope</a:t>
            </a:r>
            <a:r>
              <a:rPr lang="en" sz="1100">
                <a:solidFill>
                  <a:srgbClr val="FF82CB"/>
                </a:solidFill>
                <a:latin typeface="Consolas"/>
                <a:ea typeface="Consolas"/>
                <a:cs typeface="Consolas"/>
                <a:sym typeface="Consolas"/>
              </a:rPr>
              <a:t>:</a:t>
            </a:r>
            <a:r>
              <a:rPr lang="en" sz="1100">
                <a:solidFill>
                  <a:srgbClr val="F767BB"/>
                </a:solidFill>
                <a:latin typeface="Consolas"/>
                <a:ea typeface="Consolas"/>
                <a:cs typeface="Consolas"/>
                <a:sym typeface="Consolas"/>
              </a:rPr>
              <a:t>hover</a:t>
            </a:r>
            <a:r>
              <a:rPr lang="en" sz="1100">
                <a:solidFill>
                  <a:srgbClr val="ADB1C2"/>
                </a:solidFill>
                <a:latin typeface="Consolas"/>
                <a:ea typeface="Consolas"/>
                <a:cs typeface="Consolas"/>
                <a:sym typeface="Consolas"/>
              </a:rPr>
              <a:t>,</a:t>
            </a:r>
            <a:endParaRPr sz="1100">
              <a:solidFill>
                <a:srgbClr val="ADB1C2"/>
              </a:solidFill>
              <a:latin typeface="Consolas"/>
              <a:ea typeface="Consolas"/>
              <a:cs typeface="Consolas"/>
              <a:sym typeface="Consolas"/>
            </a:endParaRPr>
          </a:p>
          <a:p>
            <a:pPr indent="0" lvl="0" marL="0" rtl="0" algn="l">
              <a:spcBef>
                <a:spcPts val="0"/>
              </a:spcBef>
              <a:spcAft>
                <a:spcPts val="0"/>
              </a:spcAft>
              <a:buNone/>
            </a:pPr>
            <a:r>
              <a:rPr lang="en" sz="1100">
                <a:solidFill>
                  <a:srgbClr val="F767BB"/>
                </a:solidFill>
                <a:latin typeface="Consolas"/>
                <a:ea typeface="Consolas"/>
                <a:cs typeface="Consolas"/>
                <a:sym typeface="Consolas"/>
              </a:rPr>
              <a:t>  </a:t>
            </a:r>
            <a:r>
              <a:rPr lang="en" sz="1100">
                <a:solidFill>
                  <a:srgbClr val="FF82CB"/>
                </a:solidFill>
                <a:latin typeface="Consolas"/>
                <a:ea typeface="Consolas"/>
                <a:cs typeface="Consolas"/>
                <a:sym typeface="Consolas"/>
              </a:rPr>
              <a:t>.</a:t>
            </a:r>
            <a:r>
              <a:rPr lang="en" sz="1100">
                <a:solidFill>
                  <a:srgbClr val="F767BB"/>
                </a:solidFill>
                <a:latin typeface="Consolas"/>
                <a:ea typeface="Consolas"/>
                <a:cs typeface="Consolas"/>
                <a:sym typeface="Consolas"/>
              </a:rPr>
              <a:t>remove</a:t>
            </a:r>
            <a:r>
              <a:rPr lang="en" sz="1100">
                <a:solidFill>
                  <a:srgbClr val="FF82CB"/>
                </a:solidFill>
                <a:latin typeface="Consolas"/>
                <a:ea typeface="Consolas"/>
                <a:cs typeface="Consolas"/>
                <a:sym typeface="Consolas"/>
              </a:rPr>
              <a:t>:</a:t>
            </a:r>
            <a:r>
              <a:rPr lang="en" sz="1100">
                <a:solidFill>
                  <a:srgbClr val="F767BB"/>
                </a:solidFill>
                <a:latin typeface="Consolas"/>
                <a:ea typeface="Consolas"/>
                <a:cs typeface="Consolas"/>
                <a:sym typeface="Consolas"/>
              </a:rPr>
              <a:t>hover</a:t>
            </a:r>
            <a:r>
              <a:rPr lang="en" sz="1100">
                <a:solidFill>
                  <a:srgbClr val="ADB1C2"/>
                </a:solidFill>
                <a:latin typeface="Consolas"/>
                <a:ea typeface="Consolas"/>
                <a:cs typeface="Consolas"/>
                <a:sym typeface="Consolas"/>
              </a:rPr>
              <a:t> {</a:t>
            </a:r>
            <a:endParaRPr sz="1100">
              <a:solidFill>
                <a:srgbClr val="ADB1C2"/>
              </a:solidFill>
              <a:latin typeface="Consolas"/>
              <a:ea typeface="Consolas"/>
              <a:cs typeface="Consolas"/>
              <a:sym typeface="Consolas"/>
            </a:endParaRPr>
          </a:p>
          <a:p>
            <a:pPr indent="0" lvl="0" marL="0" rtl="0" algn="l">
              <a:spcBef>
                <a:spcPts val="0"/>
              </a:spcBef>
              <a:spcAft>
                <a:spcPts val="0"/>
              </a:spcAft>
              <a:buNone/>
            </a:pPr>
            <a:r>
              <a:rPr lang="en" sz="1100">
                <a:solidFill>
                  <a:srgbClr val="ADB1C2"/>
                </a:solidFill>
                <a:latin typeface="Consolas"/>
                <a:ea typeface="Consolas"/>
                <a:cs typeface="Consolas"/>
                <a:sym typeface="Consolas"/>
              </a:rPr>
              <a:t>    </a:t>
            </a:r>
            <a:r>
              <a:rPr lang="en" sz="1100">
                <a:solidFill>
                  <a:srgbClr val="565869"/>
                </a:solidFill>
                <a:latin typeface="Consolas"/>
                <a:ea typeface="Consolas"/>
                <a:cs typeface="Consolas"/>
                <a:sym typeface="Consolas"/>
              </a:rPr>
              <a:t>background-color</a:t>
            </a:r>
            <a:r>
              <a:rPr lang="en" sz="1100">
                <a:solidFill>
                  <a:srgbClr val="ADB1C2"/>
                </a:solidFill>
                <a:latin typeface="Consolas"/>
                <a:ea typeface="Consolas"/>
                <a:cs typeface="Consolas"/>
                <a:sym typeface="Consolas"/>
              </a:rPr>
              <a:t>: #</a:t>
            </a:r>
            <a:r>
              <a:rPr lang="en" sz="1100">
                <a:solidFill>
                  <a:srgbClr val="2DAE58"/>
                </a:solidFill>
                <a:latin typeface="Consolas"/>
                <a:ea typeface="Consolas"/>
                <a:cs typeface="Consolas"/>
                <a:sym typeface="Consolas"/>
              </a:rPr>
              <a:t>da553d</a:t>
            </a:r>
            <a:r>
              <a:rPr lang="en" sz="1100">
                <a:solidFill>
                  <a:srgbClr val="ADB1C2"/>
                </a:solidFill>
                <a:latin typeface="Consolas"/>
                <a:ea typeface="Consolas"/>
                <a:cs typeface="Consolas"/>
                <a:sym typeface="Consolas"/>
              </a:rPr>
              <a:t>;</a:t>
            </a:r>
            <a:endParaRPr sz="1100">
              <a:solidFill>
                <a:srgbClr val="ADB1C2"/>
              </a:solidFill>
              <a:latin typeface="Consolas"/>
              <a:ea typeface="Consolas"/>
              <a:cs typeface="Consolas"/>
              <a:sym typeface="Consolas"/>
            </a:endParaRPr>
          </a:p>
          <a:p>
            <a:pPr indent="0" lvl="0" marL="0" rtl="0" algn="l">
              <a:spcBef>
                <a:spcPts val="0"/>
              </a:spcBef>
              <a:spcAft>
                <a:spcPts val="0"/>
              </a:spcAft>
              <a:buNone/>
            </a:pPr>
            <a:r>
              <a:rPr lang="en" sz="1100">
                <a:solidFill>
                  <a:srgbClr val="ADB1C2"/>
                </a:solidFill>
                <a:latin typeface="Consolas"/>
                <a:ea typeface="Consolas"/>
                <a:cs typeface="Consolas"/>
                <a:sym typeface="Consolas"/>
              </a:rPr>
              <a:t>  }</a:t>
            </a:r>
            <a:endParaRPr sz="1100">
              <a:solidFill>
                <a:srgbClr val="ADB1C2"/>
              </a:solidFill>
              <a:latin typeface="Consolas"/>
              <a:ea typeface="Consolas"/>
              <a:cs typeface="Consolas"/>
              <a:sym typeface="Consolas"/>
            </a:endParaRPr>
          </a:p>
          <a:p>
            <a:pPr indent="0" lvl="0" marL="0" rtl="0" algn="l">
              <a:spcBef>
                <a:spcPts val="0"/>
              </a:spcBef>
              <a:spcAft>
                <a:spcPts val="0"/>
              </a:spcAft>
              <a:buNone/>
            </a:pPr>
            <a:r>
              <a:rPr lang="en" sz="1100">
                <a:solidFill>
                  <a:srgbClr val="ADB1C2"/>
                </a:solidFill>
                <a:latin typeface="Consolas"/>
                <a:ea typeface="Consolas"/>
                <a:cs typeface="Consolas"/>
                <a:sym typeface="Consolas"/>
              </a:rPr>
              <a:t>  </a:t>
            </a:r>
            <a:endParaRPr sz="1100">
              <a:solidFill>
                <a:srgbClr val="ADB1C2"/>
              </a:solidFill>
              <a:latin typeface="Consolas"/>
              <a:ea typeface="Consolas"/>
              <a:cs typeface="Consolas"/>
              <a:sym typeface="Consolas"/>
            </a:endParaRPr>
          </a:p>
          <a:p>
            <a:pPr indent="0" lvl="0" marL="0" rtl="0" algn="l">
              <a:spcBef>
                <a:spcPts val="0"/>
              </a:spcBef>
              <a:spcAft>
                <a:spcPts val="0"/>
              </a:spcAft>
              <a:buNone/>
            </a:pPr>
            <a:r>
              <a:rPr lang="en" sz="1100">
                <a:solidFill>
                  <a:srgbClr val="ADB1C2"/>
                </a:solidFill>
                <a:latin typeface="Consolas"/>
                <a:ea typeface="Consolas"/>
                <a:cs typeface="Consolas"/>
                <a:sym typeface="Consolas"/>
              </a:rPr>
              <a:t>  </a:t>
            </a:r>
            <a:r>
              <a:rPr lang="en" sz="1100">
                <a:solidFill>
                  <a:srgbClr val="FF82CB"/>
                </a:solidFill>
                <a:latin typeface="Consolas"/>
                <a:ea typeface="Consolas"/>
                <a:cs typeface="Consolas"/>
                <a:sym typeface="Consolas"/>
              </a:rPr>
              <a:t>.</a:t>
            </a:r>
            <a:r>
              <a:rPr lang="en" sz="1100">
                <a:solidFill>
                  <a:srgbClr val="F767BB"/>
                </a:solidFill>
                <a:latin typeface="Consolas"/>
                <a:ea typeface="Consolas"/>
                <a:cs typeface="Consolas"/>
                <a:sym typeface="Consolas"/>
              </a:rPr>
              <a:t>fav</a:t>
            </a:r>
            <a:r>
              <a:rPr lang="en" sz="1100">
                <a:solidFill>
                  <a:srgbClr val="ADB1C2"/>
                </a:solidFill>
                <a:latin typeface="Consolas"/>
                <a:ea typeface="Consolas"/>
                <a:cs typeface="Consolas"/>
                <a:sym typeface="Consolas"/>
              </a:rPr>
              <a:t> {</a:t>
            </a:r>
            <a:endParaRPr sz="1100">
              <a:solidFill>
                <a:srgbClr val="ADB1C2"/>
              </a:solidFill>
              <a:latin typeface="Consolas"/>
              <a:ea typeface="Consolas"/>
              <a:cs typeface="Consolas"/>
              <a:sym typeface="Consolas"/>
            </a:endParaRPr>
          </a:p>
          <a:p>
            <a:pPr indent="0" lvl="0" marL="0" rtl="0" algn="l">
              <a:spcBef>
                <a:spcPts val="0"/>
              </a:spcBef>
              <a:spcAft>
                <a:spcPts val="0"/>
              </a:spcAft>
              <a:buNone/>
            </a:pPr>
            <a:r>
              <a:rPr lang="en" sz="1100">
                <a:solidFill>
                  <a:srgbClr val="ADB1C2"/>
                </a:solidFill>
                <a:latin typeface="Consolas"/>
                <a:ea typeface="Consolas"/>
                <a:cs typeface="Consolas"/>
                <a:sym typeface="Consolas"/>
              </a:rPr>
              <a:t>    </a:t>
            </a:r>
            <a:r>
              <a:rPr lang="en" sz="1100">
                <a:solidFill>
                  <a:srgbClr val="565869"/>
                </a:solidFill>
                <a:latin typeface="Consolas"/>
                <a:ea typeface="Consolas"/>
                <a:cs typeface="Consolas"/>
                <a:sym typeface="Consolas"/>
              </a:rPr>
              <a:t>grid-area</a:t>
            </a:r>
            <a:r>
              <a:rPr lang="en" sz="1100">
                <a:solidFill>
                  <a:srgbClr val="ADB1C2"/>
                </a:solidFill>
                <a:latin typeface="Consolas"/>
                <a:ea typeface="Consolas"/>
                <a:cs typeface="Consolas"/>
                <a:sym typeface="Consolas"/>
              </a:rPr>
              <a:t>: </a:t>
            </a:r>
            <a:r>
              <a:rPr lang="en" sz="1100">
                <a:solidFill>
                  <a:srgbClr val="13BBB7"/>
                </a:solidFill>
                <a:latin typeface="Consolas"/>
                <a:ea typeface="Consolas"/>
                <a:cs typeface="Consolas"/>
                <a:sym typeface="Consolas"/>
              </a:rPr>
              <a:t>fav</a:t>
            </a:r>
            <a:r>
              <a:rPr lang="en" sz="1100">
                <a:solidFill>
                  <a:srgbClr val="ADB1C2"/>
                </a:solidFill>
                <a:latin typeface="Consolas"/>
                <a:ea typeface="Consolas"/>
                <a:cs typeface="Consolas"/>
                <a:sym typeface="Consolas"/>
              </a:rPr>
              <a:t>;</a:t>
            </a:r>
            <a:endParaRPr sz="1100">
              <a:solidFill>
                <a:srgbClr val="ADB1C2"/>
              </a:solidFill>
              <a:latin typeface="Consolas"/>
              <a:ea typeface="Consolas"/>
              <a:cs typeface="Consolas"/>
              <a:sym typeface="Consolas"/>
            </a:endParaRPr>
          </a:p>
          <a:p>
            <a:pPr indent="0" lvl="0" marL="0" rtl="0" algn="l">
              <a:spcBef>
                <a:spcPts val="0"/>
              </a:spcBef>
              <a:spcAft>
                <a:spcPts val="0"/>
              </a:spcAft>
              <a:buNone/>
            </a:pPr>
            <a:r>
              <a:rPr lang="en" sz="1100">
                <a:solidFill>
                  <a:srgbClr val="ADB1C2"/>
                </a:solidFill>
                <a:latin typeface="Consolas"/>
                <a:ea typeface="Consolas"/>
                <a:cs typeface="Consolas"/>
                <a:sym typeface="Consolas"/>
              </a:rPr>
              <a:t>    </a:t>
            </a:r>
            <a:r>
              <a:rPr lang="en" sz="1100">
                <a:solidFill>
                  <a:srgbClr val="565869"/>
                </a:solidFill>
                <a:latin typeface="Consolas"/>
                <a:ea typeface="Consolas"/>
                <a:cs typeface="Consolas"/>
                <a:sym typeface="Consolas"/>
              </a:rPr>
              <a:t>background</a:t>
            </a:r>
            <a:r>
              <a:rPr lang="en" sz="1100">
                <a:solidFill>
                  <a:srgbClr val="ADB1C2"/>
                </a:solidFill>
                <a:latin typeface="Consolas"/>
                <a:ea typeface="Consolas"/>
                <a:cs typeface="Consolas"/>
                <a:sym typeface="Consolas"/>
              </a:rPr>
              <a:t>: </a:t>
            </a:r>
            <a:r>
              <a:rPr lang="en" sz="1100">
                <a:solidFill>
                  <a:srgbClr val="09A1ED"/>
                </a:solidFill>
                <a:latin typeface="Consolas"/>
                <a:ea typeface="Consolas"/>
                <a:cs typeface="Consolas"/>
                <a:sym typeface="Consolas"/>
              </a:rPr>
              <a:t>url</a:t>
            </a:r>
            <a:r>
              <a:rPr lang="en" sz="1100">
                <a:solidFill>
                  <a:srgbClr val="ADB1C2"/>
                </a:solidFill>
                <a:latin typeface="Consolas"/>
                <a:ea typeface="Consolas"/>
                <a:cs typeface="Consolas"/>
                <a:sym typeface="Consolas"/>
              </a:rPr>
              <a:t>('https://urlgoeshere.com')</a:t>
            </a:r>
            <a:r>
              <a:rPr lang="en" sz="1100">
                <a:solidFill>
                  <a:srgbClr val="13BBB7"/>
                </a:solidFill>
                <a:latin typeface="Consolas"/>
                <a:ea typeface="Consolas"/>
                <a:cs typeface="Consolas"/>
                <a:sym typeface="Consolas"/>
              </a:rPr>
              <a:t> no-repeat center </a:t>
            </a:r>
            <a:r>
              <a:rPr lang="en" sz="1100">
                <a:solidFill>
                  <a:srgbClr val="ADB1C2"/>
                </a:solidFill>
                <a:latin typeface="Consolas"/>
                <a:ea typeface="Consolas"/>
                <a:cs typeface="Consolas"/>
                <a:sym typeface="Consolas"/>
              </a:rPr>
              <a:t>#</a:t>
            </a:r>
            <a:r>
              <a:rPr lang="en" sz="1100">
                <a:solidFill>
                  <a:srgbClr val="2DAE58"/>
                </a:solidFill>
                <a:latin typeface="Consolas"/>
                <a:ea typeface="Consolas"/>
                <a:cs typeface="Consolas"/>
                <a:sym typeface="Consolas"/>
              </a:rPr>
              <a:t>63dd9a</a:t>
            </a:r>
            <a:r>
              <a:rPr lang="en" sz="1100">
                <a:solidFill>
                  <a:srgbClr val="ADB1C2"/>
                </a:solidFill>
                <a:latin typeface="Consolas"/>
                <a:ea typeface="Consolas"/>
                <a:cs typeface="Consolas"/>
                <a:sym typeface="Consolas"/>
              </a:rPr>
              <a:t>;</a:t>
            </a:r>
            <a:endParaRPr sz="1100">
              <a:solidFill>
                <a:srgbClr val="ADB1C2"/>
              </a:solidFill>
              <a:latin typeface="Consolas"/>
              <a:ea typeface="Consolas"/>
              <a:cs typeface="Consolas"/>
              <a:sym typeface="Consolas"/>
            </a:endParaRPr>
          </a:p>
          <a:p>
            <a:pPr indent="0" lvl="0" marL="0" rtl="0" algn="l">
              <a:spcBef>
                <a:spcPts val="0"/>
              </a:spcBef>
              <a:spcAft>
                <a:spcPts val="0"/>
              </a:spcAft>
              <a:buNone/>
            </a:pPr>
            <a:r>
              <a:rPr lang="en" sz="1100">
                <a:solidFill>
                  <a:srgbClr val="ADB1C2"/>
                </a:solidFill>
                <a:latin typeface="Consolas"/>
                <a:ea typeface="Consolas"/>
                <a:cs typeface="Consolas"/>
                <a:sym typeface="Consolas"/>
              </a:rPr>
              <a:t>    </a:t>
            </a:r>
            <a:r>
              <a:rPr lang="en" sz="1100">
                <a:solidFill>
                  <a:srgbClr val="565869"/>
                </a:solidFill>
                <a:latin typeface="Consolas"/>
                <a:ea typeface="Consolas"/>
                <a:cs typeface="Consolas"/>
                <a:sym typeface="Consolas"/>
              </a:rPr>
              <a:t>background-size</a:t>
            </a:r>
            <a:r>
              <a:rPr lang="en" sz="1100">
                <a:solidFill>
                  <a:srgbClr val="ADB1C2"/>
                </a:solidFill>
                <a:latin typeface="Consolas"/>
                <a:ea typeface="Consolas"/>
                <a:cs typeface="Consolas"/>
                <a:sym typeface="Consolas"/>
              </a:rPr>
              <a:t>: </a:t>
            </a:r>
            <a:r>
              <a:rPr lang="en" sz="1100">
                <a:solidFill>
                  <a:srgbClr val="FF5C57"/>
                </a:solidFill>
                <a:latin typeface="Consolas"/>
                <a:ea typeface="Consolas"/>
                <a:cs typeface="Consolas"/>
                <a:sym typeface="Consolas"/>
              </a:rPr>
              <a:t>26px</a:t>
            </a:r>
            <a:r>
              <a:rPr lang="en" sz="1100">
                <a:solidFill>
                  <a:srgbClr val="ADB1C2"/>
                </a:solidFill>
                <a:latin typeface="Consolas"/>
                <a:ea typeface="Consolas"/>
                <a:cs typeface="Consolas"/>
                <a:sym typeface="Consolas"/>
              </a:rPr>
              <a:t>;</a:t>
            </a:r>
            <a:endParaRPr sz="1100">
              <a:solidFill>
                <a:srgbClr val="ADB1C2"/>
              </a:solidFill>
              <a:latin typeface="Consolas"/>
              <a:ea typeface="Consolas"/>
              <a:cs typeface="Consolas"/>
              <a:sym typeface="Consolas"/>
            </a:endParaRPr>
          </a:p>
          <a:p>
            <a:pPr indent="0" lvl="0" marL="0" rtl="0" algn="l">
              <a:spcBef>
                <a:spcPts val="0"/>
              </a:spcBef>
              <a:spcAft>
                <a:spcPts val="0"/>
              </a:spcAft>
              <a:buNone/>
            </a:pPr>
            <a:r>
              <a:rPr lang="en" sz="1100">
                <a:solidFill>
                  <a:srgbClr val="ADB1C2"/>
                </a:solidFill>
                <a:latin typeface="Consolas"/>
                <a:ea typeface="Consolas"/>
                <a:cs typeface="Consolas"/>
                <a:sym typeface="Consolas"/>
              </a:rPr>
              <a:t>   </a:t>
            </a:r>
            <a:endParaRPr sz="1100">
              <a:solidFill>
                <a:srgbClr val="ADB1C2"/>
              </a:solidFill>
              <a:latin typeface="Consolas"/>
              <a:ea typeface="Consolas"/>
              <a:cs typeface="Consolas"/>
              <a:sym typeface="Consolas"/>
            </a:endParaRPr>
          </a:p>
          <a:p>
            <a:pPr indent="0" lvl="0" marL="0" rtl="0" algn="l">
              <a:spcBef>
                <a:spcPts val="0"/>
              </a:spcBef>
              <a:spcAft>
                <a:spcPts val="0"/>
              </a:spcAft>
              <a:buNone/>
            </a:pPr>
            <a:r>
              <a:rPr lang="en" sz="1100">
                <a:solidFill>
                  <a:srgbClr val="ADB1C2"/>
                </a:solidFill>
                <a:latin typeface="Consolas"/>
                <a:ea typeface="Consolas"/>
                <a:cs typeface="Consolas"/>
                <a:sym typeface="Consolas"/>
              </a:rPr>
              <a:t>  }</a:t>
            </a:r>
            <a:endParaRPr sz="1100">
              <a:solidFill>
                <a:srgbClr val="ADB1C2"/>
              </a:solidFill>
              <a:latin typeface="Consolas"/>
              <a:ea typeface="Consolas"/>
              <a:cs typeface="Consolas"/>
              <a:sym typeface="Consolas"/>
            </a:endParaRPr>
          </a:p>
          <a:p>
            <a:pPr indent="0" lvl="0" marL="0" rtl="0" algn="l">
              <a:spcBef>
                <a:spcPts val="0"/>
              </a:spcBef>
              <a:spcAft>
                <a:spcPts val="0"/>
              </a:spcAft>
              <a:buNone/>
            </a:pPr>
            <a:r>
              <a:rPr lang="en" sz="1100">
                <a:solidFill>
                  <a:srgbClr val="ADB1C2"/>
                </a:solidFill>
                <a:latin typeface="Consolas"/>
                <a:ea typeface="Consolas"/>
                <a:cs typeface="Consolas"/>
                <a:sym typeface="Consolas"/>
              </a:rPr>
              <a:t>  </a:t>
            </a:r>
            <a:endParaRPr sz="1100">
              <a:solidFill>
                <a:srgbClr val="ADB1C2"/>
              </a:solidFill>
              <a:latin typeface="Consolas"/>
              <a:ea typeface="Consolas"/>
              <a:cs typeface="Consolas"/>
              <a:sym typeface="Consolas"/>
            </a:endParaRPr>
          </a:p>
          <a:p>
            <a:pPr indent="0" lvl="0" marL="0" rtl="0" algn="l">
              <a:spcBef>
                <a:spcPts val="0"/>
              </a:spcBef>
              <a:spcAft>
                <a:spcPts val="0"/>
              </a:spcAft>
              <a:buNone/>
            </a:pPr>
            <a:r>
              <a:rPr lang="en" sz="1100">
                <a:solidFill>
                  <a:srgbClr val="ADB1C2"/>
                </a:solidFill>
                <a:latin typeface="Consolas"/>
                <a:ea typeface="Consolas"/>
                <a:cs typeface="Consolas"/>
                <a:sym typeface="Consolas"/>
              </a:rPr>
              <a:t>  </a:t>
            </a:r>
            <a:r>
              <a:rPr lang="en" sz="1100">
                <a:solidFill>
                  <a:srgbClr val="FF82CB"/>
                </a:solidFill>
                <a:latin typeface="Consolas"/>
                <a:ea typeface="Consolas"/>
                <a:cs typeface="Consolas"/>
                <a:sym typeface="Consolas"/>
              </a:rPr>
              <a:t>.</a:t>
            </a:r>
            <a:r>
              <a:rPr lang="en" sz="1100">
                <a:solidFill>
                  <a:srgbClr val="F767BB"/>
                </a:solidFill>
                <a:latin typeface="Consolas"/>
                <a:ea typeface="Consolas"/>
                <a:cs typeface="Consolas"/>
                <a:sym typeface="Consolas"/>
              </a:rPr>
              <a:t>fav</a:t>
            </a:r>
            <a:r>
              <a:rPr lang="en" sz="1100">
                <a:solidFill>
                  <a:srgbClr val="FF82CB"/>
                </a:solidFill>
                <a:latin typeface="Consolas"/>
                <a:ea typeface="Consolas"/>
                <a:cs typeface="Consolas"/>
                <a:sym typeface="Consolas"/>
              </a:rPr>
              <a:t>:</a:t>
            </a:r>
            <a:r>
              <a:rPr lang="en" sz="1100">
                <a:solidFill>
                  <a:srgbClr val="F767BB"/>
                </a:solidFill>
                <a:latin typeface="Consolas"/>
                <a:ea typeface="Consolas"/>
                <a:cs typeface="Consolas"/>
                <a:sym typeface="Consolas"/>
              </a:rPr>
              <a:t>hover</a:t>
            </a:r>
            <a:r>
              <a:rPr lang="en" sz="1100">
                <a:solidFill>
                  <a:srgbClr val="ADB1C2"/>
                </a:solidFill>
                <a:latin typeface="Consolas"/>
                <a:ea typeface="Consolas"/>
                <a:cs typeface="Consolas"/>
                <a:sym typeface="Consolas"/>
              </a:rPr>
              <a:t> {</a:t>
            </a:r>
            <a:endParaRPr sz="1100">
              <a:solidFill>
                <a:srgbClr val="ADB1C2"/>
              </a:solidFill>
              <a:latin typeface="Consolas"/>
              <a:ea typeface="Consolas"/>
              <a:cs typeface="Consolas"/>
              <a:sym typeface="Consolas"/>
            </a:endParaRPr>
          </a:p>
          <a:p>
            <a:pPr indent="0" lvl="0" marL="0" rtl="0" algn="l">
              <a:spcBef>
                <a:spcPts val="0"/>
              </a:spcBef>
              <a:spcAft>
                <a:spcPts val="0"/>
              </a:spcAft>
              <a:buNone/>
            </a:pPr>
            <a:r>
              <a:rPr lang="en" sz="1100">
                <a:solidFill>
                  <a:srgbClr val="ADB1C2"/>
                </a:solidFill>
                <a:latin typeface="Consolas"/>
                <a:ea typeface="Consolas"/>
                <a:cs typeface="Consolas"/>
                <a:sym typeface="Consolas"/>
              </a:rPr>
              <a:t>    </a:t>
            </a:r>
            <a:r>
              <a:rPr lang="en" sz="1100">
                <a:solidFill>
                  <a:srgbClr val="565869"/>
                </a:solidFill>
                <a:latin typeface="Consolas"/>
                <a:ea typeface="Consolas"/>
                <a:cs typeface="Consolas"/>
                <a:sym typeface="Consolas"/>
              </a:rPr>
              <a:t>background-color</a:t>
            </a:r>
            <a:r>
              <a:rPr lang="en" sz="1100">
                <a:solidFill>
                  <a:srgbClr val="ADB1C2"/>
                </a:solidFill>
                <a:latin typeface="Consolas"/>
                <a:ea typeface="Consolas"/>
                <a:cs typeface="Consolas"/>
                <a:sym typeface="Consolas"/>
              </a:rPr>
              <a:t>: #</a:t>
            </a:r>
            <a:r>
              <a:rPr lang="en" sz="1100">
                <a:solidFill>
                  <a:srgbClr val="2DAE58"/>
                </a:solidFill>
                <a:latin typeface="Consolas"/>
                <a:ea typeface="Consolas"/>
                <a:cs typeface="Consolas"/>
                <a:sym typeface="Consolas"/>
              </a:rPr>
              <a:t>51c384</a:t>
            </a:r>
            <a:r>
              <a:rPr lang="en" sz="1100">
                <a:solidFill>
                  <a:srgbClr val="ADB1C2"/>
                </a:solidFill>
                <a:latin typeface="Consolas"/>
                <a:ea typeface="Consolas"/>
                <a:cs typeface="Consolas"/>
                <a:sym typeface="Consolas"/>
              </a:rPr>
              <a:t>;</a:t>
            </a:r>
            <a:endParaRPr sz="1100">
              <a:solidFill>
                <a:srgbClr val="ADB1C2"/>
              </a:solidFill>
              <a:latin typeface="Consolas"/>
              <a:ea typeface="Consolas"/>
              <a:cs typeface="Consolas"/>
              <a:sym typeface="Consolas"/>
            </a:endParaRPr>
          </a:p>
          <a:p>
            <a:pPr indent="0" lvl="0" marL="0" rtl="0" algn="l">
              <a:spcBef>
                <a:spcPts val="0"/>
              </a:spcBef>
              <a:spcAft>
                <a:spcPts val="0"/>
              </a:spcAft>
              <a:buNone/>
            </a:pPr>
            <a:r>
              <a:rPr lang="en" sz="1100">
                <a:solidFill>
                  <a:srgbClr val="ADB1C2"/>
                </a:solidFill>
                <a:latin typeface="Consolas"/>
                <a:ea typeface="Consolas"/>
                <a:cs typeface="Consolas"/>
                <a:sym typeface="Consolas"/>
              </a:rPr>
              <a:t>  }</a:t>
            </a:r>
            <a:endParaRPr sz="11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000">
              <a:solidFill>
                <a:srgbClr val="F767BB"/>
              </a:solidFill>
              <a:latin typeface="Consolas"/>
              <a:ea typeface="Consolas"/>
              <a:cs typeface="Consolas"/>
              <a:sym typeface="Consolas"/>
            </a:endParaRPr>
          </a:p>
        </p:txBody>
      </p:sp>
      <p:pic>
        <p:nvPicPr>
          <p:cNvPr id="748" name="Google Shape;748;p45"/>
          <p:cNvPicPr preferRelativeResize="0"/>
          <p:nvPr/>
        </p:nvPicPr>
        <p:blipFill>
          <a:blip r:embed="rId3">
            <a:alphaModFix/>
          </a:blip>
          <a:stretch>
            <a:fillRect/>
          </a:stretch>
        </p:blipFill>
        <p:spPr>
          <a:xfrm>
            <a:off x="7185355" y="3367686"/>
            <a:ext cx="1832225" cy="168533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46"/>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Favourites section</a:t>
            </a:r>
            <a:endParaRPr/>
          </a:p>
        </p:txBody>
      </p:sp>
      <p:sp>
        <p:nvSpPr>
          <p:cNvPr id="754" name="Google Shape;754;p46"/>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55" name="Google Shape;755;p46"/>
          <p:cNvSpPr txBox="1"/>
          <p:nvPr/>
        </p:nvSpPr>
        <p:spPr>
          <a:xfrm>
            <a:off x="624175" y="992889"/>
            <a:ext cx="6561300" cy="3786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300">
                <a:solidFill>
                  <a:srgbClr val="F767BB"/>
                </a:solidFill>
                <a:latin typeface="Consolas"/>
                <a:ea typeface="Consolas"/>
                <a:cs typeface="Consolas"/>
                <a:sym typeface="Consolas"/>
              </a:rPr>
              <a:t>h2</a:t>
            </a:r>
            <a:r>
              <a:rPr lang="en" sz="1300">
                <a:solidFill>
                  <a:srgbClr val="ADB1C2"/>
                </a:solidFill>
                <a:latin typeface="Consolas"/>
                <a:ea typeface="Consolas"/>
                <a:cs typeface="Consolas"/>
                <a:sym typeface="Consolas"/>
              </a:rPr>
              <a:t> {</a:t>
            </a:r>
            <a:endParaRPr sz="1300">
              <a:solidFill>
                <a:srgbClr val="ADB1C2"/>
              </a:solidFill>
              <a:latin typeface="Consolas"/>
              <a:ea typeface="Consolas"/>
              <a:cs typeface="Consolas"/>
              <a:sym typeface="Consolas"/>
            </a:endParaRPr>
          </a:p>
          <a:p>
            <a:pPr indent="0" lvl="0" marL="0" rtl="0" algn="l">
              <a:spcBef>
                <a:spcPts val="0"/>
              </a:spcBef>
              <a:spcAft>
                <a:spcPts val="0"/>
              </a:spcAft>
              <a:buNone/>
            </a:pPr>
            <a:r>
              <a:rPr lang="en" sz="1300">
                <a:solidFill>
                  <a:srgbClr val="ADB1C2"/>
                </a:solidFill>
                <a:latin typeface="Consolas"/>
                <a:ea typeface="Consolas"/>
                <a:cs typeface="Consolas"/>
                <a:sym typeface="Consolas"/>
              </a:rPr>
              <a:t>    </a:t>
            </a:r>
            <a:r>
              <a:rPr lang="en" sz="1300">
                <a:solidFill>
                  <a:srgbClr val="565869"/>
                </a:solidFill>
                <a:latin typeface="Consolas"/>
                <a:ea typeface="Consolas"/>
                <a:cs typeface="Consolas"/>
                <a:sym typeface="Consolas"/>
              </a:rPr>
              <a:t>position</a:t>
            </a:r>
            <a:r>
              <a:rPr lang="en" sz="1300">
                <a:solidFill>
                  <a:srgbClr val="ADB1C2"/>
                </a:solidFill>
                <a:latin typeface="Consolas"/>
                <a:ea typeface="Consolas"/>
                <a:cs typeface="Consolas"/>
                <a:sym typeface="Consolas"/>
              </a:rPr>
              <a:t>: </a:t>
            </a:r>
            <a:r>
              <a:rPr lang="en" sz="1300">
                <a:solidFill>
                  <a:srgbClr val="13BBB7"/>
                </a:solidFill>
                <a:latin typeface="Consolas"/>
                <a:ea typeface="Consolas"/>
                <a:cs typeface="Consolas"/>
                <a:sym typeface="Consolas"/>
              </a:rPr>
              <a:t>sticky</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spcBef>
                <a:spcPts val="0"/>
              </a:spcBef>
              <a:spcAft>
                <a:spcPts val="0"/>
              </a:spcAft>
              <a:buNone/>
            </a:pPr>
            <a:r>
              <a:rPr lang="en" sz="1300">
                <a:solidFill>
                  <a:srgbClr val="ADB1C2"/>
                </a:solidFill>
                <a:latin typeface="Consolas"/>
                <a:ea typeface="Consolas"/>
                <a:cs typeface="Consolas"/>
                <a:sym typeface="Consolas"/>
              </a:rPr>
              <a:t>    </a:t>
            </a:r>
            <a:r>
              <a:rPr lang="en" sz="1300">
                <a:solidFill>
                  <a:srgbClr val="565869"/>
                </a:solidFill>
                <a:latin typeface="Consolas"/>
                <a:ea typeface="Consolas"/>
                <a:cs typeface="Consolas"/>
                <a:sym typeface="Consolas"/>
              </a:rPr>
              <a:t>top</a:t>
            </a:r>
            <a:r>
              <a:rPr lang="en" sz="1300">
                <a:solidFill>
                  <a:srgbClr val="ADB1C2"/>
                </a:solidFill>
                <a:latin typeface="Consolas"/>
                <a:ea typeface="Consolas"/>
                <a:cs typeface="Consolas"/>
                <a:sym typeface="Consolas"/>
              </a:rPr>
              <a:t>: </a:t>
            </a:r>
            <a:r>
              <a:rPr lang="en" sz="1300">
                <a:solidFill>
                  <a:srgbClr val="FF5C57"/>
                </a:solidFill>
                <a:latin typeface="Consolas"/>
                <a:ea typeface="Consolas"/>
                <a:cs typeface="Consolas"/>
                <a:sym typeface="Consolas"/>
              </a:rPr>
              <a:t>0</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ADB1C2"/>
                </a:solidFill>
                <a:latin typeface="Consolas"/>
                <a:ea typeface="Consolas"/>
                <a:cs typeface="Consolas"/>
                <a:sym typeface="Consolas"/>
              </a:rPr>
              <a:t>    </a:t>
            </a:r>
            <a:r>
              <a:rPr lang="en" sz="1300">
                <a:solidFill>
                  <a:srgbClr val="565869"/>
                </a:solidFill>
                <a:latin typeface="Consolas"/>
                <a:ea typeface="Consolas"/>
                <a:cs typeface="Consolas"/>
                <a:sym typeface="Consolas"/>
              </a:rPr>
              <a:t>margin</a:t>
            </a:r>
            <a:r>
              <a:rPr lang="en" sz="1300">
                <a:solidFill>
                  <a:srgbClr val="ADB1C2"/>
                </a:solidFill>
                <a:latin typeface="Consolas"/>
                <a:ea typeface="Consolas"/>
                <a:cs typeface="Consolas"/>
                <a:sym typeface="Consolas"/>
              </a:rPr>
              <a:t>: </a:t>
            </a:r>
            <a:r>
              <a:rPr lang="en" sz="1300">
                <a:solidFill>
                  <a:srgbClr val="FF5C57"/>
                </a:solidFill>
                <a:latin typeface="Consolas"/>
                <a:ea typeface="Consolas"/>
                <a:cs typeface="Consolas"/>
                <a:sym typeface="Consolas"/>
              </a:rPr>
              <a:t>0</a:t>
            </a:r>
            <a:r>
              <a:rPr lang="en" sz="1300">
                <a:solidFill>
                  <a:srgbClr val="13BBB7"/>
                </a:solidFill>
                <a:latin typeface="Consolas"/>
                <a:ea typeface="Consolas"/>
                <a:cs typeface="Consolas"/>
                <a:sym typeface="Consolas"/>
              </a:rPr>
              <a:t> </a:t>
            </a:r>
            <a:r>
              <a:rPr lang="en" sz="1300">
                <a:solidFill>
                  <a:srgbClr val="FF5C57"/>
                </a:solidFill>
                <a:latin typeface="Consolas"/>
                <a:ea typeface="Consolas"/>
                <a:cs typeface="Consolas"/>
                <a:sym typeface="Consolas"/>
              </a:rPr>
              <a:t>2rem</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ADB1C2"/>
                </a:solidFill>
                <a:latin typeface="Consolas"/>
                <a:ea typeface="Consolas"/>
                <a:cs typeface="Consolas"/>
                <a:sym typeface="Consolas"/>
              </a:rPr>
              <a:t>    </a:t>
            </a:r>
            <a:r>
              <a:rPr lang="en" sz="1300">
                <a:solidFill>
                  <a:srgbClr val="565869"/>
                </a:solidFill>
                <a:latin typeface="Consolas"/>
                <a:ea typeface="Consolas"/>
                <a:cs typeface="Consolas"/>
                <a:sym typeface="Consolas"/>
              </a:rPr>
              <a:t>padding</a:t>
            </a:r>
            <a:r>
              <a:rPr lang="en" sz="1300">
                <a:solidFill>
                  <a:srgbClr val="ADB1C2"/>
                </a:solidFill>
                <a:latin typeface="Consolas"/>
                <a:ea typeface="Consolas"/>
                <a:cs typeface="Consolas"/>
                <a:sym typeface="Consolas"/>
              </a:rPr>
              <a:t>: </a:t>
            </a:r>
            <a:r>
              <a:rPr lang="en" sz="1300">
                <a:solidFill>
                  <a:srgbClr val="FF5C57"/>
                </a:solidFill>
                <a:latin typeface="Consolas"/>
                <a:ea typeface="Consolas"/>
                <a:cs typeface="Consolas"/>
                <a:sym typeface="Consolas"/>
              </a:rPr>
              <a:t>1em</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spcBef>
                <a:spcPts val="0"/>
              </a:spcBef>
              <a:spcAft>
                <a:spcPts val="0"/>
              </a:spcAft>
              <a:buNone/>
            </a:pPr>
            <a:r>
              <a:rPr lang="en" sz="1300">
                <a:solidFill>
                  <a:srgbClr val="ADB1C2"/>
                </a:solidFill>
                <a:latin typeface="Consolas"/>
                <a:ea typeface="Consolas"/>
                <a:cs typeface="Consolas"/>
                <a:sym typeface="Consolas"/>
              </a:rPr>
              <a:t>    </a:t>
            </a:r>
            <a:r>
              <a:rPr lang="en" sz="1300">
                <a:solidFill>
                  <a:srgbClr val="565869"/>
                </a:solidFill>
                <a:latin typeface="Consolas"/>
                <a:ea typeface="Consolas"/>
                <a:cs typeface="Consolas"/>
                <a:sym typeface="Consolas"/>
              </a:rPr>
              <a:t>border-top-left-radius</a:t>
            </a:r>
            <a:r>
              <a:rPr lang="en" sz="1300">
                <a:solidFill>
                  <a:srgbClr val="ADB1C2"/>
                </a:solidFill>
                <a:latin typeface="Consolas"/>
                <a:ea typeface="Consolas"/>
                <a:cs typeface="Consolas"/>
                <a:sym typeface="Consolas"/>
              </a:rPr>
              <a:t>: </a:t>
            </a:r>
            <a:r>
              <a:rPr lang="en" sz="1300">
                <a:solidFill>
                  <a:srgbClr val="FF5C57"/>
                </a:solidFill>
                <a:latin typeface="Consolas"/>
                <a:ea typeface="Consolas"/>
                <a:cs typeface="Consolas"/>
                <a:sym typeface="Consolas"/>
              </a:rPr>
              <a:t>20px</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spcBef>
                <a:spcPts val="0"/>
              </a:spcBef>
              <a:spcAft>
                <a:spcPts val="0"/>
              </a:spcAft>
              <a:buNone/>
            </a:pPr>
            <a:r>
              <a:rPr lang="en" sz="1300">
                <a:solidFill>
                  <a:srgbClr val="ADB1C2"/>
                </a:solidFill>
                <a:latin typeface="Consolas"/>
                <a:ea typeface="Consolas"/>
                <a:cs typeface="Consolas"/>
                <a:sym typeface="Consolas"/>
              </a:rPr>
              <a:t>    </a:t>
            </a:r>
            <a:r>
              <a:rPr lang="en" sz="1300">
                <a:solidFill>
                  <a:srgbClr val="565869"/>
                </a:solidFill>
                <a:latin typeface="Consolas"/>
                <a:ea typeface="Consolas"/>
                <a:cs typeface="Consolas"/>
                <a:sym typeface="Consolas"/>
              </a:rPr>
              <a:t>border-top-right-radius</a:t>
            </a:r>
            <a:r>
              <a:rPr lang="en" sz="1300">
                <a:solidFill>
                  <a:srgbClr val="ADB1C2"/>
                </a:solidFill>
                <a:latin typeface="Consolas"/>
                <a:ea typeface="Consolas"/>
                <a:cs typeface="Consolas"/>
                <a:sym typeface="Consolas"/>
              </a:rPr>
              <a:t>: </a:t>
            </a:r>
            <a:r>
              <a:rPr lang="en" sz="1300">
                <a:solidFill>
                  <a:srgbClr val="FF5C57"/>
                </a:solidFill>
                <a:latin typeface="Consolas"/>
                <a:ea typeface="Consolas"/>
                <a:cs typeface="Consolas"/>
                <a:sym typeface="Consolas"/>
              </a:rPr>
              <a:t>20px</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ADB1C2"/>
                </a:solidFill>
                <a:latin typeface="Consolas"/>
                <a:ea typeface="Consolas"/>
                <a:cs typeface="Consolas"/>
                <a:sym typeface="Consolas"/>
              </a:rPr>
              <a:t>    </a:t>
            </a:r>
            <a:r>
              <a:rPr lang="en" sz="1300">
                <a:solidFill>
                  <a:srgbClr val="565869"/>
                </a:solidFill>
                <a:latin typeface="Consolas"/>
                <a:ea typeface="Consolas"/>
                <a:cs typeface="Consolas"/>
                <a:sym typeface="Consolas"/>
              </a:rPr>
              <a:t>text-align</a:t>
            </a:r>
            <a:r>
              <a:rPr lang="en" sz="1300">
                <a:solidFill>
                  <a:srgbClr val="ADB1C2"/>
                </a:solidFill>
                <a:latin typeface="Consolas"/>
                <a:ea typeface="Consolas"/>
                <a:cs typeface="Consolas"/>
                <a:sym typeface="Consolas"/>
              </a:rPr>
              <a:t>: </a:t>
            </a:r>
            <a:r>
              <a:rPr lang="en" sz="1300">
                <a:solidFill>
                  <a:srgbClr val="13BBB7"/>
                </a:solidFill>
                <a:latin typeface="Consolas"/>
                <a:ea typeface="Consolas"/>
                <a:cs typeface="Consolas"/>
                <a:sym typeface="Consolas"/>
              </a:rPr>
              <a:t>center</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spcBef>
                <a:spcPts val="0"/>
              </a:spcBef>
              <a:spcAft>
                <a:spcPts val="0"/>
              </a:spcAft>
              <a:buNone/>
            </a:pPr>
            <a:r>
              <a:rPr lang="en" sz="1300">
                <a:solidFill>
                  <a:srgbClr val="ADB1C2"/>
                </a:solidFill>
                <a:latin typeface="Consolas"/>
                <a:ea typeface="Consolas"/>
                <a:cs typeface="Consolas"/>
                <a:sym typeface="Consolas"/>
              </a:rPr>
              <a:t>    </a:t>
            </a:r>
            <a:r>
              <a:rPr lang="en" sz="1300">
                <a:solidFill>
                  <a:srgbClr val="565869"/>
                </a:solidFill>
                <a:latin typeface="Consolas"/>
                <a:ea typeface="Consolas"/>
                <a:cs typeface="Consolas"/>
                <a:sym typeface="Consolas"/>
              </a:rPr>
              <a:t>color</a:t>
            </a:r>
            <a:r>
              <a:rPr lang="en" sz="1300">
                <a:solidFill>
                  <a:srgbClr val="ADB1C2"/>
                </a:solidFill>
                <a:latin typeface="Consolas"/>
                <a:ea typeface="Consolas"/>
                <a:cs typeface="Consolas"/>
                <a:sym typeface="Consolas"/>
              </a:rPr>
              <a:t>: </a:t>
            </a:r>
            <a:r>
              <a:rPr lang="en" sz="1300">
                <a:solidFill>
                  <a:srgbClr val="2DAE58"/>
                </a:solidFill>
                <a:latin typeface="Consolas"/>
                <a:ea typeface="Consolas"/>
                <a:cs typeface="Consolas"/>
                <a:sym typeface="Consolas"/>
              </a:rPr>
              <a:t>tomato</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ADB1C2"/>
                </a:solidFill>
                <a:latin typeface="Consolas"/>
                <a:ea typeface="Consolas"/>
                <a:cs typeface="Consolas"/>
                <a:sym typeface="Consolas"/>
              </a:rPr>
              <a:t>    </a:t>
            </a:r>
            <a:r>
              <a:rPr lang="en" sz="1300">
                <a:solidFill>
                  <a:srgbClr val="565869"/>
                </a:solidFill>
                <a:latin typeface="Consolas"/>
                <a:ea typeface="Consolas"/>
                <a:cs typeface="Consolas"/>
                <a:sym typeface="Consolas"/>
              </a:rPr>
              <a:t>background-color</a:t>
            </a:r>
            <a:r>
              <a:rPr lang="en" sz="1300">
                <a:solidFill>
                  <a:srgbClr val="ADB1C2"/>
                </a:solidFill>
                <a:latin typeface="Consolas"/>
                <a:ea typeface="Consolas"/>
                <a:cs typeface="Consolas"/>
                <a:sym typeface="Consolas"/>
              </a:rPr>
              <a:t>: </a:t>
            </a:r>
            <a:r>
              <a:rPr lang="en" sz="1300">
                <a:solidFill>
                  <a:srgbClr val="2DAE58"/>
                </a:solidFill>
                <a:latin typeface="Consolas"/>
                <a:ea typeface="Consolas"/>
                <a:cs typeface="Consolas"/>
                <a:sym typeface="Consolas"/>
              </a:rPr>
              <a:t>white</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ADB1C2"/>
                </a:solidFill>
                <a:latin typeface="Consolas"/>
                <a:ea typeface="Consolas"/>
                <a:cs typeface="Consolas"/>
                <a:sym typeface="Consolas"/>
              </a:rPr>
              <a:t>    </a:t>
            </a:r>
            <a:r>
              <a:rPr lang="en" sz="1300">
                <a:solidFill>
                  <a:srgbClr val="565869"/>
                </a:solidFill>
                <a:latin typeface="Consolas"/>
                <a:ea typeface="Consolas"/>
                <a:cs typeface="Consolas"/>
                <a:sym typeface="Consolas"/>
              </a:rPr>
              <a:t>z-index</a:t>
            </a:r>
            <a:r>
              <a:rPr lang="en" sz="1300">
                <a:solidFill>
                  <a:srgbClr val="ADB1C2"/>
                </a:solidFill>
                <a:latin typeface="Consolas"/>
                <a:ea typeface="Consolas"/>
                <a:cs typeface="Consolas"/>
                <a:sym typeface="Consolas"/>
              </a:rPr>
              <a:t>: </a:t>
            </a:r>
            <a:r>
              <a:rPr lang="en" sz="1300">
                <a:solidFill>
                  <a:srgbClr val="FF5C57"/>
                </a:solidFill>
                <a:latin typeface="Consolas"/>
                <a:ea typeface="Consolas"/>
                <a:cs typeface="Consolas"/>
                <a:sym typeface="Consolas"/>
              </a:rPr>
              <a:t>1</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ADB1C2"/>
                </a:solidFill>
                <a:latin typeface="Consolas"/>
                <a:ea typeface="Consolas"/>
                <a:cs typeface="Consolas"/>
                <a:sym typeface="Consolas"/>
              </a:rPr>
              <a:t>}</a:t>
            </a:r>
            <a:endParaRPr sz="1300">
              <a:solidFill>
                <a:srgbClr val="F767BB"/>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ADB1C2"/>
                </a:solidFill>
                <a:latin typeface="Consolas"/>
                <a:ea typeface="Consolas"/>
                <a:cs typeface="Consolas"/>
                <a:sym typeface="Consolas"/>
              </a:rPr>
              <a:t>  </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82CB"/>
                </a:solidFill>
                <a:latin typeface="Consolas"/>
                <a:ea typeface="Consolas"/>
                <a:cs typeface="Consolas"/>
                <a:sym typeface="Consolas"/>
              </a:rPr>
              <a:t>.</a:t>
            </a:r>
            <a:r>
              <a:rPr lang="en" sz="1300">
                <a:solidFill>
                  <a:srgbClr val="F767BB"/>
                </a:solidFill>
                <a:latin typeface="Consolas"/>
                <a:ea typeface="Consolas"/>
                <a:cs typeface="Consolas"/>
                <a:sym typeface="Consolas"/>
              </a:rPr>
              <a:t>favourites</a:t>
            </a:r>
            <a:r>
              <a:rPr lang="en" sz="1300">
                <a:solidFill>
                  <a:srgbClr val="ADB1C2"/>
                </a:solidFill>
                <a:latin typeface="Consolas"/>
                <a:ea typeface="Consolas"/>
                <a:cs typeface="Consolas"/>
                <a:sym typeface="Consolas"/>
              </a:rPr>
              <a:t> {</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ADB1C2"/>
                </a:solidFill>
                <a:latin typeface="Consolas"/>
                <a:ea typeface="Consolas"/>
                <a:cs typeface="Consolas"/>
                <a:sym typeface="Consolas"/>
              </a:rPr>
              <a:t>    </a:t>
            </a:r>
            <a:r>
              <a:rPr lang="en" sz="1300">
                <a:solidFill>
                  <a:srgbClr val="565869"/>
                </a:solidFill>
                <a:latin typeface="Consolas"/>
                <a:ea typeface="Consolas"/>
                <a:cs typeface="Consolas"/>
                <a:sym typeface="Consolas"/>
              </a:rPr>
              <a:t>grid-area</a:t>
            </a:r>
            <a:r>
              <a:rPr lang="en" sz="1300">
                <a:solidFill>
                  <a:srgbClr val="ADB1C2"/>
                </a:solidFill>
                <a:latin typeface="Consolas"/>
                <a:ea typeface="Consolas"/>
                <a:cs typeface="Consolas"/>
                <a:sym typeface="Consolas"/>
              </a:rPr>
              <a:t>: </a:t>
            </a:r>
            <a:r>
              <a:rPr lang="en" sz="1300">
                <a:solidFill>
                  <a:srgbClr val="13BBB7"/>
                </a:solidFill>
                <a:latin typeface="Consolas"/>
                <a:ea typeface="Consolas"/>
                <a:cs typeface="Consolas"/>
                <a:sym typeface="Consolas"/>
              </a:rPr>
              <a:t>favourites</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ADB1C2"/>
                </a:solidFill>
                <a:latin typeface="Consolas"/>
                <a:ea typeface="Consolas"/>
                <a:cs typeface="Consolas"/>
                <a:sym typeface="Consolas"/>
              </a:rPr>
              <a:t>    </a:t>
            </a:r>
            <a:r>
              <a:rPr lang="en" sz="1300">
                <a:solidFill>
                  <a:srgbClr val="565869"/>
                </a:solidFill>
                <a:latin typeface="Consolas"/>
                <a:ea typeface="Consolas"/>
                <a:cs typeface="Consolas"/>
                <a:sym typeface="Consolas"/>
              </a:rPr>
              <a:t>overflow-y</a:t>
            </a:r>
            <a:r>
              <a:rPr lang="en" sz="1300">
                <a:solidFill>
                  <a:srgbClr val="ADB1C2"/>
                </a:solidFill>
                <a:latin typeface="Consolas"/>
                <a:ea typeface="Consolas"/>
                <a:cs typeface="Consolas"/>
                <a:sym typeface="Consolas"/>
              </a:rPr>
              <a:t>: </a:t>
            </a:r>
            <a:r>
              <a:rPr lang="en" sz="1300">
                <a:solidFill>
                  <a:srgbClr val="13BBB7"/>
                </a:solidFill>
                <a:latin typeface="Consolas"/>
                <a:ea typeface="Consolas"/>
                <a:cs typeface="Consolas"/>
                <a:sym typeface="Consolas"/>
              </a:rPr>
              <a:t>auto</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ADB1C2"/>
              </a:solidFill>
              <a:latin typeface="Consolas"/>
              <a:ea typeface="Consolas"/>
              <a:cs typeface="Consolas"/>
              <a:sym typeface="Consolas"/>
            </a:endParaRPr>
          </a:p>
        </p:txBody>
      </p:sp>
      <p:pic>
        <p:nvPicPr>
          <p:cNvPr id="756" name="Google Shape;756;p46"/>
          <p:cNvPicPr preferRelativeResize="0"/>
          <p:nvPr/>
        </p:nvPicPr>
        <p:blipFill>
          <a:blip r:embed="rId3">
            <a:alphaModFix/>
          </a:blip>
          <a:stretch>
            <a:fillRect/>
          </a:stretch>
        </p:blipFill>
        <p:spPr>
          <a:xfrm>
            <a:off x="7185355" y="3367686"/>
            <a:ext cx="1832225" cy="168533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47"/>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Favourites section</a:t>
            </a:r>
            <a:endParaRPr/>
          </a:p>
        </p:txBody>
      </p:sp>
      <p:sp>
        <p:nvSpPr>
          <p:cNvPr id="762" name="Google Shape;762;p47"/>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63" name="Google Shape;763;p47"/>
          <p:cNvSpPr txBox="1"/>
          <p:nvPr/>
        </p:nvSpPr>
        <p:spPr>
          <a:xfrm>
            <a:off x="624175" y="851120"/>
            <a:ext cx="6561300" cy="4063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200">
                <a:solidFill>
                  <a:srgbClr val="F767BB"/>
                </a:solidFill>
                <a:latin typeface="Consolas"/>
                <a:ea typeface="Consolas"/>
                <a:cs typeface="Consolas"/>
                <a:sym typeface="Consolas"/>
              </a:rPr>
              <a:t>.favourites-list</a:t>
            </a:r>
            <a:r>
              <a:rPr lang="en" sz="1200">
                <a:solidFill>
                  <a:srgbClr val="ADB1C2"/>
                </a:solidFill>
                <a:latin typeface="Consolas"/>
                <a:ea typeface="Consolas"/>
                <a:cs typeface="Consolas"/>
                <a:sym typeface="Consolas"/>
              </a:rPr>
              <a:t> {</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    </a:t>
            </a:r>
            <a:r>
              <a:rPr lang="en" sz="1200">
                <a:solidFill>
                  <a:srgbClr val="565869"/>
                </a:solidFill>
                <a:latin typeface="Consolas"/>
                <a:ea typeface="Consolas"/>
                <a:cs typeface="Consolas"/>
                <a:sym typeface="Consolas"/>
              </a:rPr>
              <a:t>display</a:t>
            </a:r>
            <a:r>
              <a:rPr lang="en" sz="1200">
                <a:solidFill>
                  <a:srgbClr val="ADB1C2"/>
                </a:solidFill>
                <a:latin typeface="Consolas"/>
                <a:ea typeface="Consolas"/>
                <a:cs typeface="Consolas"/>
                <a:sym typeface="Consolas"/>
              </a:rPr>
              <a:t>: </a:t>
            </a:r>
            <a:r>
              <a:rPr lang="en" sz="1200">
                <a:solidFill>
                  <a:srgbClr val="13BBB7"/>
                </a:solidFill>
                <a:latin typeface="Consolas"/>
                <a:ea typeface="Consolas"/>
                <a:cs typeface="Consolas"/>
                <a:sym typeface="Consolas"/>
              </a:rPr>
              <a:t>flex</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    </a:t>
            </a:r>
            <a:r>
              <a:rPr lang="en" sz="1200">
                <a:solidFill>
                  <a:srgbClr val="565869"/>
                </a:solidFill>
                <a:latin typeface="Consolas"/>
                <a:ea typeface="Consolas"/>
                <a:cs typeface="Consolas"/>
                <a:sym typeface="Consolas"/>
              </a:rPr>
              <a:t>flex-wrap</a:t>
            </a:r>
            <a:r>
              <a:rPr lang="en" sz="1200">
                <a:solidFill>
                  <a:srgbClr val="ADB1C2"/>
                </a:solidFill>
                <a:latin typeface="Consolas"/>
                <a:ea typeface="Consolas"/>
                <a:cs typeface="Consolas"/>
                <a:sym typeface="Consolas"/>
              </a:rPr>
              <a:t>: </a:t>
            </a:r>
            <a:r>
              <a:rPr lang="en" sz="1200">
                <a:solidFill>
                  <a:srgbClr val="13BBB7"/>
                </a:solidFill>
                <a:latin typeface="Consolas"/>
                <a:ea typeface="Consolas"/>
                <a:cs typeface="Consolas"/>
                <a:sym typeface="Consolas"/>
              </a:rPr>
              <a:t>wrap</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    </a:t>
            </a:r>
            <a:r>
              <a:rPr lang="en" sz="1200">
                <a:solidFill>
                  <a:srgbClr val="565869"/>
                </a:solidFill>
                <a:latin typeface="Consolas"/>
                <a:ea typeface="Consolas"/>
                <a:cs typeface="Consolas"/>
                <a:sym typeface="Consolas"/>
              </a:rPr>
              <a:t>align-items</a:t>
            </a:r>
            <a:r>
              <a:rPr lang="en" sz="1200">
                <a:solidFill>
                  <a:srgbClr val="ADB1C2"/>
                </a:solidFill>
                <a:latin typeface="Consolas"/>
                <a:ea typeface="Consolas"/>
                <a:cs typeface="Consolas"/>
                <a:sym typeface="Consolas"/>
              </a:rPr>
              <a:t>: </a:t>
            </a:r>
            <a:r>
              <a:rPr lang="en" sz="1200">
                <a:solidFill>
                  <a:srgbClr val="13BBB7"/>
                </a:solidFill>
                <a:latin typeface="Consolas"/>
                <a:ea typeface="Consolas"/>
                <a:cs typeface="Consolas"/>
                <a:sym typeface="Consolas"/>
              </a:rPr>
              <a:t>center</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    </a:t>
            </a:r>
            <a:r>
              <a:rPr lang="en" sz="1200">
                <a:solidFill>
                  <a:srgbClr val="565869"/>
                </a:solidFill>
                <a:latin typeface="Consolas"/>
                <a:ea typeface="Consolas"/>
                <a:cs typeface="Consolas"/>
                <a:sym typeface="Consolas"/>
              </a:rPr>
              <a:t>justify-content</a:t>
            </a:r>
            <a:r>
              <a:rPr lang="en" sz="1200">
                <a:solidFill>
                  <a:srgbClr val="ADB1C2"/>
                </a:solidFill>
                <a:latin typeface="Consolas"/>
                <a:ea typeface="Consolas"/>
                <a:cs typeface="Consolas"/>
                <a:sym typeface="Consolas"/>
              </a:rPr>
              <a:t>: </a:t>
            </a:r>
            <a:r>
              <a:rPr lang="en" sz="1200">
                <a:solidFill>
                  <a:srgbClr val="13BBB7"/>
                </a:solidFill>
                <a:latin typeface="Consolas"/>
                <a:ea typeface="Consolas"/>
                <a:cs typeface="Consolas"/>
                <a:sym typeface="Consolas"/>
              </a:rPr>
              <a:t>center</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    </a:t>
            </a:r>
            <a:r>
              <a:rPr lang="en" sz="1200">
                <a:solidFill>
                  <a:srgbClr val="565869"/>
                </a:solidFill>
                <a:latin typeface="Consolas"/>
                <a:ea typeface="Consolas"/>
                <a:cs typeface="Consolas"/>
                <a:sym typeface="Consolas"/>
              </a:rPr>
              <a:t>padding</a:t>
            </a:r>
            <a:r>
              <a:rPr lang="en" sz="1200">
                <a:solidFill>
                  <a:srgbClr val="ADB1C2"/>
                </a:solidFill>
                <a:latin typeface="Consolas"/>
                <a:ea typeface="Consolas"/>
                <a:cs typeface="Consolas"/>
                <a:sym typeface="Consolas"/>
              </a:rPr>
              <a:t>: </a:t>
            </a:r>
            <a:r>
              <a:rPr lang="en" sz="1200">
                <a:solidFill>
                  <a:srgbClr val="FF5C57"/>
                </a:solidFill>
                <a:latin typeface="Consolas"/>
                <a:ea typeface="Consolas"/>
                <a:cs typeface="Consolas"/>
                <a:sym typeface="Consolas"/>
              </a:rPr>
              <a:t>0</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    </a:t>
            </a:r>
            <a:r>
              <a:rPr lang="en" sz="1200">
                <a:solidFill>
                  <a:srgbClr val="565869"/>
                </a:solidFill>
                <a:latin typeface="Consolas"/>
                <a:ea typeface="Consolas"/>
                <a:cs typeface="Consolas"/>
                <a:sym typeface="Consolas"/>
              </a:rPr>
              <a:t>margin</a:t>
            </a:r>
            <a:r>
              <a:rPr lang="en" sz="1200">
                <a:solidFill>
                  <a:srgbClr val="ADB1C2"/>
                </a:solidFill>
                <a:latin typeface="Consolas"/>
                <a:ea typeface="Consolas"/>
                <a:cs typeface="Consolas"/>
                <a:sym typeface="Consolas"/>
              </a:rPr>
              <a:t>: </a:t>
            </a:r>
            <a:r>
              <a:rPr lang="en" sz="1200">
                <a:solidFill>
                  <a:srgbClr val="FF5C57"/>
                </a:solidFill>
                <a:latin typeface="Consolas"/>
                <a:ea typeface="Consolas"/>
                <a:cs typeface="Consolas"/>
                <a:sym typeface="Consolas"/>
              </a:rPr>
              <a:t>0</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565869"/>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FF82CB"/>
                </a:solidFill>
                <a:latin typeface="Consolas"/>
                <a:ea typeface="Consolas"/>
                <a:cs typeface="Consolas"/>
                <a:sym typeface="Consolas"/>
              </a:rPr>
              <a:t>.</a:t>
            </a:r>
            <a:r>
              <a:rPr lang="en" sz="1200">
                <a:solidFill>
                  <a:srgbClr val="F767BB"/>
                </a:solidFill>
                <a:latin typeface="Consolas"/>
                <a:ea typeface="Consolas"/>
                <a:cs typeface="Consolas"/>
                <a:sym typeface="Consolas"/>
              </a:rPr>
              <a:t>favourites-item</a:t>
            </a:r>
            <a:r>
              <a:rPr lang="en" sz="1200">
                <a:solidFill>
                  <a:srgbClr val="ADB1C2"/>
                </a:solidFill>
                <a:latin typeface="Consolas"/>
                <a:ea typeface="Consolas"/>
                <a:cs typeface="Consolas"/>
                <a:sym typeface="Consolas"/>
              </a:rPr>
              <a:t> {</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    </a:t>
            </a:r>
            <a:r>
              <a:rPr lang="en" sz="1200">
                <a:solidFill>
                  <a:srgbClr val="565869"/>
                </a:solidFill>
                <a:latin typeface="Consolas"/>
                <a:ea typeface="Consolas"/>
                <a:cs typeface="Consolas"/>
                <a:sym typeface="Consolas"/>
              </a:rPr>
              <a:t>position</a:t>
            </a:r>
            <a:r>
              <a:rPr lang="en" sz="1200">
                <a:solidFill>
                  <a:srgbClr val="ADB1C2"/>
                </a:solidFill>
                <a:latin typeface="Consolas"/>
                <a:ea typeface="Consolas"/>
                <a:cs typeface="Consolas"/>
                <a:sym typeface="Consolas"/>
              </a:rPr>
              <a:t>: </a:t>
            </a:r>
            <a:r>
              <a:rPr lang="en" sz="1200">
                <a:solidFill>
                  <a:srgbClr val="13BBB7"/>
                </a:solidFill>
                <a:latin typeface="Consolas"/>
                <a:ea typeface="Consolas"/>
                <a:cs typeface="Consolas"/>
                <a:sym typeface="Consolas"/>
              </a:rPr>
              <a:t>relative</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    </a:t>
            </a:r>
            <a:r>
              <a:rPr lang="en" sz="1200">
                <a:solidFill>
                  <a:srgbClr val="565869"/>
                </a:solidFill>
                <a:latin typeface="Consolas"/>
                <a:ea typeface="Consolas"/>
                <a:cs typeface="Consolas"/>
                <a:sym typeface="Consolas"/>
              </a:rPr>
              <a:t>list-style</a:t>
            </a:r>
            <a:r>
              <a:rPr lang="en" sz="1200">
                <a:solidFill>
                  <a:srgbClr val="ADB1C2"/>
                </a:solidFill>
                <a:latin typeface="Consolas"/>
                <a:ea typeface="Consolas"/>
                <a:cs typeface="Consolas"/>
                <a:sym typeface="Consolas"/>
              </a:rPr>
              <a:t>: </a:t>
            </a:r>
            <a:r>
              <a:rPr lang="en" sz="1200">
                <a:solidFill>
                  <a:srgbClr val="13BBB7"/>
                </a:solidFill>
                <a:latin typeface="Consolas"/>
                <a:ea typeface="Consolas"/>
                <a:cs typeface="Consolas"/>
                <a:sym typeface="Consolas"/>
              </a:rPr>
              <a:t>none</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    </a:t>
            </a:r>
            <a:r>
              <a:rPr lang="en" sz="1200">
                <a:solidFill>
                  <a:srgbClr val="565869"/>
                </a:solidFill>
                <a:latin typeface="Consolas"/>
                <a:ea typeface="Consolas"/>
                <a:cs typeface="Consolas"/>
                <a:sym typeface="Consolas"/>
              </a:rPr>
              <a:t>margin</a:t>
            </a:r>
            <a:r>
              <a:rPr lang="en" sz="1200">
                <a:solidFill>
                  <a:srgbClr val="ADB1C2"/>
                </a:solidFill>
                <a:latin typeface="Consolas"/>
                <a:ea typeface="Consolas"/>
                <a:cs typeface="Consolas"/>
                <a:sym typeface="Consolas"/>
              </a:rPr>
              <a:t>: </a:t>
            </a:r>
            <a:r>
              <a:rPr lang="en" sz="1200">
                <a:solidFill>
                  <a:srgbClr val="FF5C57"/>
                </a:solidFill>
                <a:latin typeface="Consolas"/>
                <a:ea typeface="Consolas"/>
                <a:cs typeface="Consolas"/>
                <a:sym typeface="Consolas"/>
              </a:rPr>
              <a:t>15px</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565869"/>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FF82CB"/>
                </a:solidFill>
                <a:latin typeface="Consolas"/>
                <a:ea typeface="Consolas"/>
                <a:cs typeface="Consolas"/>
                <a:sym typeface="Consolas"/>
              </a:rPr>
              <a:t>.</a:t>
            </a:r>
            <a:r>
              <a:rPr lang="en" sz="1200">
                <a:solidFill>
                  <a:srgbClr val="F767BB"/>
                </a:solidFill>
                <a:latin typeface="Consolas"/>
                <a:ea typeface="Consolas"/>
                <a:cs typeface="Consolas"/>
                <a:sym typeface="Consolas"/>
              </a:rPr>
              <a:t>favourites-img</a:t>
            </a:r>
            <a:r>
              <a:rPr lang="en" sz="1200">
                <a:solidFill>
                  <a:srgbClr val="ADB1C2"/>
                </a:solidFill>
                <a:latin typeface="Consolas"/>
                <a:ea typeface="Consolas"/>
                <a:cs typeface="Consolas"/>
                <a:sym typeface="Consolas"/>
              </a:rPr>
              <a:t> {</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    </a:t>
            </a:r>
            <a:r>
              <a:rPr lang="en" sz="1200">
                <a:solidFill>
                  <a:srgbClr val="565869"/>
                </a:solidFill>
                <a:latin typeface="Consolas"/>
                <a:ea typeface="Consolas"/>
                <a:cs typeface="Consolas"/>
                <a:sym typeface="Consolas"/>
              </a:rPr>
              <a:t>width</a:t>
            </a:r>
            <a:r>
              <a:rPr lang="en" sz="1200">
                <a:solidFill>
                  <a:srgbClr val="ADB1C2"/>
                </a:solidFill>
                <a:latin typeface="Consolas"/>
                <a:ea typeface="Consolas"/>
                <a:cs typeface="Consolas"/>
                <a:sym typeface="Consolas"/>
              </a:rPr>
              <a:t>: </a:t>
            </a:r>
            <a:r>
              <a:rPr lang="en" sz="1200">
                <a:solidFill>
                  <a:srgbClr val="FF5C57"/>
                </a:solidFill>
                <a:latin typeface="Consolas"/>
                <a:ea typeface="Consolas"/>
                <a:cs typeface="Consolas"/>
                <a:sym typeface="Consolas"/>
              </a:rPr>
              <a:t>150px</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    </a:t>
            </a:r>
            <a:r>
              <a:rPr lang="en" sz="1200">
                <a:solidFill>
                  <a:srgbClr val="565869"/>
                </a:solidFill>
                <a:latin typeface="Consolas"/>
                <a:ea typeface="Consolas"/>
                <a:cs typeface="Consolas"/>
                <a:sym typeface="Consolas"/>
              </a:rPr>
              <a:t>height</a:t>
            </a:r>
            <a:r>
              <a:rPr lang="en" sz="1200">
                <a:solidFill>
                  <a:srgbClr val="ADB1C2"/>
                </a:solidFill>
                <a:latin typeface="Consolas"/>
                <a:ea typeface="Consolas"/>
                <a:cs typeface="Consolas"/>
                <a:sym typeface="Consolas"/>
              </a:rPr>
              <a:t>: </a:t>
            </a:r>
            <a:r>
              <a:rPr lang="en" sz="1200">
                <a:solidFill>
                  <a:srgbClr val="FF5C57"/>
                </a:solidFill>
                <a:latin typeface="Consolas"/>
                <a:ea typeface="Consolas"/>
                <a:cs typeface="Consolas"/>
                <a:sym typeface="Consolas"/>
              </a:rPr>
              <a:t>150px</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    </a:t>
            </a:r>
            <a:r>
              <a:rPr lang="en" sz="1200">
                <a:solidFill>
                  <a:srgbClr val="565869"/>
                </a:solidFill>
                <a:latin typeface="Consolas"/>
                <a:ea typeface="Consolas"/>
                <a:cs typeface="Consolas"/>
                <a:sym typeface="Consolas"/>
              </a:rPr>
              <a:t>object-fit</a:t>
            </a:r>
            <a:r>
              <a:rPr lang="en" sz="1200">
                <a:solidFill>
                  <a:srgbClr val="ADB1C2"/>
                </a:solidFill>
                <a:latin typeface="Consolas"/>
                <a:ea typeface="Consolas"/>
                <a:cs typeface="Consolas"/>
                <a:sym typeface="Consolas"/>
              </a:rPr>
              <a:t>: </a:t>
            </a:r>
            <a:r>
              <a:rPr lang="en" sz="1200">
                <a:solidFill>
                  <a:srgbClr val="13BBB7"/>
                </a:solidFill>
                <a:latin typeface="Consolas"/>
                <a:ea typeface="Consolas"/>
                <a:cs typeface="Consolas"/>
                <a:sym typeface="Consolas"/>
              </a:rPr>
              <a:t>cover</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highlight>
                  <a:srgbClr val="FAFBFC"/>
                </a:highlight>
                <a:latin typeface="Consolas"/>
                <a:ea typeface="Consolas"/>
                <a:cs typeface="Consolas"/>
                <a:sym typeface="Consolas"/>
              </a:rPr>
              <a:t>  </a:t>
            </a:r>
            <a:r>
              <a:rPr lang="en" sz="1200">
                <a:solidFill>
                  <a:srgbClr val="ADB1C2"/>
                </a:solidFill>
                <a:latin typeface="Consolas"/>
                <a:ea typeface="Consolas"/>
                <a:cs typeface="Consolas"/>
                <a:sym typeface="Consolas"/>
              </a:rPr>
              <a:t> </a:t>
            </a:r>
            <a:r>
              <a:rPr lang="en" sz="1200">
                <a:solidFill>
                  <a:srgbClr val="565869"/>
                </a:solidFill>
                <a:latin typeface="Consolas"/>
                <a:ea typeface="Consolas"/>
                <a:cs typeface="Consolas"/>
                <a:sym typeface="Consolas"/>
              </a:rPr>
              <a:t>border</a:t>
            </a:r>
            <a:r>
              <a:rPr lang="en" sz="1200">
                <a:solidFill>
                  <a:srgbClr val="ADB1C2"/>
                </a:solidFill>
                <a:latin typeface="Consolas"/>
                <a:ea typeface="Consolas"/>
                <a:cs typeface="Consolas"/>
                <a:sym typeface="Consolas"/>
              </a:rPr>
              <a:t>: </a:t>
            </a:r>
            <a:r>
              <a:rPr lang="en" sz="1200">
                <a:solidFill>
                  <a:srgbClr val="FF5C57"/>
                </a:solidFill>
                <a:latin typeface="Consolas"/>
                <a:ea typeface="Consolas"/>
                <a:cs typeface="Consolas"/>
                <a:sym typeface="Consolas"/>
              </a:rPr>
              <a:t>2px</a:t>
            </a:r>
            <a:r>
              <a:rPr lang="en" sz="1200">
                <a:solidFill>
                  <a:srgbClr val="13BBB7"/>
                </a:solidFill>
                <a:latin typeface="Consolas"/>
                <a:ea typeface="Consolas"/>
                <a:cs typeface="Consolas"/>
                <a:sym typeface="Consolas"/>
              </a:rPr>
              <a:t> solid </a:t>
            </a:r>
            <a:r>
              <a:rPr lang="en" sz="1200">
                <a:solidFill>
                  <a:srgbClr val="2DAE58"/>
                </a:solidFill>
                <a:latin typeface="Consolas"/>
                <a:ea typeface="Consolas"/>
                <a:cs typeface="Consolas"/>
                <a:sym typeface="Consolas"/>
              </a:rPr>
              <a:t>white</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a:t>
            </a:r>
            <a:endParaRPr sz="1200">
              <a:solidFill>
                <a:srgbClr val="F767BB"/>
              </a:solidFill>
              <a:latin typeface="Consolas"/>
              <a:ea typeface="Consolas"/>
              <a:cs typeface="Consolas"/>
              <a:sym typeface="Consolas"/>
            </a:endParaRPr>
          </a:p>
        </p:txBody>
      </p:sp>
      <p:pic>
        <p:nvPicPr>
          <p:cNvPr id="764" name="Google Shape;764;p47"/>
          <p:cNvPicPr preferRelativeResize="0"/>
          <p:nvPr/>
        </p:nvPicPr>
        <p:blipFill>
          <a:blip r:embed="rId3">
            <a:alphaModFix/>
          </a:blip>
          <a:stretch>
            <a:fillRect/>
          </a:stretch>
        </p:blipFill>
        <p:spPr>
          <a:xfrm>
            <a:off x="7185355" y="3367686"/>
            <a:ext cx="1832225" cy="168533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48"/>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Favourites section</a:t>
            </a:r>
            <a:endParaRPr/>
          </a:p>
        </p:txBody>
      </p:sp>
      <p:sp>
        <p:nvSpPr>
          <p:cNvPr id="770" name="Google Shape;770;p48"/>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71" name="Google Shape;771;p48"/>
          <p:cNvSpPr txBox="1"/>
          <p:nvPr/>
        </p:nvSpPr>
        <p:spPr>
          <a:xfrm>
            <a:off x="624175" y="1019225"/>
            <a:ext cx="6561300" cy="2385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100">
                <a:solidFill>
                  <a:srgbClr val="FF82CB"/>
                </a:solidFill>
                <a:latin typeface="Consolas"/>
                <a:ea typeface="Consolas"/>
                <a:cs typeface="Consolas"/>
                <a:sym typeface="Consolas"/>
              </a:rPr>
              <a:t>.</a:t>
            </a:r>
            <a:r>
              <a:rPr lang="en" sz="1100">
                <a:solidFill>
                  <a:srgbClr val="F767BB"/>
                </a:solidFill>
                <a:latin typeface="Consolas"/>
                <a:ea typeface="Consolas"/>
                <a:cs typeface="Consolas"/>
                <a:sym typeface="Consolas"/>
              </a:rPr>
              <a:t>remove</a:t>
            </a:r>
            <a:r>
              <a:rPr lang="en" sz="1100">
                <a:solidFill>
                  <a:srgbClr val="ADB1C2"/>
                </a:solidFill>
                <a:latin typeface="Consolas"/>
                <a:ea typeface="Consolas"/>
                <a:cs typeface="Consolas"/>
                <a:sym typeface="Consolas"/>
              </a:rPr>
              <a:t> {</a:t>
            </a:r>
            <a:endParaRPr sz="11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100">
                <a:solidFill>
                  <a:srgbClr val="ADB1C2"/>
                </a:solidFill>
                <a:latin typeface="Consolas"/>
                <a:ea typeface="Consolas"/>
                <a:cs typeface="Consolas"/>
                <a:sym typeface="Consolas"/>
              </a:rPr>
              <a:t>    </a:t>
            </a:r>
            <a:r>
              <a:rPr lang="en" sz="1100">
                <a:solidFill>
                  <a:srgbClr val="565869"/>
                </a:solidFill>
                <a:latin typeface="Consolas"/>
                <a:ea typeface="Consolas"/>
                <a:cs typeface="Consolas"/>
                <a:sym typeface="Consolas"/>
              </a:rPr>
              <a:t>position</a:t>
            </a:r>
            <a:r>
              <a:rPr lang="en" sz="1100">
                <a:solidFill>
                  <a:srgbClr val="ADB1C2"/>
                </a:solidFill>
                <a:latin typeface="Consolas"/>
                <a:ea typeface="Consolas"/>
                <a:cs typeface="Consolas"/>
                <a:sym typeface="Consolas"/>
              </a:rPr>
              <a:t>: </a:t>
            </a:r>
            <a:r>
              <a:rPr lang="en" sz="1100">
                <a:solidFill>
                  <a:srgbClr val="13BBB7"/>
                </a:solidFill>
                <a:latin typeface="Consolas"/>
                <a:ea typeface="Consolas"/>
                <a:cs typeface="Consolas"/>
                <a:sym typeface="Consolas"/>
              </a:rPr>
              <a:t>absolute</a:t>
            </a:r>
            <a:r>
              <a:rPr lang="en" sz="1100">
                <a:solidFill>
                  <a:srgbClr val="ADB1C2"/>
                </a:solidFill>
                <a:latin typeface="Consolas"/>
                <a:ea typeface="Consolas"/>
                <a:cs typeface="Consolas"/>
                <a:sym typeface="Consolas"/>
              </a:rPr>
              <a:t>;</a:t>
            </a:r>
            <a:endParaRPr sz="11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100">
                <a:solidFill>
                  <a:srgbClr val="ADB1C2"/>
                </a:solidFill>
                <a:latin typeface="Consolas"/>
                <a:ea typeface="Consolas"/>
                <a:cs typeface="Consolas"/>
                <a:sym typeface="Consolas"/>
              </a:rPr>
              <a:t>    </a:t>
            </a:r>
            <a:r>
              <a:rPr lang="en" sz="1100">
                <a:solidFill>
                  <a:srgbClr val="565869"/>
                </a:solidFill>
                <a:latin typeface="Consolas"/>
                <a:ea typeface="Consolas"/>
                <a:cs typeface="Consolas"/>
                <a:sym typeface="Consolas"/>
              </a:rPr>
              <a:t>top</a:t>
            </a:r>
            <a:r>
              <a:rPr lang="en" sz="1100">
                <a:solidFill>
                  <a:srgbClr val="ADB1C2"/>
                </a:solidFill>
                <a:latin typeface="Consolas"/>
                <a:ea typeface="Consolas"/>
                <a:cs typeface="Consolas"/>
                <a:sym typeface="Consolas"/>
              </a:rPr>
              <a:t>: </a:t>
            </a:r>
            <a:r>
              <a:rPr lang="en" sz="1100">
                <a:solidFill>
                  <a:srgbClr val="FF5C57"/>
                </a:solidFill>
                <a:latin typeface="Consolas"/>
                <a:ea typeface="Consolas"/>
                <a:cs typeface="Consolas"/>
                <a:sym typeface="Consolas"/>
              </a:rPr>
              <a:t>-10px</a:t>
            </a:r>
            <a:r>
              <a:rPr lang="en" sz="1100">
                <a:solidFill>
                  <a:srgbClr val="ADB1C2"/>
                </a:solidFill>
                <a:latin typeface="Consolas"/>
                <a:ea typeface="Consolas"/>
                <a:cs typeface="Consolas"/>
                <a:sym typeface="Consolas"/>
              </a:rPr>
              <a:t>;</a:t>
            </a:r>
            <a:endParaRPr sz="11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100">
                <a:solidFill>
                  <a:srgbClr val="ADB1C2"/>
                </a:solidFill>
                <a:latin typeface="Consolas"/>
                <a:ea typeface="Consolas"/>
                <a:cs typeface="Consolas"/>
                <a:sym typeface="Consolas"/>
              </a:rPr>
              <a:t>    </a:t>
            </a:r>
            <a:r>
              <a:rPr lang="en" sz="1100">
                <a:solidFill>
                  <a:srgbClr val="565869"/>
                </a:solidFill>
                <a:latin typeface="Consolas"/>
                <a:ea typeface="Consolas"/>
                <a:cs typeface="Consolas"/>
                <a:sym typeface="Consolas"/>
              </a:rPr>
              <a:t>right</a:t>
            </a:r>
            <a:r>
              <a:rPr lang="en" sz="1100">
                <a:solidFill>
                  <a:srgbClr val="ADB1C2"/>
                </a:solidFill>
                <a:latin typeface="Consolas"/>
                <a:ea typeface="Consolas"/>
                <a:cs typeface="Consolas"/>
                <a:sym typeface="Consolas"/>
              </a:rPr>
              <a:t>: </a:t>
            </a:r>
            <a:r>
              <a:rPr lang="en" sz="1100">
                <a:solidFill>
                  <a:srgbClr val="FF5C57"/>
                </a:solidFill>
                <a:latin typeface="Consolas"/>
                <a:ea typeface="Consolas"/>
                <a:cs typeface="Consolas"/>
                <a:sym typeface="Consolas"/>
              </a:rPr>
              <a:t>-14px</a:t>
            </a:r>
            <a:r>
              <a:rPr lang="en" sz="1100">
                <a:solidFill>
                  <a:srgbClr val="ADB1C2"/>
                </a:solidFill>
                <a:latin typeface="Consolas"/>
                <a:ea typeface="Consolas"/>
                <a:cs typeface="Consolas"/>
                <a:sym typeface="Consolas"/>
              </a:rPr>
              <a:t>;</a:t>
            </a:r>
            <a:endParaRPr sz="11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100">
                <a:solidFill>
                  <a:srgbClr val="ADB1C2"/>
                </a:solidFill>
                <a:latin typeface="Consolas"/>
                <a:ea typeface="Consolas"/>
                <a:cs typeface="Consolas"/>
                <a:sym typeface="Consolas"/>
              </a:rPr>
              <a:t>    </a:t>
            </a:r>
            <a:r>
              <a:rPr lang="en" sz="1100">
                <a:solidFill>
                  <a:srgbClr val="565869"/>
                </a:solidFill>
                <a:latin typeface="Consolas"/>
                <a:ea typeface="Consolas"/>
                <a:cs typeface="Consolas"/>
                <a:sym typeface="Consolas"/>
              </a:rPr>
              <a:t>height</a:t>
            </a:r>
            <a:r>
              <a:rPr lang="en" sz="1100">
                <a:solidFill>
                  <a:srgbClr val="ADB1C2"/>
                </a:solidFill>
                <a:latin typeface="Consolas"/>
                <a:ea typeface="Consolas"/>
                <a:cs typeface="Consolas"/>
                <a:sym typeface="Consolas"/>
              </a:rPr>
              <a:t>: </a:t>
            </a:r>
            <a:r>
              <a:rPr lang="en" sz="1100">
                <a:solidFill>
                  <a:srgbClr val="FF5C57"/>
                </a:solidFill>
                <a:latin typeface="Consolas"/>
                <a:ea typeface="Consolas"/>
                <a:cs typeface="Consolas"/>
                <a:sym typeface="Consolas"/>
              </a:rPr>
              <a:t>30px</a:t>
            </a:r>
            <a:r>
              <a:rPr lang="en" sz="1100">
                <a:solidFill>
                  <a:srgbClr val="ADB1C2"/>
                </a:solidFill>
                <a:latin typeface="Consolas"/>
                <a:ea typeface="Consolas"/>
                <a:cs typeface="Consolas"/>
                <a:sym typeface="Consolas"/>
              </a:rPr>
              <a:t>;</a:t>
            </a:r>
            <a:endParaRPr sz="11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100">
                <a:solidFill>
                  <a:srgbClr val="ADB1C2"/>
                </a:solidFill>
                <a:latin typeface="Consolas"/>
                <a:ea typeface="Consolas"/>
                <a:cs typeface="Consolas"/>
                <a:sym typeface="Consolas"/>
              </a:rPr>
              <a:t>    </a:t>
            </a:r>
            <a:r>
              <a:rPr lang="en" sz="1100">
                <a:solidFill>
                  <a:srgbClr val="565869"/>
                </a:solidFill>
                <a:latin typeface="Consolas"/>
                <a:ea typeface="Consolas"/>
                <a:cs typeface="Consolas"/>
                <a:sym typeface="Consolas"/>
              </a:rPr>
              <a:t>width</a:t>
            </a:r>
            <a:r>
              <a:rPr lang="en" sz="1100">
                <a:solidFill>
                  <a:srgbClr val="ADB1C2"/>
                </a:solidFill>
                <a:latin typeface="Consolas"/>
                <a:ea typeface="Consolas"/>
                <a:cs typeface="Consolas"/>
                <a:sym typeface="Consolas"/>
              </a:rPr>
              <a:t>: </a:t>
            </a:r>
            <a:r>
              <a:rPr lang="en" sz="1100">
                <a:solidFill>
                  <a:srgbClr val="FF5C57"/>
                </a:solidFill>
                <a:latin typeface="Consolas"/>
                <a:ea typeface="Consolas"/>
                <a:cs typeface="Consolas"/>
                <a:sym typeface="Consolas"/>
              </a:rPr>
              <a:t>30px</a:t>
            </a:r>
            <a:r>
              <a:rPr lang="en" sz="1100">
                <a:solidFill>
                  <a:srgbClr val="ADB1C2"/>
                </a:solidFill>
                <a:latin typeface="Consolas"/>
                <a:ea typeface="Consolas"/>
                <a:cs typeface="Consolas"/>
                <a:sym typeface="Consolas"/>
              </a:rPr>
              <a:t>;</a:t>
            </a:r>
            <a:endParaRPr sz="11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100">
                <a:solidFill>
                  <a:srgbClr val="ADB1C2"/>
                </a:solidFill>
                <a:latin typeface="Consolas"/>
                <a:ea typeface="Consolas"/>
                <a:cs typeface="Consolas"/>
                <a:sym typeface="Consolas"/>
              </a:rPr>
              <a:t>    </a:t>
            </a:r>
            <a:r>
              <a:rPr lang="en" sz="1100">
                <a:solidFill>
                  <a:srgbClr val="565869"/>
                </a:solidFill>
                <a:latin typeface="Consolas"/>
                <a:ea typeface="Consolas"/>
                <a:cs typeface="Consolas"/>
                <a:sym typeface="Consolas"/>
              </a:rPr>
              <a:t>margin</a:t>
            </a:r>
            <a:r>
              <a:rPr lang="en" sz="1100">
                <a:solidFill>
                  <a:srgbClr val="ADB1C2"/>
                </a:solidFill>
                <a:latin typeface="Consolas"/>
                <a:ea typeface="Consolas"/>
                <a:cs typeface="Consolas"/>
                <a:sym typeface="Consolas"/>
              </a:rPr>
              <a:t>: </a:t>
            </a:r>
            <a:r>
              <a:rPr lang="en" sz="1100">
                <a:solidFill>
                  <a:srgbClr val="FF5C57"/>
                </a:solidFill>
                <a:latin typeface="Consolas"/>
                <a:ea typeface="Consolas"/>
                <a:cs typeface="Consolas"/>
                <a:sym typeface="Consolas"/>
              </a:rPr>
              <a:t>0</a:t>
            </a:r>
            <a:r>
              <a:rPr lang="en" sz="1100">
                <a:solidFill>
                  <a:srgbClr val="ADB1C2"/>
                </a:solidFill>
                <a:latin typeface="Consolas"/>
                <a:ea typeface="Consolas"/>
                <a:cs typeface="Consolas"/>
                <a:sym typeface="Consolas"/>
              </a:rPr>
              <a:t>;</a:t>
            </a:r>
            <a:endParaRPr sz="11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100">
                <a:solidFill>
                  <a:srgbClr val="ADB1C2"/>
                </a:solidFill>
                <a:latin typeface="Consolas"/>
                <a:ea typeface="Consolas"/>
                <a:cs typeface="Consolas"/>
                <a:sym typeface="Consolas"/>
              </a:rPr>
              <a:t>    </a:t>
            </a:r>
            <a:r>
              <a:rPr lang="en" sz="1100">
                <a:solidFill>
                  <a:srgbClr val="565869"/>
                </a:solidFill>
                <a:latin typeface="Consolas"/>
                <a:ea typeface="Consolas"/>
                <a:cs typeface="Consolas"/>
                <a:sym typeface="Consolas"/>
              </a:rPr>
              <a:t>border</a:t>
            </a:r>
            <a:r>
              <a:rPr lang="en" sz="1100">
                <a:solidFill>
                  <a:srgbClr val="ADB1C2"/>
                </a:solidFill>
                <a:latin typeface="Consolas"/>
                <a:ea typeface="Consolas"/>
                <a:cs typeface="Consolas"/>
                <a:sym typeface="Consolas"/>
              </a:rPr>
              <a:t>: </a:t>
            </a:r>
            <a:r>
              <a:rPr lang="en" sz="1100">
                <a:solidFill>
                  <a:srgbClr val="FF5C57"/>
                </a:solidFill>
                <a:latin typeface="Consolas"/>
                <a:ea typeface="Consolas"/>
                <a:cs typeface="Consolas"/>
                <a:sym typeface="Consolas"/>
              </a:rPr>
              <a:t>2px</a:t>
            </a:r>
            <a:r>
              <a:rPr lang="en" sz="1100">
                <a:solidFill>
                  <a:srgbClr val="13BBB7"/>
                </a:solidFill>
                <a:latin typeface="Consolas"/>
                <a:ea typeface="Consolas"/>
                <a:cs typeface="Consolas"/>
                <a:sym typeface="Consolas"/>
              </a:rPr>
              <a:t> solid </a:t>
            </a:r>
            <a:r>
              <a:rPr lang="en" sz="1100">
                <a:solidFill>
                  <a:srgbClr val="2DAE58"/>
                </a:solidFill>
                <a:latin typeface="Consolas"/>
                <a:ea typeface="Consolas"/>
                <a:cs typeface="Consolas"/>
                <a:sym typeface="Consolas"/>
              </a:rPr>
              <a:t>white</a:t>
            </a:r>
            <a:r>
              <a:rPr lang="en" sz="1100">
                <a:solidFill>
                  <a:srgbClr val="ADB1C2"/>
                </a:solidFill>
                <a:latin typeface="Consolas"/>
                <a:ea typeface="Consolas"/>
                <a:cs typeface="Consolas"/>
                <a:sym typeface="Consolas"/>
              </a:rPr>
              <a:t>;</a:t>
            </a:r>
            <a:endParaRPr sz="11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100">
                <a:solidFill>
                  <a:srgbClr val="ADB1C2"/>
                </a:solidFill>
                <a:latin typeface="Consolas"/>
                <a:ea typeface="Consolas"/>
                <a:cs typeface="Consolas"/>
                <a:sym typeface="Consolas"/>
              </a:rPr>
              <a:t>    </a:t>
            </a:r>
            <a:r>
              <a:rPr lang="en" sz="1100">
                <a:solidFill>
                  <a:srgbClr val="565869"/>
                </a:solidFill>
                <a:latin typeface="Consolas"/>
                <a:ea typeface="Consolas"/>
                <a:cs typeface="Consolas"/>
                <a:sym typeface="Consolas"/>
              </a:rPr>
              <a:t>background</a:t>
            </a:r>
            <a:r>
              <a:rPr lang="en" sz="1100">
                <a:solidFill>
                  <a:srgbClr val="ADB1C2"/>
                </a:solidFill>
                <a:latin typeface="Consolas"/>
                <a:ea typeface="Consolas"/>
                <a:cs typeface="Consolas"/>
                <a:sym typeface="Consolas"/>
              </a:rPr>
              <a:t>: </a:t>
            </a:r>
            <a:r>
              <a:rPr lang="en" sz="1100">
                <a:solidFill>
                  <a:srgbClr val="09A1ED"/>
                </a:solidFill>
                <a:latin typeface="Consolas"/>
                <a:ea typeface="Consolas"/>
                <a:cs typeface="Consolas"/>
                <a:sym typeface="Consolas"/>
              </a:rPr>
              <a:t>url</a:t>
            </a:r>
            <a:r>
              <a:rPr lang="en" sz="1100">
                <a:solidFill>
                  <a:srgbClr val="ADB1C2"/>
                </a:solidFill>
                <a:latin typeface="Consolas"/>
                <a:ea typeface="Consolas"/>
                <a:cs typeface="Consolas"/>
                <a:sym typeface="Consolas"/>
              </a:rPr>
              <a:t>('</a:t>
            </a:r>
            <a:r>
              <a:rPr lang="en" sz="1100">
                <a:solidFill>
                  <a:srgbClr val="CF9C00"/>
                </a:solidFill>
                <a:latin typeface="Consolas"/>
                <a:ea typeface="Consolas"/>
                <a:cs typeface="Consolas"/>
                <a:sym typeface="Consolas"/>
              </a:rPr>
              <a:t>https://yoururlhere.com/png</a:t>
            </a:r>
            <a:r>
              <a:rPr lang="en" sz="1100">
                <a:solidFill>
                  <a:srgbClr val="ADB1C2"/>
                </a:solidFill>
                <a:latin typeface="Consolas"/>
                <a:ea typeface="Consolas"/>
                <a:cs typeface="Consolas"/>
                <a:sym typeface="Consolas"/>
              </a:rPr>
              <a:t>')</a:t>
            </a:r>
            <a:r>
              <a:rPr lang="en" sz="1100">
                <a:solidFill>
                  <a:srgbClr val="13BBB7"/>
                </a:solidFill>
                <a:latin typeface="Consolas"/>
                <a:ea typeface="Consolas"/>
                <a:cs typeface="Consolas"/>
                <a:sym typeface="Consolas"/>
              </a:rPr>
              <a:t> </a:t>
            </a:r>
            <a:r>
              <a:rPr lang="en" sz="1100">
                <a:solidFill>
                  <a:srgbClr val="2DAE58"/>
                </a:solidFill>
                <a:latin typeface="Consolas"/>
                <a:ea typeface="Consolas"/>
                <a:cs typeface="Consolas"/>
                <a:sym typeface="Consolas"/>
              </a:rPr>
              <a:t>tomato</a:t>
            </a:r>
            <a:r>
              <a:rPr lang="en" sz="1100">
                <a:solidFill>
                  <a:srgbClr val="13BBB7"/>
                </a:solidFill>
                <a:latin typeface="Consolas"/>
                <a:ea typeface="Consolas"/>
                <a:cs typeface="Consolas"/>
                <a:sym typeface="Consolas"/>
              </a:rPr>
              <a:t> center no-repeat</a:t>
            </a:r>
            <a:r>
              <a:rPr lang="en" sz="1100">
                <a:solidFill>
                  <a:srgbClr val="ADB1C2"/>
                </a:solidFill>
                <a:latin typeface="Consolas"/>
                <a:ea typeface="Consolas"/>
                <a:cs typeface="Consolas"/>
                <a:sym typeface="Consolas"/>
              </a:rPr>
              <a:t>;</a:t>
            </a:r>
            <a:endParaRPr sz="11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100">
                <a:solidFill>
                  <a:srgbClr val="ADB1C2"/>
                </a:solidFill>
                <a:latin typeface="Consolas"/>
                <a:ea typeface="Consolas"/>
                <a:cs typeface="Consolas"/>
                <a:sym typeface="Consolas"/>
              </a:rPr>
              <a:t>    </a:t>
            </a:r>
            <a:r>
              <a:rPr lang="en" sz="1100">
                <a:solidFill>
                  <a:srgbClr val="565869"/>
                </a:solidFill>
                <a:latin typeface="Consolas"/>
                <a:ea typeface="Consolas"/>
                <a:cs typeface="Consolas"/>
                <a:sym typeface="Consolas"/>
              </a:rPr>
              <a:t>background-size</a:t>
            </a:r>
            <a:r>
              <a:rPr lang="en" sz="1100">
                <a:solidFill>
                  <a:srgbClr val="ADB1C2"/>
                </a:solidFill>
                <a:latin typeface="Consolas"/>
                <a:ea typeface="Consolas"/>
                <a:cs typeface="Consolas"/>
                <a:sym typeface="Consolas"/>
              </a:rPr>
              <a:t>: </a:t>
            </a:r>
            <a:r>
              <a:rPr lang="en" sz="1100">
                <a:solidFill>
                  <a:srgbClr val="FF5C57"/>
                </a:solidFill>
                <a:latin typeface="Consolas"/>
                <a:ea typeface="Consolas"/>
                <a:cs typeface="Consolas"/>
                <a:sym typeface="Consolas"/>
              </a:rPr>
              <a:t>10px</a:t>
            </a:r>
            <a:r>
              <a:rPr lang="en" sz="1100">
                <a:solidFill>
                  <a:srgbClr val="ADB1C2"/>
                </a:solidFill>
                <a:latin typeface="Consolas"/>
                <a:ea typeface="Consolas"/>
                <a:cs typeface="Consolas"/>
                <a:sym typeface="Consolas"/>
              </a:rPr>
              <a:t>;</a:t>
            </a:r>
            <a:endParaRPr sz="11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100">
                <a:solidFill>
                  <a:srgbClr val="ADB1C2"/>
                </a:solidFill>
                <a:latin typeface="Consolas"/>
                <a:ea typeface="Consolas"/>
                <a:cs typeface="Consolas"/>
                <a:sym typeface="Consolas"/>
              </a:rPr>
              <a:t>}</a:t>
            </a:r>
            <a:endParaRPr sz="11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100">
                <a:solidFill>
                  <a:srgbClr val="ADB1C2"/>
                </a:solidFill>
                <a:latin typeface="Consolas"/>
                <a:ea typeface="Consolas"/>
                <a:cs typeface="Consolas"/>
                <a:sym typeface="Consolas"/>
              </a:rPr>
              <a:t>  </a:t>
            </a:r>
            <a:endParaRPr sz="11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100">
              <a:solidFill>
                <a:srgbClr val="F767BB"/>
              </a:solidFill>
              <a:latin typeface="Consolas"/>
              <a:ea typeface="Consolas"/>
              <a:cs typeface="Consolas"/>
              <a:sym typeface="Consolas"/>
            </a:endParaRPr>
          </a:p>
        </p:txBody>
      </p:sp>
      <p:pic>
        <p:nvPicPr>
          <p:cNvPr id="772" name="Google Shape;772;p48"/>
          <p:cNvPicPr preferRelativeResize="0"/>
          <p:nvPr/>
        </p:nvPicPr>
        <p:blipFill>
          <a:blip r:embed="rId3">
            <a:alphaModFix/>
          </a:blip>
          <a:stretch>
            <a:fillRect/>
          </a:stretch>
        </p:blipFill>
        <p:spPr>
          <a:xfrm>
            <a:off x="7185355" y="3367686"/>
            <a:ext cx="1832225" cy="168533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49"/>
          <p:cNvSpPr txBox="1"/>
          <p:nvPr>
            <p:ph type="title"/>
          </p:nvPr>
        </p:nvSpPr>
        <p:spPr>
          <a:xfrm>
            <a:off x="388375" y="0"/>
            <a:ext cx="6923400" cy="852900"/>
          </a:xfrm>
          <a:prstGeom prst="rect">
            <a:avLst/>
          </a:prstGeom>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Using localStorage to remember our faves!</a:t>
            </a:r>
            <a:endParaRPr/>
          </a:p>
        </p:txBody>
      </p:sp>
      <p:sp>
        <p:nvSpPr>
          <p:cNvPr id="778" name="Google Shape;778;p49"/>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79" name="Google Shape;779;p49"/>
          <p:cNvSpPr txBox="1"/>
          <p:nvPr>
            <p:ph idx="1" type="body"/>
          </p:nvPr>
        </p:nvSpPr>
        <p:spPr>
          <a:xfrm>
            <a:off x="582200" y="1040900"/>
            <a:ext cx="6525300" cy="3643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09A1ED"/>
                </a:solidFill>
                <a:latin typeface="Consolas"/>
                <a:ea typeface="Consolas"/>
                <a:cs typeface="Consolas"/>
                <a:sym typeface="Consolas"/>
              </a:rPr>
              <a:t>created</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13BBB7"/>
                </a:solidFill>
                <a:latin typeface="Consolas"/>
                <a:ea typeface="Consolas"/>
                <a:cs typeface="Consolas"/>
                <a:sym typeface="Consolas"/>
              </a:rPr>
              <a:t>this</a:t>
            </a:r>
            <a:r>
              <a:rPr lang="en" sz="1300">
                <a:solidFill>
                  <a:srgbClr val="ADB1C2"/>
                </a:solidFill>
                <a:latin typeface="Consolas"/>
                <a:ea typeface="Consolas"/>
                <a:cs typeface="Consolas"/>
                <a:sym typeface="Consolas"/>
              </a:rPr>
              <a:t>.</a:t>
            </a:r>
            <a:r>
              <a:rPr lang="en" sz="1300">
                <a:solidFill>
                  <a:srgbClr val="09A1ED"/>
                </a:solidFill>
                <a:latin typeface="Consolas"/>
                <a:ea typeface="Consolas"/>
                <a:cs typeface="Consolas"/>
                <a:sym typeface="Consolas"/>
              </a:rPr>
              <a:t>loadDog</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09A1ED"/>
                </a:solidFill>
                <a:latin typeface="Consolas"/>
                <a:ea typeface="Consolas"/>
                <a:cs typeface="Consolas"/>
                <a:sym typeface="Consolas"/>
              </a:rPr>
              <a:t>mounted</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F767BB"/>
                </a:solidFill>
                <a:latin typeface="Consolas"/>
                <a:ea typeface="Consolas"/>
                <a:cs typeface="Consolas"/>
                <a:sym typeface="Consolas"/>
              </a:rPr>
              <a:t>if</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localStorage</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favourites</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13BBB7"/>
                </a:solidFill>
                <a:latin typeface="Consolas"/>
                <a:ea typeface="Consolas"/>
                <a:cs typeface="Consolas"/>
                <a:sym typeface="Consolas"/>
              </a:rPr>
              <a:t>this</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favourites </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2DAE58"/>
                </a:solidFill>
                <a:latin typeface="Consolas"/>
                <a:ea typeface="Consolas"/>
                <a:cs typeface="Consolas"/>
                <a:sym typeface="Consolas"/>
              </a:rPr>
              <a:t>JSON</a:t>
            </a:r>
            <a:r>
              <a:rPr lang="en" sz="1300">
                <a:solidFill>
                  <a:srgbClr val="ADB1C2"/>
                </a:solidFill>
                <a:latin typeface="Consolas"/>
                <a:ea typeface="Consolas"/>
                <a:cs typeface="Consolas"/>
                <a:sym typeface="Consolas"/>
              </a:rPr>
              <a:t>.</a:t>
            </a:r>
            <a:r>
              <a:rPr lang="en" sz="1300">
                <a:solidFill>
                  <a:srgbClr val="09A1ED"/>
                </a:solidFill>
                <a:latin typeface="Consolas"/>
                <a:ea typeface="Consolas"/>
                <a:cs typeface="Consolas"/>
                <a:sym typeface="Consolas"/>
              </a:rPr>
              <a:t>parse</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localStorage</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favourites</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60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50"/>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85" name="Google Shape;785;p50"/>
          <p:cNvSpPr txBox="1"/>
          <p:nvPr>
            <p:ph idx="1" type="body"/>
          </p:nvPr>
        </p:nvSpPr>
        <p:spPr>
          <a:xfrm>
            <a:off x="582200" y="1040900"/>
            <a:ext cx="6525300" cy="3643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09A1ED"/>
                </a:solidFill>
                <a:latin typeface="Consolas"/>
                <a:ea typeface="Consolas"/>
                <a:cs typeface="Consolas"/>
                <a:sym typeface="Consolas"/>
              </a:rPr>
              <a:t>created</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13BBB7"/>
                </a:solidFill>
                <a:latin typeface="Consolas"/>
                <a:ea typeface="Consolas"/>
                <a:cs typeface="Consolas"/>
                <a:sym typeface="Consolas"/>
              </a:rPr>
              <a:t>this</a:t>
            </a:r>
            <a:r>
              <a:rPr lang="en" sz="1300">
                <a:solidFill>
                  <a:srgbClr val="ADB1C2"/>
                </a:solidFill>
                <a:latin typeface="Consolas"/>
                <a:ea typeface="Consolas"/>
                <a:cs typeface="Consolas"/>
                <a:sym typeface="Consolas"/>
              </a:rPr>
              <a:t>.</a:t>
            </a:r>
            <a:r>
              <a:rPr lang="en" sz="1300">
                <a:solidFill>
                  <a:srgbClr val="09A1ED"/>
                </a:solidFill>
                <a:latin typeface="Consolas"/>
                <a:ea typeface="Consolas"/>
                <a:cs typeface="Consolas"/>
                <a:sym typeface="Consolas"/>
              </a:rPr>
              <a:t>loadDog</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09A1ED"/>
                </a:solidFill>
                <a:latin typeface="Consolas"/>
                <a:ea typeface="Consolas"/>
                <a:cs typeface="Consolas"/>
                <a:sym typeface="Consolas"/>
              </a:rPr>
              <a:t>mounted</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F767BB"/>
                </a:solidFill>
                <a:latin typeface="Consolas"/>
                <a:ea typeface="Consolas"/>
                <a:cs typeface="Consolas"/>
                <a:sym typeface="Consolas"/>
              </a:rPr>
              <a:t>if</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localStorage</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favourites</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13BBB7"/>
                </a:solidFill>
                <a:latin typeface="Consolas"/>
                <a:ea typeface="Consolas"/>
                <a:cs typeface="Consolas"/>
                <a:sym typeface="Consolas"/>
              </a:rPr>
              <a:t>this</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favourites </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2DAE58"/>
                </a:solidFill>
                <a:latin typeface="Consolas"/>
                <a:ea typeface="Consolas"/>
                <a:cs typeface="Consolas"/>
                <a:sym typeface="Consolas"/>
              </a:rPr>
              <a:t>JSON</a:t>
            </a:r>
            <a:r>
              <a:rPr lang="en" sz="1300">
                <a:solidFill>
                  <a:srgbClr val="ADB1C2"/>
                </a:solidFill>
                <a:latin typeface="Consolas"/>
                <a:ea typeface="Consolas"/>
                <a:cs typeface="Consolas"/>
                <a:sym typeface="Consolas"/>
              </a:rPr>
              <a:t>.</a:t>
            </a:r>
            <a:r>
              <a:rPr lang="en" sz="1300">
                <a:solidFill>
                  <a:srgbClr val="09A1ED"/>
                </a:solidFill>
                <a:latin typeface="Consolas"/>
                <a:ea typeface="Consolas"/>
                <a:cs typeface="Consolas"/>
                <a:sym typeface="Consolas"/>
              </a:rPr>
              <a:t>parse</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localStorage</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favourites</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ADB1C2"/>
                </a:solidFill>
                <a:latin typeface="Consolas"/>
                <a:ea typeface="Consolas"/>
                <a:cs typeface="Consolas"/>
                <a:sym typeface="Consolas"/>
              </a:rPr>
              <a:t>},</a:t>
            </a:r>
            <a:endParaRPr sz="1300">
              <a:solidFill>
                <a:srgbClr val="11658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11658F"/>
                </a:solidFill>
                <a:highlight>
                  <a:srgbClr val="FFFF00"/>
                </a:highlight>
                <a:latin typeface="Consolas"/>
                <a:ea typeface="Consolas"/>
                <a:cs typeface="Consolas"/>
                <a:sym typeface="Consolas"/>
              </a:rPr>
              <a:t>watch</a:t>
            </a:r>
            <a:r>
              <a:rPr lang="en" sz="1300">
                <a:solidFill>
                  <a:srgbClr val="ADB1C2"/>
                </a:solidFill>
                <a:highlight>
                  <a:srgbClr val="FFFF00"/>
                </a:highlight>
                <a:latin typeface="Consolas"/>
                <a:ea typeface="Consolas"/>
                <a:cs typeface="Consolas"/>
                <a:sym typeface="Consolas"/>
              </a:rPr>
              <a:t>:</a:t>
            </a:r>
            <a:r>
              <a:rPr lang="en" sz="1300">
                <a:solidFill>
                  <a:srgbClr val="565869"/>
                </a:solidFill>
                <a:highlight>
                  <a:srgbClr val="FFFF00"/>
                </a:highlight>
                <a:latin typeface="Consolas"/>
                <a:ea typeface="Consolas"/>
                <a:cs typeface="Consolas"/>
                <a:sym typeface="Consolas"/>
              </a:rPr>
              <a:t> </a:t>
            </a:r>
            <a:r>
              <a:rPr lang="en" sz="1300">
                <a:solidFill>
                  <a:srgbClr val="ADB1C2"/>
                </a:solidFill>
                <a:highlight>
                  <a:srgbClr val="FFFF00"/>
                </a:highlight>
                <a:latin typeface="Consolas"/>
                <a:ea typeface="Consolas"/>
                <a:cs typeface="Consolas"/>
                <a:sym typeface="Consolas"/>
              </a:rPr>
              <a:t>{</a:t>
            </a:r>
            <a:endParaRPr sz="1300">
              <a:solidFill>
                <a:srgbClr val="ADB1C2"/>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highlight>
                  <a:srgbClr val="FFFF00"/>
                </a:highlight>
                <a:latin typeface="Consolas"/>
                <a:ea typeface="Consolas"/>
                <a:cs typeface="Consolas"/>
                <a:sym typeface="Consolas"/>
              </a:rPr>
              <a:t>    </a:t>
            </a:r>
            <a:r>
              <a:rPr lang="en" sz="1300">
                <a:solidFill>
                  <a:srgbClr val="09A1ED"/>
                </a:solidFill>
                <a:highlight>
                  <a:srgbClr val="FFFF00"/>
                </a:highlight>
                <a:latin typeface="Consolas"/>
                <a:ea typeface="Consolas"/>
                <a:cs typeface="Consolas"/>
                <a:sym typeface="Consolas"/>
              </a:rPr>
              <a:t>favourites</a:t>
            </a:r>
            <a:r>
              <a:rPr lang="en" sz="1300">
                <a:solidFill>
                  <a:srgbClr val="ADB1C2"/>
                </a:solidFill>
                <a:highlight>
                  <a:srgbClr val="FFFF00"/>
                </a:highlight>
                <a:latin typeface="Consolas"/>
                <a:ea typeface="Consolas"/>
                <a:cs typeface="Consolas"/>
                <a:sym typeface="Consolas"/>
              </a:rPr>
              <a:t>(</a:t>
            </a:r>
            <a:r>
              <a:rPr lang="en" sz="1300">
                <a:solidFill>
                  <a:srgbClr val="565869"/>
                </a:solidFill>
                <a:highlight>
                  <a:srgbClr val="FFFF00"/>
                </a:highlight>
                <a:latin typeface="Consolas"/>
                <a:ea typeface="Consolas"/>
                <a:cs typeface="Consolas"/>
                <a:sym typeface="Consolas"/>
              </a:rPr>
              <a:t>updatedFavourites</a:t>
            </a:r>
            <a:r>
              <a:rPr lang="en" sz="1300">
                <a:solidFill>
                  <a:srgbClr val="ADB1C2"/>
                </a:solidFill>
                <a:highlight>
                  <a:srgbClr val="FFFF00"/>
                </a:highlight>
                <a:latin typeface="Consolas"/>
                <a:ea typeface="Consolas"/>
                <a:cs typeface="Consolas"/>
                <a:sym typeface="Consolas"/>
              </a:rPr>
              <a:t>)</a:t>
            </a:r>
            <a:r>
              <a:rPr lang="en" sz="1300">
                <a:solidFill>
                  <a:srgbClr val="565869"/>
                </a:solidFill>
                <a:highlight>
                  <a:srgbClr val="FFFF00"/>
                </a:highlight>
                <a:latin typeface="Consolas"/>
                <a:ea typeface="Consolas"/>
                <a:cs typeface="Consolas"/>
                <a:sym typeface="Consolas"/>
              </a:rPr>
              <a:t> </a:t>
            </a:r>
            <a:r>
              <a:rPr lang="en" sz="1300">
                <a:solidFill>
                  <a:srgbClr val="ADB1C2"/>
                </a:solidFill>
                <a:highlight>
                  <a:srgbClr val="FFFF00"/>
                </a:highlight>
                <a:latin typeface="Consolas"/>
                <a:ea typeface="Consolas"/>
                <a:cs typeface="Consolas"/>
                <a:sym typeface="Consolas"/>
              </a:rPr>
              <a:t>{</a:t>
            </a:r>
            <a:endParaRPr sz="1300">
              <a:solidFill>
                <a:srgbClr val="ADB1C2"/>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highlight>
                  <a:srgbClr val="FFFF00"/>
                </a:highlight>
                <a:latin typeface="Consolas"/>
                <a:ea typeface="Consolas"/>
                <a:cs typeface="Consolas"/>
                <a:sym typeface="Consolas"/>
              </a:rPr>
              <a:t>        localStorage</a:t>
            </a:r>
            <a:r>
              <a:rPr lang="en" sz="1300">
                <a:solidFill>
                  <a:srgbClr val="ADB1C2"/>
                </a:solidFill>
                <a:highlight>
                  <a:srgbClr val="FFFF00"/>
                </a:highlight>
                <a:latin typeface="Consolas"/>
                <a:ea typeface="Consolas"/>
                <a:cs typeface="Consolas"/>
                <a:sym typeface="Consolas"/>
              </a:rPr>
              <a:t>.</a:t>
            </a:r>
            <a:r>
              <a:rPr lang="en" sz="1300">
                <a:solidFill>
                  <a:srgbClr val="565869"/>
                </a:solidFill>
                <a:highlight>
                  <a:srgbClr val="FFFF00"/>
                </a:highlight>
                <a:latin typeface="Consolas"/>
                <a:ea typeface="Consolas"/>
                <a:cs typeface="Consolas"/>
                <a:sym typeface="Consolas"/>
              </a:rPr>
              <a:t>favourites </a:t>
            </a:r>
            <a:r>
              <a:rPr lang="en" sz="1300">
                <a:solidFill>
                  <a:srgbClr val="ADB1C2"/>
                </a:solidFill>
                <a:highlight>
                  <a:srgbClr val="FFFF00"/>
                </a:highlight>
                <a:latin typeface="Consolas"/>
                <a:ea typeface="Consolas"/>
                <a:cs typeface="Consolas"/>
                <a:sym typeface="Consolas"/>
              </a:rPr>
              <a:t>=</a:t>
            </a:r>
            <a:r>
              <a:rPr lang="en" sz="1300">
                <a:solidFill>
                  <a:srgbClr val="565869"/>
                </a:solidFill>
                <a:highlight>
                  <a:srgbClr val="FFFF00"/>
                </a:highlight>
                <a:latin typeface="Consolas"/>
                <a:ea typeface="Consolas"/>
                <a:cs typeface="Consolas"/>
                <a:sym typeface="Consolas"/>
              </a:rPr>
              <a:t> </a:t>
            </a:r>
            <a:r>
              <a:rPr lang="en" sz="1300">
                <a:solidFill>
                  <a:srgbClr val="2DAE58"/>
                </a:solidFill>
                <a:highlight>
                  <a:srgbClr val="FFFF00"/>
                </a:highlight>
                <a:latin typeface="Consolas"/>
                <a:ea typeface="Consolas"/>
                <a:cs typeface="Consolas"/>
                <a:sym typeface="Consolas"/>
              </a:rPr>
              <a:t>JSON</a:t>
            </a:r>
            <a:r>
              <a:rPr lang="en" sz="1300">
                <a:solidFill>
                  <a:srgbClr val="ADB1C2"/>
                </a:solidFill>
                <a:highlight>
                  <a:srgbClr val="FFFF00"/>
                </a:highlight>
                <a:latin typeface="Consolas"/>
                <a:ea typeface="Consolas"/>
                <a:cs typeface="Consolas"/>
                <a:sym typeface="Consolas"/>
              </a:rPr>
              <a:t>.</a:t>
            </a:r>
            <a:r>
              <a:rPr lang="en" sz="1300">
                <a:solidFill>
                  <a:srgbClr val="09A1ED"/>
                </a:solidFill>
                <a:highlight>
                  <a:srgbClr val="FFFF00"/>
                </a:highlight>
                <a:latin typeface="Consolas"/>
                <a:ea typeface="Consolas"/>
                <a:cs typeface="Consolas"/>
                <a:sym typeface="Consolas"/>
              </a:rPr>
              <a:t>stringify</a:t>
            </a:r>
            <a:r>
              <a:rPr lang="en" sz="1300">
                <a:solidFill>
                  <a:srgbClr val="ADB1C2"/>
                </a:solidFill>
                <a:highlight>
                  <a:srgbClr val="FFFF00"/>
                </a:highlight>
                <a:latin typeface="Consolas"/>
                <a:ea typeface="Consolas"/>
                <a:cs typeface="Consolas"/>
                <a:sym typeface="Consolas"/>
              </a:rPr>
              <a:t>(</a:t>
            </a:r>
            <a:r>
              <a:rPr lang="en" sz="1300">
                <a:solidFill>
                  <a:srgbClr val="565869"/>
                </a:solidFill>
                <a:highlight>
                  <a:srgbClr val="FFFF00"/>
                </a:highlight>
                <a:latin typeface="Consolas"/>
                <a:ea typeface="Consolas"/>
                <a:cs typeface="Consolas"/>
                <a:sym typeface="Consolas"/>
              </a:rPr>
              <a:t>updatedFavourites</a:t>
            </a:r>
            <a:r>
              <a:rPr lang="en" sz="1300">
                <a:solidFill>
                  <a:srgbClr val="ADB1C2"/>
                </a:solidFill>
                <a:highlight>
                  <a:srgbClr val="FFFF00"/>
                </a:highlight>
                <a:latin typeface="Consolas"/>
                <a:ea typeface="Consolas"/>
                <a:cs typeface="Consolas"/>
                <a:sym typeface="Consolas"/>
              </a:rPr>
              <a:t>);</a:t>
            </a:r>
            <a:endParaRPr sz="1300">
              <a:solidFill>
                <a:srgbClr val="ADB1C2"/>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highlight>
                  <a:srgbClr val="FFFF00"/>
                </a:highlight>
                <a:latin typeface="Consolas"/>
                <a:ea typeface="Consolas"/>
                <a:cs typeface="Consolas"/>
                <a:sym typeface="Consolas"/>
              </a:rPr>
              <a:t>    </a:t>
            </a:r>
            <a:r>
              <a:rPr lang="en" sz="1300">
                <a:solidFill>
                  <a:srgbClr val="ADB1C2"/>
                </a:solidFill>
                <a:highlight>
                  <a:srgbClr val="FFFF00"/>
                </a:highlight>
                <a:latin typeface="Consolas"/>
                <a:ea typeface="Consolas"/>
                <a:cs typeface="Consolas"/>
                <a:sym typeface="Consolas"/>
              </a:rPr>
              <a:t>}</a:t>
            </a:r>
            <a:endParaRPr sz="1300">
              <a:solidFill>
                <a:srgbClr val="ADB1C2"/>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ADB1C2"/>
                </a:solidFill>
                <a:highlight>
                  <a:srgbClr val="FFFF00"/>
                </a:highlight>
                <a:latin typeface="Consolas"/>
                <a:ea typeface="Consolas"/>
                <a:cs typeface="Consolas"/>
                <a:sym typeface="Consolas"/>
              </a:rPr>
              <a:t>}</a:t>
            </a:r>
            <a:r>
              <a:rPr lang="en" sz="1300">
                <a:solidFill>
                  <a:srgbClr val="565869"/>
                </a:solidFill>
                <a:highlight>
                  <a:srgbClr val="FFFF00"/>
                </a:highlight>
                <a:latin typeface="Consolas"/>
                <a:ea typeface="Consolas"/>
                <a:cs typeface="Consolas"/>
                <a:sym typeface="Consolas"/>
              </a:rPr>
              <a:t> </a:t>
            </a:r>
            <a:r>
              <a:rPr lang="en" sz="1300">
                <a:solidFill>
                  <a:srgbClr val="565869"/>
                </a:solidFill>
                <a:latin typeface="Consolas"/>
                <a:ea typeface="Consolas"/>
                <a:cs typeface="Consolas"/>
                <a:sym typeface="Consolas"/>
              </a:rPr>
              <a:t> </a:t>
            </a:r>
            <a:r>
              <a:rPr lang="en" sz="1050">
                <a:solidFill>
                  <a:srgbClr val="565869"/>
                </a:solidFill>
                <a:highlight>
                  <a:srgbClr val="FAFBFC"/>
                </a:highlight>
                <a:latin typeface="Consolas"/>
                <a:ea typeface="Consolas"/>
                <a:cs typeface="Consolas"/>
                <a:sym typeface="Consolas"/>
              </a:rPr>
              <a:t>    </a:t>
            </a:r>
            <a:endParaRPr sz="1050">
              <a:solidFill>
                <a:srgbClr val="565869"/>
              </a:solidFill>
              <a:highlight>
                <a:srgbClr val="FAFBFC"/>
              </a:highlight>
              <a:latin typeface="Consolas"/>
              <a:ea typeface="Consolas"/>
              <a:cs typeface="Consolas"/>
              <a:sym typeface="Consolas"/>
            </a:endParaRPr>
          </a:p>
          <a:p>
            <a:pPr indent="0" lvl="0" marL="0" rtl="0" algn="l">
              <a:lnSpc>
                <a:spcPct val="100000"/>
              </a:lnSpc>
              <a:spcBef>
                <a:spcPts val="600"/>
              </a:spcBef>
              <a:spcAft>
                <a:spcPts val="0"/>
              </a:spcAft>
              <a:buNone/>
            </a:pPr>
            <a:r>
              <a:t/>
            </a:r>
            <a:endParaRPr/>
          </a:p>
        </p:txBody>
      </p:sp>
      <p:sp>
        <p:nvSpPr>
          <p:cNvPr id="786" name="Google Shape;786;p50"/>
          <p:cNvSpPr txBox="1"/>
          <p:nvPr>
            <p:ph type="title"/>
          </p:nvPr>
        </p:nvSpPr>
        <p:spPr>
          <a:xfrm>
            <a:off x="388375" y="0"/>
            <a:ext cx="6923400" cy="852900"/>
          </a:xfrm>
          <a:prstGeom prst="rect">
            <a:avLst/>
          </a:prstGeom>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Using localStorage to remember our faves!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51"/>
          <p:cNvSpPr txBox="1"/>
          <p:nvPr>
            <p:ph type="ctrTitle"/>
          </p:nvPr>
        </p:nvSpPr>
        <p:spPr>
          <a:xfrm>
            <a:off x="967600" y="668950"/>
            <a:ext cx="5711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Further work</a:t>
            </a:r>
            <a:endParaRPr/>
          </a:p>
        </p:txBody>
      </p:sp>
      <p:sp>
        <p:nvSpPr>
          <p:cNvPr id="792" name="Google Shape;792;p51"/>
          <p:cNvSpPr txBox="1"/>
          <p:nvPr>
            <p:ph idx="1" type="subTitle"/>
          </p:nvPr>
        </p:nvSpPr>
        <p:spPr>
          <a:xfrm>
            <a:off x="967600" y="1888851"/>
            <a:ext cx="5711400" cy="226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Can you add some styles to make the card slide out if you press next?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Take it and make it your own! Change the colours, change the API, make it yours!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Add a favicon + some OG data for social media</a:t>
            </a:r>
            <a:r>
              <a:rPr lang="en" sz="2000"/>
              <a:t> </a:t>
            </a:r>
            <a:endParaRPr sz="2000"/>
          </a:p>
        </p:txBody>
      </p:sp>
      <p:sp>
        <p:nvSpPr>
          <p:cNvPr id="793" name="Google Shape;793;p51"/>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52"/>
          <p:cNvSpPr txBox="1"/>
          <p:nvPr>
            <p:ph type="ctrTitle"/>
          </p:nvPr>
        </p:nvSpPr>
        <p:spPr>
          <a:xfrm>
            <a:off x="967600" y="668950"/>
            <a:ext cx="5711400" cy="179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Let’s make a PWA!</a:t>
            </a:r>
            <a:endParaRPr/>
          </a:p>
        </p:txBody>
      </p:sp>
      <p:sp>
        <p:nvSpPr>
          <p:cNvPr id="799" name="Google Shape;799;p52"/>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0" name="Google Shape;800;p52"/>
          <p:cNvPicPr preferRelativeResize="0"/>
          <p:nvPr/>
        </p:nvPicPr>
        <p:blipFill>
          <a:blip r:embed="rId3">
            <a:alphaModFix/>
          </a:blip>
          <a:stretch>
            <a:fillRect/>
          </a:stretch>
        </p:blipFill>
        <p:spPr>
          <a:xfrm>
            <a:off x="1897237" y="2141575"/>
            <a:ext cx="3852125" cy="1986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17"/>
          <p:cNvSpPr txBox="1"/>
          <p:nvPr>
            <p:ph type="ctrTitle"/>
          </p:nvPr>
        </p:nvSpPr>
        <p:spPr>
          <a:xfrm>
            <a:off x="967600" y="1583350"/>
            <a:ext cx="5711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Frameworks and Libraries</a:t>
            </a:r>
            <a:endParaRPr/>
          </a:p>
        </p:txBody>
      </p:sp>
      <p:sp>
        <p:nvSpPr>
          <p:cNvPr id="512" name="Google Shape;512;p17"/>
          <p:cNvSpPr txBox="1"/>
          <p:nvPr>
            <p:ph idx="1" type="subTitle"/>
          </p:nvPr>
        </p:nvSpPr>
        <p:spPr>
          <a:xfrm>
            <a:off x="967600" y="2840052"/>
            <a:ext cx="5711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there code out there that can help to make it less complicated?</a:t>
            </a:r>
            <a:endParaRPr/>
          </a:p>
        </p:txBody>
      </p:sp>
      <p:sp>
        <p:nvSpPr>
          <p:cNvPr id="513" name="Google Shape;513;p17"/>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53"/>
          <p:cNvSpPr txBox="1"/>
          <p:nvPr>
            <p:ph type="ctrTitle"/>
          </p:nvPr>
        </p:nvSpPr>
        <p:spPr>
          <a:xfrm>
            <a:off x="967600" y="668950"/>
            <a:ext cx="5711400" cy="179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a PWA?</a:t>
            </a:r>
            <a:endParaRPr/>
          </a:p>
        </p:txBody>
      </p:sp>
      <p:sp>
        <p:nvSpPr>
          <p:cNvPr id="806" name="Google Shape;806;p53"/>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7" name="Google Shape;807;p53"/>
          <p:cNvSpPr txBox="1"/>
          <p:nvPr/>
        </p:nvSpPr>
        <p:spPr>
          <a:xfrm>
            <a:off x="1124450" y="2274400"/>
            <a:ext cx="5382900" cy="1877700"/>
          </a:xfrm>
          <a:prstGeom prst="rect">
            <a:avLst/>
          </a:prstGeom>
          <a:noFill/>
          <a:ln>
            <a:noFill/>
          </a:ln>
        </p:spPr>
        <p:txBody>
          <a:bodyPr anchorCtr="0" anchor="t" bIns="91425" lIns="91425" spcFirstLastPara="1" rIns="91425" wrap="square" tIns="91425">
            <a:spAutoFit/>
          </a:bodyPr>
          <a:lstStyle/>
          <a:p>
            <a:pPr indent="-330200" lvl="0" marL="457200" rtl="0" algn="l">
              <a:lnSpc>
                <a:spcPct val="200000"/>
              </a:lnSpc>
              <a:spcBef>
                <a:spcPts val="0"/>
              </a:spcBef>
              <a:spcAft>
                <a:spcPts val="0"/>
              </a:spcAft>
              <a:buClr>
                <a:schemeClr val="accent3"/>
              </a:buClr>
              <a:buSzPts val="1600"/>
              <a:buFont typeface="Didact Gothic"/>
              <a:buChar char="●"/>
            </a:pPr>
            <a:r>
              <a:rPr lang="en" sz="1600">
                <a:solidFill>
                  <a:schemeClr val="dk1"/>
                </a:solidFill>
                <a:latin typeface="Didact Gothic"/>
                <a:ea typeface="Didact Gothic"/>
                <a:cs typeface="Didact Gothic"/>
                <a:sym typeface="Didact Gothic"/>
              </a:rPr>
              <a:t>‘App like experience’ but built in HTML, CSS and JS</a:t>
            </a:r>
            <a:endParaRPr sz="1600">
              <a:solidFill>
                <a:schemeClr val="dk1"/>
              </a:solidFill>
              <a:latin typeface="Didact Gothic"/>
              <a:ea typeface="Didact Gothic"/>
              <a:cs typeface="Didact Gothic"/>
              <a:sym typeface="Didact Gothic"/>
            </a:endParaRPr>
          </a:p>
          <a:p>
            <a:pPr indent="-330200" lvl="0" marL="457200" rtl="0" algn="l">
              <a:lnSpc>
                <a:spcPct val="200000"/>
              </a:lnSpc>
              <a:spcBef>
                <a:spcPts val="0"/>
              </a:spcBef>
              <a:spcAft>
                <a:spcPts val="0"/>
              </a:spcAft>
              <a:buClr>
                <a:schemeClr val="accent3"/>
              </a:buClr>
              <a:buSzPts val="1600"/>
              <a:buFont typeface="Didact Gothic"/>
              <a:buChar char="●"/>
            </a:pPr>
            <a:r>
              <a:rPr lang="en" sz="1600">
                <a:solidFill>
                  <a:schemeClr val="dk1"/>
                </a:solidFill>
                <a:latin typeface="Didact Gothic"/>
                <a:ea typeface="Didact Gothic"/>
                <a:cs typeface="Didact Gothic"/>
                <a:sym typeface="Didact Gothic"/>
              </a:rPr>
              <a:t>Able to ‘save to home screen’ with an icon</a:t>
            </a:r>
            <a:endParaRPr sz="1600">
              <a:solidFill>
                <a:schemeClr val="dk1"/>
              </a:solidFill>
              <a:latin typeface="Didact Gothic"/>
              <a:ea typeface="Didact Gothic"/>
              <a:cs typeface="Didact Gothic"/>
              <a:sym typeface="Didact Gothic"/>
            </a:endParaRPr>
          </a:p>
          <a:p>
            <a:pPr indent="-330200" lvl="0" marL="457200" rtl="0" algn="l">
              <a:lnSpc>
                <a:spcPct val="200000"/>
              </a:lnSpc>
              <a:spcBef>
                <a:spcPts val="0"/>
              </a:spcBef>
              <a:spcAft>
                <a:spcPts val="0"/>
              </a:spcAft>
              <a:buClr>
                <a:schemeClr val="accent3"/>
              </a:buClr>
              <a:buSzPts val="1600"/>
              <a:buFont typeface="Didact Gothic"/>
              <a:buChar char="●"/>
            </a:pPr>
            <a:r>
              <a:rPr lang="en" sz="1600">
                <a:solidFill>
                  <a:schemeClr val="dk1"/>
                </a:solidFill>
                <a:latin typeface="Didact Gothic"/>
                <a:ea typeface="Didact Gothic"/>
                <a:cs typeface="Didact Gothic"/>
                <a:sym typeface="Didact Gothic"/>
              </a:rPr>
              <a:t>Offers an offline experience (not just an uh oh page) </a:t>
            </a:r>
            <a:endParaRPr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a:latin typeface="Didact Gothic"/>
              <a:ea typeface="Didact Gothic"/>
              <a:cs typeface="Didact Gothic"/>
              <a:sym typeface="Didact Gothic"/>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54"/>
          <p:cNvSpPr txBox="1"/>
          <p:nvPr>
            <p:ph type="ctrTitle"/>
          </p:nvPr>
        </p:nvSpPr>
        <p:spPr>
          <a:xfrm>
            <a:off x="967600" y="668950"/>
            <a:ext cx="5711400" cy="179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a PWA?</a:t>
            </a:r>
            <a:endParaRPr/>
          </a:p>
        </p:txBody>
      </p:sp>
      <p:sp>
        <p:nvSpPr>
          <p:cNvPr id="813" name="Google Shape;813;p54"/>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4" name="Google Shape;814;p54"/>
          <p:cNvSpPr txBox="1"/>
          <p:nvPr/>
        </p:nvSpPr>
        <p:spPr>
          <a:xfrm>
            <a:off x="1124450" y="2274400"/>
            <a:ext cx="5382900" cy="1877700"/>
          </a:xfrm>
          <a:prstGeom prst="rect">
            <a:avLst/>
          </a:prstGeom>
          <a:noFill/>
          <a:ln>
            <a:noFill/>
          </a:ln>
        </p:spPr>
        <p:txBody>
          <a:bodyPr anchorCtr="0" anchor="t" bIns="91425" lIns="91425" spcFirstLastPara="1" rIns="91425" wrap="square" tIns="91425">
            <a:spAutoFit/>
          </a:bodyPr>
          <a:lstStyle/>
          <a:p>
            <a:pPr indent="-330200" lvl="0" marL="457200" rtl="0" algn="l">
              <a:lnSpc>
                <a:spcPct val="200000"/>
              </a:lnSpc>
              <a:spcBef>
                <a:spcPts val="0"/>
              </a:spcBef>
              <a:spcAft>
                <a:spcPts val="0"/>
              </a:spcAft>
              <a:buClr>
                <a:schemeClr val="accent3"/>
              </a:buClr>
              <a:buSzPts val="1600"/>
              <a:buFont typeface="Didact Gothic"/>
              <a:buChar char="●"/>
            </a:pPr>
            <a:r>
              <a:rPr lang="en" sz="1600">
                <a:solidFill>
                  <a:schemeClr val="dk1"/>
                </a:solidFill>
                <a:latin typeface="Didact Gothic"/>
                <a:ea typeface="Didact Gothic"/>
                <a:cs typeface="Didact Gothic"/>
                <a:sym typeface="Didact Gothic"/>
              </a:rPr>
              <a:t>Web App Manifest</a:t>
            </a:r>
            <a:endParaRPr sz="1600">
              <a:solidFill>
                <a:schemeClr val="dk1"/>
              </a:solidFill>
              <a:latin typeface="Didact Gothic"/>
              <a:ea typeface="Didact Gothic"/>
              <a:cs typeface="Didact Gothic"/>
              <a:sym typeface="Didact Gothic"/>
            </a:endParaRPr>
          </a:p>
          <a:p>
            <a:pPr indent="-330200" lvl="0" marL="457200" rtl="0" algn="l">
              <a:lnSpc>
                <a:spcPct val="200000"/>
              </a:lnSpc>
              <a:spcBef>
                <a:spcPts val="0"/>
              </a:spcBef>
              <a:spcAft>
                <a:spcPts val="0"/>
              </a:spcAft>
              <a:buClr>
                <a:schemeClr val="accent3"/>
              </a:buClr>
              <a:buSzPts val="1600"/>
              <a:buFont typeface="Didact Gothic"/>
              <a:buChar char="●"/>
            </a:pPr>
            <a:r>
              <a:rPr lang="en" sz="1600">
                <a:solidFill>
                  <a:schemeClr val="dk1"/>
                </a:solidFill>
                <a:latin typeface="Didact Gothic"/>
                <a:ea typeface="Didact Gothic"/>
                <a:cs typeface="Didact Gothic"/>
                <a:sym typeface="Didact Gothic"/>
              </a:rPr>
              <a:t>Icons</a:t>
            </a:r>
            <a:endParaRPr sz="1600">
              <a:solidFill>
                <a:schemeClr val="dk1"/>
              </a:solidFill>
              <a:latin typeface="Didact Gothic"/>
              <a:ea typeface="Didact Gothic"/>
              <a:cs typeface="Didact Gothic"/>
              <a:sym typeface="Didact Gothic"/>
            </a:endParaRPr>
          </a:p>
          <a:p>
            <a:pPr indent="-330200" lvl="0" marL="457200" rtl="0" algn="l">
              <a:lnSpc>
                <a:spcPct val="200000"/>
              </a:lnSpc>
              <a:spcBef>
                <a:spcPts val="0"/>
              </a:spcBef>
              <a:spcAft>
                <a:spcPts val="0"/>
              </a:spcAft>
              <a:buClr>
                <a:schemeClr val="accent3"/>
              </a:buClr>
              <a:buSzPts val="1600"/>
              <a:buFont typeface="Didact Gothic"/>
              <a:buChar char="●"/>
            </a:pPr>
            <a:r>
              <a:rPr lang="en" sz="1600">
                <a:solidFill>
                  <a:schemeClr val="dk1"/>
                </a:solidFill>
                <a:latin typeface="Didact Gothic"/>
                <a:ea typeface="Didact Gothic"/>
                <a:cs typeface="Didact Gothic"/>
                <a:sym typeface="Didact Gothic"/>
              </a:rPr>
              <a:t>Service Worker</a:t>
            </a:r>
            <a:endParaRPr sz="1600">
              <a:solidFill>
                <a:schemeClr val="dk1"/>
              </a:solidFill>
              <a:latin typeface="Didact Gothic"/>
              <a:ea typeface="Didact Gothic"/>
              <a:cs typeface="Didact Gothic"/>
              <a:sym typeface="Didact Gothic"/>
            </a:endParaRPr>
          </a:p>
          <a:p>
            <a:pPr indent="0" lvl="0" marL="457200" rtl="0" algn="l">
              <a:spcBef>
                <a:spcPts val="0"/>
              </a:spcBef>
              <a:spcAft>
                <a:spcPts val="0"/>
              </a:spcAft>
              <a:buNone/>
            </a:pPr>
            <a:r>
              <a:t/>
            </a:r>
            <a:endParaRPr>
              <a:latin typeface="Didact Gothic"/>
              <a:ea typeface="Didact Gothic"/>
              <a:cs typeface="Didact Gothic"/>
              <a:sym typeface="Didact Gothic"/>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55"/>
          <p:cNvSpPr txBox="1"/>
          <p:nvPr/>
        </p:nvSpPr>
        <p:spPr>
          <a:xfrm>
            <a:off x="1124450" y="2274400"/>
            <a:ext cx="5382900" cy="1537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000"/>
              </a:spcBef>
              <a:spcAft>
                <a:spcPts val="0"/>
              </a:spcAft>
              <a:buClr>
                <a:schemeClr val="accent3"/>
              </a:buClr>
              <a:buSzPts val="1600"/>
              <a:buFont typeface="Didact Gothic"/>
              <a:buChar char="●"/>
            </a:pPr>
            <a:r>
              <a:rPr lang="en" sz="1600">
                <a:solidFill>
                  <a:schemeClr val="dk1"/>
                </a:solidFill>
                <a:latin typeface="Didact Gothic"/>
                <a:ea typeface="Didact Gothic"/>
                <a:cs typeface="Didact Gothic"/>
                <a:sym typeface="Didact Gothic"/>
              </a:rPr>
              <a:t>JSON file</a:t>
            </a:r>
            <a:endParaRPr sz="1600">
              <a:solidFill>
                <a:schemeClr val="dk1"/>
              </a:solidFill>
              <a:latin typeface="Didact Gothic"/>
              <a:ea typeface="Didact Gothic"/>
              <a:cs typeface="Didact Gothic"/>
              <a:sym typeface="Didact Gothic"/>
            </a:endParaRPr>
          </a:p>
          <a:p>
            <a:pPr indent="-330200" lvl="0" marL="457200" rtl="0" algn="l">
              <a:lnSpc>
                <a:spcPct val="115000"/>
              </a:lnSpc>
              <a:spcBef>
                <a:spcPts val="1000"/>
              </a:spcBef>
              <a:spcAft>
                <a:spcPts val="0"/>
              </a:spcAft>
              <a:buClr>
                <a:schemeClr val="accent3"/>
              </a:buClr>
              <a:buSzPts val="1600"/>
              <a:buFont typeface="Didact Gothic"/>
              <a:buChar char="●"/>
            </a:pPr>
            <a:r>
              <a:rPr lang="en" sz="1600">
                <a:solidFill>
                  <a:schemeClr val="dk1"/>
                </a:solidFill>
                <a:latin typeface="Didact Gothic"/>
                <a:ea typeface="Didact Gothic"/>
                <a:cs typeface="Didact Gothic"/>
                <a:sym typeface="Didact Gothic"/>
              </a:rPr>
              <a:t>Provides metadata about an application</a:t>
            </a:r>
            <a:endParaRPr sz="1600">
              <a:solidFill>
                <a:schemeClr val="dk1"/>
              </a:solidFill>
              <a:latin typeface="Didact Gothic"/>
              <a:ea typeface="Didact Gothic"/>
              <a:cs typeface="Didact Gothic"/>
              <a:sym typeface="Didact Gothic"/>
            </a:endParaRPr>
          </a:p>
          <a:p>
            <a:pPr indent="-330200" lvl="0" marL="457200" rtl="0" algn="l">
              <a:lnSpc>
                <a:spcPct val="115000"/>
              </a:lnSpc>
              <a:spcBef>
                <a:spcPts val="1000"/>
              </a:spcBef>
              <a:spcAft>
                <a:spcPts val="1000"/>
              </a:spcAft>
              <a:buClr>
                <a:schemeClr val="accent3"/>
              </a:buClr>
              <a:buSzPts val="1600"/>
              <a:buFont typeface="Didact Gothic"/>
              <a:buChar char="●"/>
            </a:pPr>
            <a:r>
              <a:rPr lang="en" sz="1600">
                <a:solidFill>
                  <a:schemeClr val="dk1"/>
                </a:solidFill>
                <a:latin typeface="Didact Gothic"/>
                <a:ea typeface="Didact Gothic"/>
                <a:cs typeface="Didact Gothic"/>
                <a:sym typeface="Didact Gothic"/>
              </a:rPr>
              <a:t>Contains settings for the app like experience of your PWA</a:t>
            </a:r>
            <a:endParaRPr>
              <a:latin typeface="Didact Gothic"/>
              <a:ea typeface="Didact Gothic"/>
              <a:cs typeface="Didact Gothic"/>
              <a:sym typeface="Didact Gothic"/>
            </a:endParaRPr>
          </a:p>
        </p:txBody>
      </p:sp>
      <p:sp>
        <p:nvSpPr>
          <p:cNvPr id="820" name="Google Shape;820;p55"/>
          <p:cNvSpPr txBox="1"/>
          <p:nvPr>
            <p:ph type="ctrTitle"/>
          </p:nvPr>
        </p:nvSpPr>
        <p:spPr>
          <a:xfrm>
            <a:off x="967600" y="668950"/>
            <a:ext cx="5711400" cy="179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Manifest file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56"/>
          <p:cNvSpPr txBox="1"/>
          <p:nvPr>
            <p:ph type="title"/>
          </p:nvPr>
        </p:nvSpPr>
        <p:spPr>
          <a:xfrm>
            <a:off x="388375" y="0"/>
            <a:ext cx="6923400" cy="85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manifest.json</a:t>
            </a:r>
            <a:endParaRPr/>
          </a:p>
        </p:txBody>
      </p:sp>
      <p:sp>
        <p:nvSpPr>
          <p:cNvPr id="826" name="Google Shape;826;p56"/>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7" name="Google Shape;827;p56"/>
          <p:cNvSpPr txBox="1"/>
          <p:nvPr/>
        </p:nvSpPr>
        <p:spPr>
          <a:xfrm>
            <a:off x="587625" y="953950"/>
            <a:ext cx="5179800" cy="376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953B69"/>
                </a:solidFill>
                <a:latin typeface="Consolas"/>
                <a:ea typeface="Consolas"/>
                <a:cs typeface="Consolas"/>
                <a:sym typeface="Consolas"/>
              </a:rPr>
              <a:t>{</a:t>
            </a:r>
            <a:endParaRPr sz="1200">
              <a:solidFill>
                <a:srgbClr val="953B69"/>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00D364"/>
                </a:solidFill>
                <a:latin typeface="Consolas"/>
                <a:ea typeface="Consolas"/>
                <a:cs typeface="Consolas"/>
                <a:sym typeface="Consolas"/>
              </a:rPr>
              <a:t>  "</a:t>
            </a:r>
            <a:r>
              <a:rPr lang="en" sz="1200">
                <a:solidFill>
                  <a:srgbClr val="1192E8"/>
                </a:solidFill>
                <a:latin typeface="Consolas"/>
                <a:ea typeface="Consolas"/>
                <a:cs typeface="Consolas"/>
                <a:sym typeface="Consolas"/>
              </a:rPr>
              <a:t>background_color</a:t>
            </a:r>
            <a:r>
              <a:rPr lang="en" sz="1200">
                <a:solidFill>
                  <a:srgbClr val="00D364"/>
                </a:solidFill>
                <a:latin typeface="Consolas"/>
                <a:ea typeface="Consolas"/>
                <a:cs typeface="Consolas"/>
                <a:sym typeface="Consolas"/>
              </a:rPr>
              <a:t>"</a:t>
            </a:r>
            <a:r>
              <a:rPr lang="en" sz="1200">
                <a:solidFill>
                  <a:srgbClr val="953B69"/>
                </a:solidFill>
                <a:latin typeface="Consolas"/>
                <a:ea typeface="Consolas"/>
                <a:cs typeface="Consolas"/>
                <a:sym typeface="Consolas"/>
              </a:rPr>
              <a:t>:</a:t>
            </a:r>
            <a:r>
              <a:rPr lang="en" sz="1200">
                <a:solidFill>
                  <a:srgbClr val="00D364"/>
                </a:solidFill>
                <a:latin typeface="Consolas"/>
                <a:ea typeface="Consolas"/>
                <a:cs typeface="Consolas"/>
                <a:sym typeface="Consolas"/>
              </a:rPr>
              <a:t> "</a:t>
            </a:r>
            <a:r>
              <a:rPr lang="en" sz="1200">
                <a:solidFill>
                  <a:srgbClr val="FF3EBF"/>
                </a:solidFill>
                <a:latin typeface="Consolas"/>
                <a:ea typeface="Consolas"/>
                <a:cs typeface="Consolas"/>
                <a:sym typeface="Consolas"/>
              </a:rPr>
              <a:t>#ffffff</a:t>
            </a:r>
            <a:r>
              <a:rPr lang="en" sz="1200">
                <a:solidFill>
                  <a:srgbClr val="00D364"/>
                </a:solidFill>
                <a:latin typeface="Consolas"/>
                <a:ea typeface="Consolas"/>
                <a:cs typeface="Consolas"/>
                <a:sym typeface="Consolas"/>
              </a:rPr>
              <a:t>"</a:t>
            </a:r>
            <a:r>
              <a:rPr lang="en" sz="1200">
                <a:solidFill>
                  <a:srgbClr val="953B69"/>
                </a:solidFill>
                <a:latin typeface="Consolas"/>
                <a:ea typeface="Consolas"/>
                <a:cs typeface="Consolas"/>
                <a:sym typeface="Consolas"/>
              </a:rPr>
              <a:t>,</a:t>
            </a:r>
            <a:endParaRPr sz="1200">
              <a:solidFill>
                <a:srgbClr val="953B69"/>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00D364"/>
                </a:solidFill>
                <a:latin typeface="Consolas"/>
                <a:ea typeface="Consolas"/>
                <a:cs typeface="Consolas"/>
                <a:sym typeface="Consolas"/>
              </a:rPr>
              <a:t>  "</a:t>
            </a:r>
            <a:r>
              <a:rPr lang="en" sz="1200">
                <a:solidFill>
                  <a:srgbClr val="1192E8"/>
                </a:solidFill>
                <a:latin typeface="Consolas"/>
                <a:ea typeface="Consolas"/>
                <a:cs typeface="Consolas"/>
                <a:sym typeface="Consolas"/>
              </a:rPr>
              <a:t>description</a:t>
            </a:r>
            <a:r>
              <a:rPr lang="en" sz="1200">
                <a:solidFill>
                  <a:srgbClr val="00D364"/>
                </a:solidFill>
                <a:latin typeface="Consolas"/>
                <a:ea typeface="Consolas"/>
                <a:cs typeface="Consolas"/>
                <a:sym typeface="Consolas"/>
              </a:rPr>
              <a:t>"</a:t>
            </a:r>
            <a:r>
              <a:rPr lang="en" sz="1200">
                <a:solidFill>
                  <a:srgbClr val="953B69"/>
                </a:solidFill>
                <a:latin typeface="Consolas"/>
                <a:ea typeface="Consolas"/>
                <a:cs typeface="Consolas"/>
                <a:sym typeface="Consolas"/>
              </a:rPr>
              <a:t>:</a:t>
            </a:r>
            <a:r>
              <a:rPr lang="en" sz="1200">
                <a:solidFill>
                  <a:srgbClr val="00D364"/>
                </a:solidFill>
                <a:latin typeface="Consolas"/>
                <a:ea typeface="Consolas"/>
                <a:cs typeface="Consolas"/>
                <a:sym typeface="Consolas"/>
              </a:rPr>
              <a:t> "</a:t>
            </a:r>
            <a:r>
              <a:rPr lang="en" sz="1200">
                <a:solidFill>
                  <a:srgbClr val="FF3EBF"/>
                </a:solidFill>
                <a:latin typeface="Consolas"/>
                <a:ea typeface="Consolas"/>
                <a:cs typeface="Consolas"/>
                <a:sym typeface="Consolas"/>
              </a:rPr>
              <a:t>Choose your favourite dogs</a:t>
            </a:r>
            <a:r>
              <a:rPr lang="en" sz="1200">
                <a:solidFill>
                  <a:srgbClr val="00D364"/>
                </a:solidFill>
                <a:latin typeface="Consolas"/>
                <a:ea typeface="Consolas"/>
                <a:cs typeface="Consolas"/>
                <a:sym typeface="Consolas"/>
              </a:rPr>
              <a:t>"</a:t>
            </a:r>
            <a:r>
              <a:rPr lang="en" sz="1200">
                <a:solidFill>
                  <a:srgbClr val="953B69"/>
                </a:solidFill>
                <a:latin typeface="Consolas"/>
                <a:ea typeface="Consolas"/>
                <a:cs typeface="Consolas"/>
                <a:sym typeface="Consolas"/>
              </a:rPr>
              <a:t>,</a:t>
            </a:r>
            <a:endParaRPr sz="1200">
              <a:solidFill>
                <a:srgbClr val="953B69"/>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00D364"/>
                </a:solidFill>
                <a:latin typeface="Consolas"/>
                <a:ea typeface="Consolas"/>
                <a:cs typeface="Consolas"/>
                <a:sym typeface="Consolas"/>
              </a:rPr>
              <a:t>  "</a:t>
            </a:r>
            <a:r>
              <a:rPr lang="en" sz="1200">
                <a:solidFill>
                  <a:srgbClr val="1192E8"/>
                </a:solidFill>
                <a:latin typeface="Consolas"/>
                <a:ea typeface="Consolas"/>
                <a:cs typeface="Consolas"/>
                <a:sym typeface="Consolas"/>
              </a:rPr>
              <a:t>display</a:t>
            </a:r>
            <a:r>
              <a:rPr lang="en" sz="1200">
                <a:solidFill>
                  <a:srgbClr val="00D364"/>
                </a:solidFill>
                <a:latin typeface="Consolas"/>
                <a:ea typeface="Consolas"/>
                <a:cs typeface="Consolas"/>
                <a:sym typeface="Consolas"/>
              </a:rPr>
              <a:t>"</a:t>
            </a:r>
            <a:r>
              <a:rPr lang="en" sz="1200">
                <a:solidFill>
                  <a:srgbClr val="953B69"/>
                </a:solidFill>
                <a:latin typeface="Consolas"/>
                <a:ea typeface="Consolas"/>
                <a:cs typeface="Consolas"/>
                <a:sym typeface="Consolas"/>
              </a:rPr>
              <a:t>:</a:t>
            </a:r>
            <a:r>
              <a:rPr lang="en" sz="1200">
                <a:solidFill>
                  <a:srgbClr val="00D364"/>
                </a:solidFill>
                <a:latin typeface="Consolas"/>
                <a:ea typeface="Consolas"/>
                <a:cs typeface="Consolas"/>
                <a:sym typeface="Consolas"/>
              </a:rPr>
              <a:t> "</a:t>
            </a:r>
            <a:r>
              <a:rPr lang="en" sz="1200">
                <a:solidFill>
                  <a:srgbClr val="FF3EBF"/>
                </a:solidFill>
                <a:latin typeface="Consolas"/>
                <a:ea typeface="Consolas"/>
                <a:cs typeface="Consolas"/>
                <a:sym typeface="Consolas"/>
              </a:rPr>
              <a:t>standalone</a:t>
            </a:r>
            <a:r>
              <a:rPr lang="en" sz="1200">
                <a:solidFill>
                  <a:srgbClr val="00D364"/>
                </a:solidFill>
                <a:latin typeface="Consolas"/>
                <a:ea typeface="Consolas"/>
                <a:cs typeface="Consolas"/>
                <a:sym typeface="Consolas"/>
              </a:rPr>
              <a:t>"</a:t>
            </a:r>
            <a:r>
              <a:rPr lang="en" sz="1200">
                <a:solidFill>
                  <a:srgbClr val="953B69"/>
                </a:solidFill>
                <a:latin typeface="Consolas"/>
                <a:ea typeface="Consolas"/>
                <a:cs typeface="Consolas"/>
                <a:sym typeface="Consolas"/>
              </a:rPr>
              <a:t>,</a:t>
            </a:r>
            <a:endParaRPr sz="1200">
              <a:solidFill>
                <a:srgbClr val="953B69"/>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00D364"/>
                </a:solidFill>
                <a:latin typeface="Consolas"/>
                <a:ea typeface="Consolas"/>
                <a:cs typeface="Consolas"/>
                <a:sym typeface="Consolas"/>
              </a:rPr>
              <a:t>  "</a:t>
            </a:r>
            <a:r>
              <a:rPr lang="en" sz="1200">
                <a:solidFill>
                  <a:srgbClr val="1192E8"/>
                </a:solidFill>
                <a:latin typeface="Consolas"/>
                <a:ea typeface="Consolas"/>
                <a:cs typeface="Consolas"/>
                <a:sym typeface="Consolas"/>
              </a:rPr>
              <a:t>name</a:t>
            </a:r>
            <a:r>
              <a:rPr lang="en" sz="1200">
                <a:solidFill>
                  <a:srgbClr val="00D364"/>
                </a:solidFill>
                <a:latin typeface="Consolas"/>
                <a:ea typeface="Consolas"/>
                <a:cs typeface="Consolas"/>
                <a:sym typeface="Consolas"/>
              </a:rPr>
              <a:t>"</a:t>
            </a:r>
            <a:r>
              <a:rPr lang="en" sz="1200">
                <a:solidFill>
                  <a:srgbClr val="953B69"/>
                </a:solidFill>
                <a:latin typeface="Consolas"/>
                <a:ea typeface="Consolas"/>
                <a:cs typeface="Consolas"/>
                <a:sym typeface="Consolas"/>
              </a:rPr>
              <a:t>:</a:t>
            </a:r>
            <a:r>
              <a:rPr lang="en" sz="1200">
                <a:solidFill>
                  <a:srgbClr val="00D364"/>
                </a:solidFill>
                <a:latin typeface="Consolas"/>
                <a:ea typeface="Consolas"/>
                <a:cs typeface="Consolas"/>
                <a:sym typeface="Consolas"/>
              </a:rPr>
              <a:t> "</a:t>
            </a:r>
            <a:r>
              <a:rPr lang="en" sz="1200">
                <a:solidFill>
                  <a:srgbClr val="FF3EBF"/>
                </a:solidFill>
                <a:latin typeface="Consolas"/>
                <a:ea typeface="Consolas"/>
                <a:cs typeface="Consolas"/>
                <a:sym typeface="Consolas"/>
              </a:rPr>
              <a:t>Dogstagram</a:t>
            </a:r>
            <a:r>
              <a:rPr lang="en" sz="1200">
                <a:solidFill>
                  <a:srgbClr val="00D364"/>
                </a:solidFill>
                <a:latin typeface="Consolas"/>
                <a:ea typeface="Consolas"/>
                <a:cs typeface="Consolas"/>
                <a:sym typeface="Consolas"/>
              </a:rPr>
              <a:t>"</a:t>
            </a:r>
            <a:r>
              <a:rPr lang="en" sz="1200">
                <a:solidFill>
                  <a:srgbClr val="953B69"/>
                </a:solidFill>
                <a:latin typeface="Consolas"/>
                <a:ea typeface="Consolas"/>
                <a:cs typeface="Consolas"/>
                <a:sym typeface="Consolas"/>
              </a:rPr>
              <a:t>,</a:t>
            </a:r>
            <a:endParaRPr sz="1200">
              <a:solidFill>
                <a:srgbClr val="953B69"/>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00D364"/>
                </a:solidFill>
                <a:latin typeface="Consolas"/>
                <a:ea typeface="Consolas"/>
                <a:cs typeface="Consolas"/>
                <a:sym typeface="Consolas"/>
              </a:rPr>
              <a:t>  "</a:t>
            </a:r>
            <a:r>
              <a:rPr lang="en" sz="1200">
                <a:solidFill>
                  <a:srgbClr val="1192E8"/>
                </a:solidFill>
                <a:latin typeface="Consolas"/>
                <a:ea typeface="Consolas"/>
                <a:cs typeface="Consolas"/>
                <a:sym typeface="Consolas"/>
              </a:rPr>
              <a:t>orientation</a:t>
            </a:r>
            <a:r>
              <a:rPr lang="en" sz="1200">
                <a:solidFill>
                  <a:srgbClr val="00D364"/>
                </a:solidFill>
                <a:latin typeface="Consolas"/>
                <a:ea typeface="Consolas"/>
                <a:cs typeface="Consolas"/>
                <a:sym typeface="Consolas"/>
              </a:rPr>
              <a:t>"</a:t>
            </a:r>
            <a:r>
              <a:rPr lang="en" sz="1200">
                <a:solidFill>
                  <a:srgbClr val="953B69"/>
                </a:solidFill>
                <a:latin typeface="Consolas"/>
                <a:ea typeface="Consolas"/>
                <a:cs typeface="Consolas"/>
                <a:sym typeface="Consolas"/>
              </a:rPr>
              <a:t>:</a:t>
            </a:r>
            <a:r>
              <a:rPr lang="en" sz="1200">
                <a:solidFill>
                  <a:srgbClr val="00D364"/>
                </a:solidFill>
                <a:latin typeface="Consolas"/>
                <a:ea typeface="Consolas"/>
                <a:cs typeface="Consolas"/>
                <a:sym typeface="Consolas"/>
              </a:rPr>
              <a:t> "</a:t>
            </a:r>
            <a:r>
              <a:rPr lang="en" sz="1200">
                <a:solidFill>
                  <a:srgbClr val="FF3EBF"/>
                </a:solidFill>
                <a:latin typeface="Consolas"/>
                <a:ea typeface="Consolas"/>
                <a:cs typeface="Consolas"/>
                <a:sym typeface="Consolas"/>
              </a:rPr>
              <a:t>any</a:t>
            </a:r>
            <a:r>
              <a:rPr lang="en" sz="1200">
                <a:solidFill>
                  <a:srgbClr val="00D364"/>
                </a:solidFill>
                <a:latin typeface="Consolas"/>
                <a:ea typeface="Consolas"/>
                <a:cs typeface="Consolas"/>
                <a:sym typeface="Consolas"/>
              </a:rPr>
              <a:t>"</a:t>
            </a:r>
            <a:r>
              <a:rPr lang="en" sz="1200">
                <a:solidFill>
                  <a:srgbClr val="953B69"/>
                </a:solidFill>
                <a:latin typeface="Consolas"/>
                <a:ea typeface="Consolas"/>
                <a:cs typeface="Consolas"/>
                <a:sym typeface="Consolas"/>
              </a:rPr>
              <a:t>,</a:t>
            </a:r>
            <a:endParaRPr sz="1200">
              <a:solidFill>
                <a:srgbClr val="953B69"/>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00D364"/>
                </a:solidFill>
                <a:latin typeface="Consolas"/>
                <a:ea typeface="Consolas"/>
                <a:cs typeface="Consolas"/>
                <a:sym typeface="Consolas"/>
              </a:rPr>
              <a:t>  "</a:t>
            </a:r>
            <a:r>
              <a:rPr lang="en" sz="1200">
                <a:solidFill>
                  <a:srgbClr val="1192E8"/>
                </a:solidFill>
                <a:latin typeface="Consolas"/>
                <a:ea typeface="Consolas"/>
                <a:cs typeface="Consolas"/>
                <a:sym typeface="Consolas"/>
              </a:rPr>
              <a:t>scope</a:t>
            </a:r>
            <a:r>
              <a:rPr lang="en" sz="1200">
                <a:solidFill>
                  <a:srgbClr val="00D364"/>
                </a:solidFill>
                <a:latin typeface="Consolas"/>
                <a:ea typeface="Consolas"/>
                <a:cs typeface="Consolas"/>
                <a:sym typeface="Consolas"/>
              </a:rPr>
              <a:t>"</a:t>
            </a:r>
            <a:r>
              <a:rPr lang="en" sz="1200">
                <a:solidFill>
                  <a:srgbClr val="953B69"/>
                </a:solidFill>
                <a:latin typeface="Consolas"/>
                <a:ea typeface="Consolas"/>
                <a:cs typeface="Consolas"/>
                <a:sym typeface="Consolas"/>
              </a:rPr>
              <a:t>:</a:t>
            </a:r>
            <a:r>
              <a:rPr lang="en" sz="1200">
                <a:solidFill>
                  <a:srgbClr val="00D364"/>
                </a:solidFill>
                <a:latin typeface="Consolas"/>
                <a:ea typeface="Consolas"/>
                <a:cs typeface="Consolas"/>
                <a:sym typeface="Consolas"/>
              </a:rPr>
              <a:t> "</a:t>
            </a:r>
            <a:r>
              <a:rPr lang="en" sz="1200">
                <a:solidFill>
                  <a:srgbClr val="FF3EBF"/>
                </a:solidFill>
                <a:latin typeface="Consolas"/>
                <a:ea typeface="Consolas"/>
                <a:cs typeface="Consolas"/>
                <a:sym typeface="Consolas"/>
              </a:rPr>
              <a:t>/</a:t>
            </a:r>
            <a:r>
              <a:rPr lang="en" sz="1200">
                <a:solidFill>
                  <a:srgbClr val="00D364"/>
                </a:solidFill>
                <a:latin typeface="Consolas"/>
                <a:ea typeface="Consolas"/>
                <a:cs typeface="Consolas"/>
                <a:sym typeface="Consolas"/>
              </a:rPr>
              <a:t>"</a:t>
            </a:r>
            <a:r>
              <a:rPr lang="en" sz="1200">
                <a:solidFill>
                  <a:srgbClr val="953B69"/>
                </a:solidFill>
                <a:latin typeface="Consolas"/>
                <a:ea typeface="Consolas"/>
                <a:cs typeface="Consolas"/>
                <a:sym typeface="Consolas"/>
              </a:rPr>
              <a:t>,</a:t>
            </a:r>
            <a:endParaRPr sz="1200">
              <a:solidFill>
                <a:srgbClr val="953B69"/>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00D364"/>
                </a:solidFill>
                <a:latin typeface="Consolas"/>
                <a:ea typeface="Consolas"/>
                <a:cs typeface="Consolas"/>
                <a:sym typeface="Consolas"/>
              </a:rPr>
              <a:t>  "</a:t>
            </a:r>
            <a:r>
              <a:rPr lang="en" sz="1200">
                <a:solidFill>
                  <a:srgbClr val="1192E8"/>
                </a:solidFill>
                <a:latin typeface="Consolas"/>
                <a:ea typeface="Consolas"/>
                <a:cs typeface="Consolas"/>
                <a:sym typeface="Consolas"/>
              </a:rPr>
              <a:t>short_name</a:t>
            </a:r>
            <a:r>
              <a:rPr lang="en" sz="1200">
                <a:solidFill>
                  <a:srgbClr val="00D364"/>
                </a:solidFill>
                <a:latin typeface="Consolas"/>
                <a:ea typeface="Consolas"/>
                <a:cs typeface="Consolas"/>
                <a:sym typeface="Consolas"/>
              </a:rPr>
              <a:t>"</a:t>
            </a:r>
            <a:r>
              <a:rPr lang="en" sz="1200">
                <a:solidFill>
                  <a:srgbClr val="953B69"/>
                </a:solidFill>
                <a:latin typeface="Consolas"/>
                <a:ea typeface="Consolas"/>
                <a:cs typeface="Consolas"/>
                <a:sym typeface="Consolas"/>
              </a:rPr>
              <a:t>:</a:t>
            </a:r>
            <a:r>
              <a:rPr lang="en" sz="1200">
                <a:solidFill>
                  <a:srgbClr val="00D364"/>
                </a:solidFill>
                <a:latin typeface="Consolas"/>
                <a:ea typeface="Consolas"/>
                <a:cs typeface="Consolas"/>
                <a:sym typeface="Consolas"/>
              </a:rPr>
              <a:t> "</a:t>
            </a:r>
            <a:r>
              <a:rPr lang="en" sz="1200">
                <a:solidFill>
                  <a:srgbClr val="FF3EBF"/>
                </a:solidFill>
                <a:latin typeface="Consolas"/>
                <a:ea typeface="Consolas"/>
                <a:cs typeface="Consolas"/>
                <a:sym typeface="Consolas"/>
              </a:rPr>
              <a:t>Dogstagram</a:t>
            </a:r>
            <a:r>
              <a:rPr lang="en" sz="1200">
                <a:solidFill>
                  <a:srgbClr val="00D364"/>
                </a:solidFill>
                <a:latin typeface="Consolas"/>
                <a:ea typeface="Consolas"/>
                <a:cs typeface="Consolas"/>
                <a:sym typeface="Consolas"/>
              </a:rPr>
              <a:t>"</a:t>
            </a:r>
            <a:r>
              <a:rPr lang="en" sz="1200">
                <a:solidFill>
                  <a:srgbClr val="953B69"/>
                </a:solidFill>
                <a:latin typeface="Consolas"/>
                <a:ea typeface="Consolas"/>
                <a:cs typeface="Consolas"/>
                <a:sym typeface="Consolas"/>
              </a:rPr>
              <a:t>,</a:t>
            </a:r>
            <a:endParaRPr sz="1200">
              <a:solidFill>
                <a:srgbClr val="953B69"/>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00D364"/>
                </a:solidFill>
                <a:latin typeface="Consolas"/>
                <a:ea typeface="Consolas"/>
                <a:cs typeface="Consolas"/>
                <a:sym typeface="Consolas"/>
              </a:rPr>
              <a:t>  "</a:t>
            </a:r>
            <a:r>
              <a:rPr lang="en" sz="1200">
                <a:solidFill>
                  <a:srgbClr val="1192E8"/>
                </a:solidFill>
                <a:latin typeface="Consolas"/>
                <a:ea typeface="Consolas"/>
                <a:cs typeface="Consolas"/>
                <a:sym typeface="Consolas"/>
              </a:rPr>
              <a:t>start_url</a:t>
            </a:r>
            <a:r>
              <a:rPr lang="en" sz="1200">
                <a:solidFill>
                  <a:srgbClr val="00D364"/>
                </a:solidFill>
                <a:latin typeface="Consolas"/>
                <a:ea typeface="Consolas"/>
                <a:cs typeface="Consolas"/>
                <a:sym typeface="Consolas"/>
              </a:rPr>
              <a:t>"</a:t>
            </a:r>
            <a:r>
              <a:rPr lang="en" sz="1200">
                <a:solidFill>
                  <a:srgbClr val="953B69"/>
                </a:solidFill>
                <a:latin typeface="Consolas"/>
                <a:ea typeface="Consolas"/>
                <a:cs typeface="Consolas"/>
                <a:sym typeface="Consolas"/>
              </a:rPr>
              <a:t>:</a:t>
            </a:r>
            <a:r>
              <a:rPr lang="en" sz="1200">
                <a:solidFill>
                  <a:srgbClr val="00D364"/>
                </a:solidFill>
                <a:latin typeface="Consolas"/>
                <a:ea typeface="Consolas"/>
                <a:cs typeface="Consolas"/>
                <a:sym typeface="Consolas"/>
              </a:rPr>
              <a:t> "</a:t>
            </a:r>
            <a:r>
              <a:rPr lang="en" sz="1200">
                <a:solidFill>
                  <a:srgbClr val="FF3EBF"/>
                </a:solidFill>
                <a:latin typeface="Consolas"/>
                <a:ea typeface="Consolas"/>
                <a:cs typeface="Consolas"/>
                <a:sym typeface="Consolas"/>
              </a:rPr>
              <a:t>/</a:t>
            </a:r>
            <a:r>
              <a:rPr lang="en" sz="1200">
                <a:solidFill>
                  <a:srgbClr val="00D364"/>
                </a:solidFill>
                <a:latin typeface="Consolas"/>
                <a:ea typeface="Consolas"/>
                <a:cs typeface="Consolas"/>
                <a:sym typeface="Consolas"/>
              </a:rPr>
              <a:t>"</a:t>
            </a:r>
            <a:r>
              <a:rPr lang="en" sz="1200">
                <a:solidFill>
                  <a:srgbClr val="953B69"/>
                </a:solidFill>
                <a:latin typeface="Consolas"/>
                <a:ea typeface="Consolas"/>
                <a:cs typeface="Consolas"/>
                <a:sym typeface="Consolas"/>
              </a:rPr>
              <a:t>,</a:t>
            </a:r>
            <a:endParaRPr sz="1200">
              <a:solidFill>
                <a:srgbClr val="953B69"/>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00D364"/>
                </a:solidFill>
                <a:latin typeface="Consolas"/>
                <a:ea typeface="Consolas"/>
                <a:cs typeface="Consolas"/>
                <a:sym typeface="Consolas"/>
              </a:rPr>
              <a:t>  "</a:t>
            </a:r>
            <a:r>
              <a:rPr lang="en" sz="1200">
                <a:solidFill>
                  <a:srgbClr val="1192E8"/>
                </a:solidFill>
                <a:latin typeface="Consolas"/>
                <a:ea typeface="Consolas"/>
                <a:cs typeface="Consolas"/>
                <a:sym typeface="Consolas"/>
              </a:rPr>
              <a:t>theme_color</a:t>
            </a:r>
            <a:r>
              <a:rPr lang="en" sz="1200">
                <a:solidFill>
                  <a:srgbClr val="00D364"/>
                </a:solidFill>
                <a:latin typeface="Consolas"/>
                <a:ea typeface="Consolas"/>
                <a:cs typeface="Consolas"/>
                <a:sym typeface="Consolas"/>
              </a:rPr>
              <a:t>"</a:t>
            </a:r>
            <a:r>
              <a:rPr lang="en" sz="1200">
                <a:solidFill>
                  <a:srgbClr val="953B69"/>
                </a:solidFill>
                <a:latin typeface="Consolas"/>
                <a:ea typeface="Consolas"/>
                <a:cs typeface="Consolas"/>
                <a:sym typeface="Consolas"/>
              </a:rPr>
              <a:t>:</a:t>
            </a:r>
            <a:r>
              <a:rPr lang="en" sz="1200">
                <a:solidFill>
                  <a:srgbClr val="00D364"/>
                </a:solidFill>
                <a:latin typeface="Consolas"/>
                <a:ea typeface="Consolas"/>
                <a:cs typeface="Consolas"/>
                <a:sym typeface="Consolas"/>
              </a:rPr>
              <a:t> "</a:t>
            </a:r>
            <a:r>
              <a:rPr lang="en" sz="1200">
                <a:solidFill>
                  <a:srgbClr val="FF3EBF"/>
                </a:solidFill>
                <a:latin typeface="Consolas"/>
                <a:ea typeface="Consolas"/>
                <a:cs typeface="Consolas"/>
                <a:sym typeface="Consolas"/>
              </a:rPr>
              <a:t>#ff6346</a:t>
            </a:r>
            <a:r>
              <a:rPr lang="en" sz="1200">
                <a:solidFill>
                  <a:srgbClr val="00D364"/>
                </a:solidFill>
                <a:latin typeface="Consolas"/>
                <a:ea typeface="Consolas"/>
                <a:cs typeface="Consolas"/>
                <a:sym typeface="Consolas"/>
              </a:rPr>
              <a:t>"</a:t>
            </a:r>
            <a:r>
              <a:rPr lang="en" sz="1200">
                <a:solidFill>
                  <a:srgbClr val="953B69"/>
                </a:solidFill>
                <a:latin typeface="Consolas"/>
                <a:ea typeface="Consolas"/>
                <a:cs typeface="Consolas"/>
                <a:sym typeface="Consolas"/>
              </a:rPr>
              <a:t>,</a:t>
            </a:r>
            <a:endParaRPr sz="1200">
              <a:solidFill>
                <a:srgbClr val="953B69"/>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00D364"/>
                </a:solidFill>
                <a:latin typeface="Consolas"/>
                <a:ea typeface="Consolas"/>
                <a:cs typeface="Consolas"/>
                <a:sym typeface="Consolas"/>
              </a:rPr>
              <a:t>  "</a:t>
            </a:r>
            <a:r>
              <a:rPr lang="en" sz="1200">
                <a:solidFill>
                  <a:srgbClr val="1192E8"/>
                </a:solidFill>
                <a:latin typeface="Consolas"/>
                <a:ea typeface="Consolas"/>
                <a:cs typeface="Consolas"/>
                <a:sym typeface="Consolas"/>
              </a:rPr>
              <a:t>icons</a:t>
            </a:r>
            <a:r>
              <a:rPr lang="en" sz="1200">
                <a:solidFill>
                  <a:srgbClr val="00D364"/>
                </a:solidFill>
                <a:latin typeface="Consolas"/>
                <a:ea typeface="Consolas"/>
                <a:cs typeface="Consolas"/>
                <a:sym typeface="Consolas"/>
              </a:rPr>
              <a:t>"</a:t>
            </a:r>
            <a:r>
              <a:rPr lang="en" sz="1200">
                <a:solidFill>
                  <a:srgbClr val="953B69"/>
                </a:solidFill>
                <a:latin typeface="Consolas"/>
                <a:ea typeface="Consolas"/>
                <a:cs typeface="Consolas"/>
                <a:sym typeface="Consolas"/>
              </a:rPr>
              <a:t>:</a:t>
            </a:r>
            <a:r>
              <a:rPr lang="en" sz="1200">
                <a:solidFill>
                  <a:srgbClr val="00D364"/>
                </a:solidFill>
                <a:latin typeface="Consolas"/>
                <a:ea typeface="Consolas"/>
                <a:cs typeface="Consolas"/>
                <a:sym typeface="Consolas"/>
              </a:rPr>
              <a:t> </a:t>
            </a:r>
            <a:r>
              <a:rPr lang="en" sz="1200">
                <a:solidFill>
                  <a:srgbClr val="953B69"/>
                </a:solidFill>
                <a:latin typeface="Consolas"/>
                <a:ea typeface="Consolas"/>
                <a:cs typeface="Consolas"/>
                <a:sym typeface="Consolas"/>
              </a:rPr>
              <a:t>[</a:t>
            </a:r>
            <a:endParaRPr sz="1200">
              <a:solidFill>
                <a:srgbClr val="953B69"/>
              </a:solidFill>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953B69"/>
                </a:solidFill>
                <a:latin typeface="Consolas"/>
                <a:ea typeface="Consolas"/>
                <a:cs typeface="Consolas"/>
                <a:sym typeface="Consolas"/>
              </a:rPr>
              <a:t>{</a:t>
            </a:r>
            <a:endParaRPr sz="1200">
              <a:solidFill>
                <a:srgbClr val="953B69"/>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00D364"/>
                </a:solidFill>
                <a:latin typeface="Consolas"/>
                <a:ea typeface="Consolas"/>
                <a:cs typeface="Consolas"/>
                <a:sym typeface="Consolas"/>
              </a:rPr>
              <a:t>      "</a:t>
            </a:r>
            <a:r>
              <a:rPr lang="en" sz="1200">
                <a:solidFill>
                  <a:srgbClr val="1192E8"/>
                </a:solidFill>
                <a:latin typeface="Consolas"/>
                <a:ea typeface="Consolas"/>
                <a:cs typeface="Consolas"/>
                <a:sym typeface="Consolas"/>
              </a:rPr>
              <a:t>src</a:t>
            </a:r>
            <a:r>
              <a:rPr lang="en" sz="1200">
                <a:solidFill>
                  <a:srgbClr val="00D364"/>
                </a:solidFill>
                <a:latin typeface="Consolas"/>
                <a:ea typeface="Consolas"/>
                <a:cs typeface="Consolas"/>
                <a:sym typeface="Consolas"/>
              </a:rPr>
              <a:t>"</a:t>
            </a:r>
            <a:r>
              <a:rPr lang="en" sz="1200">
                <a:solidFill>
                  <a:srgbClr val="953B69"/>
                </a:solidFill>
                <a:latin typeface="Consolas"/>
                <a:ea typeface="Consolas"/>
                <a:cs typeface="Consolas"/>
                <a:sym typeface="Consolas"/>
              </a:rPr>
              <a:t>:</a:t>
            </a:r>
            <a:r>
              <a:rPr lang="en" sz="1200">
                <a:solidFill>
                  <a:srgbClr val="00D364"/>
                </a:solidFill>
                <a:latin typeface="Consolas"/>
                <a:ea typeface="Consolas"/>
                <a:cs typeface="Consolas"/>
                <a:sym typeface="Consolas"/>
              </a:rPr>
              <a:t> "</a:t>
            </a:r>
            <a:r>
              <a:rPr lang="en" sz="1200">
                <a:solidFill>
                  <a:srgbClr val="FF3EBF"/>
                </a:solidFill>
                <a:latin typeface="Consolas"/>
                <a:ea typeface="Consolas"/>
                <a:cs typeface="Consolas"/>
                <a:sym typeface="Consolas"/>
              </a:rPr>
              <a:t>https://url.of.icon.com/icon.png</a:t>
            </a:r>
            <a:r>
              <a:rPr lang="en" sz="1200">
                <a:solidFill>
                  <a:srgbClr val="00D364"/>
                </a:solidFill>
                <a:latin typeface="Consolas"/>
                <a:ea typeface="Consolas"/>
                <a:cs typeface="Consolas"/>
                <a:sym typeface="Consolas"/>
              </a:rPr>
              <a:t>"</a:t>
            </a:r>
            <a:r>
              <a:rPr lang="en" sz="1200">
                <a:solidFill>
                  <a:srgbClr val="953B69"/>
                </a:solidFill>
                <a:latin typeface="Consolas"/>
                <a:ea typeface="Consolas"/>
                <a:cs typeface="Consolas"/>
                <a:sym typeface="Consolas"/>
              </a:rPr>
              <a:t>,</a:t>
            </a:r>
            <a:endParaRPr sz="1200">
              <a:solidFill>
                <a:srgbClr val="953B69"/>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00D364"/>
                </a:solidFill>
                <a:latin typeface="Consolas"/>
                <a:ea typeface="Consolas"/>
                <a:cs typeface="Consolas"/>
                <a:sym typeface="Consolas"/>
              </a:rPr>
              <a:t>      "</a:t>
            </a:r>
            <a:r>
              <a:rPr lang="en" sz="1200">
                <a:solidFill>
                  <a:srgbClr val="1192E8"/>
                </a:solidFill>
                <a:latin typeface="Consolas"/>
                <a:ea typeface="Consolas"/>
                <a:cs typeface="Consolas"/>
                <a:sym typeface="Consolas"/>
              </a:rPr>
              <a:t>type</a:t>
            </a:r>
            <a:r>
              <a:rPr lang="en" sz="1200">
                <a:solidFill>
                  <a:srgbClr val="00D364"/>
                </a:solidFill>
                <a:latin typeface="Consolas"/>
                <a:ea typeface="Consolas"/>
                <a:cs typeface="Consolas"/>
                <a:sym typeface="Consolas"/>
              </a:rPr>
              <a:t>"</a:t>
            </a:r>
            <a:r>
              <a:rPr lang="en" sz="1200">
                <a:solidFill>
                  <a:srgbClr val="953B69"/>
                </a:solidFill>
                <a:latin typeface="Consolas"/>
                <a:ea typeface="Consolas"/>
                <a:cs typeface="Consolas"/>
                <a:sym typeface="Consolas"/>
              </a:rPr>
              <a:t>:</a:t>
            </a:r>
            <a:r>
              <a:rPr lang="en" sz="1200">
                <a:solidFill>
                  <a:srgbClr val="00D364"/>
                </a:solidFill>
                <a:latin typeface="Consolas"/>
                <a:ea typeface="Consolas"/>
                <a:cs typeface="Consolas"/>
                <a:sym typeface="Consolas"/>
              </a:rPr>
              <a:t> "</a:t>
            </a:r>
            <a:r>
              <a:rPr lang="en" sz="1200">
                <a:solidFill>
                  <a:srgbClr val="FF3EBF"/>
                </a:solidFill>
                <a:latin typeface="Consolas"/>
                <a:ea typeface="Consolas"/>
                <a:cs typeface="Consolas"/>
                <a:sym typeface="Consolas"/>
              </a:rPr>
              <a:t>image/png</a:t>
            </a:r>
            <a:r>
              <a:rPr lang="en" sz="1200">
                <a:solidFill>
                  <a:srgbClr val="00D364"/>
                </a:solidFill>
                <a:latin typeface="Consolas"/>
                <a:ea typeface="Consolas"/>
                <a:cs typeface="Consolas"/>
                <a:sym typeface="Consolas"/>
              </a:rPr>
              <a:t>"</a:t>
            </a:r>
            <a:endParaRPr sz="1200">
              <a:solidFill>
                <a:srgbClr val="00D364"/>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00D364"/>
                </a:solidFill>
                <a:latin typeface="Consolas"/>
                <a:ea typeface="Consolas"/>
                <a:cs typeface="Consolas"/>
                <a:sym typeface="Consolas"/>
              </a:rPr>
              <a:t>    </a:t>
            </a:r>
            <a:r>
              <a:rPr lang="en" sz="1200">
                <a:solidFill>
                  <a:srgbClr val="953B69"/>
                </a:solidFill>
                <a:latin typeface="Consolas"/>
                <a:ea typeface="Consolas"/>
                <a:cs typeface="Consolas"/>
                <a:sym typeface="Consolas"/>
              </a:rPr>
              <a:t>}</a:t>
            </a:r>
            <a:endParaRPr sz="1200">
              <a:solidFill>
                <a:srgbClr val="953B69"/>
              </a:solidFill>
              <a:latin typeface="Consolas"/>
              <a:ea typeface="Consolas"/>
              <a:cs typeface="Consolas"/>
              <a:sym typeface="Consolas"/>
            </a:endParaRPr>
          </a:p>
          <a:p>
            <a:pPr indent="0" lvl="0" marL="0" rtl="0" algn="l">
              <a:lnSpc>
                <a:spcPct val="115000"/>
              </a:lnSpc>
              <a:spcBef>
                <a:spcPts val="0"/>
              </a:spcBef>
              <a:spcAft>
                <a:spcPts val="0"/>
              </a:spcAft>
              <a:buNone/>
            </a:pPr>
            <a:r>
              <a:rPr lang="en" sz="1200">
                <a:latin typeface="Consolas"/>
                <a:ea typeface="Consolas"/>
                <a:cs typeface="Consolas"/>
                <a:sym typeface="Consolas"/>
              </a:rPr>
              <a:t>  </a:t>
            </a:r>
            <a:r>
              <a:rPr lang="en" sz="1200">
                <a:solidFill>
                  <a:srgbClr val="953B69"/>
                </a:solidFill>
                <a:latin typeface="Consolas"/>
                <a:ea typeface="Consolas"/>
                <a:cs typeface="Consolas"/>
                <a:sym typeface="Consolas"/>
              </a:rPr>
              <a:t>]</a:t>
            </a:r>
            <a:endParaRPr sz="1200">
              <a:solidFill>
                <a:srgbClr val="953B69"/>
              </a:solidFill>
              <a:latin typeface="Consolas"/>
              <a:ea typeface="Consolas"/>
              <a:cs typeface="Consolas"/>
              <a:sym typeface="Consolas"/>
            </a:endParaRPr>
          </a:p>
          <a:p>
            <a:pPr indent="0" lvl="0" marL="0" rtl="0" algn="l">
              <a:lnSpc>
                <a:spcPct val="115000"/>
              </a:lnSpc>
              <a:spcBef>
                <a:spcPts val="0"/>
              </a:spcBef>
              <a:spcAft>
                <a:spcPts val="0"/>
              </a:spcAft>
              <a:buNone/>
            </a:pPr>
            <a:r>
              <a:rPr lang="en" sz="1200">
                <a:solidFill>
                  <a:srgbClr val="953B69"/>
                </a:solidFill>
                <a:latin typeface="Consolas"/>
                <a:ea typeface="Consolas"/>
                <a:cs typeface="Consolas"/>
                <a:sym typeface="Consolas"/>
              </a:rPr>
              <a:t>}</a:t>
            </a:r>
            <a:endParaRPr sz="1100">
              <a:solidFill>
                <a:srgbClr val="FF82CB"/>
              </a:solidFill>
              <a:latin typeface="Consolas"/>
              <a:ea typeface="Consolas"/>
              <a:cs typeface="Consolas"/>
              <a:sym typeface="Consolas"/>
            </a:endParaRPr>
          </a:p>
        </p:txBody>
      </p:sp>
      <p:pic>
        <p:nvPicPr>
          <p:cNvPr id="828" name="Google Shape;828;p56"/>
          <p:cNvPicPr preferRelativeResize="0"/>
          <p:nvPr/>
        </p:nvPicPr>
        <p:blipFill>
          <a:blip r:embed="rId3">
            <a:alphaModFix/>
          </a:blip>
          <a:stretch>
            <a:fillRect/>
          </a:stretch>
        </p:blipFill>
        <p:spPr>
          <a:xfrm>
            <a:off x="7136050" y="3114962"/>
            <a:ext cx="1866125" cy="213067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57"/>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Offline content with service workers</a:t>
            </a:r>
            <a:endParaRPr/>
          </a:p>
        </p:txBody>
      </p:sp>
      <p:sp>
        <p:nvSpPr>
          <p:cNvPr id="834" name="Google Shape;834;p57"/>
          <p:cNvSpPr txBox="1"/>
          <p:nvPr>
            <p:ph idx="1" type="body"/>
          </p:nvPr>
        </p:nvSpPr>
        <p:spPr>
          <a:xfrm>
            <a:off x="582200" y="1040900"/>
            <a:ext cx="6525300" cy="36432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sz="2200"/>
              <a:t>Add an empty file called /sw.js</a:t>
            </a:r>
            <a:endParaRPr sz="2200"/>
          </a:p>
        </p:txBody>
      </p:sp>
      <p:sp>
        <p:nvSpPr>
          <p:cNvPr id="835" name="Google Shape;835;p57"/>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36" name="Google Shape;836;p57"/>
          <p:cNvPicPr preferRelativeResize="0"/>
          <p:nvPr/>
        </p:nvPicPr>
        <p:blipFill>
          <a:blip r:embed="rId3">
            <a:alphaModFix/>
          </a:blip>
          <a:stretch>
            <a:fillRect/>
          </a:stretch>
        </p:blipFill>
        <p:spPr>
          <a:xfrm>
            <a:off x="7136050" y="3114962"/>
            <a:ext cx="1866125" cy="2130672"/>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58"/>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Offline content with service workers</a:t>
            </a:r>
            <a:endParaRPr/>
          </a:p>
        </p:txBody>
      </p:sp>
      <p:sp>
        <p:nvSpPr>
          <p:cNvPr id="842" name="Google Shape;842;p58"/>
          <p:cNvSpPr txBox="1"/>
          <p:nvPr>
            <p:ph idx="1" type="body"/>
          </p:nvPr>
        </p:nvSpPr>
        <p:spPr>
          <a:xfrm>
            <a:off x="582200" y="1040900"/>
            <a:ext cx="6525300" cy="3643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F767BB"/>
                </a:solidFill>
                <a:latin typeface="Consolas"/>
                <a:ea typeface="Consolas"/>
                <a:cs typeface="Consolas"/>
                <a:sym typeface="Consolas"/>
              </a:rPr>
              <a:t>const</a:t>
            </a:r>
            <a:r>
              <a:rPr lang="en" sz="1300">
                <a:solidFill>
                  <a:srgbClr val="565869"/>
                </a:solidFill>
                <a:latin typeface="Consolas"/>
                <a:ea typeface="Consolas"/>
                <a:cs typeface="Consolas"/>
                <a:sym typeface="Consolas"/>
              </a:rPr>
              <a:t> CACHE </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r>
              <a:rPr lang="en" sz="1300">
                <a:solidFill>
                  <a:srgbClr val="CF9C00"/>
                </a:solidFill>
                <a:latin typeface="Consolas"/>
                <a:ea typeface="Consolas"/>
                <a:cs typeface="Consolas"/>
                <a:sym typeface="Consolas"/>
              </a:rPr>
              <a:t>favouriteImageCache</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self</a:t>
            </a:r>
            <a:r>
              <a:rPr lang="en" sz="1300">
                <a:solidFill>
                  <a:srgbClr val="ADB1C2"/>
                </a:solidFill>
                <a:latin typeface="Consolas"/>
                <a:ea typeface="Consolas"/>
                <a:cs typeface="Consolas"/>
                <a:sym typeface="Consolas"/>
              </a:rPr>
              <a:t>.</a:t>
            </a:r>
            <a:r>
              <a:rPr lang="en" sz="1300">
                <a:solidFill>
                  <a:srgbClr val="09A1ED"/>
                </a:solidFill>
                <a:latin typeface="Consolas"/>
                <a:ea typeface="Consolas"/>
                <a:cs typeface="Consolas"/>
                <a:sym typeface="Consolas"/>
              </a:rPr>
              <a:t>addEventListener</a:t>
            </a:r>
            <a:r>
              <a:rPr lang="en" sz="1300">
                <a:solidFill>
                  <a:srgbClr val="ADB1C2"/>
                </a:solidFill>
                <a:latin typeface="Consolas"/>
                <a:ea typeface="Consolas"/>
                <a:cs typeface="Consolas"/>
                <a:sym typeface="Consolas"/>
              </a:rPr>
              <a:t>('</a:t>
            </a:r>
            <a:r>
              <a:rPr lang="en" sz="1300">
                <a:solidFill>
                  <a:srgbClr val="CF9C00"/>
                </a:solidFill>
                <a:latin typeface="Consolas"/>
                <a:ea typeface="Consolas"/>
                <a:cs typeface="Consolas"/>
                <a:sym typeface="Consolas"/>
              </a:rPr>
              <a:t>install</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F767BB"/>
                </a:solidFill>
                <a:latin typeface="Consolas"/>
                <a:ea typeface="Consolas"/>
                <a:cs typeface="Consolas"/>
                <a:sym typeface="Consolas"/>
              </a:rPr>
              <a:t>async</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event</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=&gt;</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F767BB"/>
                </a:solidFill>
                <a:latin typeface="Consolas"/>
                <a:ea typeface="Consolas"/>
                <a:cs typeface="Consolas"/>
                <a:sym typeface="Consolas"/>
              </a:rPr>
              <a:t>const</a:t>
            </a:r>
            <a:r>
              <a:rPr lang="en" sz="1300">
                <a:solidFill>
                  <a:srgbClr val="565869"/>
                </a:solidFill>
                <a:latin typeface="Consolas"/>
                <a:ea typeface="Consolas"/>
                <a:cs typeface="Consolas"/>
                <a:sym typeface="Consolas"/>
              </a:rPr>
              <a:t> cache </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F767BB"/>
                </a:solidFill>
                <a:latin typeface="Consolas"/>
                <a:ea typeface="Consolas"/>
                <a:cs typeface="Consolas"/>
                <a:sym typeface="Consolas"/>
              </a:rPr>
              <a:t>await</a:t>
            </a:r>
            <a:r>
              <a:rPr lang="en" sz="1300">
                <a:solidFill>
                  <a:srgbClr val="565869"/>
                </a:solidFill>
                <a:latin typeface="Consolas"/>
                <a:ea typeface="Consolas"/>
                <a:cs typeface="Consolas"/>
                <a:sym typeface="Consolas"/>
              </a:rPr>
              <a:t> caches</a:t>
            </a:r>
            <a:r>
              <a:rPr lang="en" sz="1300">
                <a:solidFill>
                  <a:srgbClr val="ADB1C2"/>
                </a:solidFill>
                <a:latin typeface="Consolas"/>
                <a:ea typeface="Consolas"/>
                <a:cs typeface="Consolas"/>
                <a:sym typeface="Consolas"/>
              </a:rPr>
              <a:t>.</a:t>
            </a:r>
            <a:r>
              <a:rPr lang="en" sz="1300">
                <a:solidFill>
                  <a:srgbClr val="09A1ED"/>
                </a:solidFill>
                <a:latin typeface="Consolas"/>
                <a:ea typeface="Consolas"/>
                <a:cs typeface="Consolas"/>
                <a:sym typeface="Consolas"/>
              </a:rPr>
              <a:t>open</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CACHE</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F767BB"/>
                </a:solidFill>
                <a:latin typeface="Consolas"/>
                <a:ea typeface="Consolas"/>
                <a:cs typeface="Consolas"/>
                <a:sym typeface="Consolas"/>
              </a:rPr>
              <a:t>await</a:t>
            </a:r>
            <a:r>
              <a:rPr lang="en" sz="1300">
                <a:solidFill>
                  <a:srgbClr val="565869"/>
                </a:solidFill>
                <a:latin typeface="Consolas"/>
                <a:ea typeface="Consolas"/>
                <a:cs typeface="Consolas"/>
                <a:sym typeface="Consolas"/>
              </a:rPr>
              <a:t> cache</a:t>
            </a:r>
            <a:r>
              <a:rPr lang="en" sz="1300">
                <a:solidFill>
                  <a:srgbClr val="ADB1C2"/>
                </a:solidFill>
                <a:latin typeface="Consolas"/>
                <a:ea typeface="Consolas"/>
                <a:cs typeface="Consolas"/>
                <a:sym typeface="Consolas"/>
              </a:rPr>
              <a:t>.</a:t>
            </a:r>
            <a:r>
              <a:rPr lang="en" sz="1300">
                <a:solidFill>
                  <a:srgbClr val="09A1ED"/>
                </a:solidFill>
                <a:latin typeface="Consolas"/>
                <a:ea typeface="Consolas"/>
                <a:cs typeface="Consolas"/>
                <a:sym typeface="Consolas"/>
              </a:rPr>
              <a:t>add</a:t>
            </a:r>
            <a:r>
              <a:rPr lang="en" sz="1300">
                <a:solidFill>
                  <a:srgbClr val="ADB1C2"/>
                </a:solidFill>
                <a:latin typeface="Consolas"/>
                <a:ea typeface="Consolas"/>
                <a:cs typeface="Consolas"/>
                <a:sym typeface="Consolas"/>
              </a:rPr>
              <a:t>("</a:t>
            </a:r>
            <a:r>
              <a:rPr lang="en" sz="1300">
                <a:solidFill>
                  <a:srgbClr val="CF9C00"/>
                </a:solidFill>
                <a:latin typeface="Consolas"/>
                <a:ea typeface="Consolas"/>
                <a:cs typeface="Consolas"/>
                <a:sym typeface="Consolas"/>
              </a:rPr>
              <a:t>/</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F767BB"/>
                </a:solidFill>
                <a:latin typeface="Consolas"/>
                <a:ea typeface="Consolas"/>
                <a:cs typeface="Consolas"/>
                <a:sym typeface="Consolas"/>
              </a:rPr>
              <a:t>await</a:t>
            </a:r>
            <a:r>
              <a:rPr lang="en" sz="1300">
                <a:solidFill>
                  <a:srgbClr val="565869"/>
                </a:solidFill>
                <a:latin typeface="Consolas"/>
                <a:ea typeface="Consolas"/>
                <a:cs typeface="Consolas"/>
                <a:sym typeface="Consolas"/>
              </a:rPr>
              <a:t> cache</a:t>
            </a:r>
            <a:r>
              <a:rPr lang="en" sz="1300">
                <a:solidFill>
                  <a:srgbClr val="ADB1C2"/>
                </a:solidFill>
                <a:latin typeface="Consolas"/>
                <a:ea typeface="Consolas"/>
                <a:cs typeface="Consolas"/>
                <a:sym typeface="Consolas"/>
              </a:rPr>
              <a:t>.</a:t>
            </a:r>
            <a:r>
              <a:rPr lang="en" sz="1300">
                <a:solidFill>
                  <a:srgbClr val="09A1ED"/>
                </a:solidFill>
                <a:latin typeface="Consolas"/>
                <a:ea typeface="Consolas"/>
                <a:cs typeface="Consolas"/>
                <a:sym typeface="Consolas"/>
              </a:rPr>
              <a:t>add</a:t>
            </a:r>
            <a:r>
              <a:rPr lang="en" sz="1300">
                <a:solidFill>
                  <a:srgbClr val="ADB1C2"/>
                </a:solidFill>
                <a:latin typeface="Consolas"/>
                <a:ea typeface="Consolas"/>
                <a:cs typeface="Consolas"/>
                <a:sym typeface="Consolas"/>
              </a:rPr>
              <a:t>("</a:t>
            </a:r>
            <a:r>
              <a:rPr lang="en" sz="1300">
                <a:solidFill>
                  <a:srgbClr val="CF9C00"/>
                </a:solidFill>
                <a:latin typeface="Consolas"/>
                <a:ea typeface="Consolas"/>
                <a:cs typeface="Consolas"/>
                <a:sym typeface="Consolas"/>
              </a:rPr>
              <a:t>/script.js</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F767BB"/>
                </a:solidFill>
                <a:latin typeface="Consolas"/>
                <a:ea typeface="Consolas"/>
                <a:cs typeface="Consolas"/>
                <a:sym typeface="Consolas"/>
              </a:rPr>
              <a:t>await</a:t>
            </a:r>
            <a:r>
              <a:rPr lang="en" sz="1300">
                <a:solidFill>
                  <a:srgbClr val="565869"/>
                </a:solidFill>
                <a:latin typeface="Consolas"/>
                <a:ea typeface="Consolas"/>
                <a:cs typeface="Consolas"/>
                <a:sym typeface="Consolas"/>
              </a:rPr>
              <a:t> cache</a:t>
            </a:r>
            <a:r>
              <a:rPr lang="en" sz="1300">
                <a:solidFill>
                  <a:srgbClr val="ADB1C2"/>
                </a:solidFill>
                <a:latin typeface="Consolas"/>
                <a:ea typeface="Consolas"/>
                <a:cs typeface="Consolas"/>
                <a:sym typeface="Consolas"/>
              </a:rPr>
              <a:t>.</a:t>
            </a:r>
            <a:r>
              <a:rPr lang="en" sz="1300">
                <a:solidFill>
                  <a:srgbClr val="09A1ED"/>
                </a:solidFill>
                <a:latin typeface="Consolas"/>
                <a:ea typeface="Consolas"/>
                <a:cs typeface="Consolas"/>
                <a:sym typeface="Consolas"/>
              </a:rPr>
              <a:t>add</a:t>
            </a:r>
            <a:r>
              <a:rPr lang="en" sz="1300">
                <a:solidFill>
                  <a:srgbClr val="ADB1C2"/>
                </a:solidFill>
                <a:latin typeface="Consolas"/>
                <a:ea typeface="Consolas"/>
                <a:cs typeface="Consolas"/>
                <a:sym typeface="Consolas"/>
              </a:rPr>
              <a:t>("</a:t>
            </a:r>
            <a:r>
              <a:rPr lang="en" sz="1300">
                <a:solidFill>
                  <a:srgbClr val="CF9C00"/>
                </a:solidFill>
                <a:latin typeface="Consolas"/>
                <a:ea typeface="Consolas"/>
                <a:cs typeface="Consolas"/>
                <a:sym typeface="Consolas"/>
              </a:rPr>
              <a:t>/style.css</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00000"/>
              </a:lnSpc>
              <a:spcBef>
                <a:spcPts val="600"/>
              </a:spcBef>
              <a:spcAft>
                <a:spcPts val="0"/>
              </a:spcAft>
              <a:buNone/>
            </a:pPr>
            <a:r>
              <a:t/>
            </a:r>
            <a:endParaRPr sz="1300"/>
          </a:p>
        </p:txBody>
      </p:sp>
      <p:sp>
        <p:nvSpPr>
          <p:cNvPr id="843" name="Google Shape;843;p58"/>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59"/>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Offline content with service workers</a:t>
            </a:r>
            <a:endParaRPr/>
          </a:p>
        </p:txBody>
      </p:sp>
      <p:sp>
        <p:nvSpPr>
          <p:cNvPr id="849" name="Google Shape;849;p59"/>
          <p:cNvSpPr txBox="1"/>
          <p:nvPr>
            <p:ph idx="1" type="body"/>
          </p:nvPr>
        </p:nvSpPr>
        <p:spPr>
          <a:xfrm>
            <a:off x="582200" y="1040900"/>
            <a:ext cx="6525300" cy="3643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self</a:t>
            </a:r>
            <a:r>
              <a:rPr lang="en" sz="1300">
                <a:solidFill>
                  <a:srgbClr val="ADB1C2"/>
                </a:solidFill>
                <a:latin typeface="Consolas"/>
                <a:ea typeface="Consolas"/>
                <a:cs typeface="Consolas"/>
                <a:sym typeface="Consolas"/>
              </a:rPr>
              <a:t>.</a:t>
            </a:r>
            <a:r>
              <a:rPr lang="en" sz="1300">
                <a:solidFill>
                  <a:srgbClr val="09A1ED"/>
                </a:solidFill>
                <a:latin typeface="Consolas"/>
                <a:ea typeface="Consolas"/>
                <a:cs typeface="Consolas"/>
                <a:sym typeface="Consolas"/>
              </a:rPr>
              <a:t>addEventListener</a:t>
            </a:r>
            <a:r>
              <a:rPr lang="en" sz="1300">
                <a:solidFill>
                  <a:srgbClr val="ADB1C2"/>
                </a:solidFill>
                <a:latin typeface="Consolas"/>
                <a:ea typeface="Consolas"/>
                <a:cs typeface="Consolas"/>
                <a:sym typeface="Consolas"/>
              </a:rPr>
              <a:t>('</a:t>
            </a:r>
            <a:r>
              <a:rPr lang="en" sz="1300">
                <a:solidFill>
                  <a:srgbClr val="CF9C00"/>
                </a:solidFill>
                <a:latin typeface="Consolas"/>
                <a:ea typeface="Consolas"/>
                <a:cs typeface="Consolas"/>
                <a:sym typeface="Consolas"/>
              </a:rPr>
              <a:t>fetch</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event</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=&gt;</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endParaRPr sz="1300">
              <a:solidFill>
                <a:srgbClr val="565869"/>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event</a:t>
            </a:r>
            <a:r>
              <a:rPr lang="en" sz="1300">
                <a:solidFill>
                  <a:srgbClr val="ADB1C2"/>
                </a:solidFill>
                <a:latin typeface="Consolas"/>
                <a:ea typeface="Consolas"/>
                <a:cs typeface="Consolas"/>
                <a:sym typeface="Consolas"/>
              </a:rPr>
              <a:t>.</a:t>
            </a:r>
            <a:r>
              <a:rPr lang="en" sz="1300">
                <a:solidFill>
                  <a:srgbClr val="09A1ED"/>
                </a:solidFill>
                <a:latin typeface="Consolas"/>
                <a:ea typeface="Consolas"/>
                <a:cs typeface="Consolas"/>
                <a:sym typeface="Consolas"/>
              </a:rPr>
              <a:t>respondWith</a:t>
            </a:r>
            <a:r>
              <a:rPr lang="en" sz="1300">
                <a:solidFill>
                  <a:srgbClr val="ADB1C2"/>
                </a:solidFill>
                <a:latin typeface="Consolas"/>
                <a:ea typeface="Consolas"/>
                <a:cs typeface="Consolas"/>
                <a:sym typeface="Consolas"/>
              </a:rPr>
              <a:t>((</a:t>
            </a:r>
            <a:r>
              <a:rPr lang="en" sz="1300">
                <a:solidFill>
                  <a:srgbClr val="F767BB"/>
                </a:solidFill>
                <a:latin typeface="Consolas"/>
                <a:ea typeface="Consolas"/>
                <a:cs typeface="Consolas"/>
                <a:sym typeface="Consolas"/>
              </a:rPr>
              <a:t>async</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=&gt;</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F767BB"/>
                </a:solidFill>
                <a:latin typeface="Consolas"/>
                <a:ea typeface="Consolas"/>
                <a:cs typeface="Consolas"/>
                <a:sym typeface="Consolas"/>
              </a:rPr>
              <a:t>try</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F767BB"/>
                </a:solidFill>
                <a:latin typeface="Consolas"/>
                <a:ea typeface="Consolas"/>
                <a:cs typeface="Consolas"/>
                <a:sym typeface="Consolas"/>
              </a:rPr>
              <a:t>return</a:t>
            </a:r>
            <a:r>
              <a:rPr lang="en" sz="1300">
                <a:solidFill>
                  <a:srgbClr val="565869"/>
                </a:solidFill>
                <a:latin typeface="Consolas"/>
                <a:ea typeface="Consolas"/>
                <a:cs typeface="Consolas"/>
                <a:sym typeface="Consolas"/>
              </a:rPr>
              <a:t> </a:t>
            </a:r>
            <a:r>
              <a:rPr lang="en" sz="1300">
                <a:solidFill>
                  <a:srgbClr val="F767BB"/>
                </a:solidFill>
                <a:latin typeface="Consolas"/>
                <a:ea typeface="Consolas"/>
                <a:cs typeface="Consolas"/>
                <a:sym typeface="Consolas"/>
              </a:rPr>
              <a:t>await</a:t>
            </a:r>
            <a:r>
              <a:rPr lang="en" sz="1300">
                <a:solidFill>
                  <a:srgbClr val="565869"/>
                </a:solidFill>
                <a:latin typeface="Consolas"/>
                <a:ea typeface="Consolas"/>
                <a:cs typeface="Consolas"/>
                <a:sym typeface="Consolas"/>
              </a:rPr>
              <a:t> </a:t>
            </a:r>
            <a:r>
              <a:rPr lang="en" sz="1300">
                <a:solidFill>
                  <a:srgbClr val="09A1ED"/>
                </a:solidFill>
                <a:latin typeface="Consolas"/>
                <a:ea typeface="Consolas"/>
                <a:cs typeface="Consolas"/>
                <a:sym typeface="Consolas"/>
              </a:rPr>
              <a:t>fetch</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event</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request</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F767BB"/>
                </a:solidFill>
                <a:latin typeface="Consolas"/>
                <a:ea typeface="Consolas"/>
                <a:cs typeface="Consolas"/>
                <a:sym typeface="Consolas"/>
              </a:rPr>
              <a:t>catch</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error</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F767BB"/>
                </a:solidFill>
                <a:latin typeface="Consolas"/>
                <a:ea typeface="Consolas"/>
                <a:cs typeface="Consolas"/>
                <a:sym typeface="Consolas"/>
              </a:rPr>
              <a:t>const</a:t>
            </a:r>
            <a:r>
              <a:rPr lang="en" sz="1300">
                <a:solidFill>
                  <a:srgbClr val="565869"/>
                </a:solidFill>
                <a:latin typeface="Consolas"/>
                <a:ea typeface="Consolas"/>
                <a:cs typeface="Consolas"/>
                <a:sym typeface="Consolas"/>
              </a:rPr>
              <a:t> cache </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F767BB"/>
                </a:solidFill>
                <a:latin typeface="Consolas"/>
                <a:ea typeface="Consolas"/>
                <a:cs typeface="Consolas"/>
                <a:sym typeface="Consolas"/>
              </a:rPr>
              <a:t>await</a:t>
            </a:r>
            <a:r>
              <a:rPr lang="en" sz="1300">
                <a:solidFill>
                  <a:srgbClr val="565869"/>
                </a:solidFill>
                <a:latin typeface="Consolas"/>
                <a:ea typeface="Consolas"/>
                <a:cs typeface="Consolas"/>
                <a:sym typeface="Consolas"/>
              </a:rPr>
              <a:t> caches</a:t>
            </a:r>
            <a:r>
              <a:rPr lang="en" sz="1300">
                <a:solidFill>
                  <a:srgbClr val="ADB1C2"/>
                </a:solidFill>
                <a:latin typeface="Consolas"/>
                <a:ea typeface="Consolas"/>
                <a:cs typeface="Consolas"/>
                <a:sym typeface="Consolas"/>
              </a:rPr>
              <a:t>.</a:t>
            </a:r>
            <a:r>
              <a:rPr lang="en" sz="1300">
                <a:solidFill>
                  <a:srgbClr val="09A1ED"/>
                </a:solidFill>
                <a:latin typeface="Consolas"/>
                <a:ea typeface="Consolas"/>
                <a:cs typeface="Consolas"/>
                <a:sym typeface="Consolas"/>
              </a:rPr>
              <a:t>open</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CACHE</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F767BB"/>
                </a:solidFill>
                <a:latin typeface="Consolas"/>
                <a:ea typeface="Consolas"/>
                <a:cs typeface="Consolas"/>
                <a:sym typeface="Consolas"/>
              </a:rPr>
              <a:t>return</a:t>
            </a:r>
            <a:r>
              <a:rPr lang="en" sz="1300">
                <a:solidFill>
                  <a:srgbClr val="565869"/>
                </a:solidFill>
                <a:latin typeface="Consolas"/>
                <a:ea typeface="Consolas"/>
                <a:cs typeface="Consolas"/>
                <a:sym typeface="Consolas"/>
              </a:rPr>
              <a:t> </a:t>
            </a:r>
            <a:r>
              <a:rPr lang="en" sz="1300">
                <a:solidFill>
                  <a:srgbClr val="F767BB"/>
                </a:solidFill>
                <a:latin typeface="Consolas"/>
                <a:ea typeface="Consolas"/>
                <a:cs typeface="Consolas"/>
                <a:sym typeface="Consolas"/>
              </a:rPr>
              <a:t>await</a:t>
            </a:r>
            <a:r>
              <a:rPr lang="en" sz="1300">
                <a:solidFill>
                  <a:srgbClr val="565869"/>
                </a:solidFill>
                <a:latin typeface="Consolas"/>
                <a:ea typeface="Consolas"/>
                <a:cs typeface="Consolas"/>
                <a:sym typeface="Consolas"/>
              </a:rPr>
              <a:t> cache</a:t>
            </a:r>
            <a:r>
              <a:rPr lang="en" sz="1300">
                <a:solidFill>
                  <a:srgbClr val="ADB1C2"/>
                </a:solidFill>
                <a:latin typeface="Consolas"/>
                <a:ea typeface="Consolas"/>
                <a:cs typeface="Consolas"/>
                <a:sym typeface="Consolas"/>
              </a:rPr>
              <a:t>.</a:t>
            </a:r>
            <a:r>
              <a:rPr lang="en" sz="1300">
                <a:solidFill>
                  <a:srgbClr val="09A1ED"/>
                </a:solidFill>
                <a:latin typeface="Consolas"/>
                <a:ea typeface="Consolas"/>
                <a:cs typeface="Consolas"/>
                <a:sym typeface="Consolas"/>
              </a:rPr>
              <a:t>match</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event</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request</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endParaRPr sz="1300">
              <a:solidFill>
                <a:srgbClr val="565869"/>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600"/>
              </a:spcBef>
              <a:spcAft>
                <a:spcPts val="0"/>
              </a:spcAft>
              <a:buNone/>
            </a:pPr>
            <a:r>
              <a:t/>
            </a:r>
            <a:endParaRPr sz="1300"/>
          </a:p>
        </p:txBody>
      </p:sp>
      <p:sp>
        <p:nvSpPr>
          <p:cNvPr id="850" name="Google Shape;850;p59"/>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60"/>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Register the Service Worker</a:t>
            </a:r>
            <a:endParaRPr/>
          </a:p>
        </p:txBody>
      </p:sp>
      <p:sp>
        <p:nvSpPr>
          <p:cNvPr id="856" name="Google Shape;856;p60"/>
          <p:cNvSpPr txBox="1"/>
          <p:nvPr>
            <p:ph idx="1" type="body"/>
          </p:nvPr>
        </p:nvSpPr>
        <p:spPr>
          <a:xfrm>
            <a:off x="582200" y="1040900"/>
            <a:ext cx="6525300" cy="364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t>At the very bottom of the script.js file add:</a:t>
            </a:r>
            <a:endParaRPr sz="1600"/>
          </a:p>
          <a:p>
            <a:pPr indent="0" lvl="0" marL="0" rtl="0" algn="l">
              <a:spcBef>
                <a:spcPts val="600"/>
              </a:spcBef>
              <a:spcAft>
                <a:spcPts val="0"/>
              </a:spcAft>
              <a:buNone/>
            </a:pPr>
            <a:r>
              <a:t/>
            </a:r>
            <a:endParaRPr sz="1300"/>
          </a:p>
          <a:p>
            <a:pPr indent="0" lvl="0" marL="0" rtl="0" algn="l">
              <a:lnSpc>
                <a:spcPct val="135714"/>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F767BB"/>
                </a:solidFill>
                <a:latin typeface="Consolas"/>
                <a:ea typeface="Consolas"/>
                <a:cs typeface="Consolas"/>
                <a:sym typeface="Consolas"/>
              </a:rPr>
              <a:t>if</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r>
              <a:rPr lang="en" sz="1300">
                <a:solidFill>
                  <a:srgbClr val="CF9C00"/>
                </a:solidFill>
                <a:latin typeface="Consolas"/>
                <a:ea typeface="Consolas"/>
                <a:cs typeface="Consolas"/>
                <a:sym typeface="Consolas"/>
              </a:rPr>
              <a:t>serviceWorker</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in</a:t>
            </a:r>
            <a:r>
              <a:rPr lang="en" sz="1300">
                <a:solidFill>
                  <a:srgbClr val="565869"/>
                </a:solidFill>
                <a:latin typeface="Consolas"/>
                <a:ea typeface="Consolas"/>
                <a:cs typeface="Consolas"/>
                <a:sym typeface="Consolas"/>
              </a:rPr>
              <a:t> navigator</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35714"/>
              </a:lnSpc>
              <a:spcBef>
                <a:spcPts val="0"/>
              </a:spcBef>
              <a:spcAft>
                <a:spcPts val="0"/>
              </a:spcAft>
              <a:buNone/>
            </a:pPr>
            <a:r>
              <a:rPr lang="en" sz="1300">
                <a:solidFill>
                  <a:srgbClr val="565869"/>
                </a:solidFill>
                <a:latin typeface="Consolas"/>
                <a:ea typeface="Consolas"/>
                <a:cs typeface="Consolas"/>
                <a:sym typeface="Consolas"/>
              </a:rPr>
              <a:t>    navigator</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serviceWorker</a:t>
            </a:r>
            <a:r>
              <a:rPr lang="en" sz="1300">
                <a:solidFill>
                  <a:srgbClr val="ADB1C2"/>
                </a:solidFill>
                <a:latin typeface="Consolas"/>
                <a:ea typeface="Consolas"/>
                <a:cs typeface="Consolas"/>
                <a:sym typeface="Consolas"/>
              </a:rPr>
              <a:t>.</a:t>
            </a:r>
            <a:r>
              <a:rPr lang="en" sz="1300">
                <a:solidFill>
                  <a:srgbClr val="09A1ED"/>
                </a:solidFill>
                <a:latin typeface="Consolas"/>
                <a:ea typeface="Consolas"/>
                <a:cs typeface="Consolas"/>
                <a:sym typeface="Consolas"/>
              </a:rPr>
              <a:t>register</a:t>
            </a:r>
            <a:r>
              <a:rPr lang="en" sz="1300">
                <a:solidFill>
                  <a:srgbClr val="ADB1C2"/>
                </a:solidFill>
                <a:latin typeface="Consolas"/>
                <a:ea typeface="Consolas"/>
                <a:cs typeface="Consolas"/>
                <a:sym typeface="Consolas"/>
              </a:rPr>
              <a:t>('</a:t>
            </a:r>
            <a:r>
              <a:rPr lang="en" sz="1300">
                <a:solidFill>
                  <a:srgbClr val="CF9C00"/>
                </a:solidFill>
                <a:latin typeface="Consolas"/>
                <a:ea typeface="Consolas"/>
                <a:cs typeface="Consolas"/>
                <a:sym typeface="Consolas"/>
              </a:rPr>
              <a:t>sw.js</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35714"/>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spcBef>
                <a:spcPts val="600"/>
              </a:spcBef>
              <a:spcAft>
                <a:spcPts val="0"/>
              </a:spcAft>
              <a:buNone/>
            </a:pPr>
            <a:r>
              <a:t/>
            </a:r>
            <a:endParaRPr sz="1300"/>
          </a:p>
          <a:p>
            <a:pPr indent="0" lvl="0" marL="0" rtl="0" algn="l">
              <a:spcBef>
                <a:spcPts val="600"/>
              </a:spcBef>
              <a:spcAft>
                <a:spcPts val="0"/>
              </a:spcAft>
              <a:buNone/>
            </a:pPr>
            <a:r>
              <a:t/>
            </a:r>
            <a:endParaRPr sz="1300"/>
          </a:p>
        </p:txBody>
      </p:sp>
      <p:sp>
        <p:nvSpPr>
          <p:cNvPr id="857" name="Google Shape;857;p60"/>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61"/>
          <p:cNvSpPr txBox="1"/>
          <p:nvPr>
            <p:ph idx="4294967295"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But it doesn’t look right without cached data :(</a:t>
            </a:r>
            <a:endParaRPr/>
          </a:p>
        </p:txBody>
      </p:sp>
      <p:sp>
        <p:nvSpPr>
          <p:cNvPr id="863" name="Google Shape;863;p61"/>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64" name="Google Shape;864;p61"/>
          <p:cNvPicPr preferRelativeResize="0"/>
          <p:nvPr/>
        </p:nvPicPr>
        <p:blipFill>
          <a:blip r:embed="rId3">
            <a:alphaModFix/>
          </a:blip>
          <a:stretch>
            <a:fillRect/>
          </a:stretch>
        </p:blipFill>
        <p:spPr>
          <a:xfrm>
            <a:off x="3215193" y="852900"/>
            <a:ext cx="2713607" cy="42906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62"/>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Add images to cache</a:t>
            </a:r>
            <a:endParaRPr/>
          </a:p>
        </p:txBody>
      </p:sp>
      <p:sp>
        <p:nvSpPr>
          <p:cNvPr id="870" name="Google Shape;870;p62"/>
          <p:cNvSpPr txBox="1"/>
          <p:nvPr>
            <p:ph idx="1" type="body"/>
          </p:nvPr>
        </p:nvSpPr>
        <p:spPr>
          <a:xfrm>
            <a:off x="600400" y="1056600"/>
            <a:ext cx="7239000" cy="36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9A1ED"/>
                </a:solidFill>
                <a:latin typeface="Consolas"/>
                <a:ea typeface="Consolas"/>
                <a:cs typeface="Consolas"/>
                <a:sym typeface="Consolas"/>
              </a:rPr>
              <a:t>addFave</a:t>
            </a:r>
            <a:r>
              <a:rPr lang="en" sz="1300">
                <a:solidFill>
                  <a:srgbClr val="ADB1C2"/>
                </a:solidFill>
                <a:latin typeface="Consolas"/>
                <a:ea typeface="Consolas"/>
                <a:cs typeface="Consolas"/>
                <a:sym typeface="Consolas"/>
              </a:rPr>
              <a:t>:</a:t>
            </a:r>
            <a:r>
              <a:rPr lang="en" sz="1300">
                <a:solidFill>
                  <a:srgbClr val="565869"/>
                </a:solidFill>
                <a:highlight>
                  <a:srgbClr val="FFFF00"/>
                </a:highlight>
                <a:latin typeface="Consolas"/>
                <a:ea typeface="Consolas"/>
                <a:cs typeface="Consolas"/>
                <a:sym typeface="Consolas"/>
              </a:rPr>
              <a:t> </a:t>
            </a:r>
            <a:r>
              <a:rPr lang="en" sz="1300">
                <a:solidFill>
                  <a:srgbClr val="F767BB"/>
                </a:solidFill>
                <a:highlight>
                  <a:srgbClr val="FFFF00"/>
                </a:highlight>
                <a:latin typeface="Consolas"/>
                <a:ea typeface="Consolas"/>
                <a:cs typeface="Consolas"/>
                <a:sym typeface="Consolas"/>
              </a:rPr>
              <a:t>async</a:t>
            </a:r>
            <a:r>
              <a:rPr lang="en" sz="1300">
                <a:solidFill>
                  <a:srgbClr val="565869"/>
                </a:solidFill>
                <a:highlight>
                  <a:srgbClr val="FFFF00"/>
                </a:highlight>
                <a:latin typeface="Consolas"/>
                <a:ea typeface="Consolas"/>
                <a:cs typeface="Consolas"/>
                <a:sym typeface="Consolas"/>
              </a:rPr>
              <a:t> </a:t>
            </a:r>
            <a:r>
              <a:rPr lang="en" sz="1300">
                <a:solidFill>
                  <a:srgbClr val="F767BB"/>
                </a:solidFill>
                <a:latin typeface="Consolas"/>
                <a:ea typeface="Consolas"/>
                <a:cs typeface="Consolas"/>
                <a:sym typeface="Consolas"/>
              </a:rPr>
              <a:t>function</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F767BB"/>
                </a:solidFill>
                <a:latin typeface="Consolas"/>
                <a:ea typeface="Consolas"/>
                <a:cs typeface="Consolas"/>
                <a:sym typeface="Consolas"/>
              </a:rPr>
              <a:t>if</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r>
              <a:rPr lang="en" sz="1300">
                <a:solidFill>
                  <a:srgbClr val="13BBB7"/>
                </a:solidFill>
                <a:latin typeface="Consolas"/>
                <a:ea typeface="Consolas"/>
                <a:cs typeface="Consolas"/>
                <a:sym typeface="Consolas"/>
              </a:rPr>
              <a:t>this</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favourites</a:t>
            </a:r>
            <a:r>
              <a:rPr lang="en" sz="1300">
                <a:solidFill>
                  <a:srgbClr val="ADB1C2"/>
                </a:solidFill>
                <a:latin typeface="Consolas"/>
                <a:ea typeface="Consolas"/>
                <a:cs typeface="Consolas"/>
                <a:sym typeface="Consolas"/>
              </a:rPr>
              <a:t>.</a:t>
            </a:r>
            <a:r>
              <a:rPr lang="en" sz="1300">
                <a:solidFill>
                  <a:srgbClr val="09A1ED"/>
                </a:solidFill>
                <a:latin typeface="Consolas"/>
                <a:ea typeface="Consolas"/>
                <a:cs typeface="Consolas"/>
                <a:sym typeface="Consolas"/>
              </a:rPr>
              <a:t>includes</a:t>
            </a:r>
            <a:r>
              <a:rPr lang="en" sz="1300">
                <a:solidFill>
                  <a:srgbClr val="ADB1C2"/>
                </a:solidFill>
                <a:latin typeface="Consolas"/>
                <a:ea typeface="Consolas"/>
                <a:cs typeface="Consolas"/>
                <a:sym typeface="Consolas"/>
              </a:rPr>
              <a:t>(</a:t>
            </a:r>
            <a:r>
              <a:rPr lang="en" sz="1300">
                <a:solidFill>
                  <a:srgbClr val="13BBB7"/>
                </a:solidFill>
                <a:latin typeface="Consolas"/>
                <a:ea typeface="Consolas"/>
                <a:cs typeface="Consolas"/>
                <a:sym typeface="Consolas"/>
              </a:rPr>
              <a:t>this</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currentDogUrl</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13BBB7"/>
                </a:solidFill>
                <a:latin typeface="Consolas"/>
                <a:ea typeface="Consolas"/>
                <a:cs typeface="Consolas"/>
                <a:sym typeface="Consolas"/>
              </a:rPr>
              <a:t>this</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favourites</a:t>
            </a:r>
            <a:r>
              <a:rPr lang="en" sz="1300">
                <a:solidFill>
                  <a:srgbClr val="ADB1C2"/>
                </a:solidFill>
                <a:latin typeface="Consolas"/>
                <a:ea typeface="Consolas"/>
                <a:cs typeface="Consolas"/>
                <a:sym typeface="Consolas"/>
              </a:rPr>
              <a:t>.</a:t>
            </a:r>
            <a:r>
              <a:rPr lang="en" sz="1300">
                <a:solidFill>
                  <a:srgbClr val="09A1ED"/>
                </a:solidFill>
                <a:latin typeface="Consolas"/>
                <a:ea typeface="Consolas"/>
                <a:cs typeface="Consolas"/>
                <a:sym typeface="Consolas"/>
              </a:rPr>
              <a:t>push</a:t>
            </a:r>
            <a:r>
              <a:rPr lang="en" sz="1300">
                <a:solidFill>
                  <a:srgbClr val="ADB1C2"/>
                </a:solidFill>
                <a:latin typeface="Consolas"/>
                <a:ea typeface="Consolas"/>
                <a:cs typeface="Consolas"/>
                <a:sym typeface="Consolas"/>
              </a:rPr>
              <a:t>(</a:t>
            </a:r>
            <a:r>
              <a:rPr lang="en" sz="1300">
                <a:solidFill>
                  <a:srgbClr val="13BBB7"/>
                </a:solidFill>
                <a:latin typeface="Consolas"/>
                <a:ea typeface="Consolas"/>
                <a:cs typeface="Consolas"/>
                <a:sym typeface="Consolas"/>
              </a:rPr>
              <a:t>this</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currentDogUrl</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endParaRPr sz="1300">
              <a:solidFill>
                <a:srgbClr val="565869"/>
              </a:solidFill>
              <a:latin typeface="Consolas"/>
              <a:ea typeface="Consolas"/>
              <a:cs typeface="Consolas"/>
              <a:sym typeface="Consolas"/>
            </a:endParaRPr>
          </a:p>
          <a:p>
            <a:pPr indent="0" lvl="0" marL="0" rtl="0" algn="l">
              <a:spcBef>
                <a:spcPts val="0"/>
              </a:spcBef>
              <a:spcAft>
                <a:spcPts val="0"/>
              </a:spcAft>
              <a:buNone/>
            </a:pPr>
            <a:r>
              <a:rPr lang="en" sz="1300">
                <a:solidFill>
                  <a:srgbClr val="565869"/>
                </a:solidFill>
                <a:latin typeface="Consolas"/>
                <a:ea typeface="Consolas"/>
                <a:cs typeface="Consolas"/>
                <a:sym typeface="Consolas"/>
              </a:rPr>
              <a:t>      </a:t>
            </a:r>
            <a:endParaRPr sz="1300">
              <a:solidFill>
                <a:srgbClr val="565869"/>
              </a:solidFill>
              <a:latin typeface="Consolas"/>
              <a:ea typeface="Consolas"/>
              <a:cs typeface="Consolas"/>
              <a:sym typeface="Consolas"/>
            </a:endParaRPr>
          </a:p>
          <a:p>
            <a:pPr indent="0" lvl="0" marL="0" rtl="0" algn="l">
              <a:spcBef>
                <a:spcPts val="0"/>
              </a:spcBef>
              <a:spcAft>
                <a:spcPts val="0"/>
              </a:spcAft>
              <a:buNone/>
            </a:pPr>
            <a:r>
              <a:rPr lang="en" sz="1300">
                <a:solidFill>
                  <a:srgbClr val="565869"/>
                </a:solidFill>
                <a:highlight>
                  <a:srgbClr val="FFFF00"/>
                </a:highlight>
                <a:latin typeface="Consolas"/>
                <a:ea typeface="Consolas"/>
                <a:cs typeface="Consolas"/>
                <a:sym typeface="Consolas"/>
              </a:rPr>
              <a:t>        </a:t>
            </a:r>
            <a:r>
              <a:rPr lang="en" sz="1300">
                <a:solidFill>
                  <a:srgbClr val="F767BB"/>
                </a:solidFill>
                <a:highlight>
                  <a:srgbClr val="FFFF00"/>
                </a:highlight>
                <a:latin typeface="Consolas"/>
                <a:ea typeface="Consolas"/>
                <a:cs typeface="Consolas"/>
                <a:sym typeface="Consolas"/>
              </a:rPr>
              <a:t>const</a:t>
            </a:r>
            <a:r>
              <a:rPr lang="en" sz="1300">
                <a:solidFill>
                  <a:srgbClr val="565869"/>
                </a:solidFill>
                <a:highlight>
                  <a:srgbClr val="FFFF00"/>
                </a:highlight>
                <a:latin typeface="Consolas"/>
                <a:ea typeface="Consolas"/>
                <a:cs typeface="Consolas"/>
                <a:sym typeface="Consolas"/>
              </a:rPr>
              <a:t> imageCache </a:t>
            </a:r>
            <a:r>
              <a:rPr lang="en" sz="1300">
                <a:solidFill>
                  <a:srgbClr val="ADB1C2"/>
                </a:solidFill>
                <a:highlight>
                  <a:srgbClr val="FFFF00"/>
                </a:highlight>
                <a:latin typeface="Consolas"/>
                <a:ea typeface="Consolas"/>
                <a:cs typeface="Consolas"/>
                <a:sym typeface="Consolas"/>
              </a:rPr>
              <a:t>=</a:t>
            </a:r>
            <a:r>
              <a:rPr lang="en" sz="1300">
                <a:solidFill>
                  <a:srgbClr val="565869"/>
                </a:solidFill>
                <a:highlight>
                  <a:srgbClr val="FFFF00"/>
                </a:highlight>
                <a:latin typeface="Consolas"/>
                <a:ea typeface="Consolas"/>
                <a:cs typeface="Consolas"/>
                <a:sym typeface="Consolas"/>
              </a:rPr>
              <a:t> </a:t>
            </a:r>
            <a:r>
              <a:rPr lang="en" sz="1300">
                <a:solidFill>
                  <a:srgbClr val="F767BB"/>
                </a:solidFill>
                <a:highlight>
                  <a:srgbClr val="FFFF00"/>
                </a:highlight>
                <a:latin typeface="Consolas"/>
                <a:ea typeface="Consolas"/>
                <a:cs typeface="Consolas"/>
                <a:sym typeface="Consolas"/>
              </a:rPr>
              <a:t>await</a:t>
            </a:r>
            <a:r>
              <a:rPr lang="en" sz="1300">
                <a:solidFill>
                  <a:srgbClr val="565869"/>
                </a:solidFill>
                <a:highlight>
                  <a:srgbClr val="FFFF00"/>
                </a:highlight>
                <a:latin typeface="Consolas"/>
                <a:ea typeface="Consolas"/>
                <a:cs typeface="Consolas"/>
                <a:sym typeface="Consolas"/>
              </a:rPr>
              <a:t> caches</a:t>
            </a:r>
            <a:r>
              <a:rPr lang="en" sz="1300">
                <a:solidFill>
                  <a:srgbClr val="ADB1C2"/>
                </a:solidFill>
                <a:highlight>
                  <a:srgbClr val="FFFF00"/>
                </a:highlight>
                <a:latin typeface="Consolas"/>
                <a:ea typeface="Consolas"/>
                <a:cs typeface="Consolas"/>
                <a:sym typeface="Consolas"/>
              </a:rPr>
              <a:t>.</a:t>
            </a:r>
            <a:r>
              <a:rPr lang="en" sz="1300">
                <a:solidFill>
                  <a:srgbClr val="09A1ED"/>
                </a:solidFill>
                <a:highlight>
                  <a:srgbClr val="FFFF00"/>
                </a:highlight>
                <a:latin typeface="Consolas"/>
                <a:ea typeface="Consolas"/>
                <a:cs typeface="Consolas"/>
                <a:sym typeface="Consolas"/>
              </a:rPr>
              <a:t>open</a:t>
            </a:r>
            <a:r>
              <a:rPr lang="en" sz="1300">
                <a:solidFill>
                  <a:srgbClr val="ADB1C2"/>
                </a:solidFill>
                <a:highlight>
                  <a:srgbClr val="FFFF00"/>
                </a:highlight>
                <a:latin typeface="Consolas"/>
                <a:ea typeface="Consolas"/>
                <a:cs typeface="Consolas"/>
                <a:sym typeface="Consolas"/>
              </a:rPr>
              <a:t>("</a:t>
            </a:r>
            <a:r>
              <a:rPr lang="en" sz="1300">
                <a:solidFill>
                  <a:srgbClr val="CF9C00"/>
                </a:solidFill>
                <a:highlight>
                  <a:srgbClr val="FFFF00"/>
                </a:highlight>
                <a:latin typeface="Consolas"/>
                <a:ea typeface="Consolas"/>
                <a:cs typeface="Consolas"/>
                <a:sym typeface="Consolas"/>
              </a:rPr>
              <a:t>favouriteImageCache</a:t>
            </a:r>
            <a:r>
              <a:rPr lang="en" sz="1300">
                <a:solidFill>
                  <a:srgbClr val="ADB1C2"/>
                </a:solidFill>
                <a:highlight>
                  <a:srgbClr val="FFFF00"/>
                </a:highlight>
                <a:latin typeface="Consolas"/>
                <a:ea typeface="Consolas"/>
                <a:cs typeface="Consolas"/>
                <a:sym typeface="Consolas"/>
              </a:rPr>
              <a:t>");</a:t>
            </a:r>
            <a:r>
              <a:rPr lang="en" sz="1300">
                <a:solidFill>
                  <a:srgbClr val="565869"/>
                </a:solidFill>
                <a:highlight>
                  <a:srgbClr val="FFFF00"/>
                </a:highlight>
                <a:latin typeface="Consolas"/>
                <a:ea typeface="Consolas"/>
                <a:cs typeface="Consolas"/>
                <a:sym typeface="Consolas"/>
              </a:rPr>
              <a:t>    </a:t>
            </a:r>
            <a:endParaRPr sz="1300">
              <a:solidFill>
                <a:srgbClr val="565869"/>
              </a:solidFill>
              <a:highlight>
                <a:srgbClr val="FFFF00"/>
              </a:highlight>
              <a:latin typeface="Consolas"/>
              <a:ea typeface="Consolas"/>
              <a:cs typeface="Consolas"/>
              <a:sym typeface="Consolas"/>
            </a:endParaRPr>
          </a:p>
          <a:p>
            <a:pPr indent="0" lvl="0" marL="0" rtl="0" algn="l">
              <a:spcBef>
                <a:spcPts val="0"/>
              </a:spcBef>
              <a:spcAft>
                <a:spcPts val="0"/>
              </a:spcAft>
              <a:buNone/>
            </a:pPr>
            <a:r>
              <a:rPr lang="en" sz="1300">
                <a:solidFill>
                  <a:srgbClr val="565869"/>
                </a:solidFill>
                <a:highlight>
                  <a:srgbClr val="FFFF00"/>
                </a:highlight>
                <a:latin typeface="Consolas"/>
                <a:ea typeface="Consolas"/>
                <a:cs typeface="Consolas"/>
                <a:sym typeface="Consolas"/>
              </a:rPr>
              <a:t>        imageCache</a:t>
            </a:r>
            <a:r>
              <a:rPr lang="en" sz="1300">
                <a:solidFill>
                  <a:srgbClr val="ADB1C2"/>
                </a:solidFill>
                <a:highlight>
                  <a:srgbClr val="FFFF00"/>
                </a:highlight>
                <a:latin typeface="Consolas"/>
                <a:ea typeface="Consolas"/>
                <a:cs typeface="Consolas"/>
                <a:sym typeface="Consolas"/>
              </a:rPr>
              <a:t>.</a:t>
            </a:r>
            <a:r>
              <a:rPr lang="en" sz="1300">
                <a:solidFill>
                  <a:srgbClr val="09A1ED"/>
                </a:solidFill>
                <a:highlight>
                  <a:srgbClr val="FFFF00"/>
                </a:highlight>
                <a:latin typeface="Consolas"/>
                <a:ea typeface="Consolas"/>
                <a:cs typeface="Consolas"/>
                <a:sym typeface="Consolas"/>
              </a:rPr>
              <a:t>add</a:t>
            </a:r>
            <a:r>
              <a:rPr lang="en" sz="1300">
                <a:solidFill>
                  <a:srgbClr val="ADB1C2"/>
                </a:solidFill>
                <a:highlight>
                  <a:srgbClr val="FFFF00"/>
                </a:highlight>
                <a:latin typeface="Consolas"/>
                <a:ea typeface="Consolas"/>
                <a:cs typeface="Consolas"/>
                <a:sym typeface="Consolas"/>
              </a:rPr>
              <a:t>(</a:t>
            </a:r>
            <a:r>
              <a:rPr lang="en" sz="1300">
                <a:solidFill>
                  <a:srgbClr val="13BBB7"/>
                </a:solidFill>
                <a:highlight>
                  <a:srgbClr val="FFFF00"/>
                </a:highlight>
                <a:latin typeface="Consolas"/>
                <a:ea typeface="Consolas"/>
                <a:cs typeface="Consolas"/>
                <a:sym typeface="Consolas"/>
              </a:rPr>
              <a:t>this</a:t>
            </a:r>
            <a:r>
              <a:rPr lang="en" sz="1300">
                <a:solidFill>
                  <a:srgbClr val="ADB1C2"/>
                </a:solidFill>
                <a:highlight>
                  <a:srgbClr val="FFFF00"/>
                </a:highlight>
                <a:latin typeface="Consolas"/>
                <a:ea typeface="Consolas"/>
                <a:cs typeface="Consolas"/>
                <a:sym typeface="Consolas"/>
              </a:rPr>
              <a:t>.</a:t>
            </a:r>
            <a:r>
              <a:rPr lang="en" sz="1300">
                <a:solidFill>
                  <a:srgbClr val="565869"/>
                </a:solidFill>
                <a:highlight>
                  <a:srgbClr val="FFFF00"/>
                </a:highlight>
                <a:latin typeface="Consolas"/>
                <a:ea typeface="Consolas"/>
                <a:cs typeface="Consolas"/>
                <a:sym typeface="Consolas"/>
              </a:rPr>
              <a:t>currentDogUrl</a:t>
            </a:r>
            <a:r>
              <a:rPr lang="en" sz="1300">
                <a:solidFill>
                  <a:srgbClr val="ADB1C2"/>
                </a:solidFill>
                <a:highlight>
                  <a:srgbClr val="FFFF00"/>
                </a:highlight>
                <a:latin typeface="Consolas"/>
                <a:ea typeface="Consolas"/>
                <a:cs typeface="Consolas"/>
                <a:sym typeface="Consolas"/>
              </a:rPr>
              <a:t>);</a:t>
            </a:r>
            <a:endParaRPr sz="1300">
              <a:solidFill>
                <a:srgbClr val="ADB1C2"/>
              </a:solidFill>
              <a:highlight>
                <a:srgbClr val="FFFF00"/>
              </a:highlight>
              <a:latin typeface="Consolas"/>
              <a:ea typeface="Consolas"/>
              <a:cs typeface="Consolas"/>
              <a:sym typeface="Consolas"/>
            </a:endParaRPr>
          </a:p>
          <a:p>
            <a:pPr indent="0" lvl="0" marL="0" rtl="0" algn="l">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13BBB7"/>
                </a:solidFill>
                <a:latin typeface="Consolas"/>
                <a:ea typeface="Consolas"/>
                <a:cs typeface="Consolas"/>
                <a:sym typeface="Consolas"/>
              </a:rPr>
              <a:t>this</a:t>
            </a:r>
            <a:r>
              <a:rPr lang="en" sz="1300">
                <a:solidFill>
                  <a:srgbClr val="ADB1C2"/>
                </a:solidFill>
                <a:latin typeface="Consolas"/>
                <a:ea typeface="Consolas"/>
                <a:cs typeface="Consolas"/>
                <a:sym typeface="Consolas"/>
              </a:rPr>
              <a:t>.</a:t>
            </a:r>
            <a:r>
              <a:rPr lang="en" sz="1300">
                <a:solidFill>
                  <a:srgbClr val="09A1ED"/>
                </a:solidFill>
                <a:latin typeface="Consolas"/>
                <a:ea typeface="Consolas"/>
                <a:cs typeface="Consolas"/>
                <a:sym typeface="Consolas"/>
              </a:rPr>
              <a:t>loadDog</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endParaRPr sz="1300">
              <a:solidFill>
                <a:srgbClr val="565869"/>
              </a:solidFill>
              <a:latin typeface="Consolas"/>
              <a:ea typeface="Consolas"/>
              <a:cs typeface="Consolas"/>
              <a:sym typeface="Consolas"/>
            </a:endParaRPr>
          </a:p>
          <a:p>
            <a:pPr indent="0" lvl="0" marL="0" rtl="0" algn="l">
              <a:spcBef>
                <a:spcPts val="0"/>
              </a:spcBef>
              <a:spcAft>
                <a:spcPts val="0"/>
              </a:spcAft>
              <a:buNone/>
            </a:pP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spcBef>
                <a:spcPts val="600"/>
              </a:spcBef>
              <a:spcAft>
                <a:spcPts val="0"/>
              </a:spcAft>
              <a:buNone/>
            </a:pPr>
            <a:r>
              <a:t/>
            </a:r>
            <a:endParaRPr sz="1300"/>
          </a:p>
          <a:p>
            <a:pPr indent="0" lvl="0" marL="0" rtl="0" algn="l">
              <a:spcBef>
                <a:spcPts val="600"/>
              </a:spcBef>
              <a:spcAft>
                <a:spcPts val="0"/>
              </a:spcAft>
              <a:buNone/>
            </a:pPr>
            <a:r>
              <a:t/>
            </a:r>
            <a:endParaRPr sz="1500"/>
          </a:p>
        </p:txBody>
      </p:sp>
      <p:sp>
        <p:nvSpPr>
          <p:cNvPr id="871" name="Google Shape;871;p62"/>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18"/>
          <p:cNvSpPr txBox="1"/>
          <p:nvPr>
            <p:ph idx="1" type="body"/>
          </p:nvPr>
        </p:nvSpPr>
        <p:spPr>
          <a:xfrm>
            <a:off x="1133025" y="1018800"/>
            <a:ext cx="5457300" cy="3266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900"/>
              <a:t>Vue is a progressive framework for building user interfaces. </a:t>
            </a:r>
            <a:br>
              <a:rPr lang="en" sz="1900"/>
            </a:br>
            <a:endParaRPr sz="1900"/>
          </a:p>
          <a:p>
            <a:pPr indent="0" lvl="0" marL="0" rtl="0" algn="l">
              <a:spcBef>
                <a:spcPts val="600"/>
              </a:spcBef>
              <a:spcAft>
                <a:spcPts val="0"/>
              </a:spcAft>
              <a:buNone/>
            </a:pPr>
            <a:r>
              <a:rPr lang="en" sz="1700"/>
              <a:t>Unlike other monolithic frameworks, Vue is designed from the ground up to be incrementally adoptable. The core library is focused on the view layer only, and is easy to pick up and integrate with other libraries or existing projects. On the other hand, Vue is also perfectly capable of powering sophisticated Single-Page Applications when used in combination with modern tooling and supporting libraries.</a:t>
            </a:r>
            <a:endParaRPr sz="1700"/>
          </a:p>
          <a:p>
            <a:pPr indent="0" lvl="0" marL="0" rtl="0" algn="l">
              <a:spcBef>
                <a:spcPts val="600"/>
              </a:spcBef>
              <a:spcAft>
                <a:spcPts val="0"/>
              </a:spcAft>
              <a:buNone/>
            </a:pPr>
            <a:r>
              <a:t/>
            </a:r>
            <a:endParaRPr sz="1900"/>
          </a:p>
          <a:p>
            <a:pPr indent="0" lvl="0" marL="0" rtl="0" algn="l">
              <a:spcBef>
                <a:spcPts val="600"/>
              </a:spcBef>
              <a:spcAft>
                <a:spcPts val="0"/>
              </a:spcAft>
              <a:buNone/>
            </a:pPr>
            <a:r>
              <a:t/>
            </a:r>
            <a:endParaRPr sz="1800"/>
          </a:p>
        </p:txBody>
      </p:sp>
      <p:sp>
        <p:nvSpPr>
          <p:cNvPr id="519" name="Google Shape;519;p18"/>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63"/>
          <p:cNvSpPr txBox="1"/>
          <p:nvPr>
            <p:ph idx="4294967295"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Hiding elements of the page while offline</a:t>
            </a:r>
            <a:endParaRPr/>
          </a:p>
        </p:txBody>
      </p:sp>
      <p:sp>
        <p:nvSpPr>
          <p:cNvPr id="877" name="Google Shape;877;p63"/>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78" name="Google Shape;878;p63"/>
          <p:cNvPicPr preferRelativeResize="0"/>
          <p:nvPr/>
        </p:nvPicPr>
        <p:blipFill>
          <a:blip r:embed="rId3">
            <a:alphaModFix/>
          </a:blip>
          <a:stretch>
            <a:fillRect/>
          </a:stretch>
        </p:blipFill>
        <p:spPr>
          <a:xfrm>
            <a:off x="3157113" y="852900"/>
            <a:ext cx="2646663" cy="4290601"/>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64"/>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Checking for online in a browser</a:t>
            </a:r>
            <a:endParaRPr/>
          </a:p>
        </p:txBody>
      </p:sp>
      <p:sp>
        <p:nvSpPr>
          <p:cNvPr id="884" name="Google Shape;884;p64"/>
          <p:cNvSpPr txBox="1"/>
          <p:nvPr>
            <p:ph idx="1" type="body"/>
          </p:nvPr>
        </p:nvSpPr>
        <p:spPr>
          <a:xfrm>
            <a:off x="582200" y="1040900"/>
            <a:ext cx="6525300" cy="3643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F767BB"/>
                </a:solidFill>
                <a:latin typeface="Consolas"/>
                <a:ea typeface="Consolas"/>
                <a:cs typeface="Consolas"/>
                <a:sym typeface="Consolas"/>
              </a:rPr>
              <a:t>const</a:t>
            </a:r>
            <a:r>
              <a:rPr lang="en" sz="1300">
                <a:solidFill>
                  <a:srgbClr val="565869"/>
                </a:solidFill>
                <a:latin typeface="Consolas"/>
                <a:ea typeface="Consolas"/>
                <a:cs typeface="Consolas"/>
                <a:sym typeface="Consolas"/>
              </a:rPr>
              <a:t> onlineStatus </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navigator</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onLine</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 true or false</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09A1ED"/>
                </a:solidFill>
                <a:latin typeface="Consolas"/>
                <a:ea typeface="Consolas"/>
                <a:cs typeface="Consolas"/>
                <a:sym typeface="Consolas"/>
              </a:rPr>
              <a:t>addEventListener</a:t>
            </a:r>
            <a:r>
              <a:rPr lang="en" sz="1300">
                <a:solidFill>
                  <a:srgbClr val="ADB1C2"/>
                </a:solidFill>
                <a:latin typeface="Consolas"/>
                <a:ea typeface="Consolas"/>
                <a:cs typeface="Consolas"/>
                <a:sym typeface="Consolas"/>
              </a:rPr>
              <a:t>('</a:t>
            </a:r>
            <a:r>
              <a:rPr lang="en" sz="1300">
                <a:solidFill>
                  <a:srgbClr val="CF9C00"/>
                </a:solidFill>
                <a:latin typeface="Consolas"/>
                <a:ea typeface="Consolas"/>
                <a:cs typeface="Consolas"/>
                <a:sym typeface="Consolas"/>
              </a:rPr>
              <a:t>offline</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=&gt;</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endParaRPr sz="1300">
              <a:solidFill>
                <a:srgbClr val="565869"/>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13BBB7"/>
                </a:solidFill>
                <a:latin typeface="Consolas"/>
                <a:ea typeface="Consolas"/>
                <a:cs typeface="Consolas"/>
                <a:sym typeface="Consolas"/>
              </a:rPr>
              <a:t>this</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online </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2DAE58"/>
                </a:solidFill>
                <a:latin typeface="Consolas"/>
                <a:ea typeface="Consolas"/>
                <a:cs typeface="Consolas"/>
                <a:sym typeface="Consolas"/>
              </a:rPr>
              <a:t>false</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endParaRPr sz="1300">
              <a:solidFill>
                <a:srgbClr val="565869"/>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09A1ED"/>
                </a:solidFill>
                <a:latin typeface="Consolas"/>
                <a:ea typeface="Consolas"/>
                <a:cs typeface="Consolas"/>
                <a:sym typeface="Consolas"/>
              </a:rPr>
              <a:t>addEventListener</a:t>
            </a:r>
            <a:r>
              <a:rPr lang="en" sz="1300">
                <a:solidFill>
                  <a:srgbClr val="ADB1C2"/>
                </a:solidFill>
                <a:latin typeface="Consolas"/>
                <a:ea typeface="Consolas"/>
                <a:cs typeface="Consolas"/>
                <a:sym typeface="Consolas"/>
              </a:rPr>
              <a:t>('</a:t>
            </a:r>
            <a:r>
              <a:rPr lang="en" sz="1300">
                <a:solidFill>
                  <a:srgbClr val="CF9C00"/>
                </a:solidFill>
                <a:latin typeface="Consolas"/>
                <a:ea typeface="Consolas"/>
                <a:cs typeface="Consolas"/>
                <a:sym typeface="Consolas"/>
              </a:rPr>
              <a:t>online</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=&gt;</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endParaRPr sz="1300">
              <a:solidFill>
                <a:srgbClr val="565869"/>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13BBB7"/>
                </a:solidFill>
                <a:latin typeface="Consolas"/>
                <a:ea typeface="Consolas"/>
                <a:cs typeface="Consolas"/>
                <a:sym typeface="Consolas"/>
              </a:rPr>
              <a:t>this</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online </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2DAE58"/>
                </a:solidFill>
                <a:latin typeface="Consolas"/>
                <a:ea typeface="Consolas"/>
                <a:cs typeface="Consolas"/>
                <a:sym typeface="Consolas"/>
              </a:rPr>
              <a:t>true</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endParaRPr sz="1300">
              <a:solidFill>
                <a:srgbClr val="565869"/>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600"/>
              </a:spcBef>
              <a:spcAft>
                <a:spcPts val="0"/>
              </a:spcAft>
              <a:buNone/>
            </a:pPr>
            <a:r>
              <a:t/>
            </a:r>
            <a:endParaRPr sz="1300"/>
          </a:p>
        </p:txBody>
      </p:sp>
      <p:sp>
        <p:nvSpPr>
          <p:cNvPr id="885" name="Google Shape;885;p64"/>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65"/>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Add a Vue data property of online</a:t>
            </a:r>
            <a:endParaRPr/>
          </a:p>
        </p:txBody>
      </p:sp>
      <p:sp>
        <p:nvSpPr>
          <p:cNvPr id="891" name="Google Shape;891;p65"/>
          <p:cNvSpPr txBox="1"/>
          <p:nvPr>
            <p:ph idx="1" type="body"/>
          </p:nvPr>
        </p:nvSpPr>
        <p:spPr>
          <a:xfrm>
            <a:off x="582200" y="1040900"/>
            <a:ext cx="6525300" cy="3643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11658F"/>
                </a:solidFill>
                <a:latin typeface="Consolas"/>
                <a:ea typeface="Consolas"/>
                <a:cs typeface="Consolas"/>
                <a:sym typeface="Consolas"/>
              </a:rPr>
              <a:t>data</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11658F"/>
                </a:solidFill>
                <a:latin typeface="Consolas"/>
                <a:ea typeface="Consolas"/>
                <a:cs typeface="Consolas"/>
                <a:sym typeface="Consolas"/>
              </a:rPr>
              <a:t>currentDogUrl</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2DAE58"/>
                </a:solidFill>
                <a:latin typeface="Consolas"/>
                <a:ea typeface="Consolas"/>
                <a:cs typeface="Consolas"/>
                <a:sym typeface="Consolas"/>
              </a:rPr>
              <a:t>null</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11658F"/>
                </a:solidFill>
                <a:latin typeface="Consolas"/>
                <a:ea typeface="Consolas"/>
                <a:cs typeface="Consolas"/>
                <a:sym typeface="Consolas"/>
              </a:rPr>
              <a:t>favourites</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highlight>
                  <a:srgbClr val="FFFF00"/>
                </a:highlight>
                <a:latin typeface="Consolas"/>
                <a:ea typeface="Consolas"/>
                <a:cs typeface="Consolas"/>
                <a:sym typeface="Consolas"/>
              </a:rPr>
              <a:t>        </a:t>
            </a:r>
            <a:r>
              <a:rPr lang="en" sz="1300">
                <a:solidFill>
                  <a:srgbClr val="11658F"/>
                </a:solidFill>
                <a:highlight>
                  <a:srgbClr val="FFFF00"/>
                </a:highlight>
                <a:latin typeface="Consolas"/>
                <a:ea typeface="Consolas"/>
                <a:cs typeface="Consolas"/>
                <a:sym typeface="Consolas"/>
              </a:rPr>
              <a:t>online</a:t>
            </a:r>
            <a:r>
              <a:rPr lang="en" sz="1300">
                <a:solidFill>
                  <a:srgbClr val="ADB1C2"/>
                </a:solidFill>
                <a:highlight>
                  <a:srgbClr val="FFFF00"/>
                </a:highlight>
                <a:latin typeface="Consolas"/>
                <a:ea typeface="Consolas"/>
                <a:cs typeface="Consolas"/>
                <a:sym typeface="Consolas"/>
              </a:rPr>
              <a:t>:</a:t>
            </a:r>
            <a:r>
              <a:rPr lang="en" sz="1300">
                <a:solidFill>
                  <a:srgbClr val="565869"/>
                </a:solidFill>
                <a:highlight>
                  <a:srgbClr val="FFFF00"/>
                </a:highlight>
                <a:latin typeface="Consolas"/>
                <a:ea typeface="Consolas"/>
                <a:cs typeface="Consolas"/>
                <a:sym typeface="Consolas"/>
              </a:rPr>
              <a:t> </a:t>
            </a:r>
            <a:r>
              <a:rPr lang="en" sz="1300">
                <a:solidFill>
                  <a:srgbClr val="2DAE58"/>
                </a:solidFill>
                <a:highlight>
                  <a:srgbClr val="FFFF00"/>
                </a:highlight>
                <a:latin typeface="Consolas"/>
                <a:ea typeface="Consolas"/>
                <a:cs typeface="Consolas"/>
                <a:sym typeface="Consolas"/>
              </a:rPr>
              <a:t>true</a:t>
            </a:r>
            <a:r>
              <a:rPr lang="en" sz="1300">
                <a:solidFill>
                  <a:srgbClr val="ADB1C2"/>
                </a:solidFill>
                <a:highlight>
                  <a:srgbClr val="FFFF00"/>
                </a:highlight>
                <a:latin typeface="Consolas"/>
                <a:ea typeface="Consolas"/>
                <a:cs typeface="Consolas"/>
                <a:sym typeface="Consolas"/>
              </a:rPr>
              <a:t>,</a:t>
            </a:r>
            <a:endParaRPr sz="1300">
              <a:solidFill>
                <a:srgbClr val="ADB1C2"/>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565869"/>
                </a:solidFill>
                <a:highlight>
                  <a:srgbClr val="FAFBFC"/>
                </a:highlight>
                <a:latin typeface="Consolas"/>
                <a:ea typeface="Consolas"/>
                <a:cs typeface="Consolas"/>
                <a:sym typeface="Consolas"/>
              </a:rPr>
              <a:t> </a:t>
            </a:r>
            <a:endParaRPr sz="1300">
              <a:solidFill>
                <a:srgbClr val="565869"/>
              </a:solidFill>
              <a:highlight>
                <a:srgbClr val="FAFBFC"/>
              </a:highlight>
              <a:latin typeface="Consolas"/>
              <a:ea typeface="Consolas"/>
              <a:cs typeface="Consolas"/>
              <a:sym typeface="Consolas"/>
            </a:endParaRPr>
          </a:p>
          <a:p>
            <a:pPr indent="0" lvl="0" marL="0" rtl="0" algn="l">
              <a:lnSpc>
                <a:spcPct val="100000"/>
              </a:lnSpc>
              <a:spcBef>
                <a:spcPts val="600"/>
              </a:spcBef>
              <a:spcAft>
                <a:spcPts val="0"/>
              </a:spcAft>
              <a:buNone/>
            </a:pPr>
            <a:r>
              <a:t/>
            </a:r>
            <a:endParaRPr sz="1300">
              <a:solidFill>
                <a:srgbClr val="000000"/>
              </a:solidFill>
              <a:latin typeface="Arial"/>
              <a:ea typeface="Arial"/>
              <a:cs typeface="Arial"/>
              <a:sym typeface="Arial"/>
            </a:endParaRPr>
          </a:p>
        </p:txBody>
      </p:sp>
      <p:sp>
        <p:nvSpPr>
          <p:cNvPr id="892" name="Google Shape;892;p65"/>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66"/>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66"/>
          <p:cNvSpPr txBox="1"/>
          <p:nvPr>
            <p:ph idx="1" type="body"/>
          </p:nvPr>
        </p:nvSpPr>
        <p:spPr>
          <a:xfrm>
            <a:off x="582200" y="1040900"/>
            <a:ext cx="6525300" cy="3643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09A1ED"/>
                </a:solidFill>
                <a:latin typeface="Consolas"/>
                <a:ea typeface="Consolas"/>
                <a:cs typeface="Consolas"/>
                <a:sym typeface="Consolas"/>
              </a:rPr>
              <a:t>mounted</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F767BB"/>
                </a:solidFill>
                <a:latin typeface="Consolas"/>
                <a:ea typeface="Consolas"/>
                <a:cs typeface="Consolas"/>
                <a:sym typeface="Consolas"/>
              </a:rPr>
              <a:t>if</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localStorage</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favourites</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13BBB7"/>
                </a:solidFill>
                <a:latin typeface="Consolas"/>
                <a:ea typeface="Consolas"/>
                <a:cs typeface="Consolas"/>
                <a:sym typeface="Consolas"/>
              </a:rPr>
              <a:t>this</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favourites </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2DAE58"/>
                </a:solidFill>
                <a:latin typeface="Consolas"/>
                <a:ea typeface="Consolas"/>
                <a:cs typeface="Consolas"/>
                <a:sym typeface="Consolas"/>
              </a:rPr>
              <a:t>JSON</a:t>
            </a:r>
            <a:r>
              <a:rPr lang="en" sz="1300">
                <a:solidFill>
                  <a:srgbClr val="ADB1C2"/>
                </a:solidFill>
                <a:latin typeface="Consolas"/>
                <a:ea typeface="Consolas"/>
                <a:cs typeface="Consolas"/>
                <a:sym typeface="Consolas"/>
              </a:rPr>
              <a:t>.</a:t>
            </a:r>
            <a:r>
              <a:rPr lang="en" sz="1300">
                <a:solidFill>
                  <a:srgbClr val="09A1ED"/>
                </a:solidFill>
                <a:latin typeface="Consolas"/>
                <a:ea typeface="Consolas"/>
                <a:cs typeface="Consolas"/>
                <a:sym typeface="Consolas"/>
              </a:rPr>
              <a:t>parse</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localStorage</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favourites</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endParaRPr sz="1300">
              <a:solidFill>
                <a:srgbClr val="565869"/>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highlight>
                  <a:srgbClr val="FFFF00"/>
                </a:highlight>
                <a:latin typeface="Consolas"/>
                <a:ea typeface="Consolas"/>
                <a:cs typeface="Consolas"/>
                <a:sym typeface="Consolas"/>
              </a:rPr>
              <a:t>      </a:t>
            </a:r>
            <a:r>
              <a:rPr lang="en" sz="1300">
                <a:solidFill>
                  <a:srgbClr val="13BBB7"/>
                </a:solidFill>
                <a:highlight>
                  <a:srgbClr val="FFFF00"/>
                </a:highlight>
                <a:latin typeface="Consolas"/>
                <a:ea typeface="Consolas"/>
                <a:cs typeface="Consolas"/>
                <a:sym typeface="Consolas"/>
              </a:rPr>
              <a:t>this</a:t>
            </a:r>
            <a:r>
              <a:rPr lang="en" sz="1300">
                <a:solidFill>
                  <a:srgbClr val="ADB1C2"/>
                </a:solidFill>
                <a:highlight>
                  <a:srgbClr val="FFFF00"/>
                </a:highlight>
                <a:latin typeface="Consolas"/>
                <a:ea typeface="Consolas"/>
                <a:cs typeface="Consolas"/>
                <a:sym typeface="Consolas"/>
              </a:rPr>
              <a:t>.</a:t>
            </a:r>
            <a:r>
              <a:rPr lang="en" sz="1300">
                <a:solidFill>
                  <a:srgbClr val="565869"/>
                </a:solidFill>
                <a:highlight>
                  <a:srgbClr val="FFFF00"/>
                </a:highlight>
                <a:latin typeface="Consolas"/>
                <a:ea typeface="Consolas"/>
                <a:cs typeface="Consolas"/>
                <a:sym typeface="Consolas"/>
              </a:rPr>
              <a:t>online </a:t>
            </a:r>
            <a:r>
              <a:rPr lang="en" sz="1300">
                <a:solidFill>
                  <a:srgbClr val="ADB1C2"/>
                </a:solidFill>
                <a:highlight>
                  <a:srgbClr val="FFFF00"/>
                </a:highlight>
                <a:latin typeface="Consolas"/>
                <a:ea typeface="Consolas"/>
                <a:cs typeface="Consolas"/>
                <a:sym typeface="Consolas"/>
              </a:rPr>
              <a:t>=</a:t>
            </a:r>
            <a:r>
              <a:rPr lang="en" sz="1300">
                <a:solidFill>
                  <a:srgbClr val="565869"/>
                </a:solidFill>
                <a:highlight>
                  <a:srgbClr val="FFFF00"/>
                </a:highlight>
                <a:latin typeface="Consolas"/>
                <a:ea typeface="Consolas"/>
                <a:cs typeface="Consolas"/>
                <a:sym typeface="Consolas"/>
              </a:rPr>
              <a:t> navigator</a:t>
            </a:r>
            <a:r>
              <a:rPr lang="en" sz="1300">
                <a:solidFill>
                  <a:srgbClr val="ADB1C2"/>
                </a:solidFill>
                <a:highlight>
                  <a:srgbClr val="FFFF00"/>
                </a:highlight>
                <a:latin typeface="Consolas"/>
                <a:ea typeface="Consolas"/>
                <a:cs typeface="Consolas"/>
                <a:sym typeface="Consolas"/>
              </a:rPr>
              <a:t>.</a:t>
            </a:r>
            <a:r>
              <a:rPr lang="en" sz="1300">
                <a:solidFill>
                  <a:srgbClr val="565869"/>
                </a:solidFill>
                <a:highlight>
                  <a:srgbClr val="FFFF00"/>
                </a:highlight>
                <a:latin typeface="Consolas"/>
                <a:ea typeface="Consolas"/>
                <a:cs typeface="Consolas"/>
                <a:sym typeface="Consolas"/>
              </a:rPr>
              <a:t>onLine</a:t>
            </a:r>
            <a:r>
              <a:rPr lang="en" sz="1300">
                <a:solidFill>
                  <a:srgbClr val="ADB1C2"/>
                </a:solidFill>
                <a:highlight>
                  <a:srgbClr val="FFFF00"/>
                </a:highlight>
                <a:latin typeface="Consolas"/>
                <a:ea typeface="Consolas"/>
                <a:cs typeface="Consolas"/>
                <a:sym typeface="Consolas"/>
              </a:rPr>
              <a:t>;</a:t>
            </a:r>
            <a:endParaRPr sz="1300">
              <a:solidFill>
                <a:srgbClr val="ADB1C2"/>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highlight>
                  <a:srgbClr val="FFFF00"/>
                </a:highlight>
                <a:latin typeface="Consolas"/>
                <a:ea typeface="Consolas"/>
                <a:cs typeface="Consolas"/>
                <a:sym typeface="Consolas"/>
              </a:rPr>
              <a:t>      </a:t>
            </a:r>
            <a:r>
              <a:rPr lang="en" sz="1300">
                <a:solidFill>
                  <a:srgbClr val="09A1ED"/>
                </a:solidFill>
                <a:highlight>
                  <a:srgbClr val="FFFF00"/>
                </a:highlight>
                <a:latin typeface="Consolas"/>
                <a:ea typeface="Consolas"/>
                <a:cs typeface="Consolas"/>
                <a:sym typeface="Consolas"/>
              </a:rPr>
              <a:t>addEventListener</a:t>
            </a:r>
            <a:r>
              <a:rPr lang="en" sz="1300">
                <a:solidFill>
                  <a:srgbClr val="ADB1C2"/>
                </a:solidFill>
                <a:highlight>
                  <a:srgbClr val="FFFF00"/>
                </a:highlight>
                <a:latin typeface="Consolas"/>
                <a:ea typeface="Consolas"/>
                <a:cs typeface="Consolas"/>
                <a:sym typeface="Consolas"/>
              </a:rPr>
              <a:t>('</a:t>
            </a:r>
            <a:r>
              <a:rPr lang="en" sz="1300">
                <a:solidFill>
                  <a:srgbClr val="CF9C00"/>
                </a:solidFill>
                <a:highlight>
                  <a:srgbClr val="FFFF00"/>
                </a:highlight>
                <a:latin typeface="Consolas"/>
                <a:ea typeface="Consolas"/>
                <a:cs typeface="Consolas"/>
                <a:sym typeface="Consolas"/>
              </a:rPr>
              <a:t>offline</a:t>
            </a:r>
            <a:r>
              <a:rPr lang="en" sz="1300">
                <a:solidFill>
                  <a:srgbClr val="ADB1C2"/>
                </a:solidFill>
                <a:highlight>
                  <a:srgbClr val="FFFF00"/>
                </a:highlight>
                <a:latin typeface="Consolas"/>
                <a:ea typeface="Consolas"/>
                <a:cs typeface="Consolas"/>
                <a:sym typeface="Consolas"/>
              </a:rPr>
              <a:t>',</a:t>
            </a:r>
            <a:r>
              <a:rPr lang="en" sz="1300">
                <a:solidFill>
                  <a:srgbClr val="565869"/>
                </a:solidFill>
                <a:highlight>
                  <a:srgbClr val="FFFF00"/>
                </a:highlight>
                <a:latin typeface="Consolas"/>
                <a:ea typeface="Consolas"/>
                <a:cs typeface="Consolas"/>
                <a:sym typeface="Consolas"/>
              </a:rPr>
              <a:t> </a:t>
            </a:r>
            <a:r>
              <a:rPr lang="en" sz="1300">
                <a:solidFill>
                  <a:srgbClr val="ADB1C2"/>
                </a:solidFill>
                <a:highlight>
                  <a:srgbClr val="FFFF00"/>
                </a:highlight>
                <a:latin typeface="Consolas"/>
                <a:ea typeface="Consolas"/>
                <a:cs typeface="Consolas"/>
                <a:sym typeface="Consolas"/>
              </a:rPr>
              <a:t>()</a:t>
            </a:r>
            <a:r>
              <a:rPr lang="en" sz="1300">
                <a:solidFill>
                  <a:srgbClr val="565869"/>
                </a:solidFill>
                <a:highlight>
                  <a:srgbClr val="FFFF00"/>
                </a:highlight>
                <a:latin typeface="Consolas"/>
                <a:ea typeface="Consolas"/>
                <a:cs typeface="Consolas"/>
                <a:sym typeface="Consolas"/>
              </a:rPr>
              <a:t> </a:t>
            </a:r>
            <a:r>
              <a:rPr lang="en" sz="1300">
                <a:solidFill>
                  <a:srgbClr val="ADB1C2"/>
                </a:solidFill>
                <a:highlight>
                  <a:srgbClr val="FFFF00"/>
                </a:highlight>
                <a:latin typeface="Consolas"/>
                <a:ea typeface="Consolas"/>
                <a:cs typeface="Consolas"/>
                <a:sym typeface="Consolas"/>
              </a:rPr>
              <a:t>=&gt;</a:t>
            </a:r>
            <a:r>
              <a:rPr lang="en" sz="1300">
                <a:solidFill>
                  <a:srgbClr val="565869"/>
                </a:solidFill>
                <a:highlight>
                  <a:srgbClr val="FFFF00"/>
                </a:highlight>
                <a:latin typeface="Consolas"/>
                <a:ea typeface="Consolas"/>
                <a:cs typeface="Consolas"/>
                <a:sym typeface="Consolas"/>
              </a:rPr>
              <a:t> </a:t>
            </a:r>
            <a:r>
              <a:rPr lang="en" sz="1300">
                <a:solidFill>
                  <a:srgbClr val="ADB1C2"/>
                </a:solidFill>
                <a:highlight>
                  <a:srgbClr val="FFFF00"/>
                </a:highlight>
                <a:latin typeface="Consolas"/>
                <a:ea typeface="Consolas"/>
                <a:cs typeface="Consolas"/>
                <a:sym typeface="Consolas"/>
              </a:rPr>
              <a:t>{</a:t>
            </a:r>
            <a:r>
              <a:rPr lang="en" sz="1300">
                <a:solidFill>
                  <a:srgbClr val="565869"/>
                </a:solidFill>
                <a:highlight>
                  <a:srgbClr val="FFFF00"/>
                </a:highlight>
                <a:latin typeface="Consolas"/>
                <a:ea typeface="Consolas"/>
                <a:cs typeface="Consolas"/>
                <a:sym typeface="Consolas"/>
              </a:rPr>
              <a:t> </a:t>
            </a:r>
            <a:r>
              <a:rPr lang="en" sz="1300">
                <a:solidFill>
                  <a:srgbClr val="13BBB7"/>
                </a:solidFill>
                <a:highlight>
                  <a:srgbClr val="FFFF00"/>
                </a:highlight>
                <a:latin typeface="Consolas"/>
                <a:ea typeface="Consolas"/>
                <a:cs typeface="Consolas"/>
                <a:sym typeface="Consolas"/>
              </a:rPr>
              <a:t>this</a:t>
            </a:r>
            <a:r>
              <a:rPr lang="en" sz="1300">
                <a:solidFill>
                  <a:srgbClr val="ADB1C2"/>
                </a:solidFill>
                <a:highlight>
                  <a:srgbClr val="FFFF00"/>
                </a:highlight>
                <a:latin typeface="Consolas"/>
                <a:ea typeface="Consolas"/>
                <a:cs typeface="Consolas"/>
                <a:sym typeface="Consolas"/>
              </a:rPr>
              <a:t>.</a:t>
            </a:r>
            <a:r>
              <a:rPr lang="en" sz="1300">
                <a:solidFill>
                  <a:srgbClr val="565869"/>
                </a:solidFill>
                <a:highlight>
                  <a:srgbClr val="FFFF00"/>
                </a:highlight>
                <a:latin typeface="Consolas"/>
                <a:ea typeface="Consolas"/>
                <a:cs typeface="Consolas"/>
                <a:sym typeface="Consolas"/>
              </a:rPr>
              <a:t>online </a:t>
            </a:r>
            <a:r>
              <a:rPr lang="en" sz="1300">
                <a:solidFill>
                  <a:srgbClr val="ADB1C2"/>
                </a:solidFill>
                <a:highlight>
                  <a:srgbClr val="FFFF00"/>
                </a:highlight>
                <a:latin typeface="Consolas"/>
                <a:ea typeface="Consolas"/>
                <a:cs typeface="Consolas"/>
                <a:sym typeface="Consolas"/>
              </a:rPr>
              <a:t>=</a:t>
            </a:r>
            <a:r>
              <a:rPr lang="en" sz="1300">
                <a:solidFill>
                  <a:srgbClr val="565869"/>
                </a:solidFill>
                <a:highlight>
                  <a:srgbClr val="FFFF00"/>
                </a:highlight>
                <a:latin typeface="Consolas"/>
                <a:ea typeface="Consolas"/>
                <a:cs typeface="Consolas"/>
                <a:sym typeface="Consolas"/>
              </a:rPr>
              <a:t> </a:t>
            </a:r>
            <a:r>
              <a:rPr lang="en" sz="1300">
                <a:solidFill>
                  <a:srgbClr val="2DAE58"/>
                </a:solidFill>
                <a:highlight>
                  <a:srgbClr val="FFFF00"/>
                </a:highlight>
                <a:latin typeface="Consolas"/>
                <a:ea typeface="Consolas"/>
                <a:cs typeface="Consolas"/>
                <a:sym typeface="Consolas"/>
              </a:rPr>
              <a:t>false</a:t>
            </a:r>
            <a:r>
              <a:rPr lang="en" sz="1300">
                <a:solidFill>
                  <a:srgbClr val="ADB1C2"/>
                </a:solidFill>
                <a:highlight>
                  <a:srgbClr val="FFFF00"/>
                </a:highlight>
                <a:latin typeface="Consolas"/>
                <a:ea typeface="Consolas"/>
                <a:cs typeface="Consolas"/>
                <a:sym typeface="Consolas"/>
              </a:rPr>
              <a:t>;</a:t>
            </a:r>
            <a:r>
              <a:rPr lang="en" sz="1300">
                <a:solidFill>
                  <a:srgbClr val="565869"/>
                </a:solidFill>
                <a:highlight>
                  <a:srgbClr val="FFFF00"/>
                </a:highlight>
                <a:latin typeface="Consolas"/>
                <a:ea typeface="Consolas"/>
                <a:cs typeface="Consolas"/>
                <a:sym typeface="Consolas"/>
              </a:rPr>
              <a:t> </a:t>
            </a:r>
            <a:r>
              <a:rPr lang="en" sz="1300">
                <a:solidFill>
                  <a:srgbClr val="ADB1C2"/>
                </a:solidFill>
                <a:highlight>
                  <a:srgbClr val="FFFF00"/>
                </a:highlight>
                <a:latin typeface="Consolas"/>
                <a:ea typeface="Consolas"/>
                <a:cs typeface="Consolas"/>
                <a:sym typeface="Consolas"/>
              </a:rPr>
              <a:t>});</a:t>
            </a:r>
            <a:endParaRPr sz="1300">
              <a:solidFill>
                <a:srgbClr val="ADB1C2"/>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highlight>
                  <a:srgbClr val="FFFF00"/>
                </a:highlight>
                <a:latin typeface="Consolas"/>
                <a:ea typeface="Consolas"/>
                <a:cs typeface="Consolas"/>
                <a:sym typeface="Consolas"/>
              </a:rPr>
              <a:t>      </a:t>
            </a:r>
            <a:r>
              <a:rPr lang="en" sz="1300">
                <a:solidFill>
                  <a:srgbClr val="09A1ED"/>
                </a:solidFill>
                <a:highlight>
                  <a:srgbClr val="FFFF00"/>
                </a:highlight>
                <a:latin typeface="Consolas"/>
                <a:ea typeface="Consolas"/>
                <a:cs typeface="Consolas"/>
                <a:sym typeface="Consolas"/>
              </a:rPr>
              <a:t>addEventListener</a:t>
            </a:r>
            <a:r>
              <a:rPr lang="en" sz="1300">
                <a:solidFill>
                  <a:srgbClr val="ADB1C2"/>
                </a:solidFill>
                <a:highlight>
                  <a:srgbClr val="FFFF00"/>
                </a:highlight>
                <a:latin typeface="Consolas"/>
                <a:ea typeface="Consolas"/>
                <a:cs typeface="Consolas"/>
                <a:sym typeface="Consolas"/>
              </a:rPr>
              <a:t>('</a:t>
            </a:r>
            <a:r>
              <a:rPr lang="en" sz="1300">
                <a:solidFill>
                  <a:srgbClr val="CF9C00"/>
                </a:solidFill>
                <a:highlight>
                  <a:srgbClr val="FFFF00"/>
                </a:highlight>
                <a:latin typeface="Consolas"/>
                <a:ea typeface="Consolas"/>
                <a:cs typeface="Consolas"/>
                <a:sym typeface="Consolas"/>
              </a:rPr>
              <a:t>online</a:t>
            </a:r>
            <a:r>
              <a:rPr lang="en" sz="1300">
                <a:solidFill>
                  <a:srgbClr val="ADB1C2"/>
                </a:solidFill>
                <a:highlight>
                  <a:srgbClr val="FFFF00"/>
                </a:highlight>
                <a:latin typeface="Consolas"/>
                <a:ea typeface="Consolas"/>
                <a:cs typeface="Consolas"/>
                <a:sym typeface="Consolas"/>
              </a:rPr>
              <a:t>',</a:t>
            </a:r>
            <a:r>
              <a:rPr lang="en" sz="1300">
                <a:solidFill>
                  <a:srgbClr val="565869"/>
                </a:solidFill>
                <a:highlight>
                  <a:srgbClr val="FFFF00"/>
                </a:highlight>
                <a:latin typeface="Consolas"/>
                <a:ea typeface="Consolas"/>
                <a:cs typeface="Consolas"/>
                <a:sym typeface="Consolas"/>
              </a:rPr>
              <a:t>  </a:t>
            </a:r>
            <a:r>
              <a:rPr lang="en" sz="1300">
                <a:solidFill>
                  <a:srgbClr val="ADB1C2"/>
                </a:solidFill>
                <a:highlight>
                  <a:srgbClr val="FFFF00"/>
                </a:highlight>
                <a:latin typeface="Consolas"/>
                <a:ea typeface="Consolas"/>
                <a:cs typeface="Consolas"/>
                <a:sym typeface="Consolas"/>
              </a:rPr>
              <a:t>()</a:t>
            </a:r>
            <a:r>
              <a:rPr lang="en" sz="1300">
                <a:solidFill>
                  <a:srgbClr val="565869"/>
                </a:solidFill>
                <a:highlight>
                  <a:srgbClr val="FFFF00"/>
                </a:highlight>
                <a:latin typeface="Consolas"/>
                <a:ea typeface="Consolas"/>
                <a:cs typeface="Consolas"/>
                <a:sym typeface="Consolas"/>
              </a:rPr>
              <a:t> </a:t>
            </a:r>
            <a:r>
              <a:rPr lang="en" sz="1300">
                <a:solidFill>
                  <a:srgbClr val="ADB1C2"/>
                </a:solidFill>
                <a:highlight>
                  <a:srgbClr val="FFFF00"/>
                </a:highlight>
                <a:latin typeface="Consolas"/>
                <a:ea typeface="Consolas"/>
                <a:cs typeface="Consolas"/>
                <a:sym typeface="Consolas"/>
              </a:rPr>
              <a:t>=&gt;</a:t>
            </a:r>
            <a:r>
              <a:rPr lang="en" sz="1300">
                <a:solidFill>
                  <a:srgbClr val="565869"/>
                </a:solidFill>
                <a:highlight>
                  <a:srgbClr val="FFFF00"/>
                </a:highlight>
                <a:latin typeface="Consolas"/>
                <a:ea typeface="Consolas"/>
                <a:cs typeface="Consolas"/>
                <a:sym typeface="Consolas"/>
              </a:rPr>
              <a:t> </a:t>
            </a:r>
            <a:r>
              <a:rPr lang="en" sz="1300">
                <a:solidFill>
                  <a:srgbClr val="ADB1C2"/>
                </a:solidFill>
                <a:highlight>
                  <a:srgbClr val="FFFF00"/>
                </a:highlight>
                <a:latin typeface="Consolas"/>
                <a:ea typeface="Consolas"/>
                <a:cs typeface="Consolas"/>
                <a:sym typeface="Consolas"/>
              </a:rPr>
              <a:t>{</a:t>
            </a:r>
            <a:r>
              <a:rPr lang="en" sz="1300">
                <a:solidFill>
                  <a:srgbClr val="565869"/>
                </a:solidFill>
                <a:highlight>
                  <a:srgbClr val="FFFF00"/>
                </a:highlight>
                <a:latin typeface="Consolas"/>
                <a:ea typeface="Consolas"/>
                <a:cs typeface="Consolas"/>
                <a:sym typeface="Consolas"/>
              </a:rPr>
              <a:t> </a:t>
            </a:r>
            <a:r>
              <a:rPr lang="en" sz="1300">
                <a:solidFill>
                  <a:srgbClr val="13BBB7"/>
                </a:solidFill>
                <a:highlight>
                  <a:srgbClr val="FFFF00"/>
                </a:highlight>
                <a:latin typeface="Consolas"/>
                <a:ea typeface="Consolas"/>
                <a:cs typeface="Consolas"/>
                <a:sym typeface="Consolas"/>
              </a:rPr>
              <a:t>this</a:t>
            </a:r>
            <a:r>
              <a:rPr lang="en" sz="1300">
                <a:solidFill>
                  <a:srgbClr val="ADB1C2"/>
                </a:solidFill>
                <a:highlight>
                  <a:srgbClr val="FFFF00"/>
                </a:highlight>
                <a:latin typeface="Consolas"/>
                <a:ea typeface="Consolas"/>
                <a:cs typeface="Consolas"/>
                <a:sym typeface="Consolas"/>
              </a:rPr>
              <a:t>.</a:t>
            </a:r>
            <a:r>
              <a:rPr lang="en" sz="1300">
                <a:solidFill>
                  <a:srgbClr val="565869"/>
                </a:solidFill>
                <a:highlight>
                  <a:srgbClr val="FFFF00"/>
                </a:highlight>
                <a:latin typeface="Consolas"/>
                <a:ea typeface="Consolas"/>
                <a:cs typeface="Consolas"/>
                <a:sym typeface="Consolas"/>
              </a:rPr>
              <a:t>online </a:t>
            </a:r>
            <a:r>
              <a:rPr lang="en" sz="1300">
                <a:solidFill>
                  <a:srgbClr val="ADB1C2"/>
                </a:solidFill>
                <a:highlight>
                  <a:srgbClr val="FFFF00"/>
                </a:highlight>
                <a:latin typeface="Consolas"/>
                <a:ea typeface="Consolas"/>
                <a:cs typeface="Consolas"/>
                <a:sym typeface="Consolas"/>
              </a:rPr>
              <a:t>=</a:t>
            </a:r>
            <a:r>
              <a:rPr lang="en" sz="1300">
                <a:solidFill>
                  <a:srgbClr val="565869"/>
                </a:solidFill>
                <a:highlight>
                  <a:srgbClr val="FFFF00"/>
                </a:highlight>
                <a:latin typeface="Consolas"/>
                <a:ea typeface="Consolas"/>
                <a:cs typeface="Consolas"/>
                <a:sym typeface="Consolas"/>
              </a:rPr>
              <a:t> </a:t>
            </a:r>
            <a:r>
              <a:rPr lang="en" sz="1300">
                <a:solidFill>
                  <a:srgbClr val="2DAE58"/>
                </a:solidFill>
                <a:highlight>
                  <a:srgbClr val="FFFF00"/>
                </a:highlight>
                <a:latin typeface="Consolas"/>
                <a:ea typeface="Consolas"/>
                <a:cs typeface="Consolas"/>
                <a:sym typeface="Consolas"/>
              </a:rPr>
              <a:t>true</a:t>
            </a:r>
            <a:r>
              <a:rPr lang="en" sz="1300">
                <a:solidFill>
                  <a:srgbClr val="ADB1C2"/>
                </a:solidFill>
                <a:highlight>
                  <a:srgbClr val="FFFF00"/>
                </a:highlight>
                <a:latin typeface="Consolas"/>
                <a:ea typeface="Consolas"/>
                <a:cs typeface="Consolas"/>
                <a:sym typeface="Consolas"/>
              </a:rPr>
              <a:t>;</a:t>
            </a:r>
            <a:r>
              <a:rPr lang="en" sz="1300">
                <a:solidFill>
                  <a:srgbClr val="565869"/>
                </a:solidFill>
                <a:highlight>
                  <a:srgbClr val="FFFF00"/>
                </a:highlight>
                <a:latin typeface="Consolas"/>
                <a:ea typeface="Consolas"/>
                <a:cs typeface="Consolas"/>
                <a:sym typeface="Consolas"/>
              </a:rPr>
              <a:t> </a:t>
            </a:r>
            <a:r>
              <a:rPr lang="en" sz="1300">
                <a:solidFill>
                  <a:srgbClr val="ADB1C2"/>
                </a:solidFill>
                <a:highlight>
                  <a:srgbClr val="FFFF00"/>
                </a:highlight>
                <a:latin typeface="Consolas"/>
                <a:ea typeface="Consolas"/>
                <a:cs typeface="Consolas"/>
                <a:sym typeface="Consolas"/>
              </a:rPr>
              <a:t>});</a:t>
            </a:r>
            <a:endParaRPr sz="1300">
              <a:solidFill>
                <a:srgbClr val="ADB1C2"/>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600"/>
              </a:spcBef>
              <a:spcAft>
                <a:spcPts val="0"/>
              </a:spcAft>
              <a:buNone/>
            </a:pPr>
            <a:r>
              <a:t/>
            </a:r>
            <a:endParaRPr sz="1300"/>
          </a:p>
        </p:txBody>
      </p:sp>
      <p:sp>
        <p:nvSpPr>
          <p:cNvPr id="899" name="Google Shape;899;p66"/>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67"/>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Add a container and the CSS to fix the grid</a:t>
            </a:r>
            <a:endParaRPr/>
          </a:p>
        </p:txBody>
      </p:sp>
      <p:sp>
        <p:nvSpPr>
          <p:cNvPr id="905" name="Google Shape;905;p67"/>
          <p:cNvSpPr txBox="1"/>
          <p:nvPr>
            <p:ph idx="1" type="body"/>
          </p:nvPr>
        </p:nvSpPr>
        <p:spPr>
          <a:xfrm>
            <a:off x="582200" y="1040900"/>
            <a:ext cx="6525300" cy="3643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300">
                <a:solidFill>
                  <a:srgbClr val="ADB1C2"/>
                </a:solidFill>
                <a:highlight>
                  <a:srgbClr val="FFFF00"/>
                </a:highlight>
                <a:latin typeface="Consolas"/>
                <a:ea typeface="Consolas"/>
                <a:cs typeface="Consolas"/>
                <a:sym typeface="Consolas"/>
              </a:rPr>
              <a:t>&lt;</a:t>
            </a:r>
            <a:r>
              <a:rPr lang="en" sz="1300">
                <a:solidFill>
                  <a:srgbClr val="13BBB7"/>
                </a:solidFill>
                <a:highlight>
                  <a:srgbClr val="FFFF00"/>
                </a:highlight>
                <a:latin typeface="Consolas"/>
                <a:ea typeface="Consolas"/>
                <a:cs typeface="Consolas"/>
                <a:sym typeface="Consolas"/>
              </a:rPr>
              <a:t>div</a:t>
            </a:r>
            <a:r>
              <a:rPr lang="en" sz="1300">
                <a:solidFill>
                  <a:srgbClr val="ADB1C2"/>
                </a:solidFill>
                <a:highlight>
                  <a:srgbClr val="FFFF00"/>
                </a:highlight>
                <a:latin typeface="Consolas"/>
                <a:ea typeface="Consolas"/>
                <a:cs typeface="Consolas"/>
                <a:sym typeface="Consolas"/>
              </a:rPr>
              <a:t> </a:t>
            </a:r>
            <a:r>
              <a:rPr lang="en" sz="1300">
                <a:solidFill>
                  <a:srgbClr val="FF8380"/>
                </a:solidFill>
                <a:highlight>
                  <a:srgbClr val="FFFF00"/>
                </a:highlight>
                <a:latin typeface="Consolas"/>
                <a:ea typeface="Consolas"/>
                <a:cs typeface="Consolas"/>
                <a:sym typeface="Consolas"/>
              </a:rPr>
              <a:t>class</a:t>
            </a:r>
            <a:r>
              <a:rPr lang="en" sz="1300">
                <a:solidFill>
                  <a:srgbClr val="ADB1C2"/>
                </a:solidFill>
                <a:highlight>
                  <a:srgbClr val="FFFF00"/>
                </a:highlight>
                <a:latin typeface="Consolas"/>
                <a:ea typeface="Consolas"/>
                <a:cs typeface="Consolas"/>
                <a:sym typeface="Consolas"/>
              </a:rPr>
              <a:t>="</a:t>
            </a:r>
            <a:r>
              <a:rPr lang="en" sz="1300">
                <a:solidFill>
                  <a:srgbClr val="CF9C00"/>
                </a:solidFill>
                <a:highlight>
                  <a:srgbClr val="FFFF00"/>
                </a:highlight>
                <a:latin typeface="Consolas"/>
                <a:ea typeface="Consolas"/>
                <a:cs typeface="Consolas"/>
                <a:sym typeface="Consolas"/>
              </a:rPr>
              <a:t>container</a:t>
            </a:r>
            <a:r>
              <a:rPr lang="en" sz="1300">
                <a:solidFill>
                  <a:srgbClr val="ADB1C2"/>
                </a:solidFill>
                <a:highlight>
                  <a:srgbClr val="FFFF00"/>
                </a:highlight>
                <a:latin typeface="Consolas"/>
                <a:ea typeface="Consolas"/>
                <a:cs typeface="Consolas"/>
                <a:sym typeface="Consolas"/>
              </a:rPr>
              <a:t>" </a:t>
            </a:r>
            <a:r>
              <a:rPr lang="en" sz="1300">
                <a:solidFill>
                  <a:srgbClr val="FF8380"/>
                </a:solidFill>
                <a:highlight>
                  <a:srgbClr val="FFD966"/>
                </a:highlight>
                <a:latin typeface="Consolas"/>
                <a:ea typeface="Consolas"/>
                <a:cs typeface="Consolas"/>
                <a:sym typeface="Consolas"/>
              </a:rPr>
              <a:t>v-if</a:t>
            </a:r>
            <a:r>
              <a:rPr lang="en" sz="1300">
                <a:solidFill>
                  <a:srgbClr val="ADB1C2"/>
                </a:solidFill>
                <a:highlight>
                  <a:srgbClr val="FFD966"/>
                </a:highlight>
                <a:latin typeface="Consolas"/>
                <a:ea typeface="Consolas"/>
                <a:cs typeface="Consolas"/>
                <a:sym typeface="Consolas"/>
              </a:rPr>
              <a:t>="</a:t>
            </a:r>
            <a:r>
              <a:rPr lang="en" sz="1300">
                <a:solidFill>
                  <a:srgbClr val="CF9C00"/>
                </a:solidFill>
                <a:highlight>
                  <a:srgbClr val="FFD966"/>
                </a:highlight>
                <a:latin typeface="Consolas"/>
                <a:ea typeface="Consolas"/>
                <a:cs typeface="Consolas"/>
                <a:sym typeface="Consolas"/>
              </a:rPr>
              <a:t>online</a:t>
            </a:r>
            <a:r>
              <a:rPr lang="en" sz="1300">
                <a:solidFill>
                  <a:srgbClr val="ADB1C2"/>
                </a:solidFill>
                <a:highlight>
                  <a:srgbClr val="FFD966"/>
                </a:highlight>
                <a:latin typeface="Consolas"/>
                <a:ea typeface="Consolas"/>
                <a:cs typeface="Consolas"/>
                <a:sym typeface="Consolas"/>
              </a:rPr>
              <a:t>"</a:t>
            </a:r>
            <a:r>
              <a:rPr lang="en" sz="1300">
                <a:solidFill>
                  <a:srgbClr val="ADB1C2"/>
                </a:solidFill>
                <a:highlight>
                  <a:srgbClr val="FFFF00"/>
                </a:highlight>
                <a:latin typeface="Consolas"/>
                <a:ea typeface="Consolas"/>
                <a:cs typeface="Consolas"/>
                <a:sym typeface="Consolas"/>
              </a:rPr>
              <a:t>&gt;</a:t>
            </a:r>
            <a:endParaRPr sz="1300">
              <a:solidFill>
                <a:srgbClr val="ADB1C2"/>
              </a:solidFill>
              <a:highlight>
                <a:srgbClr val="FFFF00"/>
              </a:highlight>
              <a:latin typeface="Consolas"/>
              <a:ea typeface="Consolas"/>
              <a:cs typeface="Consolas"/>
              <a:sym typeface="Consolas"/>
            </a:endParaRPr>
          </a:p>
          <a:p>
            <a:pPr indent="0" lvl="0" marL="0" rtl="0" algn="l">
              <a:lnSpc>
                <a:spcPct val="135714"/>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&lt;</a:t>
            </a:r>
            <a:r>
              <a:rPr lang="en" sz="1300">
                <a:solidFill>
                  <a:srgbClr val="13BBB7"/>
                </a:solidFill>
                <a:latin typeface="Consolas"/>
                <a:ea typeface="Consolas"/>
                <a:cs typeface="Consolas"/>
                <a:sym typeface="Consolas"/>
              </a:rPr>
              <a:t>img</a:t>
            </a:r>
            <a:r>
              <a:rPr lang="en" sz="1300">
                <a:solidFill>
                  <a:srgbClr val="ADB1C2"/>
                </a:solidFill>
                <a:latin typeface="Consolas"/>
                <a:ea typeface="Consolas"/>
                <a:cs typeface="Consolas"/>
                <a:sym typeface="Consolas"/>
              </a:rPr>
              <a:t> </a:t>
            </a:r>
            <a:r>
              <a:rPr lang="en" sz="1300">
                <a:solidFill>
                  <a:srgbClr val="FF8380"/>
                </a:solidFill>
                <a:latin typeface="Consolas"/>
                <a:ea typeface="Consolas"/>
                <a:cs typeface="Consolas"/>
                <a:sym typeface="Consolas"/>
              </a:rPr>
              <a:t>:src</a:t>
            </a:r>
            <a:r>
              <a:rPr lang="en" sz="1300">
                <a:solidFill>
                  <a:srgbClr val="ADB1C2"/>
                </a:solidFill>
                <a:latin typeface="Consolas"/>
                <a:ea typeface="Consolas"/>
                <a:cs typeface="Consolas"/>
                <a:sym typeface="Consolas"/>
              </a:rPr>
              <a:t>="</a:t>
            </a:r>
            <a:r>
              <a:rPr lang="en" sz="1300">
                <a:solidFill>
                  <a:srgbClr val="CF9C00"/>
                </a:solidFill>
                <a:latin typeface="Consolas"/>
                <a:ea typeface="Consolas"/>
                <a:cs typeface="Consolas"/>
                <a:sym typeface="Consolas"/>
              </a:rPr>
              <a:t>currentDogUrl</a:t>
            </a:r>
            <a:r>
              <a:rPr lang="en" sz="1300">
                <a:solidFill>
                  <a:srgbClr val="ADB1C2"/>
                </a:solidFill>
                <a:latin typeface="Consolas"/>
                <a:ea typeface="Consolas"/>
                <a:cs typeface="Consolas"/>
                <a:sym typeface="Consolas"/>
              </a:rPr>
              <a:t>" </a:t>
            </a:r>
            <a:r>
              <a:rPr lang="en" sz="1300">
                <a:solidFill>
                  <a:srgbClr val="FF8380"/>
                </a:solidFill>
                <a:latin typeface="Consolas"/>
                <a:ea typeface="Consolas"/>
                <a:cs typeface="Consolas"/>
                <a:sym typeface="Consolas"/>
              </a:rPr>
              <a:t>alt</a:t>
            </a:r>
            <a:r>
              <a:rPr lang="en" sz="1300">
                <a:solidFill>
                  <a:srgbClr val="ADB1C2"/>
                </a:solidFill>
                <a:latin typeface="Consolas"/>
                <a:ea typeface="Consolas"/>
                <a:cs typeface="Consolas"/>
                <a:sym typeface="Consolas"/>
              </a:rPr>
              <a:t>="</a:t>
            </a:r>
            <a:r>
              <a:rPr lang="en" sz="1300">
                <a:solidFill>
                  <a:srgbClr val="CF9C00"/>
                </a:solidFill>
                <a:latin typeface="Consolas"/>
                <a:ea typeface="Consolas"/>
                <a:cs typeface="Consolas"/>
                <a:sym typeface="Consolas"/>
              </a:rPr>
              <a:t>A Good Boy</a:t>
            </a:r>
            <a:r>
              <a:rPr lang="en" sz="1300">
                <a:solidFill>
                  <a:srgbClr val="ADB1C2"/>
                </a:solidFill>
                <a:latin typeface="Consolas"/>
                <a:ea typeface="Consolas"/>
                <a:cs typeface="Consolas"/>
                <a:sym typeface="Consolas"/>
              </a:rPr>
              <a:t>" </a:t>
            </a:r>
            <a:r>
              <a:rPr lang="en" sz="1300">
                <a:solidFill>
                  <a:srgbClr val="FF8380"/>
                </a:solidFill>
                <a:latin typeface="Consolas"/>
                <a:ea typeface="Consolas"/>
                <a:cs typeface="Consolas"/>
                <a:sym typeface="Consolas"/>
              </a:rPr>
              <a:t>class</a:t>
            </a:r>
            <a:r>
              <a:rPr lang="en" sz="1300">
                <a:solidFill>
                  <a:srgbClr val="ADB1C2"/>
                </a:solidFill>
                <a:latin typeface="Consolas"/>
                <a:ea typeface="Consolas"/>
                <a:cs typeface="Consolas"/>
                <a:sym typeface="Consolas"/>
              </a:rPr>
              <a:t>="</a:t>
            </a:r>
            <a:r>
              <a:rPr lang="en" sz="1300">
                <a:solidFill>
                  <a:srgbClr val="CF9C00"/>
                </a:solidFill>
                <a:latin typeface="Consolas"/>
                <a:ea typeface="Consolas"/>
                <a:cs typeface="Consolas"/>
                <a:sym typeface="Consolas"/>
              </a:rPr>
              <a:t>card</a:t>
            </a:r>
            <a:r>
              <a:rPr lang="en"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35714"/>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&lt;</a:t>
            </a:r>
            <a:r>
              <a:rPr lang="en" sz="1300">
                <a:solidFill>
                  <a:srgbClr val="13BBB7"/>
                </a:solidFill>
                <a:latin typeface="Consolas"/>
                <a:ea typeface="Consolas"/>
                <a:cs typeface="Consolas"/>
                <a:sym typeface="Consolas"/>
              </a:rPr>
              <a:t>button</a:t>
            </a:r>
            <a:r>
              <a:rPr lang="en" sz="1300">
                <a:solidFill>
                  <a:srgbClr val="ADB1C2"/>
                </a:solidFill>
                <a:latin typeface="Consolas"/>
                <a:ea typeface="Consolas"/>
                <a:cs typeface="Consolas"/>
                <a:sym typeface="Consolas"/>
              </a:rPr>
              <a:t> </a:t>
            </a:r>
            <a:r>
              <a:rPr lang="en" sz="1300">
                <a:solidFill>
                  <a:srgbClr val="FF8380"/>
                </a:solidFill>
                <a:latin typeface="Consolas"/>
                <a:ea typeface="Consolas"/>
                <a:cs typeface="Consolas"/>
                <a:sym typeface="Consolas"/>
              </a:rPr>
              <a:t>@click</a:t>
            </a:r>
            <a:r>
              <a:rPr lang="en" sz="1300">
                <a:solidFill>
                  <a:srgbClr val="ADB1C2"/>
                </a:solidFill>
                <a:latin typeface="Consolas"/>
                <a:ea typeface="Consolas"/>
                <a:cs typeface="Consolas"/>
                <a:sym typeface="Consolas"/>
              </a:rPr>
              <a:t>="</a:t>
            </a:r>
            <a:r>
              <a:rPr lang="en" sz="1300">
                <a:solidFill>
                  <a:srgbClr val="CF9C00"/>
                </a:solidFill>
                <a:latin typeface="Consolas"/>
                <a:ea typeface="Consolas"/>
                <a:cs typeface="Consolas"/>
                <a:sym typeface="Consolas"/>
              </a:rPr>
              <a:t>loadDog</a:t>
            </a:r>
            <a:r>
              <a:rPr lang="en" sz="1300">
                <a:solidFill>
                  <a:srgbClr val="ADB1C2"/>
                </a:solidFill>
                <a:latin typeface="Consolas"/>
                <a:ea typeface="Consolas"/>
                <a:cs typeface="Consolas"/>
                <a:sym typeface="Consolas"/>
              </a:rPr>
              <a:t>" </a:t>
            </a:r>
            <a:r>
              <a:rPr lang="en" sz="1300">
                <a:solidFill>
                  <a:srgbClr val="FF8380"/>
                </a:solidFill>
                <a:latin typeface="Consolas"/>
                <a:ea typeface="Consolas"/>
                <a:cs typeface="Consolas"/>
                <a:sym typeface="Consolas"/>
              </a:rPr>
              <a:t>class</a:t>
            </a:r>
            <a:r>
              <a:rPr lang="en" sz="1300">
                <a:solidFill>
                  <a:srgbClr val="ADB1C2"/>
                </a:solidFill>
                <a:latin typeface="Consolas"/>
                <a:ea typeface="Consolas"/>
                <a:cs typeface="Consolas"/>
                <a:sym typeface="Consolas"/>
              </a:rPr>
              <a:t>="</a:t>
            </a:r>
            <a:r>
              <a:rPr lang="en" sz="1300">
                <a:solidFill>
                  <a:srgbClr val="CF9C00"/>
                </a:solidFill>
                <a:latin typeface="Consolas"/>
                <a:ea typeface="Consolas"/>
                <a:cs typeface="Consolas"/>
                <a:sym typeface="Consolas"/>
              </a:rPr>
              <a:t>nope</a:t>
            </a:r>
            <a:r>
              <a:rPr lang="en" sz="1300">
                <a:solidFill>
                  <a:srgbClr val="ADB1C2"/>
                </a:solidFill>
                <a:latin typeface="Consolas"/>
                <a:ea typeface="Consolas"/>
                <a:cs typeface="Consolas"/>
                <a:sym typeface="Consolas"/>
              </a:rPr>
              <a:t>"&gt;</a:t>
            </a:r>
            <a:r>
              <a:rPr lang="en" sz="1300">
                <a:solidFill>
                  <a:srgbClr val="565869"/>
                </a:solidFill>
                <a:latin typeface="Consolas"/>
                <a:ea typeface="Consolas"/>
                <a:cs typeface="Consolas"/>
                <a:sym typeface="Consolas"/>
              </a:rPr>
              <a:t>Next</a:t>
            </a:r>
            <a:r>
              <a:rPr lang="en" sz="1300">
                <a:solidFill>
                  <a:srgbClr val="ADB1C2"/>
                </a:solidFill>
                <a:latin typeface="Consolas"/>
                <a:ea typeface="Consolas"/>
                <a:cs typeface="Consolas"/>
                <a:sym typeface="Consolas"/>
              </a:rPr>
              <a:t>&lt;/</a:t>
            </a:r>
            <a:r>
              <a:rPr lang="en" sz="1300">
                <a:solidFill>
                  <a:srgbClr val="13BBB7"/>
                </a:solidFill>
                <a:latin typeface="Consolas"/>
                <a:ea typeface="Consolas"/>
                <a:cs typeface="Consolas"/>
                <a:sym typeface="Consolas"/>
              </a:rPr>
              <a:t>button</a:t>
            </a:r>
            <a:r>
              <a:rPr lang="en"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35714"/>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&lt;</a:t>
            </a:r>
            <a:r>
              <a:rPr lang="en" sz="1300">
                <a:solidFill>
                  <a:srgbClr val="13BBB7"/>
                </a:solidFill>
                <a:latin typeface="Consolas"/>
                <a:ea typeface="Consolas"/>
                <a:cs typeface="Consolas"/>
                <a:sym typeface="Consolas"/>
              </a:rPr>
              <a:t>button</a:t>
            </a:r>
            <a:r>
              <a:rPr lang="en" sz="1300">
                <a:solidFill>
                  <a:srgbClr val="ADB1C2"/>
                </a:solidFill>
                <a:latin typeface="Consolas"/>
                <a:ea typeface="Consolas"/>
                <a:cs typeface="Consolas"/>
                <a:sym typeface="Consolas"/>
              </a:rPr>
              <a:t> </a:t>
            </a:r>
            <a:r>
              <a:rPr lang="en" sz="1300">
                <a:solidFill>
                  <a:srgbClr val="FF8380"/>
                </a:solidFill>
                <a:latin typeface="Consolas"/>
                <a:ea typeface="Consolas"/>
                <a:cs typeface="Consolas"/>
                <a:sym typeface="Consolas"/>
              </a:rPr>
              <a:t>@click</a:t>
            </a:r>
            <a:r>
              <a:rPr lang="en" sz="1300">
                <a:solidFill>
                  <a:srgbClr val="ADB1C2"/>
                </a:solidFill>
                <a:latin typeface="Consolas"/>
                <a:ea typeface="Consolas"/>
                <a:cs typeface="Consolas"/>
                <a:sym typeface="Consolas"/>
              </a:rPr>
              <a:t>="</a:t>
            </a:r>
            <a:r>
              <a:rPr lang="en" sz="1300">
                <a:solidFill>
                  <a:srgbClr val="CF9C00"/>
                </a:solidFill>
                <a:latin typeface="Consolas"/>
                <a:ea typeface="Consolas"/>
                <a:cs typeface="Consolas"/>
                <a:sym typeface="Consolas"/>
              </a:rPr>
              <a:t>addFave</a:t>
            </a:r>
            <a:r>
              <a:rPr lang="en" sz="1300">
                <a:solidFill>
                  <a:srgbClr val="ADB1C2"/>
                </a:solidFill>
                <a:latin typeface="Consolas"/>
                <a:ea typeface="Consolas"/>
                <a:cs typeface="Consolas"/>
                <a:sym typeface="Consolas"/>
              </a:rPr>
              <a:t>" </a:t>
            </a:r>
            <a:r>
              <a:rPr lang="en" sz="1300">
                <a:solidFill>
                  <a:srgbClr val="FF8380"/>
                </a:solidFill>
                <a:latin typeface="Consolas"/>
                <a:ea typeface="Consolas"/>
                <a:cs typeface="Consolas"/>
                <a:sym typeface="Consolas"/>
              </a:rPr>
              <a:t>class</a:t>
            </a:r>
            <a:r>
              <a:rPr lang="en" sz="1300">
                <a:solidFill>
                  <a:srgbClr val="ADB1C2"/>
                </a:solidFill>
                <a:latin typeface="Consolas"/>
                <a:ea typeface="Consolas"/>
                <a:cs typeface="Consolas"/>
                <a:sym typeface="Consolas"/>
              </a:rPr>
              <a:t>="</a:t>
            </a:r>
            <a:r>
              <a:rPr lang="en" sz="1300">
                <a:solidFill>
                  <a:srgbClr val="CF9C00"/>
                </a:solidFill>
                <a:latin typeface="Consolas"/>
                <a:ea typeface="Consolas"/>
                <a:cs typeface="Consolas"/>
                <a:sym typeface="Consolas"/>
              </a:rPr>
              <a:t>fav</a:t>
            </a:r>
            <a:r>
              <a:rPr lang="en" sz="1300">
                <a:solidFill>
                  <a:srgbClr val="ADB1C2"/>
                </a:solidFill>
                <a:latin typeface="Consolas"/>
                <a:ea typeface="Consolas"/>
                <a:cs typeface="Consolas"/>
                <a:sym typeface="Consolas"/>
              </a:rPr>
              <a:t>"&gt;</a:t>
            </a:r>
            <a:r>
              <a:rPr lang="en" sz="1300">
                <a:solidFill>
                  <a:srgbClr val="565869"/>
                </a:solidFill>
                <a:latin typeface="Consolas"/>
                <a:ea typeface="Consolas"/>
                <a:cs typeface="Consolas"/>
                <a:sym typeface="Consolas"/>
              </a:rPr>
              <a:t>Fave</a:t>
            </a:r>
            <a:r>
              <a:rPr lang="en" sz="1300">
                <a:solidFill>
                  <a:srgbClr val="ADB1C2"/>
                </a:solidFill>
                <a:latin typeface="Consolas"/>
                <a:ea typeface="Consolas"/>
                <a:cs typeface="Consolas"/>
                <a:sym typeface="Consolas"/>
              </a:rPr>
              <a:t>&lt;/</a:t>
            </a:r>
            <a:r>
              <a:rPr lang="en" sz="1300">
                <a:solidFill>
                  <a:srgbClr val="13BBB7"/>
                </a:solidFill>
                <a:latin typeface="Consolas"/>
                <a:ea typeface="Consolas"/>
                <a:cs typeface="Consolas"/>
                <a:sym typeface="Consolas"/>
              </a:rPr>
              <a:t>button</a:t>
            </a:r>
            <a:r>
              <a:rPr lang="en" sz="1300">
                <a:solidFill>
                  <a:srgbClr val="ADB1C2"/>
                </a:solidFill>
                <a:latin typeface="Consolas"/>
                <a:ea typeface="Consolas"/>
                <a:cs typeface="Consolas"/>
                <a:sym typeface="Consolas"/>
              </a:rPr>
              <a:t>&gt;</a:t>
            </a:r>
            <a:r>
              <a:rPr lang="en" sz="1300">
                <a:solidFill>
                  <a:srgbClr val="565869"/>
                </a:solidFill>
                <a:latin typeface="Consolas"/>
                <a:ea typeface="Consolas"/>
                <a:cs typeface="Consolas"/>
                <a:sym typeface="Consolas"/>
              </a:rPr>
              <a:t>      </a:t>
            </a:r>
            <a:endParaRPr sz="1300">
              <a:solidFill>
                <a:srgbClr val="565869"/>
              </a:solidFill>
              <a:latin typeface="Consolas"/>
              <a:ea typeface="Consolas"/>
              <a:cs typeface="Consolas"/>
              <a:sym typeface="Consolas"/>
            </a:endParaRPr>
          </a:p>
          <a:p>
            <a:pPr indent="0" lvl="0" marL="0" rtl="0" algn="l">
              <a:lnSpc>
                <a:spcPct val="135714"/>
              </a:lnSpc>
              <a:spcBef>
                <a:spcPts val="0"/>
              </a:spcBef>
              <a:spcAft>
                <a:spcPts val="0"/>
              </a:spcAft>
              <a:buNone/>
            </a:pPr>
            <a:r>
              <a:rPr lang="en" sz="1300">
                <a:solidFill>
                  <a:srgbClr val="ADB1C2"/>
                </a:solidFill>
                <a:highlight>
                  <a:srgbClr val="FFFF00"/>
                </a:highlight>
                <a:latin typeface="Consolas"/>
                <a:ea typeface="Consolas"/>
                <a:cs typeface="Consolas"/>
                <a:sym typeface="Consolas"/>
              </a:rPr>
              <a:t>&lt;/</a:t>
            </a:r>
            <a:r>
              <a:rPr lang="en" sz="1300">
                <a:solidFill>
                  <a:srgbClr val="13BBB7"/>
                </a:solidFill>
                <a:highlight>
                  <a:srgbClr val="FFFF00"/>
                </a:highlight>
                <a:latin typeface="Consolas"/>
                <a:ea typeface="Consolas"/>
                <a:cs typeface="Consolas"/>
                <a:sym typeface="Consolas"/>
              </a:rPr>
              <a:t>div</a:t>
            </a:r>
            <a:r>
              <a:rPr lang="en" sz="1300">
                <a:solidFill>
                  <a:srgbClr val="ADB1C2"/>
                </a:solidFill>
                <a:highlight>
                  <a:srgbClr val="FFFF00"/>
                </a:highlight>
                <a:latin typeface="Consolas"/>
                <a:ea typeface="Consolas"/>
                <a:cs typeface="Consolas"/>
                <a:sym typeface="Consolas"/>
              </a:rPr>
              <a:t>&gt;</a:t>
            </a:r>
            <a:endParaRPr sz="1300">
              <a:solidFill>
                <a:srgbClr val="ADB1C2"/>
              </a:solidFill>
              <a:highlight>
                <a:srgbClr val="FFFF00"/>
              </a:highlight>
              <a:latin typeface="Consolas"/>
              <a:ea typeface="Consolas"/>
              <a:cs typeface="Consolas"/>
              <a:sym typeface="Consolas"/>
            </a:endParaRPr>
          </a:p>
          <a:p>
            <a:pPr indent="0" lvl="0" marL="0" rtl="0" algn="l">
              <a:spcBef>
                <a:spcPts val="600"/>
              </a:spcBef>
              <a:spcAft>
                <a:spcPts val="0"/>
              </a:spcAft>
              <a:buNone/>
            </a:pPr>
            <a:r>
              <a:t/>
            </a:r>
            <a:endParaRPr sz="1800"/>
          </a:p>
          <a:p>
            <a:pPr indent="0" lvl="0" marL="0" rtl="0" algn="l">
              <a:spcBef>
                <a:spcPts val="600"/>
              </a:spcBef>
              <a:spcAft>
                <a:spcPts val="0"/>
              </a:spcAft>
              <a:buNone/>
            </a:pPr>
            <a:r>
              <a:rPr lang="en" sz="1800"/>
              <a:t>---------------------------------------------------------------------------------</a:t>
            </a:r>
            <a:endParaRPr sz="1800"/>
          </a:p>
          <a:p>
            <a:pPr indent="0" lvl="0" marL="0" rtl="0" algn="l">
              <a:spcBef>
                <a:spcPts val="600"/>
              </a:spcBef>
              <a:spcAft>
                <a:spcPts val="0"/>
              </a:spcAft>
              <a:buNone/>
            </a:pPr>
            <a:r>
              <a:t/>
            </a:r>
            <a:endParaRPr sz="1300"/>
          </a:p>
          <a:p>
            <a:pPr indent="0" lvl="0" marL="0" rtl="0" algn="l">
              <a:lnSpc>
                <a:spcPct val="135714"/>
              </a:lnSpc>
              <a:spcBef>
                <a:spcPts val="0"/>
              </a:spcBef>
              <a:spcAft>
                <a:spcPts val="0"/>
              </a:spcAft>
              <a:buNone/>
            </a:pPr>
            <a:r>
              <a:rPr lang="en" sz="1300">
                <a:solidFill>
                  <a:srgbClr val="FF82CB"/>
                </a:solidFill>
                <a:latin typeface="Consolas"/>
                <a:ea typeface="Consolas"/>
                <a:cs typeface="Consolas"/>
                <a:sym typeface="Consolas"/>
              </a:rPr>
              <a:t>.</a:t>
            </a:r>
            <a:r>
              <a:rPr lang="en" sz="1300">
                <a:solidFill>
                  <a:srgbClr val="F767BB"/>
                </a:solidFill>
                <a:latin typeface="Consolas"/>
                <a:ea typeface="Consolas"/>
                <a:cs typeface="Consolas"/>
                <a:sym typeface="Consolas"/>
              </a:rPr>
              <a:t>container</a:t>
            </a:r>
            <a:r>
              <a:rPr lang="en" sz="1300">
                <a:solidFill>
                  <a:srgbClr val="ADB1C2"/>
                </a:solidFill>
                <a:latin typeface="Consolas"/>
                <a:ea typeface="Consolas"/>
                <a:cs typeface="Consolas"/>
                <a:sym typeface="Consolas"/>
              </a:rPr>
              <a:t> {</a:t>
            </a:r>
            <a:endParaRPr sz="1300">
              <a:solidFill>
                <a:srgbClr val="ADB1C2"/>
              </a:solidFill>
              <a:latin typeface="Consolas"/>
              <a:ea typeface="Consolas"/>
              <a:cs typeface="Consolas"/>
              <a:sym typeface="Consolas"/>
            </a:endParaRPr>
          </a:p>
          <a:p>
            <a:pPr indent="0" lvl="0" marL="0" rtl="0" algn="l">
              <a:lnSpc>
                <a:spcPct val="135714"/>
              </a:lnSpc>
              <a:spcBef>
                <a:spcPts val="0"/>
              </a:spcBef>
              <a:spcAft>
                <a:spcPts val="0"/>
              </a:spcAft>
              <a:buNone/>
            </a:pPr>
            <a:r>
              <a:rPr lang="en" sz="1300">
                <a:solidFill>
                  <a:srgbClr val="ADB1C2"/>
                </a:solidFill>
                <a:latin typeface="Consolas"/>
                <a:ea typeface="Consolas"/>
                <a:cs typeface="Consolas"/>
                <a:sym typeface="Consolas"/>
              </a:rPr>
              <a:t>    </a:t>
            </a:r>
            <a:r>
              <a:rPr lang="en" sz="1300">
                <a:solidFill>
                  <a:srgbClr val="565869"/>
                </a:solidFill>
                <a:latin typeface="Consolas"/>
                <a:ea typeface="Consolas"/>
                <a:cs typeface="Consolas"/>
                <a:sym typeface="Consolas"/>
              </a:rPr>
              <a:t>display</a:t>
            </a:r>
            <a:r>
              <a:rPr lang="en" sz="1300">
                <a:solidFill>
                  <a:srgbClr val="ADB1C2"/>
                </a:solidFill>
                <a:latin typeface="Consolas"/>
                <a:ea typeface="Consolas"/>
                <a:cs typeface="Consolas"/>
                <a:sym typeface="Consolas"/>
              </a:rPr>
              <a:t>: </a:t>
            </a:r>
            <a:r>
              <a:rPr lang="en" sz="1300">
                <a:solidFill>
                  <a:srgbClr val="13BBB7"/>
                </a:solidFill>
                <a:latin typeface="Consolas"/>
                <a:ea typeface="Consolas"/>
                <a:cs typeface="Consolas"/>
                <a:sym typeface="Consolas"/>
              </a:rPr>
              <a:t>contents</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35714"/>
              </a:lnSpc>
              <a:spcBef>
                <a:spcPts val="0"/>
              </a:spcBef>
              <a:spcAft>
                <a:spcPts val="0"/>
              </a:spcAft>
              <a:buNone/>
            </a:pP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DB1C2"/>
                </a:solidFill>
                <a:highlight>
                  <a:srgbClr val="FAFBFC"/>
                </a:highlight>
                <a:latin typeface="Consolas"/>
                <a:ea typeface="Consolas"/>
                <a:cs typeface="Consolas"/>
                <a:sym typeface="Consolas"/>
              </a:rPr>
              <a:t>  </a:t>
            </a:r>
            <a:endParaRPr sz="1050">
              <a:solidFill>
                <a:srgbClr val="ADB1C2"/>
              </a:solidFill>
              <a:highlight>
                <a:srgbClr val="FAFBFC"/>
              </a:highlight>
              <a:latin typeface="Consolas"/>
              <a:ea typeface="Consolas"/>
              <a:cs typeface="Consolas"/>
              <a:sym typeface="Consolas"/>
            </a:endParaRPr>
          </a:p>
          <a:p>
            <a:pPr indent="0" lvl="0" marL="0" rtl="0" algn="l">
              <a:spcBef>
                <a:spcPts val="600"/>
              </a:spcBef>
              <a:spcAft>
                <a:spcPts val="0"/>
              </a:spcAft>
              <a:buNone/>
            </a:pPr>
            <a:r>
              <a:t/>
            </a:r>
            <a:endParaRPr sz="1800"/>
          </a:p>
        </p:txBody>
      </p:sp>
      <p:sp>
        <p:nvSpPr>
          <p:cNvPr id="906" name="Google Shape;906;p67"/>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68"/>
          <p:cNvSpPr txBox="1"/>
          <p:nvPr>
            <p:ph idx="4294967295"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Coming back online</a:t>
            </a:r>
            <a:endParaRPr/>
          </a:p>
        </p:txBody>
      </p:sp>
      <p:sp>
        <p:nvSpPr>
          <p:cNvPr id="912" name="Google Shape;912;p68"/>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13" name="Google Shape;913;p68"/>
          <p:cNvPicPr preferRelativeResize="0"/>
          <p:nvPr/>
        </p:nvPicPr>
        <p:blipFill>
          <a:blip r:embed="rId3">
            <a:alphaModFix/>
          </a:blip>
          <a:stretch>
            <a:fillRect/>
          </a:stretch>
        </p:blipFill>
        <p:spPr>
          <a:xfrm>
            <a:off x="3212186" y="852900"/>
            <a:ext cx="2540389" cy="42906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69"/>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Coming back online with a watch</a:t>
            </a:r>
            <a:endParaRPr/>
          </a:p>
        </p:txBody>
      </p:sp>
      <p:sp>
        <p:nvSpPr>
          <p:cNvPr id="919" name="Google Shape;919;p69"/>
          <p:cNvSpPr txBox="1"/>
          <p:nvPr>
            <p:ph idx="1" type="body"/>
          </p:nvPr>
        </p:nvSpPr>
        <p:spPr>
          <a:xfrm>
            <a:off x="582200" y="1040900"/>
            <a:ext cx="6525300" cy="3643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11658F"/>
                </a:solidFill>
                <a:latin typeface="Consolas"/>
                <a:ea typeface="Consolas"/>
                <a:cs typeface="Consolas"/>
                <a:sym typeface="Consolas"/>
              </a:rPr>
              <a:t>watch</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09A1ED"/>
                </a:solidFill>
                <a:latin typeface="Consolas"/>
                <a:ea typeface="Consolas"/>
                <a:cs typeface="Consolas"/>
                <a:sym typeface="Consolas"/>
              </a:rPr>
              <a:t>favourites</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updatedFavourites</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localStorage</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favourites </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2DAE58"/>
                </a:solidFill>
                <a:latin typeface="Consolas"/>
                <a:ea typeface="Consolas"/>
                <a:cs typeface="Consolas"/>
                <a:sym typeface="Consolas"/>
              </a:rPr>
              <a:t>JSON</a:t>
            </a:r>
            <a:r>
              <a:rPr lang="en" sz="1300">
                <a:solidFill>
                  <a:srgbClr val="ADB1C2"/>
                </a:solidFill>
                <a:latin typeface="Consolas"/>
                <a:ea typeface="Consolas"/>
                <a:cs typeface="Consolas"/>
                <a:sym typeface="Consolas"/>
              </a:rPr>
              <a:t>.</a:t>
            </a:r>
            <a:r>
              <a:rPr lang="en" sz="1300">
                <a:solidFill>
                  <a:srgbClr val="09A1ED"/>
                </a:solidFill>
                <a:latin typeface="Consolas"/>
                <a:ea typeface="Consolas"/>
                <a:cs typeface="Consolas"/>
                <a:sym typeface="Consolas"/>
              </a:rPr>
              <a:t>stringify</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updatedFavourites</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highlight>
                  <a:srgbClr val="FFFF00"/>
                </a:highlight>
                <a:latin typeface="Consolas"/>
                <a:ea typeface="Consolas"/>
                <a:cs typeface="Consolas"/>
                <a:sym typeface="Consolas"/>
              </a:rPr>
              <a:t>      </a:t>
            </a:r>
            <a:r>
              <a:rPr lang="en" sz="1300">
                <a:solidFill>
                  <a:srgbClr val="09A1ED"/>
                </a:solidFill>
                <a:highlight>
                  <a:srgbClr val="FFFF00"/>
                </a:highlight>
                <a:latin typeface="Consolas"/>
                <a:ea typeface="Consolas"/>
                <a:cs typeface="Consolas"/>
                <a:sym typeface="Consolas"/>
              </a:rPr>
              <a:t>online</a:t>
            </a:r>
            <a:r>
              <a:rPr lang="en" sz="1300">
                <a:solidFill>
                  <a:srgbClr val="ADB1C2"/>
                </a:solidFill>
                <a:highlight>
                  <a:srgbClr val="FFFF00"/>
                </a:highlight>
                <a:latin typeface="Consolas"/>
                <a:ea typeface="Consolas"/>
                <a:cs typeface="Consolas"/>
                <a:sym typeface="Consolas"/>
              </a:rPr>
              <a:t>(</a:t>
            </a:r>
            <a:r>
              <a:rPr lang="en" sz="1300">
                <a:solidFill>
                  <a:srgbClr val="565869"/>
                </a:solidFill>
                <a:highlight>
                  <a:srgbClr val="FFFF00"/>
                </a:highlight>
                <a:latin typeface="Consolas"/>
                <a:ea typeface="Consolas"/>
                <a:cs typeface="Consolas"/>
                <a:sym typeface="Consolas"/>
              </a:rPr>
              <a:t>isOnline</a:t>
            </a:r>
            <a:r>
              <a:rPr lang="en" sz="1300">
                <a:solidFill>
                  <a:srgbClr val="ADB1C2"/>
                </a:solidFill>
                <a:highlight>
                  <a:srgbClr val="FFFF00"/>
                </a:highlight>
                <a:latin typeface="Consolas"/>
                <a:ea typeface="Consolas"/>
                <a:cs typeface="Consolas"/>
                <a:sym typeface="Consolas"/>
              </a:rPr>
              <a:t>)</a:t>
            </a:r>
            <a:r>
              <a:rPr lang="en" sz="1300">
                <a:solidFill>
                  <a:srgbClr val="565869"/>
                </a:solidFill>
                <a:highlight>
                  <a:srgbClr val="FFFF00"/>
                </a:highlight>
                <a:latin typeface="Consolas"/>
                <a:ea typeface="Consolas"/>
                <a:cs typeface="Consolas"/>
                <a:sym typeface="Consolas"/>
              </a:rPr>
              <a:t> </a:t>
            </a:r>
            <a:r>
              <a:rPr lang="en" sz="1300">
                <a:solidFill>
                  <a:srgbClr val="ADB1C2"/>
                </a:solidFill>
                <a:highlight>
                  <a:srgbClr val="FFFF00"/>
                </a:highlight>
                <a:latin typeface="Consolas"/>
                <a:ea typeface="Consolas"/>
                <a:cs typeface="Consolas"/>
                <a:sym typeface="Consolas"/>
              </a:rPr>
              <a:t>{</a:t>
            </a:r>
            <a:endParaRPr sz="1300">
              <a:solidFill>
                <a:srgbClr val="ADB1C2"/>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highlight>
                  <a:srgbClr val="FFFF00"/>
                </a:highlight>
                <a:latin typeface="Consolas"/>
                <a:ea typeface="Consolas"/>
                <a:cs typeface="Consolas"/>
                <a:sym typeface="Consolas"/>
              </a:rPr>
              <a:t>        </a:t>
            </a:r>
            <a:r>
              <a:rPr lang="en" sz="1300">
                <a:solidFill>
                  <a:srgbClr val="F767BB"/>
                </a:solidFill>
                <a:highlight>
                  <a:srgbClr val="FFFF00"/>
                </a:highlight>
                <a:latin typeface="Consolas"/>
                <a:ea typeface="Consolas"/>
                <a:cs typeface="Consolas"/>
                <a:sym typeface="Consolas"/>
              </a:rPr>
              <a:t>if</a:t>
            </a:r>
            <a:r>
              <a:rPr lang="en" sz="1300">
                <a:solidFill>
                  <a:srgbClr val="565869"/>
                </a:solidFill>
                <a:highlight>
                  <a:srgbClr val="FFFF00"/>
                </a:highlight>
                <a:latin typeface="Consolas"/>
                <a:ea typeface="Consolas"/>
                <a:cs typeface="Consolas"/>
                <a:sym typeface="Consolas"/>
              </a:rPr>
              <a:t> </a:t>
            </a:r>
            <a:r>
              <a:rPr lang="en" sz="1300">
                <a:solidFill>
                  <a:srgbClr val="ADB1C2"/>
                </a:solidFill>
                <a:highlight>
                  <a:srgbClr val="FFFF00"/>
                </a:highlight>
                <a:latin typeface="Consolas"/>
                <a:ea typeface="Consolas"/>
                <a:cs typeface="Consolas"/>
                <a:sym typeface="Consolas"/>
              </a:rPr>
              <a:t>(</a:t>
            </a:r>
            <a:r>
              <a:rPr lang="en" sz="1300">
                <a:solidFill>
                  <a:srgbClr val="565869"/>
                </a:solidFill>
                <a:highlight>
                  <a:srgbClr val="FFFF00"/>
                </a:highlight>
                <a:latin typeface="Consolas"/>
                <a:ea typeface="Consolas"/>
                <a:cs typeface="Consolas"/>
                <a:sym typeface="Consolas"/>
              </a:rPr>
              <a:t>isOnline</a:t>
            </a:r>
            <a:r>
              <a:rPr lang="en" sz="1300">
                <a:solidFill>
                  <a:srgbClr val="ADB1C2"/>
                </a:solidFill>
                <a:highlight>
                  <a:srgbClr val="FFFF00"/>
                </a:highlight>
                <a:latin typeface="Consolas"/>
                <a:ea typeface="Consolas"/>
                <a:cs typeface="Consolas"/>
                <a:sym typeface="Consolas"/>
              </a:rPr>
              <a:t>)</a:t>
            </a:r>
            <a:r>
              <a:rPr lang="en" sz="1300">
                <a:solidFill>
                  <a:srgbClr val="565869"/>
                </a:solidFill>
                <a:highlight>
                  <a:srgbClr val="FFFF00"/>
                </a:highlight>
                <a:latin typeface="Consolas"/>
                <a:ea typeface="Consolas"/>
                <a:cs typeface="Consolas"/>
                <a:sym typeface="Consolas"/>
              </a:rPr>
              <a:t> </a:t>
            </a:r>
            <a:r>
              <a:rPr lang="en" sz="1300">
                <a:solidFill>
                  <a:srgbClr val="ADB1C2"/>
                </a:solidFill>
                <a:highlight>
                  <a:srgbClr val="FFFF00"/>
                </a:highlight>
                <a:latin typeface="Consolas"/>
                <a:ea typeface="Consolas"/>
                <a:cs typeface="Consolas"/>
                <a:sym typeface="Consolas"/>
              </a:rPr>
              <a:t>{</a:t>
            </a:r>
            <a:endParaRPr sz="1300">
              <a:solidFill>
                <a:srgbClr val="ADB1C2"/>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highlight>
                  <a:srgbClr val="FFFF00"/>
                </a:highlight>
                <a:latin typeface="Consolas"/>
                <a:ea typeface="Consolas"/>
                <a:cs typeface="Consolas"/>
                <a:sym typeface="Consolas"/>
              </a:rPr>
              <a:t>          </a:t>
            </a:r>
            <a:r>
              <a:rPr lang="en" sz="1300">
                <a:solidFill>
                  <a:srgbClr val="13BBB7"/>
                </a:solidFill>
                <a:highlight>
                  <a:srgbClr val="FFFF00"/>
                </a:highlight>
                <a:latin typeface="Consolas"/>
                <a:ea typeface="Consolas"/>
                <a:cs typeface="Consolas"/>
                <a:sym typeface="Consolas"/>
              </a:rPr>
              <a:t>this</a:t>
            </a:r>
            <a:r>
              <a:rPr lang="en" sz="1300">
                <a:solidFill>
                  <a:srgbClr val="ADB1C2"/>
                </a:solidFill>
                <a:highlight>
                  <a:srgbClr val="FFFF00"/>
                </a:highlight>
                <a:latin typeface="Consolas"/>
                <a:ea typeface="Consolas"/>
                <a:cs typeface="Consolas"/>
                <a:sym typeface="Consolas"/>
              </a:rPr>
              <a:t>.</a:t>
            </a:r>
            <a:r>
              <a:rPr lang="en" sz="1300">
                <a:solidFill>
                  <a:srgbClr val="09A1ED"/>
                </a:solidFill>
                <a:highlight>
                  <a:srgbClr val="FFFF00"/>
                </a:highlight>
                <a:latin typeface="Consolas"/>
                <a:ea typeface="Consolas"/>
                <a:cs typeface="Consolas"/>
                <a:sym typeface="Consolas"/>
              </a:rPr>
              <a:t>loadDog</a:t>
            </a:r>
            <a:r>
              <a:rPr lang="en" sz="1300">
                <a:solidFill>
                  <a:srgbClr val="ADB1C2"/>
                </a:solidFill>
                <a:highlight>
                  <a:srgbClr val="FFFF00"/>
                </a:highlight>
                <a:latin typeface="Consolas"/>
                <a:ea typeface="Consolas"/>
                <a:cs typeface="Consolas"/>
                <a:sym typeface="Consolas"/>
              </a:rPr>
              <a:t>();</a:t>
            </a:r>
            <a:endParaRPr sz="1300">
              <a:solidFill>
                <a:srgbClr val="ADB1C2"/>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highlight>
                  <a:srgbClr val="FFFF00"/>
                </a:highlight>
                <a:latin typeface="Consolas"/>
                <a:ea typeface="Consolas"/>
                <a:cs typeface="Consolas"/>
                <a:sym typeface="Consolas"/>
              </a:rPr>
              <a:t>        </a:t>
            </a:r>
            <a:r>
              <a:rPr lang="en" sz="1300">
                <a:solidFill>
                  <a:srgbClr val="ADB1C2"/>
                </a:solidFill>
                <a:highlight>
                  <a:srgbClr val="FFFF00"/>
                </a:highlight>
                <a:latin typeface="Consolas"/>
                <a:ea typeface="Consolas"/>
                <a:cs typeface="Consolas"/>
                <a:sym typeface="Consolas"/>
              </a:rPr>
              <a:t>}</a:t>
            </a:r>
            <a:endParaRPr sz="1300">
              <a:solidFill>
                <a:srgbClr val="ADB1C2"/>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highlight>
                  <a:srgbClr val="FFFF00"/>
                </a:highlight>
                <a:latin typeface="Consolas"/>
                <a:ea typeface="Consolas"/>
                <a:cs typeface="Consolas"/>
                <a:sym typeface="Consolas"/>
              </a:rPr>
              <a:t>      </a:t>
            </a:r>
            <a:r>
              <a:rPr lang="en" sz="1300">
                <a:solidFill>
                  <a:srgbClr val="ADB1C2"/>
                </a:solidFill>
                <a:highlight>
                  <a:srgbClr val="FFFF00"/>
                </a:highlight>
                <a:latin typeface="Consolas"/>
                <a:ea typeface="Consolas"/>
                <a:cs typeface="Consolas"/>
                <a:sym typeface="Consolas"/>
              </a:rPr>
              <a:t>}</a:t>
            </a:r>
            <a:endParaRPr sz="1300">
              <a:solidFill>
                <a:srgbClr val="ADB1C2"/>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600"/>
              </a:spcBef>
              <a:spcAft>
                <a:spcPts val="0"/>
              </a:spcAft>
              <a:buNone/>
            </a:pPr>
            <a:r>
              <a:t/>
            </a:r>
            <a:endParaRPr sz="1300"/>
          </a:p>
        </p:txBody>
      </p:sp>
      <p:sp>
        <p:nvSpPr>
          <p:cNvPr id="920" name="Google Shape;920;p69"/>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19"/>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Littlest Vue app</a:t>
            </a:r>
            <a:endParaRPr/>
          </a:p>
        </p:txBody>
      </p:sp>
      <p:sp>
        <p:nvSpPr>
          <p:cNvPr id="525" name="Google Shape;525;p19"/>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6" name="Google Shape;526;p19"/>
          <p:cNvSpPr txBox="1"/>
          <p:nvPr/>
        </p:nvSpPr>
        <p:spPr>
          <a:xfrm>
            <a:off x="659275" y="1039100"/>
            <a:ext cx="6277500" cy="3694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head</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    &lt;</a:t>
            </a:r>
            <a:r>
              <a:rPr lang="en" sz="1200">
                <a:solidFill>
                  <a:srgbClr val="13BBB7"/>
                </a:solidFill>
                <a:latin typeface="Consolas"/>
                <a:ea typeface="Consolas"/>
                <a:cs typeface="Consolas"/>
                <a:sym typeface="Consolas"/>
              </a:rPr>
              <a:t>script</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src</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https://cdn.jsdelivr.net/npm/vue/dist/vue.js</a:t>
            </a:r>
            <a:r>
              <a:rPr lang="en" sz="1200">
                <a:solidFill>
                  <a:srgbClr val="ADB1C2"/>
                </a:solidFill>
                <a:latin typeface="Consolas"/>
                <a:ea typeface="Consolas"/>
                <a:cs typeface="Consolas"/>
                <a:sym typeface="Consolas"/>
              </a:rPr>
              <a:t>"&gt;&lt;/</a:t>
            </a:r>
            <a:r>
              <a:rPr lang="en" sz="1200">
                <a:solidFill>
                  <a:srgbClr val="13BBB7"/>
                </a:solidFill>
                <a:latin typeface="Consolas"/>
                <a:ea typeface="Consolas"/>
                <a:cs typeface="Consolas"/>
                <a:sym typeface="Consolas"/>
              </a:rPr>
              <a:t>script</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head</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565869"/>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body</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highlight>
                  <a:srgbClr val="FFFF00"/>
                </a:highlight>
                <a:latin typeface="Consolas"/>
                <a:ea typeface="Consolas"/>
                <a:cs typeface="Consolas"/>
                <a:sym typeface="Consolas"/>
              </a:rPr>
              <a:t>    </a:t>
            </a:r>
            <a:r>
              <a:rPr lang="en" sz="1200">
                <a:solidFill>
                  <a:srgbClr val="ADB1C2"/>
                </a:solidFill>
                <a:highlight>
                  <a:srgbClr val="FFFF00"/>
                </a:highlight>
                <a:latin typeface="Consolas"/>
                <a:ea typeface="Consolas"/>
                <a:cs typeface="Consolas"/>
                <a:sym typeface="Consolas"/>
              </a:rPr>
              <a:t>&lt;</a:t>
            </a:r>
            <a:r>
              <a:rPr lang="en" sz="1200">
                <a:solidFill>
                  <a:srgbClr val="13BBB7"/>
                </a:solidFill>
                <a:highlight>
                  <a:srgbClr val="FFFF00"/>
                </a:highlight>
                <a:latin typeface="Consolas"/>
                <a:ea typeface="Consolas"/>
                <a:cs typeface="Consolas"/>
                <a:sym typeface="Consolas"/>
              </a:rPr>
              <a:t>div</a:t>
            </a:r>
            <a:r>
              <a:rPr lang="en" sz="1200">
                <a:solidFill>
                  <a:srgbClr val="ADB1C2"/>
                </a:solidFill>
                <a:highlight>
                  <a:srgbClr val="FFFF00"/>
                </a:highlight>
                <a:latin typeface="Consolas"/>
                <a:ea typeface="Consolas"/>
                <a:cs typeface="Consolas"/>
                <a:sym typeface="Consolas"/>
              </a:rPr>
              <a:t> </a:t>
            </a:r>
            <a:r>
              <a:rPr lang="en" sz="1200">
                <a:solidFill>
                  <a:srgbClr val="FF8380"/>
                </a:solidFill>
                <a:highlight>
                  <a:srgbClr val="FFFF00"/>
                </a:highlight>
                <a:latin typeface="Consolas"/>
                <a:ea typeface="Consolas"/>
                <a:cs typeface="Consolas"/>
                <a:sym typeface="Consolas"/>
              </a:rPr>
              <a:t>id</a:t>
            </a:r>
            <a:r>
              <a:rPr lang="en" sz="1200">
                <a:solidFill>
                  <a:srgbClr val="ADB1C2"/>
                </a:solidFill>
                <a:highlight>
                  <a:srgbClr val="FFFF00"/>
                </a:highlight>
                <a:latin typeface="Consolas"/>
                <a:ea typeface="Consolas"/>
                <a:cs typeface="Consolas"/>
                <a:sym typeface="Consolas"/>
              </a:rPr>
              <a:t>="</a:t>
            </a:r>
            <a:r>
              <a:rPr lang="en" sz="1200">
                <a:solidFill>
                  <a:srgbClr val="CF9C00"/>
                </a:solidFill>
                <a:highlight>
                  <a:srgbClr val="FFFF00"/>
                </a:highlight>
                <a:latin typeface="Consolas"/>
                <a:ea typeface="Consolas"/>
                <a:cs typeface="Consolas"/>
                <a:sym typeface="Consolas"/>
              </a:rPr>
              <a:t>app</a:t>
            </a:r>
            <a:r>
              <a:rPr lang="en" sz="1200">
                <a:solidFill>
                  <a:srgbClr val="ADB1C2"/>
                </a:solidFill>
                <a:highlight>
                  <a:srgbClr val="FFFF00"/>
                </a:highlight>
                <a:latin typeface="Consolas"/>
                <a:ea typeface="Consolas"/>
                <a:cs typeface="Consolas"/>
                <a:sym typeface="Consolas"/>
              </a:rPr>
              <a:t>"&gt;</a:t>
            </a:r>
            <a:endParaRPr sz="1200">
              <a:solidFill>
                <a:srgbClr val="ADB1C2"/>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highlight>
                  <a:srgbClr val="FFFF00"/>
                </a:highlight>
                <a:latin typeface="Consolas"/>
                <a:ea typeface="Consolas"/>
                <a:cs typeface="Consolas"/>
                <a:sym typeface="Consolas"/>
              </a:rPr>
              <a:t>        Counter: {{ counter }}</a:t>
            </a:r>
            <a:endParaRPr sz="1200">
              <a:solidFill>
                <a:srgbClr val="565869"/>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highlight>
                  <a:srgbClr val="FFFF00"/>
                </a:highlight>
                <a:latin typeface="Consolas"/>
                <a:ea typeface="Consolas"/>
                <a:cs typeface="Consolas"/>
                <a:sym typeface="Consolas"/>
              </a:rPr>
              <a:t>    </a:t>
            </a:r>
            <a:r>
              <a:rPr lang="en" sz="1200">
                <a:solidFill>
                  <a:srgbClr val="ADB1C2"/>
                </a:solidFill>
                <a:highlight>
                  <a:srgbClr val="FFFF00"/>
                </a:highlight>
                <a:latin typeface="Consolas"/>
                <a:ea typeface="Consolas"/>
                <a:cs typeface="Consolas"/>
                <a:sym typeface="Consolas"/>
              </a:rPr>
              <a:t>&lt;/</a:t>
            </a:r>
            <a:r>
              <a:rPr lang="en" sz="1200">
                <a:solidFill>
                  <a:srgbClr val="13BBB7"/>
                </a:solidFill>
                <a:highlight>
                  <a:srgbClr val="FFFF00"/>
                </a:highlight>
                <a:latin typeface="Consolas"/>
                <a:ea typeface="Consolas"/>
                <a:cs typeface="Consolas"/>
                <a:sym typeface="Consolas"/>
              </a:rPr>
              <a:t>div</a:t>
            </a:r>
            <a:r>
              <a:rPr lang="en" sz="1200">
                <a:solidFill>
                  <a:srgbClr val="ADB1C2"/>
                </a:solidFill>
                <a:highlight>
                  <a:srgbClr val="FFFF00"/>
                </a:highlight>
                <a:latin typeface="Consolas"/>
                <a:ea typeface="Consolas"/>
                <a:cs typeface="Consolas"/>
                <a:sym typeface="Consolas"/>
              </a:rPr>
              <a:t>&gt;</a:t>
            </a:r>
            <a:endParaRPr sz="1200">
              <a:solidFill>
                <a:srgbClr val="ADB1C2"/>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565869"/>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    &lt;</a:t>
            </a:r>
            <a:r>
              <a:rPr lang="en" sz="1200">
                <a:solidFill>
                  <a:srgbClr val="13BBB7"/>
                </a:solidFill>
                <a:latin typeface="Consolas"/>
                <a:ea typeface="Consolas"/>
                <a:cs typeface="Consolas"/>
                <a:sym typeface="Consolas"/>
              </a:rPr>
              <a:t>script</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F767BB"/>
                </a:solidFill>
                <a:latin typeface="Consolas"/>
                <a:ea typeface="Consolas"/>
                <a:cs typeface="Consolas"/>
                <a:sym typeface="Consolas"/>
              </a:rPr>
              <a:t>var</a:t>
            </a:r>
            <a:r>
              <a:rPr lang="en" sz="1200">
                <a:solidFill>
                  <a:srgbClr val="565869"/>
                </a:solidFill>
                <a:latin typeface="Consolas"/>
                <a:ea typeface="Consolas"/>
                <a:cs typeface="Consolas"/>
                <a:sym typeface="Consolas"/>
              </a:rPr>
              <a:t> app </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F767BB"/>
                </a:solidFill>
                <a:latin typeface="Consolas"/>
                <a:ea typeface="Consolas"/>
                <a:cs typeface="Consolas"/>
                <a:sym typeface="Consolas"/>
              </a:rPr>
              <a:t>new</a:t>
            </a:r>
            <a:r>
              <a:rPr lang="en" sz="1200">
                <a:solidFill>
                  <a:srgbClr val="565869"/>
                </a:solidFill>
                <a:latin typeface="Consolas"/>
                <a:ea typeface="Consolas"/>
                <a:cs typeface="Consolas"/>
                <a:sym typeface="Consolas"/>
              </a:rPr>
              <a:t> </a:t>
            </a:r>
            <a:r>
              <a:rPr lang="en" sz="1200">
                <a:solidFill>
                  <a:srgbClr val="09A1ED"/>
                </a:solidFill>
                <a:latin typeface="Consolas"/>
                <a:ea typeface="Consolas"/>
                <a:cs typeface="Consolas"/>
                <a:sym typeface="Consolas"/>
              </a:rPr>
              <a:t>Vue</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11658F"/>
                </a:solidFill>
                <a:latin typeface="Consolas"/>
                <a:ea typeface="Consolas"/>
                <a:cs typeface="Consolas"/>
                <a:sym typeface="Consolas"/>
              </a:rPr>
              <a:t>el</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#app</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11658F"/>
                </a:solidFill>
                <a:latin typeface="Consolas"/>
                <a:ea typeface="Consolas"/>
                <a:cs typeface="Consolas"/>
                <a:sym typeface="Consolas"/>
              </a:rPr>
              <a:t>data</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11658F"/>
                </a:solidFill>
                <a:latin typeface="Consolas"/>
                <a:ea typeface="Consolas"/>
                <a:cs typeface="Consolas"/>
                <a:sym typeface="Consolas"/>
              </a:rPr>
              <a:t>counter</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FF5C57"/>
                </a:solidFill>
                <a:latin typeface="Consolas"/>
                <a:ea typeface="Consolas"/>
                <a:cs typeface="Consolas"/>
                <a:sym typeface="Consolas"/>
              </a:rPr>
              <a:t>0</a:t>
            </a: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11658F"/>
                </a:solidFill>
                <a:latin typeface="Consolas"/>
                <a:ea typeface="Consolas"/>
                <a:cs typeface="Consolas"/>
                <a:sym typeface="Consolas"/>
              </a:rPr>
              <a:t>setInterval</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=&gt;</a:t>
            </a: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app</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counter</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FF5C57"/>
                </a:solidFill>
                <a:latin typeface="Consolas"/>
                <a:ea typeface="Consolas"/>
                <a:cs typeface="Consolas"/>
                <a:sym typeface="Consolas"/>
              </a:rPr>
              <a:t>300</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script</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body</a:t>
            </a:r>
            <a:r>
              <a:rPr lang="en" sz="1200">
                <a:solidFill>
                  <a:srgbClr val="ADB1C2"/>
                </a:solidFill>
                <a:latin typeface="Consolas"/>
                <a:ea typeface="Consolas"/>
                <a:cs typeface="Consolas"/>
                <a:sym typeface="Consolas"/>
              </a:rPr>
              <a:t>&gt;</a:t>
            </a:r>
            <a:endParaRPr sz="1200">
              <a:solidFill>
                <a:srgbClr val="3E3E3E"/>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20"/>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Littlest Vue app</a:t>
            </a:r>
            <a:endParaRPr/>
          </a:p>
        </p:txBody>
      </p:sp>
      <p:sp>
        <p:nvSpPr>
          <p:cNvPr id="532" name="Google Shape;532;p20"/>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3" name="Google Shape;533;p20"/>
          <p:cNvSpPr txBox="1"/>
          <p:nvPr/>
        </p:nvSpPr>
        <p:spPr>
          <a:xfrm>
            <a:off x="659275" y="1039100"/>
            <a:ext cx="6277500" cy="385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head</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spcBef>
                <a:spcPts val="0"/>
              </a:spcBef>
              <a:spcAft>
                <a:spcPts val="0"/>
              </a:spcAft>
              <a:buNone/>
            </a:pPr>
            <a:r>
              <a:rPr lang="en" sz="1200">
                <a:solidFill>
                  <a:srgbClr val="ADB1C2"/>
                </a:solidFill>
                <a:latin typeface="Consolas"/>
                <a:ea typeface="Consolas"/>
                <a:cs typeface="Consolas"/>
                <a:sym typeface="Consolas"/>
              </a:rPr>
              <a:t>    &lt;</a:t>
            </a:r>
            <a:r>
              <a:rPr lang="en" sz="1200">
                <a:solidFill>
                  <a:srgbClr val="13BBB7"/>
                </a:solidFill>
                <a:latin typeface="Consolas"/>
                <a:ea typeface="Consolas"/>
                <a:cs typeface="Consolas"/>
                <a:sym typeface="Consolas"/>
              </a:rPr>
              <a:t>script</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src</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https://cdn.jsdelivr.net/npm/vue/dist/vue.js</a:t>
            </a:r>
            <a:r>
              <a:rPr lang="en" sz="1200">
                <a:solidFill>
                  <a:srgbClr val="ADB1C2"/>
                </a:solidFill>
                <a:latin typeface="Consolas"/>
                <a:ea typeface="Consolas"/>
                <a:cs typeface="Consolas"/>
                <a:sym typeface="Consolas"/>
              </a:rPr>
              <a:t>"&gt;&lt;/</a:t>
            </a:r>
            <a:r>
              <a:rPr lang="en" sz="1200">
                <a:solidFill>
                  <a:srgbClr val="13BBB7"/>
                </a:solidFill>
                <a:latin typeface="Consolas"/>
                <a:ea typeface="Consolas"/>
                <a:cs typeface="Consolas"/>
                <a:sym typeface="Consolas"/>
              </a:rPr>
              <a:t>script</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spcBef>
                <a:spcPts val="0"/>
              </a:spcBef>
              <a:spcAft>
                <a:spcPts val="0"/>
              </a:spcAft>
              <a:buNone/>
            </a:pP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head</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spcBef>
                <a:spcPts val="0"/>
              </a:spcBef>
              <a:spcAft>
                <a:spcPts val="0"/>
              </a:spcAft>
              <a:buNone/>
            </a:pPr>
            <a:r>
              <a:t/>
            </a:r>
            <a:endParaRPr sz="1200">
              <a:solidFill>
                <a:srgbClr val="565869"/>
              </a:solidFill>
              <a:latin typeface="Consolas"/>
              <a:ea typeface="Consolas"/>
              <a:cs typeface="Consolas"/>
              <a:sym typeface="Consolas"/>
            </a:endParaRPr>
          </a:p>
          <a:p>
            <a:pPr indent="0" lvl="0" marL="0" rtl="0" algn="l">
              <a:spcBef>
                <a:spcPts val="0"/>
              </a:spcBef>
              <a:spcAft>
                <a:spcPts val="0"/>
              </a:spcAft>
              <a:buNone/>
            </a:pP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body</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div</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id</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app</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spcBef>
                <a:spcPts val="0"/>
              </a:spcBef>
              <a:spcAft>
                <a:spcPts val="0"/>
              </a:spcAft>
              <a:buNone/>
            </a:pPr>
            <a:r>
              <a:rPr lang="en" sz="1200">
                <a:solidFill>
                  <a:srgbClr val="565869"/>
                </a:solidFill>
                <a:latin typeface="Consolas"/>
                <a:ea typeface="Consolas"/>
                <a:cs typeface="Consolas"/>
                <a:sym typeface="Consolas"/>
              </a:rPr>
              <a:t>        Counter: {{ counter }}</a:t>
            </a:r>
            <a:endParaRPr sz="1200">
              <a:solidFill>
                <a:srgbClr val="565869"/>
              </a:solidFill>
              <a:latin typeface="Consolas"/>
              <a:ea typeface="Consolas"/>
              <a:cs typeface="Consolas"/>
              <a:sym typeface="Consolas"/>
            </a:endParaRPr>
          </a:p>
          <a:p>
            <a:pPr indent="0" lvl="0" marL="0" rtl="0" algn="l">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div</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spcBef>
                <a:spcPts val="0"/>
              </a:spcBef>
              <a:spcAft>
                <a:spcPts val="0"/>
              </a:spcAft>
              <a:buNone/>
            </a:pPr>
            <a:r>
              <a:t/>
            </a:r>
            <a:endParaRPr sz="1200">
              <a:solidFill>
                <a:srgbClr val="565869"/>
              </a:solidFill>
              <a:latin typeface="Consolas"/>
              <a:ea typeface="Consolas"/>
              <a:cs typeface="Consolas"/>
              <a:sym typeface="Consolas"/>
            </a:endParaRPr>
          </a:p>
          <a:p>
            <a:pPr indent="0" lvl="0" marL="0" rtl="0" algn="l">
              <a:spcBef>
                <a:spcPts val="0"/>
              </a:spcBef>
              <a:spcAft>
                <a:spcPts val="0"/>
              </a:spcAft>
              <a:buNone/>
            </a:pPr>
            <a:r>
              <a:rPr lang="en" sz="1200">
                <a:solidFill>
                  <a:srgbClr val="ADB1C2"/>
                </a:solidFill>
                <a:latin typeface="Consolas"/>
                <a:ea typeface="Consolas"/>
                <a:cs typeface="Consolas"/>
                <a:sym typeface="Consolas"/>
              </a:rPr>
              <a:t>    &lt;</a:t>
            </a:r>
            <a:r>
              <a:rPr lang="en" sz="1200">
                <a:solidFill>
                  <a:srgbClr val="13BBB7"/>
                </a:solidFill>
                <a:latin typeface="Consolas"/>
                <a:ea typeface="Consolas"/>
                <a:cs typeface="Consolas"/>
                <a:sym typeface="Consolas"/>
              </a:rPr>
              <a:t>script</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spcBef>
                <a:spcPts val="0"/>
              </a:spcBef>
              <a:spcAft>
                <a:spcPts val="0"/>
              </a:spcAft>
              <a:buNone/>
            </a:pPr>
            <a:r>
              <a:rPr lang="en" sz="1200">
                <a:solidFill>
                  <a:srgbClr val="565869"/>
                </a:solidFill>
                <a:highlight>
                  <a:srgbClr val="FFFF00"/>
                </a:highlight>
                <a:latin typeface="Consolas"/>
                <a:ea typeface="Consolas"/>
                <a:cs typeface="Consolas"/>
                <a:sym typeface="Consolas"/>
              </a:rPr>
              <a:t>        </a:t>
            </a:r>
            <a:r>
              <a:rPr lang="en" sz="1200">
                <a:solidFill>
                  <a:srgbClr val="F767BB"/>
                </a:solidFill>
                <a:highlight>
                  <a:srgbClr val="FFFF00"/>
                </a:highlight>
                <a:latin typeface="Consolas"/>
                <a:ea typeface="Consolas"/>
                <a:cs typeface="Consolas"/>
                <a:sym typeface="Consolas"/>
              </a:rPr>
              <a:t>var</a:t>
            </a:r>
            <a:r>
              <a:rPr lang="en" sz="1200">
                <a:solidFill>
                  <a:srgbClr val="565869"/>
                </a:solidFill>
                <a:highlight>
                  <a:srgbClr val="FFFF00"/>
                </a:highlight>
                <a:latin typeface="Consolas"/>
                <a:ea typeface="Consolas"/>
                <a:cs typeface="Consolas"/>
                <a:sym typeface="Consolas"/>
              </a:rPr>
              <a:t> app </a:t>
            </a:r>
            <a:r>
              <a:rPr lang="en" sz="1200">
                <a:solidFill>
                  <a:srgbClr val="ADB1C2"/>
                </a:solidFill>
                <a:highlight>
                  <a:srgbClr val="FFFF00"/>
                </a:highlight>
                <a:latin typeface="Consolas"/>
                <a:ea typeface="Consolas"/>
                <a:cs typeface="Consolas"/>
                <a:sym typeface="Consolas"/>
              </a:rPr>
              <a:t>=</a:t>
            </a:r>
            <a:r>
              <a:rPr lang="en" sz="1200">
                <a:solidFill>
                  <a:srgbClr val="565869"/>
                </a:solidFill>
                <a:highlight>
                  <a:srgbClr val="FFFF00"/>
                </a:highlight>
                <a:latin typeface="Consolas"/>
                <a:ea typeface="Consolas"/>
                <a:cs typeface="Consolas"/>
                <a:sym typeface="Consolas"/>
              </a:rPr>
              <a:t> </a:t>
            </a:r>
            <a:r>
              <a:rPr lang="en" sz="1200">
                <a:solidFill>
                  <a:srgbClr val="F767BB"/>
                </a:solidFill>
                <a:highlight>
                  <a:srgbClr val="FFFF00"/>
                </a:highlight>
                <a:latin typeface="Consolas"/>
                <a:ea typeface="Consolas"/>
                <a:cs typeface="Consolas"/>
                <a:sym typeface="Consolas"/>
              </a:rPr>
              <a:t>new</a:t>
            </a:r>
            <a:r>
              <a:rPr lang="en" sz="1200">
                <a:solidFill>
                  <a:srgbClr val="565869"/>
                </a:solidFill>
                <a:highlight>
                  <a:srgbClr val="FFFF00"/>
                </a:highlight>
                <a:latin typeface="Consolas"/>
                <a:ea typeface="Consolas"/>
                <a:cs typeface="Consolas"/>
                <a:sym typeface="Consolas"/>
              </a:rPr>
              <a:t> </a:t>
            </a:r>
            <a:r>
              <a:rPr lang="en" sz="1200">
                <a:solidFill>
                  <a:srgbClr val="09A1ED"/>
                </a:solidFill>
                <a:highlight>
                  <a:srgbClr val="FFFF00"/>
                </a:highlight>
                <a:latin typeface="Consolas"/>
                <a:ea typeface="Consolas"/>
                <a:cs typeface="Consolas"/>
                <a:sym typeface="Consolas"/>
              </a:rPr>
              <a:t>Vue</a:t>
            </a:r>
            <a:r>
              <a:rPr lang="en" sz="1200">
                <a:solidFill>
                  <a:srgbClr val="ADB1C2"/>
                </a:solidFill>
                <a:highlight>
                  <a:srgbClr val="FFFF00"/>
                </a:highlight>
                <a:latin typeface="Consolas"/>
                <a:ea typeface="Consolas"/>
                <a:cs typeface="Consolas"/>
                <a:sym typeface="Consolas"/>
              </a:rPr>
              <a:t>({</a:t>
            </a:r>
            <a:endParaRPr sz="1200">
              <a:solidFill>
                <a:srgbClr val="ADB1C2"/>
              </a:solidFill>
              <a:highlight>
                <a:srgbClr val="FFFF00"/>
              </a:highlight>
              <a:latin typeface="Consolas"/>
              <a:ea typeface="Consolas"/>
              <a:cs typeface="Consolas"/>
              <a:sym typeface="Consolas"/>
            </a:endParaRPr>
          </a:p>
          <a:p>
            <a:pPr indent="0" lvl="0" marL="0" rtl="0" algn="l">
              <a:spcBef>
                <a:spcPts val="0"/>
              </a:spcBef>
              <a:spcAft>
                <a:spcPts val="0"/>
              </a:spcAft>
              <a:buNone/>
            </a:pPr>
            <a:r>
              <a:rPr lang="en" sz="1200">
                <a:solidFill>
                  <a:srgbClr val="565869"/>
                </a:solidFill>
                <a:highlight>
                  <a:srgbClr val="FFFF00"/>
                </a:highlight>
                <a:latin typeface="Consolas"/>
                <a:ea typeface="Consolas"/>
                <a:cs typeface="Consolas"/>
                <a:sym typeface="Consolas"/>
              </a:rPr>
              <a:t>            </a:t>
            </a:r>
            <a:r>
              <a:rPr lang="en" sz="1200">
                <a:solidFill>
                  <a:srgbClr val="11658F"/>
                </a:solidFill>
                <a:highlight>
                  <a:srgbClr val="FFFF00"/>
                </a:highlight>
                <a:latin typeface="Consolas"/>
                <a:ea typeface="Consolas"/>
                <a:cs typeface="Consolas"/>
                <a:sym typeface="Consolas"/>
              </a:rPr>
              <a:t>el</a:t>
            </a:r>
            <a:r>
              <a:rPr lang="en" sz="1200">
                <a:solidFill>
                  <a:srgbClr val="ADB1C2"/>
                </a:solidFill>
                <a:highlight>
                  <a:srgbClr val="FFFF00"/>
                </a:highlight>
                <a:latin typeface="Consolas"/>
                <a:ea typeface="Consolas"/>
                <a:cs typeface="Consolas"/>
                <a:sym typeface="Consolas"/>
              </a:rPr>
              <a:t>:</a:t>
            </a:r>
            <a:r>
              <a:rPr lang="en" sz="1200">
                <a:solidFill>
                  <a:srgbClr val="565869"/>
                </a:solidFill>
                <a:highlight>
                  <a:srgbClr val="FFFF00"/>
                </a:highlight>
                <a:latin typeface="Consolas"/>
                <a:ea typeface="Consolas"/>
                <a:cs typeface="Consolas"/>
                <a:sym typeface="Consolas"/>
              </a:rPr>
              <a:t> </a:t>
            </a:r>
            <a:r>
              <a:rPr lang="en" sz="1200">
                <a:solidFill>
                  <a:srgbClr val="ADB1C2"/>
                </a:solidFill>
                <a:highlight>
                  <a:srgbClr val="FFFF00"/>
                </a:highlight>
                <a:latin typeface="Consolas"/>
                <a:ea typeface="Consolas"/>
                <a:cs typeface="Consolas"/>
                <a:sym typeface="Consolas"/>
              </a:rPr>
              <a:t>'</a:t>
            </a:r>
            <a:r>
              <a:rPr lang="en" sz="1200">
                <a:solidFill>
                  <a:srgbClr val="CF9C00"/>
                </a:solidFill>
                <a:highlight>
                  <a:srgbClr val="FFFF00"/>
                </a:highlight>
                <a:latin typeface="Consolas"/>
                <a:ea typeface="Consolas"/>
                <a:cs typeface="Consolas"/>
                <a:sym typeface="Consolas"/>
              </a:rPr>
              <a:t>#app</a:t>
            </a:r>
            <a:r>
              <a:rPr lang="en" sz="1200">
                <a:solidFill>
                  <a:srgbClr val="ADB1C2"/>
                </a:solidFill>
                <a:highlight>
                  <a:srgbClr val="FFFF00"/>
                </a:highlight>
                <a:latin typeface="Consolas"/>
                <a:ea typeface="Consolas"/>
                <a:cs typeface="Consolas"/>
                <a:sym typeface="Consolas"/>
              </a:rPr>
              <a:t>',</a:t>
            </a:r>
            <a:endParaRPr sz="1200">
              <a:solidFill>
                <a:srgbClr val="ADB1C2"/>
              </a:solidFill>
              <a:highlight>
                <a:srgbClr val="FFFF00"/>
              </a:highlight>
              <a:latin typeface="Consolas"/>
              <a:ea typeface="Consolas"/>
              <a:cs typeface="Consolas"/>
              <a:sym typeface="Consolas"/>
            </a:endParaRPr>
          </a:p>
          <a:p>
            <a:pPr indent="0" lvl="0" marL="0" rtl="0" algn="l">
              <a:spcBef>
                <a:spcPts val="0"/>
              </a:spcBef>
              <a:spcAft>
                <a:spcPts val="0"/>
              </a:spcAft>
              <a:buNone/>
            </a:pPr>
            <a:r>
              <a:rPr lang="en" sz="1200">
                <a:solidFill>
                  <a:srgbClr val="565869"/>
                </a:solidFill>
                <a:highlight>
                  <a:srgbClr val="FFFF00"/>
                </a:highlight>
                <a:latin typeface="Consolas"/>
                <a:ea typeface="Consolas"/>
                <a:cs typeface="Consolas"/>
                <a:sym typeface="Consolas"/>
              </a:rPr>
              <a:t>            </a:t>
            </a:r>
            <a:r>
              <a:rPr lang="en" sz="1200">
                <a:solidFill>
                  <a:srgbClr val="11658F"/>
                </a:solidFill>
                <a:highlight>
                  <a:srgbClr val="FFFF00"/>
                </a:highlight>
                <a:latin typeface="Consolas"/>
                <a:ea typeface="Consolas"/>
                <a:cs typeface="Consolas"/>
                <a:sym typeface="Consolas"/>
              </a:rPr>
              <a:t>data</a:t>
            </a:r>
            <a:r>
              <a:rPr lang="en" sz="1200">
                <a:solidFill>
                  <a:srgbClr val="ADB1C2"/>
                </a:solidFill>
                <a:highlight>
                  <a:srgbClr val="FFFF00"/>
                </a:highlight>
                <a:latin typeface="Consolas"/>
                <a:ea typeface="Consolas"/>
                <a:cs typeface="Consolas"/>
                <a:sym typeface="Consolas"/>
              </a:rPr>
              <a:t>:</a:t>
            </a:r>
            <a:r>
              <a:rPr lang="en" sz="1200">
                <a:solidFill>
                  <a:srgbClr val="565869"/>
                </a:solidFill>
                <a:highlight>
                  <a:srgbClr val="FFFF00"/>
                </a:highlight>
                <a:latin typeface="Consolas"/>
                <a:ea typeface="Consolas"/>
                <a:cs typeface="Consolas"/>
                <a:sym typeface="Consolas"/>
              </a:rPr>
              <a:t> </a:t>
            </a:r>
            <a:r>
              <a:rPr lang="en" sz="1200">
                <a:solidFill>
                  <a:srgbClr val="ADB1C2"/>
                </a:solidFill>
                <a:highlight>
                  <a:srgbClr val="FFFF00"/>
                </a:highlight>
                <a:latin typeface="Consolas"/>
                <a:ea typeface="Consolas"/>
                <a:cs typeface="Consolas"/>
                <a:sym typeface="Consolas"/>
              </a:rPr>
              <a:t>{</a:t>
            </a:r>
            <a:r>
              <a:rPr lang="en" sz="1200">
                <a:solidFill>
                  <a:srgbClr val="565869"/>
                </a:solidFill>
                <a:highlight>
                  <a:srgbClr val="FFFF00"/>
                </a:highlight>
                <a:latin typeface="Consolas"/>
                <a:ea typeface="Consolas"/>
                <a:cs typeface="Consolas"/>
                <a:sym typeface="Consolas"/>
              </a:rPr>
              <a:t> </a:t>
            </a:r>
            <a:r>
              <a:rPr lang="en" sz="1200">
                <a:solidFill>
                  <a:srgbClr val="11658F"/>
                </a:solidFill>
                <a:highlight>
                  <a:srgbClr val="FFFF00"/>
                </a:highlight>
                <a:latin typeface="Consolas"/>
                <a:ea typeface="Consolas"/>
                <a:cs typeface="Consolas"/>
                <a:sym typeface="Consolas"/>
              </a:rPr>
              <a:t>counter</a:t>
            </a:r>
            <a:r>
              <a:rPr lang="en" sz="1200">
                <a:solidFill>
                  <a:srgbClr val="ADB1C2"/>
                </a:solidFill>
                <a:highlight>
                  <a:srgbClr val="FFFF00"/>
                </a:highlight>
                <a:latin typeface="Consolas"/>
                <a:ea typeface="Consolas"/>
                <a:cs typeface="Consolas"/>
                <a:sym typeface="Consolas"/>
              </a:rPr>
              <a:t>:</a:t>
            </a:r>
            <a:r>
              <a:rPr lang="en" sz="1200">
                <a:solidFill>
                  <a:srgbClr val="565869"/>
                </a:solidFill>
                <a:highlight>
                  <a:srgbClr val="FFFF00"/>
                </a:highlight>
                <a:latin typeface="Consolas"/>
                <a:ea typeface="Consolas"/>
                <a:cs typeface="Consolas"/>
                <a:sym typeface="Consolas"/>
              </a:rPr>
              <a:t> </a:t>
            </a:r>
            <a:r>
              <a:rPr lang="en" sz="1200">
                <a:solidFill>
                  <a:srgbClr val="FF5C57"/>
                </a:solidFill>
                <a:highlight>
                  <a:srgbClr val="FFFF00"/>
                </a:highlight>
                <a:latin typeface="Consolas"/>
                <a:ea typeface="Consolas"/>
                <a:cs typeface="Consolas"/>
                <a:sym typeface="Consolas"/>
              </a:rPr>
              <a:t>0</a:t>
            </a:r>
            <a:r>
              <a:rPr lang="en" sz="1200">
                <a:solidFill>
                  <a:srgbClr val="565869"/>
                </a:solidFill>
                <a:highlight>
                  <a:srgbClr val="FFFF00"/>
                </a:highlight>
                <a:latin typeface="Consolas"/>
                <a:ea typeface="Consolas"/>
                <a:cs typeface="Consolas"/>
                <a:sym typeface="Consolas"/>
              </a:rPr>
              <a:t> </a:t>
            </a:r>
            <a:r>
              <a:rPr lang="en" sz="1200">
                <a:solidFill>
                  <a:srgbClr val="ADB1C2"/>
                </a:solidFill>
                <a:highlight>
                  <a:srgbClr val="FFFF00"/>
                </a:highlight>
                <a:latin typeface="Consolas"/>
                <a:ea typeface="Consolas"/>
                <a:cs typeface="Consolas"/>
                <a:sym typeface="Consolas"/>
              </a:rPr>
              <a:t>}</a:t>
            </a:r>
            <a:endParaRPr sz="1200">
              <a:solidFill>
                <a:srgbClr val="ADB1C2"/>
              </a:solidFill>
              <a:highlight>
                <a:srgbClr val="FFFF00"/>
              </a:highlight>
              <a:latin typeface="Consolas"/>
              <a:ea typeface="Consolas"/>
              <a:cs typeface="Consolas"/>
              <a:sym typeface="Consolas"/>
            </a:endParaRPr>
          </a:p>
          <a:p>
            <a:pPr indent="0" lvl="0" marL="0" rtl="0" algn="l">
              <a:spcBef>
                <a:spcPts val="0"/>
              </a:spcBef>
              <a:spcAft>
                <a:spcPts val="0"/>
              </a:spcAft>
              <a:buNone/>
            </a:pPr>
            <a:r>
              <a:rPr lang="en" sz="1200">
                <a:solidFill>
                  <a:srgbClr val="565869"/>
                </a:solidFill>
                <a:highlight>
                  <a:srgbClr val="FFFF00"/>
                </a:highlight>
                <a:latin typeface="Consolas"/>
                <a:ea typeface="Consolas"/>
                <a:cs typeface="Consolas"/>
                <a:sym typeface="Consolas"/>
              </a:rPr>
              <a:t>        </a:t>
            </a:r>
            <a:r>
              <a:rPr lang="en" sz="1200">
                <a:solidFill>
                  <a:srgbClr val="ADB1C2"/>
                </a:solidFill>
                <a:highlight>
                  <a:srgbClr val="FFFF00"/>
                </a:highlight>
                <a:latin typeface="Consolas"/>
                <a:ea typeface="Consolas"/>
                <a:cs typeface="Consolas"/>
                <a:sym typeface="Consolas"/>
              </a:rPr>
              <a:t>});</a:t>
            </a:r>
            <a:endParaRPr sz="1200">
              <a:solidFill>
                <a:srgbClr val="ADB1C2"/>
              </a:solidFill>
              <a:highlight>
                <a:srgbClr val="FFFF00"/>
              </a:highlight>
              <a:latin typeface="Consolas"/>
              <a:ea typeface="Consolas"/>
              <a:cs typeface="Consolas"/>
              <a:sym typeface="Consolas"/>
            </a:endParaRPr>
          </a:p>
          <a:p>
            <a:pPr indent="0" lvl="0" marL="0" rtl="0" algn="l">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11658F"/>
                </a:solidFill>
                <a:latin typeface="Consolas"/>
                <a:ea typeface="Consolas"/>
                <a:cs typeface="Consolas"/>
                <a:sym typeface="Consolas"/>
              </a:rPr>
              <a:t>setInterval</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=&gt;</a:t>
            </a: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spcBef>
                <a:spcPts val="0"/>
              </a:spcBef>
              <a:spcAft>
                <a:spcPts val="0"/>
              </a:spcAft>
              <a:buNone/>
            </a:pPr>
            <a:r>
              <a:rPr lang="en" sz="1200">
                <a:solidFill>
                  <a:srgbClr val="565869"/>
                </a:solidFill>
                <a:latin typeface="Consolas"/>
                <a:ea typeface="Consolas"/>
                <a:cs typeface="Consolas"/>
                <a:sym typeface="Consolas"/>
              </a:rPr>
              <a:t>            app</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counter</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FF5C57"/>
                </a:solidFill>
                <a:latin typeface="Consolas"/>
                <a:ea typeface="Consolas"/>
                <a:cs typeface="Consolas"/>
                <a:sym typeface="Consolas"/>
              </a:rPr>
              <a:t>300</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script</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spcBef>
                <a:spcPts val="0"/>
              </a:spcBef>
              <a:spcAft>
                <a:spcPts val="0"/>
              </a:spcAft>
              <a:buNone/>
            </a:pP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body</a:t>
            </a:r>
            <a:r>
              <a:rPr lang="en" sz="1200">
                <a:solidFill>
                  <a:srgbClr val="ADB1C2"/>
                </a:solidFill>
                <a:latin typeface="Consolas"/>
                <a:ea typeface="Consolas"/>
                <a:cs typeface="Consolas"/>
                <a:sym typeface="Consolas"/>
              </a:rPr>
              <a:t>&gt;</a:t>
            </a:r>
            <a:endParaRPr sz="1200">
              <a:solidFill>
                <a:srgbClr val="3E3E3E"/>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050">
              <a:solidFill>
                <a:srgbClr val="ADB1C2"/>
              </a:solidFill>
              <a:highlight>
                <a:srgbClr val="FAFBFC"/>
              </a:highlight>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21"/>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Littlest Vue app</a:t>
            </a:r>
            <a:endParaRPr/>
          </a:p>
        </p:txBody>
      </p:sp>
      <p:sp>
        <p:nvSpPr>
          <p:cNvPr id="539" name="Google Shape;539;p21"/>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0" name="Google Shape;540;p21"/>
          <p:cNvSpPr txBox="1"/>
          <p:nvPr/>
        </p:nvSpPr>
        <p:spPr>
          <a:xfrm>
            <a:off x="659275" y="1039100"/>
            <a:ext cx="62775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head</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spcBef>
                <a:spcPts val="0"/>
              </a:spcBef>
              <a:spcAft>
                <a:spcPts val="0"/>
              </a:spcAft>
              <a:buNone/>
            </a:pPr>
            <a:r>
              <a:rPr lang="en" sz="1200">
                <a:solidFill>
                  <a:srgbClr val="ADB1C2"/>
                </a:solidFill>
                <a:latin typeface="Consolas"/>
                <a:ea typeface="Consolas"/>
                <a:cs typeface="Consolas"/>
                <a:sym typeface="Consolas"/>
              </a:rPr>
              <a:t>    &lt;</a:t>
            </a:r>
            <a:r>
              <a:rPr lang="en" sz="1200">
                <a:solidFill>
                  <a:srgbClr val="13BBB7"/>
                </a:solidFill>
                <a:latin typeface="Consolas"/>
                <a:ea typeface="Consolas"/>
                <a:cs typeface="Consolas"/>
                <a:sym typeface="Consolas"/>
              </a:rPr>
              <a:t>script</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src</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https://cdn.jsdelivr.net/npm/vue/dist/vue.js</a:t>
            </a:r>
            <a:r>
              <a:rPr lang="en" sz="1200">
                <a:solidFill>
                  <a:srgbClr val="ADB1C2"/>
                </a:solidFill>
                <a:latin typeface="Consolas"/>
                <a:ea typeface="Consolas"/>
                <a:cs typeface="Consolas"/>
                <a:sym typeface="Consolas"/>
              </a:rPr>
              <a:t>"&gt;&lt;/</a:t>
            </a:r>
            <a:r>
              <a:rPr lang="en" sz="1200">
                <a:solidFill>
                  <a:srgbClr val="13BBB7"/>
                </a:solidFill>
                <a:latin typeface="Consolas"/>
                <a:ea typeface="Consolas"/>
                <a:cs typeface="Consolas"/>
                <a:sym typeface="Consolas"/>
              </a:rPr>
              <a:t>script</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spcBef>
                <a:spcPts val="0"/>
              </a:spcBef>
              <a:spcAft>
                <a:spcPts val="0"/>
              </a:spcAft>
              <a:buNone/>
            </a:pP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head</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spcBef>
                <a:spcPts val="0"/>
              </a:spcBef>
              <a:spcAft>
                <a:spcPts val="0"/>
              </a:spcAft>
              <a:buNone/>
            </a:pPr>
            <a:r>
              <a:t/>
            </a:r>
            <a:endParaRPr sz="1200">
              <a:solidFill>
                <a:srgbClr val="565869"/>
              </a:solidFill>
              <a:latin typeface="Consolas"/>
              <a:ea typeface="Consolas"/>
              <a:cs typeface="Consolas"/>
              <a:sym typeface="Consolas"/>
            </a:endParaRPr>
          </a:p>
          <a:p>
            <a:pPr indent="0" lvl="0" marL="0" rtl="0" algn="l">
              <a:spcBef>
                <a:spcPts val="0"/>
              </a:spcBef>
              <a:spcAft>
                <a:spcPts val="0"/>
              </a:spcAft>
              <a:buNone/>
            </a:pP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body</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div</a:t>
            </a:r>
            <a:r>
              <a:rPr lang="en" sz="1200">
                <a:solidFill>
                  <a:srgbClr val="ADB1C2"/>
                </a:solidFill>
                <a:latin typeface="Consolas"/>
                <a:ea typeface="Consolas"/>
                <a:cs typeface="Consolas"/>
                <a:sym typeface="Consolas"/>
              </a:rPr>
              <a:t> </a:t>
            </a:r>
            <a:r>
              <a:rPr lang="en" sz="1200">
                <a:solidFill>
                  <a:srgbClr val="FF8380"/>
                </a:solidFill>
                <a:latin typeface="Consolas"/>
                <a:ea typeface="Consolas"/>
                <a:cs typeface="Consolas"/>
                <a:sym typeface="Consolas"/>
              </a:rPr>
              <a:t>id</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app</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spcBef>
                <a:spcPts val="0"/>
              </a:spcBef>
              <a:spcAft>
                <a:spcPts val="0"/>
              </a:spcAft>
              <a:buNone/>
            </a:pPr>
            <a:r>
              <a:rPr lang="en" sz="1200">
                <a:solidFill>
                  <a:srgbClr val="565869"/>
                </a:solidFill>
                <a:latin typeface="Consolas"/>
                <a:ea typeface="Consolas"/>
                <a:cs typeface="Consolas"/>
                <a:sym typeface="Consolas"/>
              </a:rPr>
              <a:t>        Counter: {{ counter }}</a:t>
            </a:r>
            <a:endParaRPr sz="1200">
              <a:solidFill>
                <a:srgbClr val="565869"/>
              </a:solidFill>
              <a:latin typeface="Consolas"/>
              <a:ea typeface="Consolas"/>
              <a:cs typeface="Consolas"/>
              <a:sym typeface="Consolas"/>
            </a:endParaRPr>
          </a:p>
          <a:p>
            <a:pPr indent="0" lvl="0" marL="0" rtl="0" algn="l">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div</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spcBef>
                <a:spcPts val="0"/>
              </a:spcBef>
              <a:spcAft>
                <a:spcPts val="0"/>
              </a:spcAft>
              <a:buNone/>
            </a:pPr>
            <a:r>
              <a:t/>
            </a:r>
            <a:endParaRPr sz="1200">
              <a:solidFill>
                <a:srgbClr val="565869"/>
              </a:solidFill>
              <a:latin typeface="Consolas"/>
              <a:ea typeface="Consolas"/>
              <a:cs typeface="Consolas"/>
              <a:sym typeface="Consolas"/>
            </a:endParaRPr>
          </a:p>
          <a:p>
            <a:pPr indent="0" lvl="0" marL="0" rtl="0" algn="l">
              <a:spcBef>
                <a:spcPts val="0"/>
              </a:spcBef>
              <a:spcAft>
                <a:spcPts val="0"/>
              </a:spcAft>
              <a:buNone/>
            </a:pPr>
            <a:r>
              <a:rPr lang="en" sz="1200">
                <a:solidFill>
                  <a:srgbClr val="ADB1C2"/>
                </a:solidFill>
                <a:latin typeface="Consolas"/>
                <a:ea typeface="Consolas"/>
                <a:cs typeface="Consolas"/>
                <a:sym typeface="Consolas"/>
              </a:rPr>
              <a:t>    &lt;</a:t>
            </a:r>
            <a:r>
              <a:rPr lang="en" sz="1200">
                <a:solidFill>
                  <a:srgbClr val="13BBB7"/>
                </a:solidFill>
                <a:latin typeface="Consolas"/>
                <a:ea typeface="Consolas"/>
                <a:cs typeface="Consolas"/>
                <a:sym typeface="Consolas"/>
              </a:rPr>
              <a:t>script</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F767BB"/>
                </a:solidFill>
                <a:latin typeface="Consolas"/>
                <a:ea typeface="Consolas"/>
                <a:cs typeface="Consolas"/>
                <a:sym typeface="Consolas"/>
              </a:rPr>
              <a:t>var</a:t>
            </a:r>
            <a:r>
              <a:rPr lang="en" sz="1200">
                <a:solidFill>
                  <a:srgbClr val="565869"/>
                </a:solidFill>
                <a:latin typeface="Consolas"/>
                <a:ea typeface="Consolas"/>
                <a:cs typeface="Consolas"/>
                <a:sym typeface="Consolas"/>
              </a:rPr>
              <a:t> app </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F767BB"/>
                </a:solidFill>
                <a:latin typeface="Consolas"/>
                <a:ea typeface="Consolas"/>
                <a:cs typeface="Consolas"/>
                <a:sym typeface="Consolas"/>
              </a:rPr>
              <a:t>new</a:t>
            </a:r>
            <a:r>
              <a:rPr lang="en" sz="1200">
                <a:solidFill>
                  <a:srgbClr val="565869"/>
                </a:solidFill>
                <a:latin typeface="Consolas"/>
                <a:ea typeface="Consolas"/>
                <a:cs typeface="Consolas"/>
                <a:sym typeface="Consolas"/>
              </a:rPr>
              <a:t> </a:t>
            </a:r>
            <a:r>
              <a:rPr lang="en" sz="1200">
                <a:solidFill>
                  <a:srgbClr val="09A1ED"/>
                </a:solidFill>
                <a:latin typeface="Consolas"/>
                <a:ea typeface="Consolas"/>
                <a:cs typeface="Consolas"/>
                <a:sym typeface="Consolas"/>
              </a:rPr>
              <a:t>Vue</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11658F"/>
                </a:solidFill>
                <a:latin typeface="Consolas"/>
                <a:ea typeface="Consolas"/>
                <a:cs typeface="Consolas"/>
                <a:sym typeface="Consolas"/>
              </a:rPr>
              <a:t>el</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r>
              <a:rPr lang="en" sz="1200">
                <a:solidFill>
                  <a:srgbClr val="CF9C00"/>
                </a:solidFill>
                <a:latin typeface="Consolas"/>
                <a:ea typeface="Consolas"/>
                <a:cs typeface="Consolas"/>
                <a:sym typeface="Consolas"/>
              </a:rPr>
              <a:t>#app</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11658F"/>
                </a:solidFill>
                <a:latin typeface="Consolas"/>
                <a:ea typeface="Consolas"/>
                <a:cs typeface="Consolas"/>
                <a:sym typeface="Consolas"/>
              </a:rPr>
              <a:t>data</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11658F"/>
                </a:solidFill>
                <a:latin typeface="Consolas"/>
                <a:ea typeface="Consolas"/>
                <a:cs typeface="Consolas"/>
                <a:sym typeface="Consolas"/>
              </a:rPr>
              <a:t>counter</a:t>
            </a:r>
            <a:r>
              <a:rPr lang="en" sz="1200">
                <a:solidFill>
                  <a:srgbClr val="ADB1C2"/>
                </a:solidFill>
                <a:latin typeface="Consolas"/>
                <a:ea typeface="Consolas"/>
                <a:cs typeface="Consolas"/>
                <a:sym typeface="Consolas"/>
              </a:rPr>
              <a:t>:</a:t>
            </a:r>
            <a:r>
              <a:rPr lang="en" sz="1200">
                <a:solidFill>
                  <a:srgbClr val="565869"/>
                </a:solidFill>
                <a:latin typeface="Consolas"/>
                <a:ea typeface="Consolas"/>
                <a:cs typeface="Consolas"/>
                <a:sym typeface="Consolas"/>
              </a:rPr>
              <a:t> </a:t>
            </a:r>
            <a:r>
              <a:rPr lang="en" sz="1200">
                <a:solidFill>
                  <a:srgbClr val="FF5C57"/>
                </a:solidFill>
                <a:latin typeface="Consolas"/>
                <a:ea typeface="Consolas"/>
                <a:cs typeface="Consolas"/>
                <a:sym typeface="Consolas"/>
              </a:rPr>
              <a:t>0</a:t>
            </a: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a:t>
            </a:r>
            <a:endParaRPr sz="1200">
              <a:solidFill>
                <a:srgbClr val="ADB1C2"/>
              </a:solidFill>
              <a:latin typeface="Consolas"/>
              <a:ea typeface="Consolas"/>
              <a:cs typeface="Consolas"/>
              <a:sym typeface="Consolas"/>
            </a:endParaRPr>
          </a:p>
          <a:p>
            <a:pPr indent="0" lvl="0" marL="0" rtl="0" algn="l">
              <a:spcBef>
                <a:spcPts val="0"/>
              </a:spcBef>
              <a:spcAft>
                <a:spcPts val="0"/>
              </a:spcAft>
              <a:buNone/>
            </a:pPr>
            <a:r>
              <a:rPr lang="en" sz="1200">
                <a:solidFill>
                  <a:srgbClr val="565869"/>
                </a:solidFill>
                <a:highlight>
                  <a:srgbClr val="FFFF00"/>
                </a:highlight>
                <a:latin typeface="Consolas"/>
                <a:ea typeface="Consolas"/>
                <a:cs typeface="Consolas"/>
                <a:sym typeface="Consolas"/>
              </a:rPr>
              <a:t>        </a:t>
            </a:r>
            <a:r>
              <a:rPr lang="en" sz="1200">
                <a:solidFill>
                  <a:srgbClr val="11658F"/>
                </a:solidFill>
                <a:highlight>
                  <a:srgbClr val="FFFF00"/>
                </a:highlight>
                <a:latin typeface="Consolas"/>
                <a:ea typeface="Consolas"/>
                <a:cs typeface="Consolas"/>
                <a:sym typeface="Consolas"/>
              </a:rPr>
              <a:t>setInterval</a:t>
            </a:r>
            <a:r>
              <a:rPr lang="en" sz="1200">
                <a:solidFill>
                  <a:srgbClr val="ADB1C2"/>
                </a:solidFill>
                <a:highlight>
                  <a:srgbClr val="FFFF00"/>
                </a:highlight>
                <a:latin typeface="Consolas"/>
                <a:ea typeface="Consolas"/>
                <a:cs typeface="Consolas"/>
                <a:sym typeface="Consolas"/>
              </a:rPr>
              <a:t>(()</a:t>
            </a:r>
            <a:r>
              <a:rPr lang="en" sz="1200">
                <a:solidFill>
                  <a:srgbClr val="565869"/>
                </a:solidFill>
                <a:highlight>
                  <a:srgbClr val="FFFF00"/>
                </a:highlight>
                <a:latin typeface="Consolas"/>
                <a:ea typeface="Consolas"/>
                <a:cs typeface="Consolas"/>
                <a:sym typeface="Consolas"/>
              </a:rPr>
              <a:t> </a:t>
            </a:r>
            <a:r>
              <a:rPr lang="en" sz="1200">
                <a:solidFill>
                  <a:srgbClr val="ADB1C2"/>
                </a:solidFill>
                <a:highlight>
                  <a:srgbClr val="FFFF00"/>
                </a:highlight>
                <a:latin typeface="Consolas"/>
                <a:ea typeface="Consolas"/>
                <a:cs typeface="Consolas"/>
                <a:sym typeface="Consolas"/>
              </a:rPr>
              <a:t>=&gt;</a:t>
            </a:r>
            <a:r>
              <a:rPr lang="en" sz="1200">
                <a:solidFill>
                  <a:srgbClr val="565869"/>
                </a:solidFill>
                <a:highlight>
                  <a:srgbClr val="FFFF00"/>
                </a:highlight>
                <a:latin typeface="Consolas"/>
                <a:ea typeface="Consolas"/>
                <a:cs typeface="Consolas"/>
                <a:sym typeface="Consolas"/>
              </a:rPr>
              <a:t> </a:t>
            </a:r>
            <a:r>
              <a:rPr lang="en" sz="1200">
                <a:solidFill>
                  <a:srgbClr val="ADB1C2"/>
                </a:solidFill>
                <a:highlight>
                  <a:srgbClr val="FFFF00"/>
                </a:highlight>
                <a:latin typeface="Consolas"/>
                <a:ea typeface="Consolas"/>
                <a:cs typeface="Consolas"/>
                <a:sym typeface="Consolas"/>
              </a:rPr>
              <a:t>{</a:t>
            </a:r>
            <a:endParaRPr sz="1200">
              <a:solidFill>
                <a:srgbClr val="ADB1C2"/>
              </a:solidFill>
              <a:highlight>
                <a:srgbClr val="FFFF00"/>
              </a:highlight>
              <a:latin typeface="Consolas"/>
              <a:ea typeface="Consolas"/>
              <a:cs typeface="Consolas"/>
              <a:sym typeface="Consolas"/>
            </a:endParaRPr>
          </a:p>
          <a:p>
            <a:pPr indent="0" lvl="0" marL="0" rtl="0" algn="l">
              <a:spcBef>
                <a:spcPts val="0"/>
              </a:spcBef>
              <a:spcAft>
                <a:spcPts val="0"/>
              </a:spcAft>
              <a:buNone/>
            </a:pPr>
            <a:r>
              <a:rPr lang="en" sz="1200">
                <a:solidFill>
                  <a:srgbClr val="565869"/>
                </a:solidFill>
                <a:highlight>
                  <a:srgbClr val="FFFF00"/>
                </a:highlight>
                <a:latin typeface="Consolas"/>
                <a:ea typeface="Consolas"/>
                <a:cs typeface="Consolas"/>
                <a:sym typeface="Consolas"/>
              </a:rPr>
              <a:t>            app</a:t>
            </a:r>
            <a:r>
              <a:rPr lang="en" sz="1200">
                <a:solidFill>
                  <a:srgbClr val="ADB1C2"/>
                </a:solidFill>
                <a:highlight>
                  <a:srgbClr val="FFFF00"/>
                </a:highlight>
                <a:latin typeface="Consolas"/>
                <a:ea typeface="Consolas"/>
                <a:cs typeface="Consolas"/>
                <a:sym typeface="Consolas"/>
              </a:rPr>
              <a:t>.</a:t>
            </a:r>
            <a:r>
              <a:rPr lang="en" sz="1200">
                <a:solidFill>
                  <a:srgbClr val="565869"/>
                </a:solidFill>
                <a:highlight>
                  <a:srgbClr val="FFFF00"/>
                </a:highlight>
                <a:latin typeface="Consolas"/>
                <a:ea typeface="Consolas"/>
                <a:cs typeface="Consolas"/>
                <a:sym typeface="Consolas"/>
              </a:rPr>
              <a:t>counter</a:t>
            </a:r>
            <a:r>
              <a:rPr lang="en" sz="1200">
                <a:solidFill>
                  <a:srgbClr val="ADB1C2"/>
                </a:solidFill>
                <a:highlight>
                  <a:srgbClr val="FFFF00"/>
                </a:highlight>
                <a:latin typeface="Consolas"/>
                <a:ea typeface="Consolas"/>
                <a:cs typeface="Consolas"/>
                <a:sym typeface="Consolas"/>
              </a:rPr>
              <a:t>++;</a:t>
            </a:r>
            <a:endParaRPr sz="1200">
              <a:solidFill>
                <a:srgbClr val="ADB1C2"/>
              </a:solidFill>
              <a:highlight>
                <a:srgbClr val="FFFF00"/>
              </a:highlight>
              <a:latin typeface="Consolas"/>
              <a:ea typeface="Consolas"/>
              <a:cs typeface="Consolas"/>
              <a:sym typeface="Consolas"/>
            </a:endParaRPr>
          </a:p>
          <a:p>
            <a:pPr indent="0" lvl="0" marL="0" rtl="0" algn="l">
              <a:spcBef>
                <a:spcPts val="0"/>
              </a:spcBef>
              <a:spcAft>
                <a:spcPts val="0"/>
              </a:spcAft>
              <a:buNone/>
            </a:pPr>
            <a:r>
              <a:rPr lang="en" sz="1200">
                <a:solidFill>
                  <a:srgbClr val="565869"/>
                </a:solidFill>
                <a:highlight>
                  <a:srgbClr val="FFFF00"/>
                </a:highlight>
                <a:latin typeface="Consolas"/>
                <a:ea typeface="Consolas"/>
                <a:cs typeface="Consolas"/>
                <a:sym typeface="Consolas"/>
              </a:rPr>
              <a:t>        </a:t>
            </a:r>
            <a:r>
              <a:rPr lang="en" sz="1200">
                <a:solidFill>
                  <a:srgbClr val="ADB1C2"/>
                </a:solidFill>
                <a:highlight>
                  <a:srgbClr val="FFFF00"/>
                </a:highlight>
                <a:latin typeface="Consolas"/>
                <a:ea typeface="Consolas"/>
                <a:cs typeface="Consolas"/>
                <a:sym typeface="Consolas"/>
              </a:rPr>
              <a:t>},</a:t>
            </a:r>
            <a:r>
              <a:rPr lang="en" sz="1200">
                <a:solidFill>
                  <a:srgbClr val="565869"/>
                </a:solidFill>
                <a:highlight>
                  <a:srgbClr val="FFFF00"/>
                </a:highlight>
                <a:latin typeface="Consolas"/>
                <a:ea typeface="Consolas"/>
                <a:cs typeface="Consolas"/>
                <a:sym typeface="Consolas"/>
              </a:rPr>
              <a:t> </a:t>
            </a:r>
            <a:r>
              <a:rPr lang="en" sz="1200">
                <a:solidFill>
                  <a:srgbClr val="FF5C57"/>
                </a:solidFill>
                <a:highlight>
                  <a:srgbClr val="FFFF00"/>
                </a:highlight>
                <a:latin typeface="Consolas"/>
                <a:ea typeface="Consolas"/>
                <a:cs typeface="Consolas"/>
                <a:sym typeface="Consolas"/>
              </a:rPr>
              <a:t>300</a:t>
            </a:r>
            <a:r>
              <a:rPr lang="en" sz="1200">
                <a:solidFill>
                  <a:srgbClr val="ADB1C2"/>
                </a:solidFill>
                <a:highlight>
                  <a:srgbClr val="FFFF00"/>
                </a:highlight>
                <a:latin typeface="Consolas"/>
                <a:ea typeface="Consolas"/>
                <a:cs typeface="Consolas"/>
                <a:sym typeface="Consolas"/>
              </a:rPr>
              <a:t>);</a:t>
            </a:r>
            <a:endParaRPr sz="1200">
              <a:solidFill>
                <a:srgbClr val="ADB1C2"/>
              </a:solidFill>
              <a:highlight>
                <a:srgbClr val="FFFF00"/>
              </a:highlight>
              <a:latin typeface="Consolas"/>
              <a:ea typeface="Consolas"/>
              <a:cs typeface="Consolas"/>
              <a:sym typeface="Consolas"/>
            </a:endParaRPr>
          </a:p>
          <a:p>
            <a:pPr indent="0" lvl="0" marL="0" rtl="0" algn="l">
              <a:spcBef>
                <a:spcPts val="0"/>
              </a:spcBef>
              <a:spcAft>
                <a:spcPts val="0"/>
              </a:spcAft>
              <a:buNone/>
            </a:pPr>
            <a:r>
              <a:rPr lang="en" sz="1200">
                <a:solidFill>
                  <a:srgbClr val="565869"/>
                </a:solidFill>
                <a:latin typeface="Consolas"/>
                <a:ea typeface="Consolas"/>
                <a:cs typeface="Consolas"/>
                <a:sym typeface="Consolas"/>
              </a:rPr>
              <a:t>    </a:t>
            </a: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script</a:t>
            </a:r>
            <a:r>
              <a:rPr lang="en" sz="1200">
                <a:solidFill>
                  <a:srgbClr val="ADB1C2"/>
                </a:solidFill>
                <a:latin typeface="Consolas"/>
                <a:ea typeface="Consolas"/>
                <a:cs typeface="Consolas"/>
                <a:sym typeface="Consolas"/>
              </a:rPr>
              <a:t>&gt;</a:t>
            </a:r>
            <a:endParaRPr sz="1200">
              <a:solidFill>
                <a:srgbClr val="ADB1C2"/>
              </a:solidFill>
              <a:latin typeface="Consolas"/>
              <a:ea typeface="Consolas"/>
              <a:cs typeface="Consolas"/>
              <a:sym typeface="Consolas"/>
            </a:endParaRPr>
          </a:p>
          <a:p>
            <a:pPr indent="0" lvl="0" marL="0" rtl="0" algn="l">
              <a:spcBef>
                <a:spcPts val="0"/>
              </a:spcBef>
              <a:spcAft>
                <a:spcPts val="0"/>
              </a:spcAft>
              <a:buNone/>
            </a:pPr>
            <a:r>
              <a:rPr lang="en" sz="1200">
                <a:solidFill>
                  <a:srgbClr val="ADB1C2"/>
                </a:solidFill>
                <a:latin typeface="Consolas"/>
                <a:ea typeface="Consolas"/>
                <a:cs typeface="Consolas"/>
                <a:sym typeface="Consolas"/>
              </a:rPr>
              <a:t>&lt;/</a:t>
            </a:r>
            <a:r>
              <a:rPr lang="en" sz="1200">
                <a:solidFill>
                  <a:srgbClr val="13BBB7"/>
                </a:solidFill>
                <a:latin typeface="Consolas"/>
                <a:ea typeface="Consolas"/>
                <a:cs typeface="Consolas"/>
                <a:sym typeface="Consolas"/>
              </a:rPr>
              <a:t>body</a:t>
            </a:r>
            <a:r>
              <a:rPr lang="en" sz="1200">
                <a:solidFill>
                  <a:srgbClr val="ADB1C2"/>
                </a:solidFill>
                <a:latin typeface="Consolas"/>
                <a:ea typeface="Consolas"/>
                <a:cs typeface="Consolas"/>
                <a:sym typeface="Consolas"/>
              </a:rPr>
              <a:t>&gt;</a:t>
            </a:r>
            <a:endParaRPr sz="1200">
              <a:solidFill>
                <a:srgbClr val="3E3E3E"/>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rgbClr val="3E3E3E"/>
              </a:solidFill>
              <a:highlight>
                <a:srgbClr val="FFFFFF"/>
              </a:highlight>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22"/>
          <p:cNvSpPr txBox="1"/>
          <p:nvPr>
            <p:ph type="title"/>
          </p:nvPr>
        </p:nvSpPr>
        <p:spPr>
          <a:xfrm>
            <a:off x="388375" y="0"/>
            <a:ext cx="6923400" cy="85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Vue.js Templates</a:t>
            </a:r>
            <a:endParaRPr/>
          </a:p>
        </p:txBody>
      </p:sp>
      <p:sp>
        <p:nvSpPr>
          <p:cNvPr id="546" name="Google Shape;546;p22"/>
          <p:cNvSpPr txBox="1"/>
          <p:nvPr>
            <p:ph idx="12" type="sldNum"/>
          </p:nvPr>
        </p:nvSpPr>
        <p:spPr>
          <a:xfrm>
            <a:off x="8529670" y="321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7" name="Google Shape;547;p22"/>
          <p:cNvSpPr txBox="1"/>
          <p:nvPr/>
        </p:nvSpPr>
        <p:spPr>
          <a:xfrm>
            <a:off x="659275" y="1115300"/>
            <a:ext cx="6277500" cy="3786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300">
                <a:solidFill>
                  <a:srgbClr val="ADB1C2"/>
                </a:solidFill>
                <a:latin typeface="Consolas"/>
                <a:ea typeface="Consolas"/>
                <a:cs typeface="Consolas"/>
                <a:sym typeface="Consolas"/>
              </a:rPr>
              <a:t>&lt;</a:t>
            </a:r>
            <a:r>
              <a:rPr lang="en" sz="1300">
                <a:solidFill>
                  <a:srgbClr val="13BBB7"/>
                </a:solidFill>
                <a:latin typeface="Consolas"/>
                <a:ea typeface="Consolas"/>
                <a:cs typeface="Consolas"/>
                <a:sym typeface="Consolas"/>
              </a:rPr>
              <a:t>div</a:t>
            </a:r>
            <a:r>
              <a:rPr lang="en" sz="1300">
                <a:solidFill>
                  <a:srgbClr val="ADB1C2"/>
                </a:solidFill>
                <a:latin typeface="Consolas"/>
                <a:ea typeface="Consolas"/>
                <a:cs typeface="Consolas"/>
                <a:sym typeface="Consolas"/>
              </a:rPr>
              <a:t> </a:t>
            </a:r>
            <a:r>
              <a:rPr lang="en" sz="1300">
                <a:solidFill>
                  <a:srgbClr val="FF8380"/>
                </a:solidFill>
                <a:latin typeface="Consolas"/>
                <a:ea typeface="Consolas"/>
                <a:cs typeface="Consolas"/>
                <a:sym typeface="Consolas"/>
              </a:rPr>
              <a:t>id</a:t>
            </a:r>
            <a:r>
              <a:rPr lang="en" sz="1300">
                <a:solidFill>
                  <a:srgbClr val="ADB1C2"/>
                </a:solidFill>
                <a:latin typeface="Consolas"/>
                <a:ea typeface="Consolas"/>
                <a:cs typeface="Consolas"/>
                <a:sym typeface="Consolas"/>
              </a:rPr>
              <a:t>="</a:t>
            </a:r>
            <a:r>
              <a:rPr lang="en" sz="1300">
                <a:solidFill>
                  <a:srgbClr val="CF9C00"/>
                </a:solidFill>
                <a:latin typeface="Consolas"/>
                <a:ea typeface="Consolas"/>
                <a:cs typeface="Consolas"/>
                <a:sym typeface="Consolas"/>
              </a:rPr>
              <a:t>app</a:t>
            </a:r>
            <a:r>
              <a:rPr lang="en"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Counter: {{ counter }}</a:t>
            </a:r>
            <a:endParaRPr sz="1300">
              <a:solidFill>
                <a:srgbClr val="565869"/>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highlight>
                  <a:srgbClr val="FFFF00"/>
                </a:highlight>
                <a:latin typeface="Consolas"/>
                <a:ea typeface="Consolas"/>
                <a:cs typeface="Consolas"/>
                <a:sym typeface="Consolas"/>
              </a:rPr>
              <a:t>    </a:t>
            </a:r>
            <a:r>
              <a:rPr lang="en" sz="1300">
                <a:solidFill>
                  <a:srgbClr val="ADB1C2"/>
                </a:solidFill>
                <a:highlight>
                  <a:srgbClr val="FFFF00"/>
                </a:highlight>
                <a:latin typeface="Consolas"/>
                <a:ea typeface="Consolas"/>
                <a:cs typeface="Consolas"/>
                <a:sym typeface="Consolas"/>
              </a:rPr>
              <a:t>&lt;</a:t>
            </a:r>
            <a:r>
              <a:rPr lang="en" sz="1300">
                <a:solidFill>
                  <a:srgbClr val="13BBB7"/>
                </a:solidFill>
                <a:highlight>
                  <a:srgbClr val="FFFF00"/>
                </a:highlight>
                <a:latin typeface="Consolas"/>
                <a:ea typeface="Consolas"/>
                <a:cs typeface="Consolas"/>
                <a:sym typeface="Consolas"/>
              </a:rPr>
              <a:t>p</a:t>
            </a:r>
            <a:r>
              <a:rPr lang="en" sz="1300">
                <a:solidFill>
                  <a:srgbClr val="ADB1C2"/>
                </a:solidFill>
                <a:highlight>
                  <a:srgbClr val="FFFF00"/>
                </a:highlight>
                <a:latin typeface="Consolas"/>
                <a:ea typeface="Consolas"/>
                <a:cs typeface="Consolas"/>
                <a:sym typeface="Consolas"/>
              </a:rPr>
              <a:t> </a:t>
            </a:r>
            <a:r>
              <a:rPr lang="en" sz="1300">
                <a:solidFill>
                  <a:srgbClr val="FF8380"/>
                </a:solidFill>
                <a:highlight>
                  <a:srgbClr val="FFFF00"/>
                </a:highlight>
                <a:latin typeface="Consolas"/>
                <a:ea typeface="Consolas"/>
                <a:cs typeface="Consolas"/>
                <a:sym typeface="Consolas"/>
              </a:rPr>
              <a:t>v-if</a:t>
            </a:r>
            <a:r>
              <a:rPr lang="en" sz="1300">
                <a:solidFill>
                  <a:srgbClr val="ADB1C2"/>
                </a:solidFill>
                <a:highlight>
                  <a:srgbClr val="FFFF00"/>
                </a:highlight>
                <a:latin typeface="Consolas"/>
                <a:ea typeface="Consolas"/>
                <a:cs typeface="Consolas"/>
                <a:sym typeface="Consolas"/>
              </a:rPr>
              <a:t>="</a:t>
            </a:r>
            <a:r>
              <a:rPr lang="en" sz="1300">
                <a:solidFill>
                  <a:srgbClr val="CF9C00"/>
                </a:solidFill>
                <a:highlight>
                  <a:srgbClr val="FFFF00"/>
                </a:highlight>
                <a:latin typeface="Consolas"/>
                <a:ea typeface="Consolas"/>
                <a:cs typeface="Consolas"/>
                <a:sym typeface="Consolas"/>
              </a:rPr>
              <a:t>counter % 2 === 0</a:t>
            </a:r>
            <a:r>
              <a:rPr lang="en" sz="1300">
                <a:solidFill>
                  <a:srgbClr val="ADB1C2"/>
                </a:solidFill>
                <a:highlight>
                  <a:srgbClr val="FFFF00"/>
                </a:highlight>
                <a:latin typeface="Consolas"/>
                <a:ea typeface="Consolas"/>
                <a:cs typeface="Consolas"/>
                <a:sym typeface="Consolas"/>
              </a:rPr>
              <a:t>"&gt;</a:t>
            </a:r>
            <a:r>
              <a:rPr lang="en" sz="1300">
                <a:solidFill>
                  <a:srgbClr val="565869"/>
                </a:solidFill>
                <a:highlight>
                  <a:srgbClr val="FFFF00"/>
                </a:highlight>
                <a:latin typeface="Consolas"/>
                <a:ea typeface="Consolas"/>
                <a:cs typeface="Consolas"/>
                <a:sym typeface="Consolas"/>
              </a:rPr>
              <a:t>Even Number!</a:t>
            </a:r>
            <a:r>
              <a:rPr lang="en" sz="1300">
                <a:solidFill>
                  <a:srgbClr val="ADB1C2"/>
                </a:solidFill>
                <a:highlight>
                  <a:srgbClr val="FFFF00"/>
                </a:highlight>
                <a:latin typeface="Consolas"/>
                <a:ea typeface="Consolas"/>
                <a:cs typeface="Consolas"/>
                <a:sym typeface="Consolas"/>
              </a:rPr>
              <a:t>&lt;/</a:t>
            </a:r>
            <a:r>
              <a:rPr lang="en" sz="1300">
                <a:solidFill>
                  <a:srgbClr val="13BBB7"/>
                </a:solidFill>
                <a:highlight>
                  <a:srgbClr val="FFFF00"/>
                </a:highlight>
                <a:latin typeface="Consolas"/>
                <a:ea typeface="Consolas"/>
                <a:cs typeface="Consolas"/>
                <a:sym typeface="Consolas"/>
              </a:rPr>
              <a:t>p</a:t>
            </a:r>
            <a:r>
              <a:rPr lang="en" sz="1300">
                <a:solidFill>
                  <a:srgbClr val="ADB1C2"/>
                </a:solidFill>
                <a:highlight>
                  <a:srgbClr val="FFFF00"/>
                </a:highlight>
                <a:latin typeface="Consolas"/>
                <a:ea typeface="Consolas"/>
                <a:cs typeface="Consolas"/>
                <a:sym typeface="Consolas"/>
              </a:rPr>
              <a:t>&gt;</a:t>
            </a:r>
            <a:endParaRPr sz="1300">
              <a:solidFill>
                <a:srgbClr val="ADB1C2"/>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highlight>
                  <a:srgbClr val="FFFF00"/>
                </a:highlight>
                <a:latin typeface="Consolas"/>
                <a:ea typeface="Consolas"/>
                <a:cs typeface="Consolas"/>
                <a:sym typeface="Consolas"/>
              </a:rPr>
              <a:t>    </a:t>
            </a:r>
            <a:r>
              <a:rPr lang="en" sz="1300">
                <a:solidFill>
                  <a:srgbClr val="ADB1C2"/>
                </a:solidFill>
                <a:highlight>
                  <a:srgbClr val="FFFF00"/>
                </a:highlight>
                <a:latin typeface="Consolas"/>
                <a:ea typeface="Consolas"/>
                <a:cs typeface="Consolas"/>
                <a:sym typeface="Consolas"/>
              </a:rPr>
              <a:t>&lt;</a:t>
            </a:r>
            <a:r>
              <a:rPr lang="en" sz="1300">
                <a:solidFill>
                  <a:srgbClr val="13BBB7"/>
                </a:solidFill>
                <a:highlight>
                  <a:srgbClr val="FFFF00"/>
                </a:highlight>
                <a:latin typeface="Consolas"/>
                <a:ea typeface="Consolas"/>
                <a:cs typeface="Consolas"/>
                <a:sym typeface="Consolas"/>
              </a:rPr>
              <a:t>p</a:t>
            </a:r>
            <a:r>
              <a:rPr lang="en" sz="1300">
                <a:solidFill>
                  <a:srgbClr val="ADB1C2"/>
                </a:solidFill>
                <a:highlight>
                  <a:srgbClr val="FFFF00"/>
                </a:highlight>
                <a:latin typeface="Consolas"/>
                <a:ea typeface="Consolas"/>
                <a:cs typeface="Consolas"/>
                <a:sym typeface="Consolas"/>
              </a:rPr>
              <a:t> </a:t>
            </a:r>
            <a:r>
              <a:rPr lang="en" sz="1300">
                <a:solidFill>
                  <a:srgbClr val="FF8380"/>
                </a:solidFill>
                <a:highlight>
                  <a:srgbClr val="FFFF00"/>
                </a:highlight>
                <a:latin typeface="Consolas"/>
                <a:ea typeface="Consolas"/>
                <a:cs typeface="Consolas"/>
                <a:sym typeface="Consolas"/>
              </a:rPr>
              <a:t>v-else</a:t>
            </a:r>
            <a:r>
              <a:rPr lang="en" sz="1300">
                <a:solidFill>
                  <a:srgbClr val="ADB1C2"/>
                </a:solidFill>
                <a:highlight>
                  <a:srgbClr val="FFFF00"/>
                </a:highlight>
                <a:latin typeface="Consolas"/>
                <a:ea typeface="Consolas"/>
                <a:cs typeface="Consolas"/>
                <a:sym typeface="Consolas"/>
              </a:rPr>
              <a:t>&gt;</a:t>
            </a:r>
            <a:r>
              <a:rPr lang="en" sz="1300">
                <a:solidFill>
                  <a:srgbClr val="565869"/>
                </a:solidFill>
                <a:highlight>
                  <a:srgbClr val="FFFF00"/>
                </a:highlight>
                <a:latin typeface="Consolas"/>
                <a:ea typeface="Consolas"/>
                <a:cs typeface="Consolas"/>
                <a:sym typeface="Consolas"/>
              </a:rPr>
              <a:t>Odd Number</a:t>
            </a:r>
            <a:r>
              <a:rPr lang="en" sz="1300">
                <a:solidFill>
                  <a:srgbClr val="ADB1C2"/>
                </a:solidFill>
                <a:highlight>
                  <a:srgbClr val="FFFF00"/>
                </a:highlight>
                <a:latin typeface="Consolas"/>
                <a:ea typeface="Consolas"/>
                <a:cs typeface="Consolas"/>
                <a:sym typeface="Consolas"/>
              </a:rPr>
              <a:t>&lt;/</a:t>
            </a:r>
            <a:r>
              <a:rPr lang="en" sz="1300">
                <a:solidFill>
                  <a:srgbClr val="13BBB7"/>
                </a:solidFill>
                <a:highlight>
                  <a:srgbClr val="FFFF00"/>
                </a:highlight>
                <a:latin typeface="Consolas"/>
                <a:ea typeface="Consolas"/>
                <a:cs typeface="Consolas"/>
                <a:sym typeface="Consolas"/>
              </a:rPr>
              <a:t>p</a:t>
            </a:r>
            <a:r>
              <a:rPr lang="en" sz="1300">
                <a:solidFill>
                  <a:srgbClr val="ADB1C2"/>
                </a:solidFill>
                <a:highlight>
                  <a:srgbClr val="FFFF00"/>
                </a:highlight>
                <a:latin typeface="Consolas"/>
                <a:ea typeface="Consolas"/>
                <a:cs typeface="Consolas"/>
                <a:sym typeface="Consolas"/>
              </a:rPr>
              <a:t>&gt;</a:t>
            </a:r>
            <a:endParaRPr sz="1300">
              <a:solidFill>
                <a:srgbClr val="ADB1C2"/>
              </a:solidFill>
              <a:highlight>
                <a:srgbClr val="FFFF00"/>
              </a:highlight>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ADB1C2"/>
                </a:solidFill>
                <a:latin typeface="Consolas"/>
                <a:ea typeface="Consolas"/>
                <a:cs typeface="Consolas"/>
                <a:sym typeface="Consolas"/>
              </a:rPr>
              <a:t>&lt;/</a:t>
            </a:r>
            <a:r>
              <a:rPr lang="en" sz="1300">
                <a:solidFill>
                  <a:srgbClr val="13BBB7"/>
                </a:solidFill>
                <a:latin typeface="Consolas"/>
                <a:ea typeface="Consolas"/>
                <a:cs typeface="Consolas"/>
                <a:sym typeface="Consolas"/>
              </a:rPr>
              <a:t>div</a:t>
            </a:r>
            <a:r>
              <a:rPr lang="en"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ADB1C2"/>
                </a:solidFill>
                <a:latin typeface="Consolas"/>
                <a:ea typeface="Consolas"/>
                <a:cs typeface="Consolas"/>
                <a:sym typeface="Consolas"/>
              </a:rPr>
              <a:t>&lt;</a:t>
            </a:r>
            <a:r>
              <a:rPr lang="en" sz="1300">
                <a:solidFill>
                  <a:srgbClr val="13BBB7"/>
                </a:solidFill>
                <a:latin typeface="Consolas"/>
                <a:ea typeface="Consolas"/>
                <a:cs typeface="Consolas"/>
                <a:sym typeface="Consolas"/>
              </a:rPr>
              <a:t>script</a:t>
            </a:r>
            <a:r>
              <a:rPr lang="en"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F767BB"/>
                </a:solidFill>
                <a:latin typeface="Consolas"/>
                <a:ea typeface="Consolas"/>
                <a:cs typeface="Consolas"/>
                <a:sym typeface="Consolas"/>
              </a:rPr>
              <a:t>var</a:t>
            </a:r>
            <a:r>
              <a:rPr lang="en" sz="1300">
                <a:solidFill>
                  <a:srgbClr val="565869"/>
                </a:solidFill>
                <a:latin typeface="Consolas"/>
                <a:ea typeface="Consolas"/>
                <a:cs typeface="Consolas"/>
                <a:sym typeface="Consolas"/>
              </a:rPr>
              <a:t> app </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F767BB"/>
                </a:solidFill>
                <a:latin typeface="Consolas"/>
                <a:ea typeface="Consolas"/>
                <a:cs typeface="Consolas"/>
                <a:sym typeface="Consolas"/>
              </a:rPr>
              <a:t>new</a:t>
            </a:r>
            <a:r>
              <a:rPr lang="en" sz="1300">
                <a:solidFill>
                  <a:srgbClr val="565869"/>
                </a:solidFill>
                <a:latin typeface="Consolas"/>
                <a:ea typeface="Consolas"/>
                <a:cs typeface="Consolas"/>
                <a:sym typeface="Consolas"/>
              </a:rPr>
              <a:t> </a:t>
            </a:r>
            <a:r>
              <a:rPr lang="en" sz="1300">
                <a:solidFill>
                  <a:srgbClr val="09A1ED"/>
                </a:solidFill>
                <a:latin typeface="Consolas"/>
                <a:ea typeface="Consolas"/>
                <a:cs typeface="Consolas"/>
                <a:sym typeface="Consolas"/>
              </a:rPr>
              <a:t>Vue</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11658F"/>
                </a:solidFill>
                <a:latin typeface="Consolas"/>
                <a:ea typeface="Consolas"/>
                <a:cs typeface="Consolas"/>
                <a:sym typeface="Consolas"/>
              </a:rPr>
              <a:t>el</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r>
              <a:rPr lang="en" sz="1300">
                <a:solidFill>
                  <a:srgbClr val="CF9C00"/>
                </a:solidFill>
                <a:latin typeface="Consolas"/>
                <a:ea typeface="Consolas"/>
                <a:cs typeface="Consolas"/>
                <a:sym typeface="Consolas"/>
              </a:rPr>
              <a:t>#app</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11658F"/>
                </a:solidFill>
                <a:latin typeface="Consolas"/>
                <a:ea typeface="Consolas"/>
                <a:cs typeface="Consolas"/>
                <a:sym typeface="Consolas"/>
              </a:rPr>
              <a:t>data</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11658F"/>
                </a:solidFill>
                <a:latin typeface="Consolas"/>
                <a:ea typeface="Consolas"/>
                <a:cs typeface="Consolas"/>
                <a:sym typeface="Consolas"/>
              </a:rPr>
              <a:t>counter</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FF5C57"/>
                </a:solidFill>
                <a:latin typeface="Consolas"/>
                <a:ea typeface="Consolas"/>
                <a:cs typeface="Consolas"/>
                <a:sym typeface="Consolas"/>
              </a:rPr>
              <a:t>0</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11658F"/>
                </a:solidFill>
                <a:latin typeface="Consolas"/>
                <a:ea typeface="Consolas"/>
                <a:cs typeface="Consolas"/>
                <a:sym typeface="Consolas"/>
              </a:rPr>
              <a:t>setInterval</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=&gt;</a:t>
            </a: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app</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counter</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565869"/>
                </a:solidFill>
                <a:latin typeface="Consolas"/>
                <a:ea typeface="Consolas"/>
                <a:cs typeface="Consolas"/>
                <a:sym typeface="Consolas"/>
              </a:rPr>
              <a:t>    </a:t>
            </a:r>
            <a:r>
              <a:rPr lang="en" sz="1300">
                <a:solidFill>
                  <a:srgbClr val="ADB1C2"/>
                </a:solidFill>
                <a:latin typeface="Consolas"/>
                <a:ea typeface="Consolas"/>
                <a:cs typeface="Consolas"/>
                <a:sym typeface="Consolas"/>
              </a:rPr>
              <a:t>},</a:t>
            </a:r>
            <a:r>
              <a:rPr lang="en" sz="1300">
                <a:solidFill>
                  <a:srgbClr val="565869"/>
                </a:solidFill>
                <a:latin typeface="Consolas"/>
                <a:ea typeface="Consolas"/>
                <a:cs typeface="Consolas"/>
                <a:sym typeface="Consolas"/>
              </a:rPr>
              <a:t> </a:t>
            </a:r>
            <a:r>
              <a:rPr lang="en" sz="1300">
                <a:solidFill>
                  <a:srgbClr val="FF5C57"/>
                </a:solidFill>
                <a:latin typeface="Consolas"/>
                <a:ea typeface="Consolas"/>
                <a:cs typeface="Consolas"/>
                <a:sym typeface="Consolas"/>
              </a:rPr>
              <a:t>300</a:t>
            </a:r>
            <a:r>
              <a:rPr lang="en"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ADB1C2"/>
                </a:solidFill>
                <a:latin typeface="Consolas"/>
                <a:ea typeface="Consolas"/>
                <a:cs typeface="Consolas"/>
                <a:sym typeface="Consolas"/>
              </a:rPr>
              <a:t>&lt;/</a:t>
            </a:r>
            <a:r>
              <a:rPr lang="en" sz="1300">
                <a:solidFill>
                  <a:srgbClr val="13BBB7"/>
                </a:solidFill>
                <a:latin typeface="Consolas"/>
                <a:ea typeface="Consolas"/>
                <a:cs typeface="Consolas"/>
                <a:sym typeface="Consolas"/>
              </a:rPr>
              <a:t>script</a:t>
            </a:r>
            <a:r>
              <a:rPr lang="en"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3E3E3E"/>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rab template">
  <a:themeElements>
    <a:clrScheme name="Custom 347">
      <a:dk1>
        <a:srgbClr val="3E4A63"/>
      </a:dk1>
      <a:lt1>
        <a:srgbClr val="FFFFFF"/>
      </a:lt1>
      <a:dk2>
        <a:srgbClr val="ACBCD3"/>
      </a:dk2>
      <a:lt2>
        <a:srgbClr val="EEEEEE"/>
      </a:lt2>
      <a:accent1>
        <a:srgbClr val="F4D7B7"/>
      </a:accent1>
      <a:accent2>
        <a:srgbClr val="E6C393"/>
      </a:accent2>
      <a:accent3>
        <a:srgbClr val="B1CDF4"/>
      </a:accent3>
      <a:accent4>
        <a:srgbClr val="6D9EEB"/>
      </a:accent4>
      <a:accent5>
        <a:srgbClr val="F8BAB6"/>
      </a:accent5>
      <a:accent6>
        <a:srgbClr val="B6D7A8"/>
      </a:accent6>
      <a:hlink>
        <a:srgbClr val="3E4A6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